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16"/>
      <p:bold r:id="rId17"/>
      <p:italic r:id="rId18"/>
      <p:boldItalic r:id="rId19"/>
    </p:embeddedFont>
    <p:embeddedFont>
      <p:font typeface="gg sans" panose="00000800000000000000" pitchFamily="2" charset="0"/>
      <p:bold r:id="rId20"/>
    </p:embeddedFont>
    <p:embeddedFont>
      <p:font typeface="Kalam" panose="020B0604020202020204" charset="0"/>
      <p:regular r:id="rId21"/>
      <p:bold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20BB453-49E4-4208-8049-2297AFBF4E34}">
  <a:tblStyle styleId="{D20BB453-49E4-4208-8049-2297AFBF4E3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14" y="33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3" name="Google Shape;1653;geae45ab34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4" name="Google Shape;1654;geae45ab34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1" name="Google Shape;1661;ge8352ba05b_2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2" name="Google Shape;1662;ge8352ba05b_2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5" name="Google Shape;1755;ge8352ba05b_2_2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6" name="Google Shape;1756;ge8352ba05b_2_2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2" name="Google Shape;1762;ge8352ba05b_2_2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3" name="Google Shape;1763;ge8352ba05b_2_2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975ae711a1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975ae711a1_1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aa740fb15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aa740fb15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6" name="Google Shape;1596;ge8352ba05b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7" name="Google Shape;1597;ge8352ba05b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4" name="Google Shape;1604;ge8352ba05b_0_29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5" name="Google Shape;1605;ge8352ba05b_0_29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Google Shape;1625;ge8352ba05b_2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6" name="Google Shape;1626;ge8352ba05b_2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2" name="Google Shape;1632;ge8352ba05b_2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3" name="Google Shape;1633;ge8352ba05b_2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" name="Google Shape;1639;ge8352ba05b_2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0" name="Google Shape;1640;ge8352ba05b_2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6" name="Google Shape;1646;ge8352ba05b_2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7" name="Google Shape;1647;ge8352ba05b_2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  <a:lvl2pPr lvl="1">
              <a:buNone/>
              <a:defRPr>
                <a:latin typeface="Cambria"/>
                <a:ea typeface="Cambria"/>
                <a:cs typeface="Cambria"/>
                <a:sym typeface="Cambria"/>
              </a:defRPr>
            </a:lvl2pPr>
            <a:lvl3pPr lvl="2">
              <a:buNone/>
              <a:defRPr>
                <a:latin typeface="Cambria"/>
                <a:ea typeface="Cambria"/>
                <a:cs typeface="Cambria"/>
                <a:sym typeface="Cambria"/>
              </a:defRPr>
            </a:lvl3pPr>
            <a:lvl4pPr lvl="3">
              <a:buNone/>
              <a:defRPr>
                <a:latin typeface="Cambria"/>
                <a:ea typeface="Cambria"/>
                <a:cs typeface="Cambria"/>
                <a:sym typeface="Cambria"/>
              </a:defRPr>
            </a:lvl4pPr>
            <a:lvl5pPr lvl="4">
              <a:buNone/>
              <a:defRPr>
                <a:latin typeface="Cambria"/>
                <a:ea typeface="Cambria"/>
                <a:cs typeface="Cambria"/>
                <a:sym typeface="Cambria"/>
              </a:defRPr>
            </a:lvl5pPr>
            <a:lvl6pPr lvl="5">
              <a:buNone/>
              <a:defRPr>
                <a:latin typeface="Cambria"/>
                <a:ea typeface="Cambria"/>
                <a:cs typeface="Cambria"/>
                <a:sym typeface="Cambria"/>
              </a:defRPr>
            </a:lvl6pPr>
            <a:lvl7pPr lvl="6">
              <a:buNone/>
              <a:defRPr>
                <a:latin typeface="Cambria"/>
                <a:ea typeface="Cambria"/>
                <a:cs typeface="Cambria"/>
                <a:sym typeface="Cambria"/>
              </a:defRPr>
            </a:lvl7pPr>
            <a:lvl8pPr lvl="7">
              <a:buNone/>
              <a:defRPr>
                <a:latin typeface="Cambria"/>
                <a:ea typeface="Cambria"/>
                <a:cs typeface="Cambria"/>
                <a:sym typeface="Cambria"/>
              </a:defRPr>
            </a:lvl8pPr>
            <a:lvl9pPr lvl="8">
              <a:buNone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B6FF"/>
                </a:solidFill>
                <a:latin typeface="Cambria"/>
                <a:ea typeface="Cambria"/>
                <a:cs typeface="Cambria"/>
                <a:sym typeface="Cambria"/>
              </a:rPr>
              <a:t>Edexcel IGCSE Chemistry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latin typeface="Cambria"/>
                <a:ea typeface="Cambria"/>
                <a:cs typeface="Cambria"/>
                <a:sym typeface="Cambria"/>
              </a:rPr>
              <a:t>8 - The Periodic Table</a:t>
            </a:r>
            <a:endParaRPr sz="3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Cambria"/>
                <a:ea typeface="Cambria"/>
                <a:cs typeface="Cambria"/>
                <a:sym typeface="Cambria"/>
              </a:rPr>
              <a:t>Groups, Periods and Electron Shells</a:t>
            </a:r>
            <a:endParaRPr sz="2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6" name="Google Shape;56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2132307C-EDDD-79BB-4A97-2486B84E3E30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BF5DE8E5-A1FA-8187-9927-9D918DE549D9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021F56-4DE7-0F13-A670-02D945AFDA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C72594-6CB6-849B-C9AD-837E6D37A6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6" name="Google Shape;1656;p22"/>
          <p:cNvPicPr preferRelativeResize="0"/>
          <p:nvPr/>
        </p:nvPicPr>
        <p:blipFill rotWithShape="1">
          <a:blip r:embed="rId3">
            <a:alphaModFix/>
          </a:blip>
          <a:srcRect b="11909"/>
          <a:stretch/>
        </p:blipFill>
        <p:spPr>
          <a:xfrm>
            <a:off x="0" y="-1"/>
            <a:ext cx="389152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657" name="Google Shape;1657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sp>
        <p:nvSpPr>
          <p:cNvPr id="1658" name="Google Shape;1658;p22"/>
          <p:cNvSpPr txBox="1"/>
          <p:nvPr/>
        </p:nvSpPr>
        <p:spPr>
          <a:xfrm>
            <a:off x="4847950" y="1940700"/>
            <a:ext cx="33108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B87333"/>
                </a:solidFill>
                <a:latin typeface="Cambria"/>
                <a:ea typeface="Cambria"/>
                <a:cs typeface="Cambria"/>
                <a:sym typeface="Cambria"/>
              </a:rPr>
              <a:t>Copper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(</a:t>
            </a:r>
            <a:r>
              <a:rPr lang="en" b="1">
                <a:solidFill>
                  <a:srgbClr val="B87333"/>
                </a:solidFill>
                <a:latin typeface="Cambria"/>
                <a:ea typeface="Cambria"/>
                <a:cs typeface="Cambria"/>
                <a:sym typeface="Cambria"/>
              </a:rPr>
              <a:t>Cu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) is a metal with a very high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electrical conductivity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 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As a consequence, copper is often used to create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wiring looms.</a:t>
            </a:r>
            <a:endParaRPr b="1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1659" name="Google Shape;1659;p22"/>
          <p:cNvCxnSpPr/>
          <p:nvPr/>
        </p:nvCxnSpPr>
        <p:spPr>
          <a:xfrm>
            <a:off x="3891525" y="-5550"/>
            <a:ext cx="5700" cy="51546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98739508-25B7-1C4E-293C-3380D24FB393}"/>
              </a:ext>
            </a:extLst>
          </p:cNvPr>
          <p:cNvSpPr txBox="1">
            <a:spLocks/>
          </p:cNvSpPr>
          <p:nvPr/>
        </p:nvSpPr>
        <p:spPr>
          <a:xfrm>
            <a:off x="374243" y="50567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1ACF4477-107E-B8BF-DEDA-9281D828CAEC}"/>
              </a:ext>
            </a:extLst>
          </p:cNvPr>
          <p:cNvSpPr txBox="1"/>
          <p:nvPr/>
        </p:nvSpPr>
        <p:spPr>
          <a:xfrm>
            <a:off x="6026557" y="50928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DB57B4-5E5A-A222-484E-345EE5BA5D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906" y="6910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D44F3C-0E73-FF10-B7D2-8E9317FC27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233" y="2160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4" name="Google Shape;1664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grpSp>
        <p:nvGrpSpPr>
          <p:cNvPr id="1665" name="Google Shape;1665;p23"/>
          <p:cNvGrpSpPr/>
          <p:nvPr/>
        </p:nvGrpSpPr>
        <p:grpSpPr>
          <a:xfrm>
            <a:off x="820553" y="1304769"/>
            <a:ext cx="7502874" cy="2757715"/>
            <a:chOff x="443188" y="1097160"/>
            <a:chExt cx="8257620" cy="2757715"/>
          </a:xfrm>
        </p:grpSpPr>
        <p:grpSp>
          <p:nvGrpSpPr>
            <p:cNvPr id="1666" name="Google Shape;1666;p23"/>
            <p:cNvGrpSpPr/>
            <p:nvPr/>
          </p:nvGrpSpPr>
          <p:grpSpPr>
            <a:xfrm>
              <a:off x="443188" y="1097160"/>
              <a:ext cx="8257620" cy="1474581"/>
              <a:chOff x="363350" y="2111825"/>
              <a:chExt cx="6881350" cy="1265300"/>
            </a:xfrm>
          </p:grpSpPr>
          <p:sp>
            <p:nvSpPr>
              <p:cNvPr id="1667" name="Google Shape;1667;p23"/>
              <p:cNvSpPr/>
              <p:nvPr/>
            </p:nvSpPr>
            <p:spPr>
              <a:xfrm>
                <a:off x="795400" y="3191850"/>
                <a:ext cx="185025" cy="185275"/>
              </a:xfrm>
              <a:custGeom>
                <a:avLst/>
                <a:gdLst/>
                <a:ahLst/>
                <a:cxnLst/>
                <a:rect l="l" t="t" r="r" b="b"/>
                <a:pathLst>
                  <a:path w="7401" h="7411" extrusionOk="0">
                    <a:moveTo>
                      <a:pt x="1" y="1"/>
                    </a:moveTo>
                    <a:lnTo>
                      <a:pt x="1" y="7411"/>
                    </a:lnTo>
                    <a:lnTo>
                      <a:pt x="7400" y="7411"/>
                    </a:lnTo>
                    <a:lnTo>
                      <a:pt x="7400" y="1"/>
                    </a:lnTo>
                    <a:close/>
                  </a:path>
                </a:pathLst>
              </a:custGeom>
              <a:solidFill>
                <a:srgbClr val="E63A86"/>
              </a:solidFill>
              <a:ln w="6225" cap="flat" cmpd="sng">
                <a:solidFill>
                  <a:srgbClr val="000000"/>
                </a:solidFill>
                <a:prstDash val="solid"/>
                <a:miter lim="103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8" name="Google Shape;1668;p23"/>
              <p:cNvSpPr/>
              <p:nvPr/>
            </p:nvSpPr>
            <p:spPr>
              <a:xfrm>
                <a:off x="1011300" y="3191850"/>
                <a:ext cx="185275" cy="185275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7411" extrusionOk="0">
                    <a:moveTo>
                      <a:pt x="1" y="1"/>
                    </a:moveTo>
                    <a:lnTo>
                      <a:pt x="1" y="7411"/>
                    </a:lnTo>
                    <a:lnTo>
                      <a:pt x="7411" y="7411"/>
                    </a:lnTo>
                    <a:lnTo>
                      <a:pt x="7411" y="1"/>
                    </a:lnTo>
                    <a:close/>
                  </a:path>
                </a:pathLst>
              </a:custGeom>
              <a:solidFill>
                <a:srgbClr val="E63A86"/>
              </a:solidFill>
              <a:ln w="6225" cap="flat" cmpd="sng">
                <a:solidFill>
                  <a:srgbClr val="000000"/>
                </a:solidFill>
                <a:prstDash val="solid"/>
                <a:miter lim="103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9" name="Google Shape;1669;p23"/>
              <p:cNvSpPr/>
              <p:nvPr/>
            </p:nvSpPr>
            <p:spPr>
              <a:xfrm>
                <a:off x="1227475" y="3191850"/>
                <a:ext cx="185000" cy="185275"/>
              </a:xfrm>
              <a:custGeom>
                <a:avLst/>
                <a:gdLst/>
                <a:ahLst/>
                <a:cxnLst/>
                <a:rect l="l" t="t" r="r" b="b"/>
                <a:pathLst>
                  <a:path w="7400" h="7411" extrusionOk="0">
                    <a:moveTo>
                      <a:pt x="0" y="1"/>
                    </a:moveTo>
                    <a:lnTo>
                      <a:pt x="0" y="7411"/>
                    </a:lnTo>
                    <a:lnTo>
                      <a:pt x="7400" y="7411"/>
                    </a:lnTo>
                    <a:lnTo>
                      <a:pt x="7400" y="1"/>
                    </a:lnTo>
                    <a:close/>
                  </a:path>
                </a:pathLst>
              </a:custGeom>
              <a:solidFill>
                <a:srgbClr val="E63A86"/>
              </a:solidFill>
              <a:ln w="6225" cap="flat" cmpd="sng">
                <a:solidFill>
                  <a:srgbClr val="000000"/>
                </a:solidFill>
                <a:prstDash val="solid"/>
                <a:miter lim="103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0" name="Google Shape;1670;p23"/>
              <p:cNvSpPr/>
              <p:nvPr/>
            </p:nvSpPr>
            <p:spPr>
              <a:xfrm>
                <a:off x="1443375" y="3191850"/>
                <a:ext cx="185275" cy="185275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7411" extrusionOk="0">
                    <a:moveTo>
                      <a:pt x="0" y="1"/>
                    </a:moveTo>
                    <a:lnTo>
                      <a:pt x="0" y="7411"/>
                    </a:lnTo>
                    <a:lnTo>
                      <a:pt x="7410" y="7411"/>
                    </a:lnTo>
                    <a:lnTo>
                      <a:pt x="7410" y="1"/>
                    </a:lnTo>
                    <a:close/>
                  </a:path>
                </a:pathLst>
              </a:custGeom>
              <a:solidFill>
                <a:srgbClr val="E63A86"/>
              </a:solidFill>
              <a:ln w="6225" cap="flat" cmpd="sng">
                <a:solidFill>
                  <a:srgbClr val="000000"/>
                </a:solidFill>
                <a:prstDash val="solid"/>
                <a:miter lim="103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1" name="Google Shape;1671;p23"/>
              <p:cNvSpPr/>
              <p:nvPr/>
            </p:nvSpPr>
            <p:spPr>
              <a:xfrm>
                <a:off x="1659275" y="3191850"/>
                <a:ext cx="185275" cy="185275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7411" extrusionOk="0">
                    <a:moveTo>
                      <a:pt x="1" y="1"/>
                    </a:moveTo>
                    <a:lnTo>
                      <a:pt x="1" y="7411"/>
                    </a:lnTo>
                    <a:lnTo>
                      <a:pt x="7410" y="7411"/>
                    </a:lnTo>
                    <a:lnTo>
                      <a:pt x="7410" y="1"/>
                    </a:lnTo>
                    <a:close/>
                  </a:path>
                </a:pathLst>
              </a:custGeom>
              <a:solidFill>
                <a:srgbClr val="E63A86"/>
              </a:solidFill>
              <a:ln w="6225" cap="flat" cmpd="sng">
                <a:solidFill>
                  <a:srgbClr val="000000"/>
                </a:solidFill>
                <a:prstDash val="solid"/>
                <a:miter lim="103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2" name="Google Shape;1672;p23"/>
              <p:cNvSpPr/>
              <p:nvPr/>
            </p:nvSpPr>
            <p:spPr>
              <a:xfrm>
                <a:off x="1875450" y="3191850"/>
                <a:ext cx="185000" cy="185275"/>
              </a:xfrm>
              <a:custGeom>
                <a:avLst/>
                <a:gdLst/>
                <a:ahLst/>
                <a:cxnLst/>
                <a:rect l="l" t="t" r="r" b="b"/>
                <a:pathLst>
                  <a:path w="7400" h="7411" extrusionOk="0">
                    <a:moveTo>
                      <a:pt x="0" y="1"/>
                    </a:moveTo>
                    <a:lnTo>
                      <a:pt x="0" y="7411"/>
                    </a:lnTo>
                    <a:lnTo>
                      <a:pt x="7399" y="7411"/>
                    </a:lnTo>
                    <a:lnTo>
                      <a:pt x="7399" y="1"/>
                    </a:lnTo>
                    <a:close/>
                  </a:path>
                </a:pathLst>
              </a:custGeom>
              <a:solidFill>
                <a:srgbClr val="E63A86"/>
              </a:solidFill>
              <a:ln w="6225" cap="flat" cmpd="sng">
                <a:solidFill>
                  <a:srgbClr val="000000"/>
                </a:solidFill>
                <a:prstDash val="solid"/>
                <a:miter lim="103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3" name="Google Shape;1673;p23"/>
              <p:cNvSpPr/>
              <p:nvPr/>
            </p:nvSpPr>
            <p:spPr>
              <a:xfrm>
                <a:off x="2091350" y="3191850"/>
                <a:ext cx="185250" cy="185275"/>
              </a:xfrm>
              <a:custGeom>
                <a:avLst/>
                <a:gdLst/>
                <a:ahLst/>
                <a:cxnLst/>
                <a:rect l="l" t="t" r="r" b="b"/>
                <a:pathLst>
                  <a:path w="7410" h="7411" extrusionOk="0">
                    <a:moveTo>
                      <a:pt x="0" y="1"/>
                    </a:moveTo>
                    <a:lnTo>
                      <a:pt x="0" y="7411"/>
                    </a:lnTo>
                    <a:lnTo>
                      <a:pt x="7410" y="7411"/>
                    </a:lnTo>
                    <a:lnTo>
                      <a:pt x="7410" y="1"/>
                    </a:lnTo>
                    <a:close/>
                  </a:path>
                </a:pathLst>
              </a:custGeom>
              <a:solidFill>
                <a:srgbClr val="E63A86"/>
              </a:solidFill>
              <a:ln w="6225" cap="flat" cmpd="sng">
                <a:solidFill>
                  <a:srgbClr val="000000"/>
                </a:solidFill>
                <a:prstDash val="solid"/>
                <a:miter lim="103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4" name="Google Shape;1674;p23"/>
              <p:cNvSpPr/>
              <p:nvPr/>
            </p:nvSpPr>
            <p:spPr>
              <a:xfrm>
                <a:off x="2307500" y="3191850"/>
                <a:ext cx="185025" cy="185275"/>
              </a:xfrm>
              <a:custGeom>
                <a:avLst/>
                <a:gdLst/>
                <a:ahLst/>
                <a:cxnLst/>
                <a:rect l="l" t="t" r="r" b="b"/>
                <a:pathLst>
                  <a:path w="7401" h="7411" extrusionOk="0">
                    <a:moveTo>
                      <a:pt x="1" y="1"/>
                    </a:moveTo>
                    <a:lnTo>
                      <a:pt x="1" y="7411"/>
                    </a:lnTo>
                    <a:lnTo>
                      <a:pt x="7400" y="7411"/>
                    </a:lnTo>
                    <a:lnTo>
                      <a:pt x="7400" y="1"/>
                    </a:lnTo>
                    <a:close/>
                  </a:path>
                </a:pathLst>
              </a:custGeom>
              <a:solidFill>
                <a:srgbClr val="E63A86"/>
              </a:solidFill>
              <a:ln w="6225" cap="flat" cmpd="sng">
                <a:solidFill>
                  <a:srgbClr val="000000"/>
                </a:solidFill>
                <a:prstDash val="solid"/>
                <a:miter lim="103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5" name="Google Shape;1675;p23"/>
              <p:cNvSpPr/>
              <p:nvPr/>
            </p:nvSpPr>
            <p:spPr>
              <a:xfrm>
                <a:off x="2523400" y="3191850"/>
                <a:ext cx="185275" cy="185275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7411" extrusionOk="0">
                    <a:moveTo>
                      <a:pt x="1" y="1"/>
                    </a:moveTo>
                    <a:lnTo>
                      <a:pt x="1" y="7411"/>
                    </a:lnTo>
                    <a:lnTo>
                      <a:pt x="7411" y="7411"/>
                    </a:lnTo>
                    <a:lnTo>
                      <a:pt x="7411" y="1"/>
                    </a:lnTo>
                    <a:close/>
                  </a:path>
                </a:pathLst>
              </a:custGeom>
              <a:solidFill>
                <a:srgbClr val="E63A86"/>
              </a:solidFill>
              <a:ln w="6225" cap="flat" cmpd="sng">
                <a:solidFill>
                  <a:srgbClr val="000000"/>
                </a:solidFill>
                <a:prstDash val="solid"/>
                <a:miter lim="103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6" name="Google Shape;1676;p23"/>
              <p:cNvSpPr/>
              <p:nvPr/>
            </p:nvSpPr>
            <p:spPr>
              <a:xfrm>
                <a:off x="2739300" y="3191850"/>
                <a:ext cx="185275" cy="185275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7411" extrusionOk="0">
                    <a:moveTo>
                      <a:pt x="1" y="1"/>
                    </a:moveTo>
                    <a:lnTo>
                      <a:pt x="1" y="7411"/>
                    </a:lnTo>
                    <a:lnTo>
                      <a:pt x="7411" y="7411"/>
                    </a:lnTo>
                    <a:lnTo>
                      <a:pt x="7411" y="1"/>
                    </a:lnTo>
                    <a:close/>
                  </a:path>
                </a:pathLst>
              </a:custGeom>
              <a:solidFill>
                <a:srgbClr val="E63A86"/>
              </a:solidFill>
              <a:ln w="6225" cap="flat" cmpd="sng">
                <a:solidFill>
                  <a:srgbClr val="000000"/>
                </a:solidFill>
                <a:prstDash val="solid"/>
                <a:miter lim="103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7" name="Google Shape;1677;p23"/>
              <p:cNvSpPr/>
              <p:nvPr/>
            </p:nvSpPr>
            <p:spPr>
              <a:xfrm>
                <a:off x="2955475" y="3191850"/>
                <a:ext cx="185000" cy="185275"/>
              </a:xfrm>
              <a:custGeom>
                <a:avLst/>
                <a:gdLst/>
                <a:ahLst/>
                <a:cxnLst/>
                <a:rect l="l" t="t" r="r" b="b"/>
                <a:pathLst>
                  <a:path w="7400" h="7411" extrusionOk="0">
                    <a:moveTo>
                      <a:pt x="0" y="1"/>
                    </a:moveTo>
                    <a:lnTo>
                      <a:pt x="0" y="7411"/>
                    </a:lnTo>
                    <a:lnTo>
                      <a:pt x="7400" y="7411"/>
                    </a:lnTo>
                    <a:lnTo>
                      <a:pt x="7400" y="1"/>
                    </a:lnTo>
                    <a:close/>
                  </a:path>
                </a:pathLst>
              </a:custGeom>
              <a:solidFill>
                <a:srgbClr val="E63A86"/>
              </a:solidFill>
              <a:ln w="6225" cap="flat" cmpd="sng">
                <a:solidFill>
                  <a:srgbClr val="000000"/>
                </a:solidFill>
                <a:prstDash val="solid"/>
                <a:miter lim="103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8" name="Google Shape;1678;p23"/>
              <p:cNvSpPr/>
              <p:nvPr/>
            </p:nvSpPr>
            <p:spPr>
              <a:xfrm>
                <a:off x="3171375" y="3191850"/>
                <a:ext cx="185275" cy="185275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7411" extrusionOk="0">
                    <a:moveTo>
                      <a:pt x="0" y="1"/>
                    </a:moveTo>
                    <a:lnTo>
                      <a:pt x="0" y="7411"/>
                    </a:lnTo>
                    <a:lnTo>
                      <a:pt x="7410" y="7411"/>
                    </a:lnTo>
                    <a:lnTo>
                      <a:pt x="7410" y="1"/>
                    </a:lnTo>
                    <a:close/>
                  </a:path>
                </a:pathLst>
              </a:custGeom>
              <a:solidFill>
                <a:srgbClr val="E63A86"/>
              </a:solidFill>
              <a:ln w="6225" cap="flat" cmpd="sng">
                <a:solidFill>
                  <a:srgbClr val="000000"/>
                </a:solidFill>
                <a:prstDash val="solid"/>
                <a:miter lim="103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9" name="Google Shape;1679;p23"/>
              <p:cNvSpPr/>
              <p:nvPr/>
            </p:nvSpPr>
            <p:spPr>
              <a:xfrm>
                <a:off x="3387525" y="3191850"/>
                <a:ext cx="185025" cy="185275"/>
              </a:xfrm>
              <a:custGeom>
                <a:avLst/>
                <a:gdLst/>
                <a:ahLst/>
                <a:cxnLst/>
                <a:rect l="l" t="t" r="r" b="b"/>
                <a:pathLst>
                  <a:path w="7401" h="7411" extrusionOk="0">
                    <a:moveTo>
                      <a:pt x="1" y="1"/>
                    </a:moveTo>
                    <a:lnTo>
                      <a:pt x="1" y="7411"/>
                    </a:lnTo>
                    <a:lnTo>
                      <a:pt x="7400" y="7411"/>
                    </a:lnTo>
                    <a:lnTo>
                      <a:pt x="7400" y="1"/>
                    </a:lnTo>
                    <a:close/>
                  </a:path>
                </a:pathLst>
              </a:custGeom>
              <a:solidFill>
                <a:srgbClr val="E63A86"/>
              </a:solidFill>
              <a:ln w="6225" cap="flat" cmpd="sng">
                <a:solidFill>
                  <a:srgbClr val="000000"/>
                </a:solidFill>
                <a:prstDash val="solid"/>
                <a:miter lim="103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0" name="Google Shape;1680;p23"/>
              <p:cNvSpPr/>
              <p:nvPr/>
            </p:nvSpPr>
            <p:spPr>
              <a:xfrm>
                <a:off x="3603450" y="3191850"/>
                <a:ext cx="185250" cy="185275"/>
              </a:xfrm>
              <a:custGeom>
                <a:avLst/>
                <a:gdLst/>
                <a:ahLst/>
                <a:cxnLst/>
                <a:rect l="l" t="t" r="r" b="b"/>
                <a:pathLst>
                  <a:path w="7410" h="7411" extrusionOk="0">
                    <a:moveTo>
                      <a:pt x="0" y="1"/>
                    </a:moveTo>
                    <a:lnTo>
                      <a:pt x="0" y="7411"/>
                    </a:lnTo>
                    <a:lnTo>
                      <a:pt x="7410" y="7411"/>
                    </a:lnTo>
                    <a:lnTo>
                      <a:pt x="7410" y="1"/>
                    </a:lnTo>
                    <a:close/>
                  </a:path>
                </a:pathLst>
              </a:custGeom>
              <a:solidFill>
                <a:srgbClr val="E63A86"/>
              </a:solidFill>
              <a:ln w="6225" cap="flat" cmpd="sng">
                <a:solidFill>
                  <a:srgbClr val="000000"/>
                </a:solidFill>
                <a:prstDash val="solid"/>
                <a:miter lim="103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1" name="Google Shape;1681;p23"/>
              <p:cNvSpPr/>
              <p:nvPr/>
            </p:nvSpPr>
            <p:spPr>
              <a:xfrm>
                <a:off x="3819350" y="3191850"/>
                <a:ext cx="185250" cy="185275"/>
              </a:xfrm>
              <a:custGeom>
                <a:avLst/>
                <a:gdLst/>
                <a:ahLst/>
                <a:cxnLst/>
                <a:rect l="l" t="t" r="r" b="b"/>
                <a:pathLst>
                  <a:path w="7410" h="7411" extrusionOk="0">
                    <a:moveTo>
                      <a:pt x="0" y="1"/>
                    </a:moveTo>
                    <a:lnTo>
                      <a:pt x="0" y="7411"/>
                    </a:lnTo>
                    <a:lnTo>
                      <a:pt x="7410" y="7411"/>
                    </a:lnTo>
                    <a:lnTo>
                      <a:pt x="7410" y="1"/>
                    </a:lnTo>
                    <a:close/>
                  </a:path>
                </a:pathLst>
              </a:custGeom>
              <a:solidFill>
                <a:srgbClr val="E63A86"/>
              </a:solidFill>
              <a:ln w="6225" cap="flat" cmpd="sng">
                <a:solidFill>
                  <a:srgbClr val="000000"/>
                </a:solidFill>
                <a:prstDash val="solid"/>
                <a:miter lim="103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2" name="Google Shape;1682;p23"/>
              <p:cNvSpPr/>
              <p:nvPr/>
            </p:nvSpPr>
            <p:spPr>
              <a:xfrm>
                <a:off x="795400" y="2759800"/>
                <a:ext cx="185025" cy="185275"/>
              </a:xfrm>
              <a:custGeom>
                <a:avLst/>
                <a:gdLst/>
                <a:ahLst/>
                <a:cxnLst/>
                <a:rect l="l" t="t" r="r" b="b"/>
                <a:pathLst>
                  <a:path w="7401" h="7411" extrusionOk="0">
                    <a:moveTo>
                      <a:pt x="1" y="0"/>
                    </a:moveTo>
                    <a:lnTo>
                      <a:pt x="1" y="7410"/>
                    </a:lnTo>
                    <a:lnTo>
                      <a:pt x="7400" y="7410"/>
                    </a:lnTo>
                    <a:lnTo>
                      <a:pt x="7400" y="0"/>
                    </a:lnTo>
                    <a:close/>
                  </a:path>
                </a:pathLst>
              </a:custGeom>
              <a:solidFill>
                <a:srgbClr val="E63A86"/>
              </a:solidFill>
              <a:ln w="6225" cap="flat" cmpd="sng">
                <a:solidFill>
                  <a:srgbClr val="000000"/>
                </a:solidFill>
                <a:prstDash val="solid"/>
                <a:miter lim="103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3" name="Google Shape;1683;p23"/>
              <p:cNvSpPr/>
              <p:nvPr/>
            </p:nvSpPr>
            <p:spPr>
              <a:xfrm>
                <a:off x="795400" y="2975950"/>
                <a:ext cx="185025" cy="185275"/>
              </a:xfrm>
              <a:custGeom>
                <a:avLst/>
                <a:gdLst/>
                <a:ahLst/>
                <a:cxnLst/>
                <a:rect l="l" t="t" r="r" b="b"/>
                <a:pathLst>
                  <a:path w="7401" h="7411" extrusionOk="0">
                    <a:moveTo>
                      <a:pt x="1" y="1"/>
                    </a:moveTo>
                    <a:lnTo>
                      <a:pt x="1" y="7411"/>
                    </a:lnTo>
                    <a:lnTo>
                      <a:pt x="7400" y="7411"/>
                    </a:lnTo>
                    <a:lnTo>
                      <a:pt x="7400" y="1"/>
                    </a:lnTo>
                    <a:close/>
                  </a:path>
                </a:pathLst>
              </a:custGeom>
              <a:solidFill>
                <a:srgbClr val="E63A86"/>
              </a:solidFill>
              <a:ln w="6225" cap="flat" cmpd="sng">
                <a:solidFill>
                  <a:srgbClr val="000000"/>
                </a:solidFill>
                <a:prstDash val="solid"/>
                <a:miter lim="103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4" name="Google Shape;1684;p23"/>
              <p:cNvSpPr/>
              <p:nvPr/>
            </p:nvSpPr>
            <p:spPr>
              <a:xfrm>
                <a:off x="363350" y="2328000"/>
                <a:ext cx="185250" cy="185000"/>
              </a:xfrm>
              <a:custGeom>
                <a:avLst/>
                <a:gdLst/>
                <a:ahLst/>
                <a:cxnLst/>
                <a:rect l="l" t="t" r="r" b="b"/>
                <a:pathLst>
                  <a:path w="7410" h="7400" extrusionOk="0">
                    <a:moveTo>
                      <a:pt x="0" y="0"/>
                    </a:moveTo>
                    <a:lnTo>
                      <a:pt x="0" y="7400"/>
                    </a:lnTo>
                    <a:lnTo>
                      <a:pt x="7410" y="7400"/>
                    </a:lnTo>
                    <a:lnTo>
                      <a:pt x="7410" y="0"/>
                    </a:lnTo>
                    <a:close/>
                  </a:path>
                </a:pathLst>
              </a:custGeom>
              <a:solidFill>
                <a:srgbClr val="E63A86"/>
              </a:solidFill>
              <a:ln w="6225" cap="flat" cmpd="sng">
                <a:solidFill>
                  <a:srgbClr val="000000"/>
                </a:solidFill>
                <a:prstDash val="solid"/>
                <a:miter lim="103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5" name="Google Shape;1685;p23"/>
              <p:cNvSpPr/>
              <p:nvPr/>
            </p:nvSpPr>
            <p:spPr>
              <a:xfrm>
                <a:off x="363350" y="2543900"/>
                <a:ext cx="185250" cy="185275"/>
              </a:xfrm>
              <a:custGeom>
                <a:avLst/>
                <a:gdLst/>
                <a:ahLst/>
                <a:cxnLst/>
                <a:rect l="l" t="t" r="r" b="b"/>
                <a:pathLst>
                  <a:path w="7410" h="7411" extrusionOk="0">
                    <a:moveTo>
                      <a:pt x="0" y="0"/>
                    </a:moveTo>
                    <a:lnTo>
                      <a:pt x="0" y="7410"/>
                    </a:lnTo>
                    <a:lnTo>
                      <a:pt x="7410" y="7410"/>
                    </a:lnTo>
                    <a:lnTo>
                      <a:pt x="7410" y="0"/>
                    </a:lnTo>
                    <a:close/>
                  </a:path>
                </a:pathLst>
              </a:custGeom>
              <a:solidFill>
                <a:srgbClr val="E63A86"/>
              </a:solidFill>
              <a:ln w="6225" cap="flat" cmpd="sng">
                <a:solidFill>
                  <a:srgbClr val="000000"/>
                </a:solidFill>
                <a:prstDash val="solid"/>
                <a:miter lim="103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6" name="Google Shape;1686;p23"/>
              <p:cNvSpPr/>
              <p:nvPr/>
            </p:nvSpPr>
            <p:spPr>
              <a:xfrm>
                <a:off x="363350" y="2759800"/>
                <a:ext cx="185250" cy="185275"/>
              </a:xfrm>
              <a:custGeom>
                <a:avLst/>
                <a:gdLst/>
                <a:ahLst/>
                <a:cxnLst/>
                <a:rect l="l" t="t" r="r" b="b"/>
                <a:pathLst>
                  <a:path w="7410" h="7411" extrusionOk="0">
                    <a:moveTo>
                      <a:pt x="0" y="0"/>
                    </a:moveTo>
                    <a:lnTo>
                      <a:pt x="0" y="7410"/>
                    </a:lnTo>
                    <a:lnTo>
                      <a:pt x="7410" y="7410"/>
                    </a:lnTo>
                    <a:lnTo>
                      <a:pt x="7410" y="0"/>
                    </a:lnTo>
                    <a:close/>
                  </a:path>
                </a:pathLst>
              </a:custGeom>
              <a:solidFill>
                <a:srgbClr val="E63A86"/>
              </a:solidFill>
              <a:ln w="6225" cap="flat" cmpd="sng">
                <a:solidFill>
                  <a:srgbClr val="000000"/>
                </a:solidFill>
                <a:prstDash val="solid"/>
                <a:miter lim="103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7" name="Google Shape;1687;p23"/>
              <p:cNvSpPr/>
              <p:nvPr/>
            </p:nvSpPr>
            <p:spPr>
              <a:xfrm>
                <a:off x="363350" y="2975950"/>
                <a:ext cx="185250" cy="185275"/>
              </a:xfrm>
              <a:custGeom>
                <a:avLst/>
                <a:gdLst/>
                <a:ahLst/>
                <a:cxnLst/>
                <a:rect l="l" t="t" r="r" b="b"/>
                <a:pathLst>
                  <a:path w="7410" h="7411" extrusionOk="0">
                    <a:moveTo>
                      <a:pt x="0" y="1"/>
                    </a:moveTo>
                    <a:lnTo>
                      <a:pt x="0" y="7411"/>
                    </a:lnTo>
                    <a:lnTo>
                      <a:pt x="7410" y="7411"/>
                    </a:lnTo>
                    <a:lnTo>
                      <a:pt x="7410" y="1"/>
                    </a:lnTo>
                    <a:close/>
                  </a:path>
                </a:pathLst>
              </a:custGeom>
              <a:solidFill>
                <a:srgbClr val="E63A86"/>
              </a:solidFill>
              <a:ln w="6225" cap="flat" cmpd="sng">
                <a:solidFill>
                  <a:srgbClr val="000000"/>
                </a:solidFill>
                <a:prstDash val="solid"/>
                <a:miter lim="103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8" name="Google Shape;1688;p23"/>
              <p:cNvSpPr/>
              <p:nvPr/>
            </p:nvSpPr>
            <p:spPr>
              <a:xfrm>
                <a:off x="363350" y="3191850"/>
                <a:ext cx="185250" cy="185275"/>
              </a:xfrm>
              <a:custGeom>
                <a:avLst/>
                <a:gdLst/>
                <a:ahLst/>
                <a:cxnLst/>
                <a:rect l="l" t="t" r="r" b="b"/>
                <a:pathLst>
                  <a:path w="7410" h="7411" extrusionOk="0">
                    <a:moveTo>
                      <a:pt x="0" y="1"/>
                    </a:moveTo>
                    <a:lnTo>
                      <a:pt x="0" y="7411"/>
                    </a:lnTo>
                    <a:lnTo>
                      <a:pt x="7410" y="7411"/>
                    </a:lnTo>
                    <a:lnTo>
                      <a:pt x="7410" y="1"/>
                    </a:lnTo>
                    <a:close/>
                  </a:path>
                </a:pathLst>
              </a:custGeom>
              <a:solidFill>
                <a:srgbClr val="E63A86"/>
              </a:solidFill>
              <a:ln w="6225" cap="flat" cmpd="sng">
                <a:solidFill>
                  <a:srgbClr val="000000"/>
                </a:solidFill>
                <a:prstDash val="solid"/>
                <a:miter lim="103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9" name="Google Shape;1689;p23"/>
              <p:cNvSpPr/>
              <p:nvPr/>
            </p:nvSpPr>
            <p:spPr>
              <a:xfrm>
                <a:off x="579250" y="2328000"/>
                <a:ext cx="185275" cy="1850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7400" extrusionOk="0">
                    <a:moveTo>
                      <a:pt x="0" y="0"/>
                    </a:moveTo>
                    <a:lnTo>
                      <a:pt x="0" y="7400"/>
                    </a:lnTo>
                    <a:lnTo>
                      <a:pt x="7410" y="7400"/>
                    </a:lnTo>
                    <a:lnTo>
                      <a:pt x="7410" y="0"/>
                    </a:lnTo>
                    <a:close/>
                  </a:path>
                </a:pathLst>
              </a:custGeom>
              <a:solidFill>
                <a:srgbClr val="E63A86"/>
              </a:solidFill>
              <a:ln w="6225" cap="flat" cmpd="sng">
                <a:solidFill>
                  <a:srgbClr val="000000"/>
                </a:solidFill>
                <a:prstDash val="solid"/>
                <a:miter lim="103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0" name="Google Shape;1690;p23"/>
              <p:cNvSpPr/>
              <p:nvPr/>
            </p:nvSpPr>
            <p:spPr>
              <a:xfrm>
                <a:off x="579250" y="2543900"/>
                <a:ext cx="185275" cy="185275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7411" extrusionOk="0">
                    <a:moveTo>
                      <a:pt x="0" y="0"/>
                    </a:moveTo>
                    <a:lnTo>
                      <a:pt x="0" y="7410"/>
                    </a:lnTo>
                    <a:lnTo>
                      <a:pt x="7410" y="7410"/>
                    </a:lnTo>
                    <a:lnTo>
                      <a:pt x="7410" y="0"/>
                    </a:lnTo>
                    <a:close/>
                  </a:path>
                </a:pathLst>
              </a:custGeom>
              <a:solidFill>
                <a:srgbClr val="E63A86"/>
              </a:solidFill>
              <a:ln w="6225" cap="flat" cmpd="sng">
                <a:solidFill>
                  <a:srgbClr val="000000"/>
                </a:solidFill>
                <a:prstDash val="solid"/>
                <a:miter lim="103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1" name="Google Shape;1691;p23"/>
              <p:cNvSpPr/>
              <p:nvPr/>
            </p:nvSpPr>
            <p:spPr>
              <a:xfrm>
                <a:off x="579250" y="2759800"/>
                <a:ext cx="185275" cy="185275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7411" extrusionOk="0">
                    <a:moveTo>
                      <a:pt x="0" y="0"/>
                    </a:moveTo>
                    <a:lnTo>
                      <a:pt x="0" y="7410"/>
                    </a:lnTo>
                    <a:lnTo>
                      <a:pt x="7410" y="7410"/>
                    </a:lnTo>
                    <a:lnTo>
                      <a:pt x="7410" y="0"/>
                    </a:lnTo>
                    <a:close/>
                  </a:path>
                </a:pathLst>
              </a:custGeom>
              <a:solidFill>
                <a:srgbClr val="E63A86"/>
              </a:solidFill>
              <a:ln w="6225" cap="flat" cmpd="sng">
                <a:solidFill>
                  <a:srgbClr val="000000"/>
                </a:solidFill>
                <a:prstDash val="solid"/>
                <a:miter lim="103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2" name="Google Shape;1692;p23"/>
              <p:cNvSpPr/>
              <p:nvPr/>
            </p:nvSpPr>
            <p:spPr>
              <a:xfrm>
                <a:off x="579250" y="2975950"/>
                <a:ext cx="185275" cy="185275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7411" extrusionOk="0">
                    <a:moveTo>
                      <a:pt x="0" y="1"/>
                    </a:moveTo>
                    <a:lnTo>
                      <a:pt x="0" y="7411"/>
                    </a:lnTo>
                    <a:lnTo>
                      <a:pt x="7410" y="7411"/>
                    </a:lnTo>
                    <a:lnTo>
                      <a:pt x="7410" y="1"/>
                    </a:lnTo>
                    <a:close/>
                  </a:path>
                </a:pathLst>
              </a:custGeom>
              <a:solidFill>
                <a:srgbClr val="E63A86"/>
              </a:solidFill>
              <a:ln w="6225" cap="flat" cmpd="sng">
                <a:solidFill>
                  <a:srgbClr val="000000"/>
                </a:solidFill>
                <a:prstDash val="solid"/>
                <a:miter lim="103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3" name="Google Shape;1693;p23"/>
              <p:cNvSpPr/>
              <p:nvPr/>
            </p:nvSpPr>
            <p:spPr>
              <a:xfrm>
                <a:off x="579250" y="3191850"/>
                <a:ext cx="185275" cy="185275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7411" extrusionOk="0">
                    <a:moveTo>
                      <a:pt x="0" y="1"/>
                    </a:moveTo>
                    <a:lnTo>
                      <a:pt x="0" y="7411"/>
                    </a:lnTo>
                    <a:lnTo>
                      <a:pt x="7410" y="7411"/>
                    </a:lnTo>
                    <a:lnTo>
                      <a:pt x="7410" y="1"/>
                    </a:lnTo>
                    <a:close/>
                  </a:path>
                </a:pathLst>
              </a:custGeom>
              <a:solidFill>
                <a:srgbClr val="E63A86"/>
              </a:solidFill>
              <a:ln w="6225" cap="flat" cmpd="sng">
                <a:solidFill>
                  <a:srgbClr val="000000"/>
                </a:solidFill>
                <a:prstDash val="solid"/>
                <a:miter lim="103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4" name="Google Shape;1694;p23"/>
              <p:cNvSpPr/>
              <p:nvPr/>
            </p:nvSpPr>
            <p:spPr>
              <a:xfrm>
                <a:off x="363350" y="2111825"/>
                <a:ext cx="185250" cy="185275"/>
              </a:xfrm>
              <a:custGeom>
                <a:avLst/>
                <a:gdLst/>
                <a:ahLst/>
                <a:cxnLst/>
                <a:rect l="l" t="t" r="r" b="b"/>
                <a:pathLst>
                  <a:path w="7410" h="7411" extrusionOk="0">
                    <a:moveTo>
                      <a:pt x="0" y="1"/>
                    </a:moveTo>
                    <a:lnTo>
                      <a:pt x="0" y="7411"/>
                    </a:lnTo>
                    <a:lnTo>
                      <a:pt x="7410" y="7411"/>
                    </a:lnTo>
                    <a:lnTo>
                      <a:pt x="7410" y="1"/>
                    </a:lnTo>
                    <a:close/>
                  </a:path>
                </a:pathLst>
              </a:custGeom>
              <a:solidFill>
                <a:srgbClr val="1BA9E2"/>
              </a:solidFill>
              <a:ln w="6225" cap="flat" cmpd="sng">
                <a:solidFill>
                  <a:srgbClr val="000000"/>
                </a:solidFill>
                <a:prstDash val="solid"/>
                <a:miter lim="103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5" name="Google Shape;1695;p23"/>
              <p:cNvSpPr/>
              <p:nvPr/>
            </p:nvSpPr>
            <p:spPr>
              <a:xfrm>
                <a:off x="7059450" y="2759800"/>
                <a:ext cx="185250" cy="185275"/>
              </a:xfrm>
              <a:custGeom>
                <a:avLst/>
                <a:gdLst/>
                <a:ahLst/>
                <a:cxnLst/>
                <a:rect l="l" t="t" r="r" b="b"/>
                <a:pathLst>
                  <a:path w="7410" h="7411" extrusionOk="0">
                    <a:moveTo>
                      <a:pt x="0" y="0"/>
                    </a:moveTo>
                    <a:lnTo>
                      <a:pt x="0" y="7410"/>
                    </a:lnTo>
                    <a:lnTo>
                      <a:pt x="7410" y="7410"/>
                    </a:lnTo>
                    <a:lnTo>
                      <a:pt x="7410" y="0"/>
                    </a:lnTo>
                    <a:close/>
                  </a:path>
                </a:pathLst>
              </a:custGeom>
              <a:solidFill>
                <a:srgbClr val="1BA9E2"/>
              </a:solidFill>
              <a:ln w="6225" cap="flat" cmpd="sng">
                <a:solidFill>
                  <a:srgbClr val="000000"/>
                </a:solidFill>
                <a:prstDash val="solid"/>
                <a:miter lim="103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6" name="Google Shape;1696;p23"/>
              <p:cNvSpPr/>
              <p:nvPr/>
            </p:nvSpPr>
            <p:spPr>
              <a:xfrm>
                <a:off x="7059450" y="2975950"/>
                <a:ext cx="185250" cy="185275"/>
              </a:xfrm>
              <a:custGeom>
                <a:avLst/>
                <a:gdLst/>
                <a:ahLst/>
                <a:cxnLst/>
                <a:rect l="l" t="t" r="r" b="b"/>
                <a:pathLst>
                  <a:path w="7410" h="7411" extrusionOk="0">
                    <a:moveTo>
                      <a:pt x="0" y="1"/>
                    </a:moveTo>
                    <a:lnTo>
                      <a:pt x="0" y="7411"/>
                    </a:lnTo>
                    <a:lnTo>
                      <a:pt x="7410" y="7411"/>
                    </a:lnTo>
                    <a:lnTo>
                      <a:pt x="7410" y="1"/>
                    </a:lnTo>
                    <a:close/>
                  </a:path>
                </a:pathLst>
              </a:custGeom>
              <a:solidFill>
                <a:srgbClr val="1BA9E2"/>
              </a:solidFill>
              <a:ln w="6225" cap="flat" cmpd="sng">
                <a:solidFill>
                  <a:srgbClr val="000000"/>
                </a:solidFill>
                <a:prstDash val="solid"/>
                <a:miter lim="103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7" name="Google Shape;1697;p23"/>
              <p:cNvSpPr/>
              <p:nvPr/>
            </p:nvSpPr>
            <p:spPr>
              <a:xfrm>
                <a:off x="7059450" y="3191850"/>
                <a:ext cx="185250" cy="185275"/>
              </a:xfrm>
              <a:custGeom>
                <a:avLst/>
                <a:gdLst/>
                <a:ahLst/>
                <a:cxnLst/>
                <a:rect l="l" t="t" r="r" b="b"/>
                <a:pathLst>
                  <a:path w="7410" h="7411" extrusionOk="0">
                    <a:moveTo>
                      <a:pt x="0" y="1"/>
                    </a:moveTo>
                    <a:lnTo>
                      <a:pt x="0" y="7411"/>
                    </a:lnTo>
                    <a:lnTo>
                      <a:pt x="7410" y="7411"/>
                    </a:lnTo>
                    <a:lnTo>
                      <a:pt x="7410" y="1"/>
                    </a:lnTo>
                    <a:close/>
                  </a:path>
                </a:pathLst>
              </a:custGeom>
              <a:solidFill>
                <a:srgbClr val="1BA9E2"/>
              </a:solidFill>
              <a:ln w="6225" cap="flat" cmpd="sng">
                <a:solidFill>
                  <a:srgbClr val="000000"/>
                </a:solidFill>
                <a:prstDash val="solid"/>
                <a:miter lim="103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8" name="Google Shape;1698;p23"/>
              <p:cNvSpPr/>
              <p:nvPr/>
            </p:nvSpPr>
            <p:spPr>
              <a:xfrm>
                <a:off x="7059450" y="2328000"/>
                <a:ext cx="185250" cy="185000"/>
              </a:xfrm>
              <a:custGeom>
                <a:avLst/>
                <a:gdLst/>
                <a:ahLst/>
                <a:cxnLst/>
                <a:rect l="l" t="t" r="r" b="b"/>
                <a:pathLst>
                  <a:path w="7410" h="7400" extrusionOk="0">
                    <a:moveTo>
                      <a:pt x="0" y="0"/>
                    </a:moveTo>
                    <a:lnTo>
                      <a:pt x="0" y="7400"/>
                    </a:lnTo>
                    <a:lnTo>
                      <a:pt x="7410" y="7400"/>
                    </a:lnTo>
                    <a:lnTo>
                      <a:pt x="7410" y="0"/>
                    </a:lnTo>
                    <a:close/>
                  </a:path>
                </a:pathLst>
              </a:custGeom>
              <a:solidFill>
                <a:srgbClr val="1BA9E2"/>
              </a:solidFill>
              <a:ln w="6225" cap="flat" cmpd="sng">
                <a:solidFill>
                  <a:srgbClr val="000000"/>
                </a:solidFill>
                <a:prstDash val="solid"/>
                <a:miter lim="103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9" name="Google Shape;1699;p23"/>
              <p:cNvSpPr/>
              <p:nvPr/>
            </p:nvSpPr>
            <p:spPr>
              <a:xfrm>
                <a:off x="7059450" y="2543900"/>
                <a:ext cx="185250" cy="185275"/>
              </a:xfrm>
              <a:custGeom>
                <a:avLst/>
                <a:gdLst/>
                <a:ahLst/>
                <a:cxnLst/>
                <a:rect l="l" t="t" r="r" b="b"/>
                <a:pathLst>
                  <a:path w="7410" h="7411" extrusionOk="0">
                    <a:moveTo>
                      <a:pt x="0" y="0"/>
                    </a:moveTo>
                    <a:lnTo>
                      <a:pt x="0" y="7410"/>
                    </a:lnTo>
                    <a:lnTo>
                      <a:pt x="7410" y="7410"/>
                    </a:lnTo>
                    <a:lnTo>
                      <a:pt x="7410" y="0"/>
                    </a:lnTo>
                    <a:close/>
                  </a:path>
                </a:pathLst>
              </a:custGeom>
              <a:solidFill>
                <a:srgbClr val="1BA9E2"/>
              </a:solidFill>
              <a:ln w="6225" cap="flat" cmpd="sng">
                <a:solidFill>
                  <a:srgbClr val="000000"/>
                </a:solidFill>
                <a:prstDash val="solid"/>
                <a:miter lim="103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0" name="Google Shape;1700;p23"/>
              <p:cNvSpPr/>
              <p:nvPr/>
            </p:nvSpPr>
            <p:spPr>
              <a:xfrm>
                <a:off x="7059450" y="2111825"/>
                <a:ext cx="185250" cy="185275"/>
              </a:xfrm>
              <a:custGeom>
                <a:avLst/>
                <a:gdLst/>
                <a:ahLst/>
                <a:cxnLst/>
                <a:rect l="l" t="t" r="r" b="b"/>
                <a:pathLst>
                  <a:path w="7410" h="7411" extrusionOk="0">
                    <a:moveTo>
                      <a:pt x="0" y="1"/>
                    </a:moveTo>
                    <a:lnTo>
                      <a:pt x="0" y="7411"/>
                    </a:lnTo>
                    <a:lnTo>
                      <a:pt x="7410" y="7411"/>
                    </a:lnTo>
                    <a:lnTo>
                      <a:pt x="7410" y="1"/>
                    </a:lnTo>
                    <a:close/>
                  </a:path>
                </a:pathLst>
              </a:custGeom>
              <a:solidFill>
                <a:srgbClr val="1BA9E2"/>
              </a:solidFill>
              <a:ln w="6225" cap="flat" cmpd="sng">
                <a:solidFill>
                  <a:srgbClr val="000000"/>
                </a:solidFill>
                <a:prstDash val="solid"/>
                <a:miter lim="103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1" name="Google Shape;1701;p23"/>
              <p:cNvSpPr/>
              <p:nvPr/>
            </p:nvSpPr>
            <p:spPr>
              <a:xfrm>
                <a:off x="6195575" y="2759800"/>
                <a:ext cx="185000" cy="185275"/>
              </a:xfrm>
              <a:custGeom>
                <a:avLst/>
                <a:gdLst/>
                <a:ahLst/>
                <a:cxnLst/>
                <a:rect l="l" t="t" r="r" b="b"/>
                <a:pathLst>
                  <a:path w="7400" h="7411" extrusionOk="0">
                    <a:moveTo>
                      <a:pt x="0" y="0"/>
                    </a:moveTo>
                    <a:lnTo>
                      <a:pt x="0" y="7410"/>
                    </a:lnTo>
                    <a:lnTo>
                      <a:pt x="7400" y="7410"/>
                    </a:lnTo>
                    <a:lnTo>
                      <a:pt x="7400" y="0"/>
                    </a:lnTo>
                    <a:close/>
                  </a:path>
                </a:pathLst>
              </a:custGeom>
              <a:solidFill>
                <a:srgbClr val="E63A86"/>
              </a:solidFill>
              <a:ln w="6225" cap="flat" cmpd="sng">
                <a:solidFill>
                  <a:srgbClr val="000000"/>
                </a:solidFill>
                <a:prstDash val="solid"/>
                <a:miter lim="103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2" name="Google Shape;1702;p23"/>
              <p:cNvSpPr/>
              <p:nvPr/>
            </p:nvSpPr>
            <p:spPr>
              <a:xfrm>
                <a:off x="6411475" y="2759800"/>
                <a:ext cx="185275" cy="185275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7411" extrusionOk="0">
                    <a:moveTo>
                      <a:pt x="0" y="0"/>
                    </a:moveTo>
                    <a:lnTo>
                      <a:pt x="0" y="7410"/>
                    </a:lnTo>
                    <a:lnTo>
                      <a:pt x="7410" y="7410"/>
                    </a:lnTo>
                    <a:lnTo>
                      <a:pt x="7410" y="0"/>
                    </a:lnTo>
                    <a:close/>
                  </a:path>
                </a:pathLst>
              </a:custGeom>
              <a:solidFill>
                <a:srgbClr val="1BA9E2"/>
              </a:solidFill>
              <a:ln w="6225" cap="flat" cmpd="sng">
                <a:solidFill>
                  <a:srgbClr val="000000"/>
                </a:solidFill>
                <a:prstDash val="solid"/>
                <a:miter lim="103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3" name="Google Shape;1703;p23"/>
              <p:cNvSpPr/>
              <p:nvPr/>
            </p:nvSpPr>
            <p:spPr>
              <a:xfrm>
                <a:off x="6411475" y="2975950"/>
                <a:ext cx="185275" cy="185275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7411" extrusionOk="0">
                    <a:moveTo>
                      <a:pt x="0" y="1"/>
                    </a:moveTo>
                    <a:lnTo>
                      <a:pt x="0" y="7411"/>
                    </a:lnTo>
                    <a:lnTo>
                      <a:pt x="7410" y="7411"/>
                    </a:lnTo>
                    <a:lnTo>
                      <a:pt x="7410" y="1"/>
                    </a:lnTo>
                    <a:close/>
                  </a:path>
                </a:pathLst>
              </a:custGeom>
              <a:solidFill>
                <a:srgbClr val="E63A86"/>
              </a:solidFill>
              <a:ln w="6225" cap="flat" cmpd="sng">
                <a:solidFill>
                  <a:srgbClr val="000000"/>
                </a:solidFill>
                <a:prstDash val="solid"/>
                <a:miter lim="103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4" name="Google Shape;1704;p23"/>
              <p:cNvSpPr/>
              <p:nvPr/>
            </p:nvSpPr>
            <p:spPr>
              <a:xfrm>
                <a:off x="6627375" y="2975950"/>
                <a:ext cx="185275" cy="185275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7411" extrusionOk="0">
                    <a:moveTo>
                      <a:pt x="0" y="1"/>
                    </a:moveTo>
                    <a:lnTo>
                      <a:pt x="0" y="7411"/>
                    </a:lnTo>
                    <a:lnTo>
                      <a:pt x="7410" y="7411"/>
                    </a:lnTo>
                    <a:lnTo>
                      <a:pt x="7410" y="1"/>
                    </a:lnTo>
                    <a:close/>
                  </a:path>
                </a:pathLst>
              </a:custGeom>
              <a:solidFill>
                <a:srgbClr val="1BA9E2"/>
              </a:solidFill>
              <a:ln w="6225" cap="flat" cmpd="sng">
                <a:solidFill>
                  <a:srgbClr val="000000"/>
                </a:solidFill>
                <a:prstDash val="solid"/>
                <a:miter lim="103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5" name="Google Shape;1705;p23"/>
              <p:cNvSpPr/>
              <p:nvPr/>
            </p:nvSpPr>
            <p:spPr>
              <a:xfrm>
                <a:off x="5979400" y="2328000"/>
                <a:ext cx="185275" cy="1850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7400" extrusionOk="0">
                    <a:moveTo>
                      <a:pt x="1" y="0"/>
                    </a:moveTo>
                    <a:lnTo>
                      <a:pt x="1" y="7400"/>
                    </a:lnTo>
                    <a:lnTo>
                      <a:pt x="7411" y="7400"/>
                    </a:lnTo>
                    <a:lnTo>
                      <a:pt x="7411" y="0"/>
                    </a:lnTo>
                    <a:close/>
                  </a:path>
                </a:pathLst>
              </a:custGeom>
              <a:solidFill>
                <a:srgbClr val="1BA9E2"/>
              </a:solidFill>
              <a:ln w="6225" cap="flat" cmpd="sng">
                <a:solidFill>
                  <a:srgbClr val="000000"/>
                </a:solidFill>
                <a:prstDash val="solid"/>
                <a:miter lim="103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6" name="Google Shape;1706;p23"/>
              <p:cNvSpPr/>
              <p:nvPr/>
            </p:nvSpPr>
            <p:spPr>
              <a:xfrm>
                <a:off x="6195575" y="2543900"/>
                <a:ext cx="185000" cy="185275"/>
              </a:xfrm>
              <a:custGeom>
                <a:avLst/>
                <a:gdLst/>
                <a:ahLst/>
                <a:cxnLst/>
                <a:rect l="l" t="t" r="r" b="b"/>
                <a:pathLst>
                  <a:path w="7400" h="7411" extrusionOk="0">
                    <a:moveTo>
                      <a:pt x="0" y="0"/>
                    </a:moveTo>
                    <a:lnTo>
                      <a:pt x="0" y="7410"/>
                    </a:lnTo>
                    <a:lnTo>
                      <a:pt x="7400" y="7410"/>
                    </a:lnTo>
                    <a:lnTo>
                      <a:pt x="7400" y="0"/>
                    </a:lnTo>
                    <a:close/>
                  </a:path>
                </a:pathLst>
              </a:custGeom>
              <a:solidFill>
                <a:srgbClr val="1BA9E2"/>
              </a:solidFill>
              <a:ln w="6225" cap="flat" cmpd="sng">
                <a:solidFill>
                  <a:srgbClr val="000000"/>
                </a:solidFill>
                <a:prstDash val="solid"/>
                <a:miter lim="103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7" name="Google Shape;1707;p23"/>
              <p:cNvSpPr/>
              <p:nvPr/>
            </p:nvSpPr>
            <p:spPr>
              <a:xfrm>
                <a:off x="5763500" y="2759800"/>
                <a:ext cx="185025" cy="185275"/>
              </a:xfrm>
              <a:custGeom>
                <a:avLst/>
                <a:gdLst/>
                <a:ahLst/>
                <a:cxnLst/>
                <a:rect l="l" t="t" r="r" b="b"/>
                <a:pathLst>
                  <a:path w="7401" h="7411" extrusionOk="0">
                    <a:moveTo>
                      <a:pt x="1" y="0"/>
                    </a:moveTo>
                    <a:lnTo>
                      <a:pt x="1" y="7410"/>
                    </a:lnTo>
                    <a:lnTo>
                      <a:pt x="7400" y="7410"/>
                    </a:lnTo>
                    <a:lnTo>
                      <a:pt x="7400" y="0"/>
                    </a:lnTo>
                    <a:close/>
                  </a:path>
                </a:pathLst>
              </a:custGeom>
              <a:solidFill>
                <a:srgbClr val="E63A86"/>
              </a:solidFill>
              <a:ln w="6225" cap="flat" cmpd="sng">
                <a:solidFill>
                  <a:srgbClr val="000000"/>
                </a:solidFill>
                <a:prstDash val="solid"/>
                <a:miter lim="103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8" name="Google Shape;1708;p23"/>
              <p:cNvSpPr/>
              <p:nvPr/>
            </p:nvSpPr>
            <p:spPr>
              <a:xfrm>
                <a:off x="5763500" y="2975950"/>
                <a:ext cx="185025" cy="185275"/>
              </a:xfrm>
              <a:custGeom>
                <a:avLst/>
                <a:gdLst/>
                <a:ahLst/>
                <a:cxnLst/>
                <a:rect l="l" t="t" r="r" b="b"/>
                <a:pathLst>
                  <a:path w="7401" h="7411" extrusionOk="0">
                    <a:moveTo>
                      <a:pt x="1" y="1"/>
                    </a:moveTo>
                    <a:lnTo>
                      <a:pt x="1" y="7411"/>
                    </a:lnTo>
                    <a:lnTo>
                      <a:pt x="7400" y="7411"/>
                    </a:lnTo>
                    <a:lnTo>
                      <a:pt x="7400" y="1"/>
                    </a:lnTo>
                    <a:close/>
                  </a:path>
                </a:pathLst>
              </a:custGeom>
              <a:solidFill>
                <a:srgbClr val="E63A86"/>
              </a:solidFill>
              <a:ln w="6225" cap="flat" cmpd="sng">
                <a:solidFill>
                  <a:srgbClr val="000000"/>
                </a:solidFill>
                <a:prstDash val="solid"/>
                <a:miter lim="103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9" name="Google Shape;1709;p23"/>
              <p:cNvSpPr/>
              <p:nvPr/>
            </p:nvSpPr>
            <p:spPr>
              <a:xfrm>
                <a:off x="5763500" y="3191850"/>
                <a:ext cx="185025" cy="185275"/>
              </a:xfrm>
              <a:custGeom>
                <a:avLst/>
                <a:gdLst/>
                <a:ahLst/>
                <a:cxnLst/>
                <a:rect l="l" t="t" r="r" b="b"/>
                <a:pathLst>
                  <a:path w="7401" h="7411" extrusionOk="0">
                    <a:moveTo>
                      <a:pt x="1" y="1"/>
                    </a:moveTo>
                    <a:lnTo>
                      <a:pt x="1" y="7411"/>
                    </a:lnTo>
                    <a:lnTo>
                      <a:pt x="7400" y="7411"/>
                    </a:lnTo>
                    <a:lnTo>
                      <a:pt x="7400" y="1"/>
                    </a:lnTo>
                    <a:close/>
                  </a:path>
                </a:pathLst>
              </a:custGeom>
              <a:solidFill>
                <a:srgbClr val="E63A86"/>
              </a:solidFill>
              <a:ln w="6225" cap="flat" cmpd="sng">
                <a:solidFill>
                  <a:srgbClr val="000000"/>
                </a:solidFill>
                <a:prstDash val="solid"/>
                <a:miter lim="103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0" name="Google Shape;1710;p23"/>
              <p:cNvSpPr/>
              <p:nvPr/>
            </p:nvSpPr>
            <p:spPr>
              <a:xfrm>
                <a:off x="5979400" y="2759800"/>
                <a:ext cx="185275" cy="185275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7411" extrusionOk="0">
                    <a:moveTo>
                      <a:pt x="1" y="0"/>
                    </a:moveTo>
                    <a:lnTo>
                      <a:pt x="1" y="7410"/>
                    </a:lnTo>
                    <a:lnTo>
                      <a:pt x="7411" y="7410"/>
                    </a:lnTo>
                    <a:lnTo>
                      <a:pt x="7411" y="0"/>
                    </a:lnTo>
                    <a:close/>
                  </a:path>
                </a:pathLst>
              </a:custGeom>
              <a:solidFill>
                <a:srgbClr val="E63A86"/>
              </a:solidFill>
              <a:ln w="6225" cap="flat" cmpd="sng">
                <a:solidFill>
                  <a:srgbClr val="000000"/>
                </a:solidFill>
                <a:prstDash val="solid"/>
                <a:miter lim="103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1" name="Google Shape;1711;p23"/>
              <p:cNvSpPr/>
              <p:nvPr/>
            </p:nvSpPr>
            <p:spPr>
              <a:xfrm>
                <a:off x="5979400" y="2975950"/>
                <a:ext cx="185275" cy="185275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7411" extrusionOk="0">
                    <a:moveTo>
                      <a:pt x="1" y="1"/>
                    </a:moveTo>
                    <a:lnTo>
                      <a:pt x="1" y="7411"/>
                    </a:lnTo>
                    <a:lnTo>
                      <a:pt x="7411" y="7411"/>
                    </a:lnTo>
                    <a:lnTo>
                      <a:pt x="7411" y="1"/>
                    </a:lnTo>
                    <a:close/>
                  </a:path>
                </a:pathLst>
              </a:custGeom>
              <a:solidFill>
                <a:srgbClr val="E63A86"/>
              </a:solidFill>
              <a:ln w="6225" cap="flat" cmpd="sng">
                <a:solidFill>
                  <a:srgbClr val="000000"/>
                </a:solidFill>
                <a:prstDash val="solid"/>
                <a:miter lim="103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2" name="Google Shape;1712;p23"/>
              <p:cNvSpPr/>
              <p:nvPr/>
            </p:nvSpPr>
            <p:spPr>
              <a:xfrm>
                <a:off x="5979400" y="3191850"/>
                <a:ext cx="185275" cy="185275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7411" extrusionOk="0">
                    <a:moveTo>
                      <a:pt x="1" y="1"/>
                    </a:moveTo>
                    <a:lnTo>
                      <a:pt x="1" y="7411"/>
                    </a:lnTo>
                    <a:lnTo>
                      <a:pt x="7411" y="7411"/>
                    </a:lnTo>
                    <a:lnTo>
                      <a:pt x="7411" y="1"/>
                    </a:lnTo>
                    <a:close/>
                  </a:path>
                </a:pathLst>
              </a:custGeom>
              <a:solidFill>
                <a:srgbClr val="E63A86"/>
              </a:solidFill>
              <a:ln w="6225" cap="flat" cmpd="sng">
                <a:solidFill>
                  <a:srgbClr val="000000"/>
                </a:solidFill>
                <a:prstDash val="solid"/>
                <a:miter lim="103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3" name="Google Shape;1713;p23"/>
              <p:cNvSpPr/>
              <p:nvPr/>
            </p:nvSpPr>
            <p:spPr>
              <a:xfrm>
                <a:off x="6195575" y="2975950"/>
                <a:ext cx="185000" cy="185275"/>
              </a:xfrm>
              <a:custGeom>
                <a:avLst/>
                <a:gdLst/>
                <a:ahLst/>
                <a:cxnLst/>
                <a:rect l="l" t="t" r="r" b="b"/>
                <a:pathLst>
                  <a:path w="7400" h="7411" extrusionOk="0">
                    <a:moveTo>
                      <a:pt x="0" y="1"/>
                    </a:moveTo>
                    <a:lnTo>
                      <a:pt x="0" y="7411"/>
                    </a:lnTo>
                    <a:lnTo>
                      <a:pt x="7400" y="7411"/>
                    </a:lnTo>
                    <a:lnTo>
                      <a:pt x="7400" y="1"/>
                    </a:lnTo>
                    <a:close/>
                  </a:path>
                </a:pathLst>
              </a:custGeom>
              <a:solidFill>
                <a:srgbClr val="E63A86"/>
              </a:solidFill>
              <a:ln w="6225" cap="flat" cmpd="sng">
                <a:solidFill>
                  <a:srgbClr val="000000"/>
                </a:solidFill>
                <a:prstDash val="solid"/>
                <a:miter lim="103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4" name="Google Shape;1714;p23"/>
              <p:cNvSpPr/>
              <p:nvPr/>
            </p:nvSpPr>
            <p:spPr>
              <a:xfrm>
                <a:off x="6195575" y="3191850"/>
                <a:ext cx="185000" cy="185275"/>
              </a:xfrm>
              <a:custGeom>
                <a:avLst/>
                <a:gdLst/>
                <a:ahLst/>
                <a:cxnLst/>
                <a:rect l="l" t="t" r="r" b="b"/>
                <a:pathLst>
                  <a:path w="7400" h="7411" extrusionOk="0">
                    <a:moveTo>
                      <a:pt x="0" y="1"/>
                    </a:moveTo>
                    <a:lnTo>
                      <a:pt x="0" y="7411"/>
                    </a:lnTo>
                    <a:lnTo>
                      <a:pt x="7400" y="7411"/>
                    </a:lnTo>
                    <a:lnTo>
                      <a:pt x="7400" y="1"/>
                    </a:lnTo>
                    <a:close/>
                  </a:path>
                </a:pathLst>
              </a:custGeom>
              <a:solidFill>
                <a:srgbClr val="E63A86"/>
              </a:solidFill>
              <a:ln w="6225" cap="flat" cmpd="sng">
                <a:solidFill>
                  <a:srgbClr val="000000"/>
                </a:solidFill>
                <a:prstDash val="solid"/>
                <a:miter lim="103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5" name="Google Shape;1715;p23"/>
              <p:cNvSpPr/>
              <p:nvPr/>
            </p:nvSpPr>
            <p:spPr>
              <a:xfrm>
                <a:off x="6411475" y="3191850"/>
                <a:ext cx="185275" cy="185275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7411" extrusionOk="0">
                    <a:moveTo>
                      <a:pt x="0" y="1"/>
                    </a:moveTo>
                    <a:lnTo>
                      <a:pt x="0" y="7411"/>
                    </a:lnTo>
                    <a:lnTo>
                      <a:pt x="7410" y="7411"/>
                    </a:lnTo>
                    <a:lnTo>
                      <a:pt x="7410" y="1"/>
                    </a:lnTo>
                    <a:close/>
                  </a:path>
                </a:pathLst>
              </a:custGeom>
              <a:solidFill>
                <a:srgbClr val="E63A86"/>
              </a:solidFill>
              <a:ln w="6225" cap="flat" cmpd="sng">
                <a:solidFill>
                  <a:srgbClr val="000000"/>
                </a:solidFill>
                <a:prstDash val="solid"/>
                <a:miter lim="103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6" name="Google Shape;1716;p23"/>
              <p:cNvSpPr/>
              <p:nvPr/>
            </p:nvSpPr>
            <p:spPr>
              <a:xfrm>
                <a:off x="6627375" y="3191850"/>
                <a:ext cx="185275" cy="185275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7411" extrusionOk="0">
                    <a:moveTo>
                      <a:pt x="0" y="1"/>
                    </a:moveTo>
                    <a:lnTo>
                      <a:pt x="0" y="7411"/>
                    </a:lnTo>
                    <a:lnTo>
                      <a:pt x="7410" y="7411"/>
                    </a:lnTo>
                    <a:lnTo>
                      <a:pt x="7410" y="1"/>
                    </a:lnTo>
                    <a:close/>
                  </a:path>
                </a:pathLst>
              </a:custGeom>
              <a:solidFill>
                <a:srgbClr val="E63A86"/>
              </a:solidFill>
              <a:ln w="6225" cap="flat" cmpd="sng">
                <a:solidFill>
                  <a:srgbClr val="000000"/>
                </a:solidFill>
                <a:prstDash val="solid"/>
                <a:miter lim="103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7" name="Google Shape;1717;p23"/>
              <p:cNvSpPr/>
              <p:nvPr/>
            </p:nvSpPr>
            <p:spPr>
              <a:xfrm>
                <a:off x="5979400" y="2543900"/>
                <a:ext cx="185275" cy="185275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7411" extrusionOk="0">
                    <a:moveTo>
                      <a:pt x="1" y="0"/>
                    </a:moveTo>
                    <a:lnTo>
                      <a:pt x="1" y="7410"/>
                    </a:lnTo>
                    <a:lnTo>
                      <a:pt x="7411" y="7410"/>
                    </a:lnTo>
                    <a:lnTo>
                      <a:pt x="7411" y="0"/>
                    </a:lnTo>
                    <a:close/>
                  </a:path>
                </a:pathLst>
              </a:custGeom>
              <a:solidFill>
                <a:srgbClr val="E63A86"/>
              </a:solidFill>
              <a:ln w="6225" cap="flat" cmpd="sng">
                <a:solidFill>
                  <a:srgbClr val="000000"/>
                </a:solidFill>
                <a:prstDash val="solid"/>
                <a:miter lim="103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8" name="Google Shape;1718;p23"/>
              <p:cNvSpPr/>
              <p:nvPr/>
            </p:nvSpPr>
            <p:spPr>
              <a:xfrm>
                <a:off x="6843525" y="3191850"/>
                <a:ext cx="185025" cy="185275"/>
              </a:xfrm>
              <a:custGeom>
                <a:avLst/>
                <a:gdLst/>
                <a:ahLst/>
                <a:cxnLst/>
                <a:rect l="l" t="t" r="r" b="b"/>
                <a:pathLst>
                  <a:path w="7401" h="7411" extrusionOk="0">
                    <a:moveTo>
                      <a:pt x="1" y="1"/>
                    </a:moveTo>
                    <a:lnTo>
                      <a:pt x="1" y="7411"/>
                    </a:lnTo>
                    <a:lnTo>
                      <a:pt x="7400" y="7411"/>
                    </a:lnTo>
                    <a:lnTo>
                      <a:pt x="7400" y="1"/>
                    </a:lnTo>
                    <a:close/>
                  </a:path>
                </a:pathLst>
              </a:custGeom>
              <a:solidFill>
                <a:srgbClr val="1BA9E2"/>
              </a:solidFill>
              <a:ln w="6225" cap="flat" cmpd="sng">
                <a:solidFill>
                  <a:srgbClr val="000000"/>
                </a:solidFill>
                <a:prstDash val="solid"/>
                <a:miter lim="103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9" name="Google Shape;1719;p23"/>
              <p:cNvSpPr/>
              <p:nvPr/>
            </p:nvSpPr>
            <p:spPr>
              <a:xfrm>
                <a:off x="4035500" y="2759800"/>
                <a:ext cx="185025" cy="185275"/>
              </a:xfrm>
              <a:custGeom>
                <a:avLst/>
                <a:gdLst/>
                <a:ahLst/>
                <a:cxnLst/>
                <a:rect l="l" t="t" r="r" b="b"/>
                <a:pathLst>
                  <a:path w="7401" h="7411" extrusionOk="0">
                    <a:moveTo>
                      <a:pt x="1" y="0"/>
                    </a:moveTo>
                    <a:lnTo>
                      <a:pt x="1" y="7410"/>
                    </a:lnTo>
                    <a:lnTo>
                      <a:pt x="7400" y="7410"/>
                    </a:lnTo>
                    <a:lnTo>
                      <a:pt x="7400" y="0"/>
                    </a:lnTo>
                    <a:close/>
                  </a:path>
                </a:pathLst>
              </a:custGeom>
              <a:solidFill>
                <a:srgbClr val="E63A86"/>
              </a:solidFill>
              <a:ln w="6225" cap="flat" cmpd="sng">
                <a:solidFill>
                  <a:srgbClr val="000000"/>
                </a:solidFill>
                <a:prstDash val="solid"/>
                <a:miter lim="103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0" name="Google Shape;1720;p23"/>
              <p:cNvSpPr/>
              <p:nvPr/>
            </p:nvSpPr>
            <p:spPr>
              <a:xfrm>
                <a:off x="4035500" y="2975950"/>
                <a:ext cx="185025" cy="185275"/>
              </a:xfrm>
              <a:custGeom>
                <a:avLst/>
                <a:gdLst/>
                <a:ahLst/>
                <a:cxnLst/>
                <a:rect l="l" t="t" r="r" b="b"/>
                <a:pathLst>
                  <a:path w="7401" h="7411" extrusionOk="0">
                    <a:moveTo>
                      <a:pt x="1" y="1"/>
                    </a:moveTo>
                    <a:lnTo>
                      <a:pt x="1" y="7411"/>
                    </a:lnTo>
                    <a:lnTo>
                      <a:pt x="7400" y="7411"/>
                    </a:lnTo>
                    <a:lnTo>
                      <a:pt x="7400" y="1"/>
                    </a:lnTo>
                    <a:close/>
                  </a:path>
                </a:pathLst>
              </a:custGeom>
              <a:solidFill>
                <a:srgbClr val="E63A86"/>
              </a:solidFill>
              <a:ln w="6225" cap="flat" cmpd="sng">
                <a:solidFill>
                  <a:srgbClr val="000000"/>
                </a:solidFill>
                <a:prstDash val="solid"/>
                <a:miter lim="103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1" name="Google Shape;1721;p23"/>
              <p:cNvSpPr/>
              <p:nvPr/>
            </p:nvSpPr>
            <p:spPr>
              <a:xfrm>
                <a:off x="4035500" y="3191850"/>
                <a:ext cx="185025" cy="185275"/>
              </a:xfrm>
              <a:custGeom>
                <a:avLst/>
                <a:gdLst/>
                <a:ahLst/>
                <a:cxnLst/>
                <a:rect l="l" t="t" r="r" b="b"/>
                <a:pathLst>
                  <a:path w="7401" h="7411" extrusionOk="0">
                    <a:moveTo>
                      <a:pt x="1" y="1"/>
                    </a:moveTo>
                    <a:lnTo>
                      <a:pt x="1" y="7411"/>
                    </a:lnTo>
                    <a:lnTo>
                      <a:pt x="7400" y="7411"/>
                    </a:lnTo>
                    <a:lnTo>
                      <a:pt x="7400" y="1"/>
                    </a:lnTo>
                    <a:close/>
                  </a:path>
                </a:pathLst>
              </a:custGeom>
              <a:solidFill>
                <a:srgbClr val="E63A86"/>
              </a:solidFill>
              <a:ln w="6225" cap="flat" cmpd="sng">
                <a:solidFill>
                  <a:srgbClr val="000000"/>
                </a:solidFill>
                <a:prstDash val="solid"/>
                <a:miter lim="103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2" name="Google Shape;1722;p23"/>
              <p:cNvSpPr/>
              <p:nvPr/>
            </p:nvSpPr>
            <p:spPr>
              <a:xfrm>
                <a:off x="4251400" y="2759800"/>
                <a:ext cx="185275" cy="185275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7411" extrusionOk="0">
                    <a:moveTo>
                      <a:pt x="1" y="0"/>
                    </a:moveTo>
                    <a:lnTo>
                      <a:pt x="1" y="7410"/>
                    </a:lnTo>
                    <a:lnTo>
                      <a:pt x="7411" y="7410"/>
                    </a:lnTo>
                    <a:lnTo>
                      <a:pt x="7411" y="0"/>
                    </a:lnTo>
                    <a:close/>
                  </a:path>
                </a:pathLst>
              </a:custGeom>
              <a:solidFill>
                <a:srgbClr val="E63A86"/>
              </a:solidFill>
              <a:ln w="6225" cap="flat" cmpd="sng">
                <a:solidFill>
                  <a:srgbClr val="000000"/>
                </a:solidFill>
                <a:prstDash val="solid"/>
                <a:miter lim="103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3" name="Google Shape;1723;p23"/>
              <p:cNvSpPr/>
              <p:nvPr/>
            </p:nvSpPr>
            <p:spPr>
              <a:xfrm>
                <a:off x="4251400" y="2975950"/>
                <a:ext cx="185275" cy="185275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7411" extrusionOk="0">
                    <a:moveTo>
                      <a:pt x="1" y="1"/>
                    </a:moveTo>
                    <a:lnTo>
                      <a:pt x="1" y="7411"/>
                    </a:lnTo>
                    <a:lnTo>
                      <a:pt x="7411" y="7411"/>
                    </a:lnTo>
                    <a:lnTo>
                      <a:pt x="7411" y="1"/>
                    </a:lnTo>
                    <a:close/>
                  </a:path>
                </a:pathLst>
              </a:custGeom>
              <a:solidFill>
                <a:srgbClr val="E63A86"/>
              </a:solidFill>
              <a:ln w="6225" cap="flat" cmpd="sng">
                <a:solidFill>
                  <a:srgbClr val="000000"/>
                </a:solidFill>
                <a:prstDash val="solid"/>
                <a:miter lim="103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4" name="Google Shape;1724;p23"/>
              <p:cNvSpPr/>
              <p:nvPr/>
            </p:nvSpPr>
            <p:spPr>
              <a:xfrm>
                <a:off x="4251400" y="3191850"/>
                <a:ext cx="185275" cy="185275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7411" extrusionOk="0">
                    <a:moveTo>
                      <a:pt x="1" y="1"/>
                    </a:moveTo>
                    <a:lnTo>
                      <a:pt x="1" y="7411"/>
                    </a:lnTo>
                    <a:lnTo>
                      <a:pt x="7411" y="7411"/>
                    </a:lnTo>
                    <a:lnTo>
                      <a:pt x="7411" y="1"/>
                    </a:lnTo>
                    <a:close/>
                  </a:path>
                </a:pathLst>
              </a:custGeom>
              <a:solidFill>
                <a:srgbClr val="E63A86"/>
              </a:solidFill>
              <a:ln w="6225" cap="flat" cmpd="sng">
                <a:solidFill>
                  <a:srgbClr val="000000"/>
                </a:solidFill>
                <a:prstDash val="solid"/>
                <a:miter lim="103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5" name="Google Shape;1725;p23"/>
              <p:cNvSpPr/>
              <p:nvPr/>
            </p:nvSpPr>
            <p:spPr>
              <a:xfrm>
                <a:off x="4467300" y="2759800"/>
                <a:ext cx="185275" cy="185275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7411" extrusionOk="0">
                    <a:moveTo>
                      <a:pt x="1" y="0"/>
                    </a:moveTo>
                    <a:lnTo>
                      <a:pt x="1" y="7410"/>
                    </a:lnTo>
                    <a:lnTo>
                      <a:pt x="7411" y="7410"/>
                    </a:lnTo>
                    <a:lnTo>
                      <a:pt x="7411" y="0"/>
                    </a:lnTo>
                    <a:close/>
                  </a:path>
                </a:pathLst>
              </a:custGeom>
              <a:solidFill>
                <a:srgbClr val="E63A86"/>
              </a:solidFill>
              <a:ln w="6225" cap="flat" cmpd="sng">
                <a:solidFill>
                  <a:srgbClr val="000000"/>
                </a:solidFill>
                <a:prstDash val="solid"/>
                <a:miter lim="103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6" name="Google Shape;1726;p23"/>
              <p:cNvSpPr/>
              <p:nvPr/>
            </p:nvSpPr>
            <p:spPr>
              <a:xfrm>
                <a:off x="4467300" y="2975950"/>
                <a:ext cx="185275" cy="185275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7411" extrusionOk="0">
                    <a:moveTo>
                      <a:pt x="1" y="1"/>
                    </a:moveTo>
                    <a:lnTo>
                      <a:pt x="1" y="7411"/>
                    </a:lnTo>
                    <a:lnTo>
                      <a:pt x="7411" y="7411"/>
                    </a:lnTo>
                    <a:lnTo>
                      <a:pt x="7411" y="1"/>
                    </a:lnTo>
                    <a:close/>
                  </a:path>
                </a:pathLst>
              </a:custGeom>
              <a:solidFill>
                <a:srgbClr val="E63A86"/>
              </a:solidFill>
              <a:ln w="6225" cap="flat" cmpd="sng">
                <a:solidFill>
                  <a:srgbClr val="000000"/>
                </a:solidFill>
                <a:prstDash val="solid"/>
                <a:miter lim="103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7" name="Google Shape;1727;p23"/>
              <p:cNvSpPr/>
              <p:nvPr/>
            </p:nvSpPr>
            <p:spPr>
              <a:xfrm>
                <a:off x="4467300" y="3191850"/>
                <a:ext cx="185275" cy="185275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7411" extrusionOk="0">
                    <a:moveTo>
                      <a:pt x="1" y="1"/>
                    </a:moveTo>
                    <a:lnTo>
                      <a:pt x="1" y="7411"/>
                    </a:lnTo>
                    <a:lnTo>
                      <a:pt x="7411" y="7411"/>
                    </a:lnTo>
                    <a:lnTo>
                      <a:pt x="7411" y="1"/>
                    </a:lnTo>
                    <a:close/>
                  </a:path>
                </a:pathLst>
              </a:custGeom>
              <a:solidFill>
                <a:srgbClr val="E63A86"/>
              </a:solidFill>
              <a:ln w="6225" cap="flat" cmpd="sng">
                <a:solidFill>
                  <a:srgbClr val="000000"/>
                </a:solidFill>
                <a:prstDash val="solid"/>
                <a:miter lim="103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8" name="Google Shape;1728;p23"/>
              <p:cNvSpPr/>
              <p:nvPr/>
            </p:nvSpPr>
            <p:spPr>
              <a:xfrm>
                <a:off x="4683475" y="2759800"/>
                <a:ext cx="185000" cy="185275"/>
              </a:xfrm>
              <a:custGeom>
                <a:avLst/>
                <a:gdLst/>
                <a:ahLst/>
                <a:cxnLst/>
                <a:rect l="l" t="t" r="r" b="b"/>
                <a:pathLst>
                  <a:path w="7400" h="7411" extrusionOk="0">
                    <a:moveTo>
                      <a:pt x="0" y="0"/>
                    </a:moveTo>
                    <a:lnTo>
                      <a:pt x="0" y="7410"/>
                    </a:lnTo>
                    <a:lnTo>
                      <a:pt x="7400" y="7410"/>
                    </a:lnTo>
                    <a:lnTo>
                      <a:pt x="7400" y="0"/>
                    </a:lnTo>
                    <a:close/>
                  </a:path>
                </a:pathLst>
              </a:custGeom>
              <a:solidFill>
                <a:srgbClr val="E63A86"/>
              </a:solidFill>
              <a:ln w="6225" cap="flat" cmpd="sng">
                <a:solidFill>
                  <a:srgbClr val="000000"/>
                </a:solidFill>
                <a:prstDash val="solid"/>
                <a:miter lim="103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9" name="Google Shape;1729;p23"/>
              <p:cNvSpPr/>
              <p:nvPr/>
            </p:nvSpPr>
            <p:spPr>
              <a:xfrm>
                <a:off x="4683475" y="2975950"/>
                <a:ext cx="185000" cy="185275"/>
              </a:xfrm>
              <a:custGeom>
                <a:avLst/>
                <a:gdLst/>
                <a:ahLst/>
                <a:cxnLst/>
                <a:rect l="l" t="t" r="r" b="b"/>
                <a:pathLst>
                  <a:path w="7400" h="7411" extrusionOk="0">
                    <a:moveTo>
                      <a:pt x="0" y="1"/>
                    </a:moveTo>
                    <a:lnTo>
                      <a:pt x="0" y="7411"/>
                    </a:lnTo>
                    <a:lnTo>
                      <a:pt x="7400" y="7411"/>
                    </a:lnTo>
                    <a:lnTo>
                      <a:pt x="7400" y="1"/>
                    </a:lnTo>
                    <a:close/>
                  </a:path>
                </a:pathLst>
              </a:custGeom>
              <a:solidFill>
                <a:srgbClr val="E63A86"/>
              </a:solidFill>
              <a:ln w="6225" cap="flat" cmpd="sng">
                <a:solidFill>
                  <a:srgbClr val="000000"/>
                </a:solidFill>
                <a:prstDash val="solid"/>
                <a:miter lim="103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0" name="Google Shape;1730;p23"/>
              <p:cNvSpPr/>
              <p:nvPr/>
            </p:nvSpPr>
            <p:spPr>
              <a:xfrm>
                <a:off x="4683475" y="3191850"/>
                <a:ext cx="185000" cy="185275"/>
              </a:xfrm>
              <a:custGeom>
                <a:avLst/>
                <a:gdLst/>
                <a:ahLst/>
                <a:cxnLst/>
                <a:rect l="l" t="t" r="r" b="b"/>
                <a:pathLst>
                  <a:path w="7400" h="7411" extrusionOk="0">
                    <a:moveTo>
                      <a:pt x="0" y="1"/>
                    </a:moveTo>
                    <a:lnTo>
                      <a:pt x="0" y="7411"/>
                    </a:lnTo>
                    <a:lnTo>
                      <a:pt x="7400" y="7411"/>
                    </a:lnTo>
                    <a:lnTo>
                      <a:pt x="7400" y="1"/>
                    </a:lnTo>
                    <a:close/>
                  </a:path>
                </a:pathLst>
              </a:custGeom>
              <a:solidFill>
                <a:srgbClr val="E63A86"/>
              </a:solidFill>
              <a:ln w="6225" cap="flat" cmpd="sng">
                <a:solidFill>
                  <a:srgbClr val="000000"/>
                </a:solidFill>
                <a:prstDash val="solid"/>
                <a:miter lim="103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1" name="Google Shape;1731;p23"/>
              <p:cNvSpPr/>
              <p:nvPr/>
            </p:nvSpPr>
            <p:spPr>
              <a:xfrm>
                <a:off x="4899375" y="2759800"/>
                <a:ext cx="185275" cy="185275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7411" extrusionOk="0">
                    <a:moveTo>
                      <a:pt x="0" y="0"/>
                    </a:moveTo>
                    <a:lnTo>
                      <a:pt x="0" y="7410"/>
                    </a:lnTo>
                    <a:lnTo>
                      <a:pt x="7410" y="7410"/>
                    </a:lnTo>
                    <a:lnTo>
                      <a:pt x="7410" y="0"/>
                    </a:lnTo>
                    <a:close/>
                  </a:path>
                </a:pathLst>
              </a:custGeom>
              <a:solidFill>
                <a:srgbClr val="E63A86"/>
              </a:solidFill>
              <a:ln w="6225" cap="flat" cmpd="sng">
                <a:solidFill>
                  <a:srgbClr val="000000"/>
                </a:solidFill>
                <a:prstDash val="solid"/>
                <a:miter lim="103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2" name="Google Shape;1732;p23"/>
              <p:cNvSpPr/>
              <p:nvPr/>
            </p:nvSpPr>
            <p:spPr>
              <a:xfrm>
                <a:off x="4899375" y="2975950"/>
                <a:ext cx="185275" cy="185275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7411" extrusionOk="0">
                    <a:moveTo>
                      <a:pt x="0" y="1"/>
                    </a:moveTo>
                    <a:lnTo>
                      <a:pt x="0" y="7411"/>
                    </a:lnTo>
                    <a:lnTo>
                      <a:pt x="7410" y="7411"/>
                    </a:lnTo>
                    <a:lnTo>
                      <a:pt x="7410" y="1"/>
                    </a:lnTo>
                    <a:close/>
                  </a:path>
                </a:pathLst>
              </a:custGeom>
              <a:solidFill>
                <a:srgbClr val="E63A86"/>
              </a:solidFill>
              <a:ln w="6225" cap="flat" cmpd="sng">
                <a:solidFill>
                  <a:srgbClr val="000000"/>
                </a:solidFill>
                <a:prstDash val="solid"/>
                <a:miter lim="103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3" name="Google Shape;1733;p23"/>
              <p:cNvSpPr/>
              <p:nvPr/>
            </p:nvSpPr>
            <p:spPr>
              <a:xfrm>
                <a:off x="4899375" y="3191850"/>
                <a:ext cx="185275" cy="185275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7411" extrusionOk="0">
                    <a:moveTo>
                      <a:pt x="0" y="1"/>
                    </a:moveTo>
                    <a:lnTo>
                      <a:pt x="0" y="7411"/>
                    </a:lnTo>
                    <a:lnTo>
                      <a:pt x="7410" y="7411"/>
                    </a:lnTo>
                    <a:lnTo>
                      <a:pt x="7410" y="1"/>
                    </a:lnTo>
                    <a:close/>
                  </a:path>
                </a:pathLst>
              </a:custGeom>
              <a:solidFill>
                <a:srgbClr val="E63A86"/>
              </a:solidFill>
              <a:ln w="6225" cap="flat" cmpd="sng">
                <a:solidFill>
                  <a:srgbClr val="000000"/>
                </a:solidFill>
                <a:prstDash val="solid"/>
                <a:miter lim="103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4" name="Google Shape;1734;p23"/>
              <p:cNvSpPr/>
              <p:nvPr/>
            </p:nvSpPr>
            <p:spPr>
              <a:xfrm>
                <a:off x="5115525" y="2759800"/>
                <a:ext cx="185025" cy="185275"/>
              </a:xfrm>
              <a:custGeom>
                <a:avLst/>
                <a:gdLst/>
                <a:ahLst/>
                <a:cxnLst/>
                <a:rect l="l" t="t" r="r" b="b"/>
                <a:pathLst>
                  <a:path w="7401" h="7411" extrusionOk="0">
                    <a:moveTo>
                      <a:pt x="1" y="0"/>
                    </a:moveTo>
                    <a:lnTo>
                      <a:pt x="1" y="7410"/>
                    </a:lnTo>
                    <a:lnTo>
                      <a:pt x="7400" y="7410"/>
                    </a:lnTo>
                    <a:lnTo>
                      <a:pt x="7400" y="0"/>
                    </a:lnTo>
                    <a:close/>
                  </a:path>
                </a:pathLst>
              </a:custGeom>
              <a:solidFill>
                <a:srgbClr val="E63A86"/>
              </a:solidFill>
              <a:ln w="6225" cap="flat" cmpd="sng">
                <a:solidFill>
                  <a:srgbClr val="000000"/>
                </a:solidFill>
                <a:prstDash val="solid"/>
                <a:miter lim="103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5" name="Google Shape;1735;p23"/>
              <p:cNvSpPr/>
              <p:nvPr/>
            </p:nvSpPr>
            <p:spPr>
              <a:xfrm>
                <a:off x="5115525" y="2975950"/>
                <a:ext cx="185025" cy="185275"/>
              </a:xfrm>
              <a:custGeom>
                <a:avLst/>
                <a:gdLst/>
                <a:ahLst/>
                <a:cxnLst/>
                <a:rect l="l" t="t" r="r" b="b"/>
                <a:pathLst>
                  <a:path w="7401" h="7411" extrusionOk="0">
                    <a:moveTo>
                      <a:pt x="1" y="1"/>
                    </a:moveTo>
                    <a:lnTo>
                      <a:pt x="1" y="7411"/>
                    </a:lnTo>
                    <a:lnTo>
                      <a:pt x="7400" y="7411"/>
                    </a:lnTo>
                    <a:lnTo>
                      <a:pt x="7400" y="1"/>
                    </a:lnTo>
                    <a:close/>
                  </a:path>
                </a:pathLst>
              </a:custGeom>
              <a:solidFill>
                <a:srgbClr val="E63A86"/>
              </a:solidFill>
              <a:ln w="6225" cap="flat" cmpd="sng">
                <a:solidFill>
                  <a:srgbClr val="000000"/>
                </a:solidFill>
                <a:prstDash val="solid"/>
                <a:miter lim="103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6" name="Google Shape;1736;p23"/>
              <p:cNvSpPr/>
              <p:nvPr/>
            </p:nvSpPr>
            <p:spPr>
              <a:xfrm>
                <a:off x="5115525" y="3191850"/>
                <a:ext cx="185025" cy="185275"/>
              </a:xfrm>
              <a:custGeom>
                <a:avLst/>
                <a:gdLst/>
                <a:ahLst/>
                <a:cxnLst/>
                <a:rect l="l" t="t" r="r" b="b"/>
                <a:pathLst>
                  <a:path w="7401" h="7411" extrusionOk="0">
                    <a:moveTo>
                      <a:pt x="1" y="1"/>
                    </a:moveTo>
                    <a:lnTo>
                      <a:pt x="1" y="7411"/>
                    </a:lnTo>
                    <a:lnTo>
                      <a:pt x="7400" y="7411"/>
                    </a:lnTo>
                    <a:lnTo>
                      <a:pt x="7400" y="1"/>
                    </a:lnTo>
                    <a:close/>
                  </a:path>
                </a:pathLst>
              </a:custGeom>
              <a:solidFill>
                <a:srgbClr val="E63A86"/>
              </a:solidFill>
              <a:ln w="6225" cap="flat" cmpd="sng">
                <a:solidFill>
                  <a:srgbClr val="000000"/>
                </a:solidFill>
                <a:prstDash val="solid"/>
                <a:miter lim="103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7" name="Google Shape;1737;p23"/>
              <p:cNvSpPr/>
              <p:nvPr/>
            </p:nvSpPr>
            <p:spPr>
              <a:xfrm>
                <a:off x="5331450" y="2759800"/>
                <a:ext cx="185250" cy="185275"/>
              </a:xfrm>
              <a:custGeom>
                <a:avLst/>
                <a:gdLst/>
                <a:ahLst/>
                <a:cxnLst/>
                <a:rect l="l" t="t" r="r" b="b"/>
                <a:pathLst>
                  <a:path w="7410" h="7411" extrusionOk="0">
                    <a:moveTo>
                      <a:pt x="0" y="0"/>
                    </a:moveTo>
                    <a:lnTo>
                      <a:pt x="0" y="7410"/>
                    </a:lnTo>
                    <a:lnTo>
                      <a:pt x="7410" y="7410"/>
                    </a:lnTo>
                    <a:lnTo>
                      <a:pt x="7410" y="0"/>
                    </a:lnTo>
                    <a:close/>
                  </a:path>
                </a:pathLst>
              </a:custGeom>
              <a:solidFill>
                <a:srgbClr val="E63A86"/>
              </a:solidFill>
              <a:ln w="6225" cap="flat" cmpd="sng">
                <a:solidFill>
                  <a:srgbClr val="000000"/>
                </a:solidFill>
                <a:prstDash val="solid"/>
                <a:miter lim="103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8" name="Google Shape;1738;p23"/>
              <p:cNvSpPr/>
              <p:nvPr/>
            </p:nvSpPr>
            <p:spPr>
              <a:xfrm>
                <a:off x="5331450" y="2975950"/>
                <a:ext cx="185250" cy="185275"/>
              </a:xfrm>
              <a:custGeom>
                <a:avLst/>
                <a:gdLst/>
                <a:ahLst/>
                <a:cxnLst/>
                <a:rect l="l" t="t" r="r" b="b"/>
                <a:pathLst>
                  <a:path w="7410" h="7411" extrusionOk="0">
                    <a:moveTo>
                      <a:pt x="0" y="1"/>
                    </a:moveTo>
                    <a:lnTo>
                      <a:pt x="0" y="7411"/>
                    </a:lnTo>
                    <a:lnTo>
                      <a:pt x="7410" y="7411"/>
                    </a:lnTo>
                    <a:lnTo>
                      <a:pt x="7410" y="1"/>
                    </a:lnTo>
                    <a:close/>
                  </a:path>
                </a:pathLst>
              </a:custGeom>
              <a:solidFill>
                <a:srgbClr val="E63A86"/>
              </a:solidFill>
              <a:ln w="6225" cap="flat" cmpd="sng">
                <a:solidFill>
                  <a:srgbClr val="000000"/>
                </a:solidFill>
                <a:prstDash val="solid"/>
                <a:miter lim="103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9" name="Google Shape;1739;p23"/>
              <p:cNvSpPr/>
              <p:nvPr/>
            </p:nvSpPr>
            <p:spPr>
              <a:xfrm>
                <a:off x="5331450" y="3191850"/>
                <a:ext cx="185250" cy="185275"/>
              </a:xfrm>
              <a:custGeom>
                <a:avLst/>
                <a:gdLst/>
                <a:ahLst/>
                <a:cxnLst/>
                <a:rect l="l" t="t" r="r" b="b"/>
                <a:pathLst>
                  <a:path w="7410" h="7411" extrusionOk="0">
                    <a:moveTo>
                      <a:pt x="0" y="1"/>
                    </a:moveTo>
                    <a:lnTo>
                      <a:pt x="0" y="7411"/>
                    </a:lnTo>
                    <a:lnTo>
                      <a:pt x="7410" y="7411"/>
                    </a:lnTo>
                    <a:lnTo>
                      <a:pt x="7410" y="1"/>
                    </a:lnTo>
                    <a:close/>
                  </a:path>
                </a:pathLst>
              </a:custGeom>
              <a:solidFill>
                <a:srgbClr val="E63A86"/>
              </a:solidFill>
              <a:ln w="6225" cap="flat" cmpd="sng">
                <a:solidFill>
                  <a:srgbClr val="000000"/>
                </a:solidFill>
                <a:prstDash val="solid"/>
                <a:miter lim="103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0" name="Google Shape;1740;p23"/>
              <p:cNvSpPr/>
              <p:nvPr/>
            </p:nvSpPr>
            <p:spPr>
              <a:xfrm>
                <a:off x="5547350" y="2759800"/>
                <a:ext cx="185250" cy="185275"/>
              </a:xfrm>
              <a:custGeom>
                <a:avLst/>
                <a:gdLst/>
                <a:ahLst/>
                <a:cxnLst/>
                <a:rect l="l" t="t" r="r" b="b"/>
                <a:pathLst>
                  <a:path w="7410" h="7411" extrusionOk="0">
                    <a:moveTo>
                      <a:pt x="0" y="0"/>
                    </a:moveTo>
                    <a:lnTo>
                      <a:pt x="0" y="7410"/>
                    </a:lnTo>
                    <a:lnTo>
                      <a:pt x="7410" y="7410"/>
                    </a:lnTo>
                    <a:lnTo>
                      <a:pt x="7410" y="0"/>
                    </a:lnTo>
                    <a:close/>
                  </a:path>
                </a:pathLst>
              </a:custGeom>
              <a:solidFill>
                <a:srgbClr val="E63A86"/>
              </a:solidFill>
              <a:ln w="6225" cap="flat" cmpd="sng">
                <a:solidFill>
                  <a:srgbClr val="000000"/>
                </a:solidFill>
                <a:prstDash val="solid"/>
                <a:miter lim="103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1" name="Google Shape;1741;p23"/>
              <p:cNvSpPr/>
              <p:nvPr/>
            </p:nvSpPr>
            <p:spPr>
              <a:xfrm>
                <a:off x="5547350" y="2975950"/>
                <a:ext cx="185250" cy="185275"/>
              </a:xfrm>
              <a:custGeom>
                <a:avLst/>
                <a:gdLst/>
                <a:ahLst/>
                <a:cxnLst/>
                <a:rect l="l" t="t" r="r" b="b"/>
                <a:pathLst>
                  <a:path w="7410" h="7411" extrusionOk="0">
                    <a:moveTo>
                      <a:pt x="0" y="1"/>
                    </a:moveTo>
                    <a:lnTo>
                      <a:pt x="0" y="7411"/>
                    </a:lnTo>
                    <a:lnTo>
                      <a:pt x="7410" y="7411"/>
                    </a:lnTo>
                    <a:lnTo>
                      <a:pt x="7410" y="1"/>
                    </a:lnTo>
                    <a:close/>
                  </a:path>
                </a:pathLst>
              </a:custGeom>
              <a:solidFill>
                <a:srgbClr val="E63A86"/>
              </a:solidFill>
              <a:ln w="6225" cap="flat" cmpd="sng">
                <a:solidFill>
                  <a:srgbClr val="000000"/>
                </a:solidFill>
                <a:prstDash val="solid"/>
                <a:miter lim="103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2" name="Google Shape;1742;p23"/>
              <p:cNvSpPr/>
              <p:nvPr/>
            </p:nvSpPr>
            <p:spPr>
              <a:xfrm>
                <a:off x="5547350" y="3191850"/>
                <a:ext cx="185250" cy="185275"/>
              </a:xfrm>
              <a:custGeom>
                <a:avLst/>
                <a:gdLst/>
                <a:ahLst/>
                <a:cxnLst/>
                <a:rect l="l" t="t" r="r" b="b"/>
                <a:pathLst>
                  <a:path w="7410" h="7411" extrusionOk="0">
                    <a:moveTo>
                      <a:pt x="0" y="1"/>
                    </a:moveTo>
                    <a:lnTo>
                      <a:pt x="0" y="7411"/>
                    </a:lnTo>
                    <a:lnTo>
                      <a:pt x="7410" y="7411"/>
                    </a:lnTo>
                    <a:lnTo>
                      <a:pt x="7410" y="1"/>
                    </a:lnTo>
                    <a:close/>
                  </a:path>
                </a:pathLst>
              </a:custGeom>
              <a:solidFill>
                <a:srgbClr val="E63A86"/>
              </a:solidFill>
              <a:ln w="6225" cap="flat" cmpd="sng">
                <a:solidFill>
                  <a:srgbClr val="000000"/>
                </a:solidFill>
                <a:prstDash val="solid"/>
                <a:miter lim="103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3" name="Google Shape;1743;p23"/>
              <p:cNvSpPr/>
              <p:nvPr/>
            </p:nvSpPr>
            <p:spPr>
              <a:xfrm>
                <a:off x="6843525" y="2759800"/>
                <a:ext cx="185025" cy="185275"/>
              </a:xfrm>
              <a:custGeom>
                <a:avLst/>
                <a:gdLst/>
                <a:ahLst/>
                <a:cxnLst/>
                <a:rect l="l" t="t" r="r" b="b"/>
                <a:pathLst>
                  <a:path w="7401" h="7411" extrusionOk="0">
                    <a:moveTo>
                      <a:pt x="1" y="0"/>
                    </a:moveTo>
                    <a:lnTo>
                      <a:pt x="1" y="7410"/>
                    </a:lnTo>
                    <a:lnTo>
                      <a:pt x="7400" y="7410"/>
                    </a:lnTo>
                    <a:lnTo>
                      <a:pt x="7400" y="0"/>
                    </a:lnTo>
                    <a:close/>
                  </a:path>
                </a:pathLst>
              </a:custGeom>
              <a:solidFill>
                <a:srgbClr val="1BA9E2"/>
              </a:solidFill>
              <a:ln w="6225" cap="flat" cmpd="sng">
                <a:solidFill>
                  <a:srgbClr val="000000"/>
                </a:solidFill>
                <a:prstDash val="solid"/>
                <a:miter lim="103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4" name="Google Shape;1744;p23"/>
              <p:cNvSpPr/>
              <p:nvPr/>
            </p:nvSpPr>
            <p:spPr>
              <a:xfrm>
                <a:off x="6843525" y="2975950"/>
                <a:ext cx="185025" cy="185275"/>
              </a:xfrm>
              <a:custGeom>
                <a:avLst/>
                <a:gdLst/>
                <a:ahLst/>
                <a:cxnLst/>
                <a:rect l="l" t="t" r="r" b="b"/>
                <a:pathLst>
                  <a:path w="7401" h="7411" extrusionOk="0">
                    <a:moveTo>
                      <a:pt x="1" y="1"/>
                    </a:moveTo>
                    <a:lnTo>
                      <a:pt x="1" y="7411"/>
                    </a:lnTo>
                    <a:lnTo>
                      <a:pt x="7400" y="7411"/>
                    </a:lnTo>
                    <a:lnTo>
                      <a:pt x="7400" y="1"/>
                    </a:lnTo>
                    <a:close/>
                  </a:path>
                </a:pathLst>
              </a:custGeom>
              <a:solidFill>
                <a:srgbClr val="1BA9E2"/>
              </a:solidFill>
              <a:ln w="6225" cap="flat" cmpd="sng">
                <a:solidFill>
                  <a:srgbClr val="000000"/>
                </a:solidFill>
                <a:prstDash val="solid"/>
                <a:miter lim="103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5" name="Google Shape;1745;p23"/>
              <p:cNvSpPr/>
              <p:nvPr/>
            </p:nvSpPr>
            <p:spPr>
              <a:xfrm>
                <a:off x="6411475" y="2328000"/>
                <a:ext cx="185275" cy="1850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7400" extrusionOk="0">
                    <a:moveTo>
                      <a:pt x="0" y="0"/>
                    </a:moveTo>
                    <a:lnTo>
                      <a:pt x="0" y="7400"/>
                    </a:lnTo>
                    <a:lnTo>
                      <a:pt x="7410" y="7400"/>
                    </a:lnTo>
                    <a:lnTo>
                      <a:pt x="7410" y="0"/>
                    </a:lnTo>
                    <a:close/>
                  </a:path>
                </a:pathLst>
              </a:custGeom>
              <a:solidFill>
                <a:srgbClr val="1BA9E2"/>
              </a:solidFill>
              <a:ln w="6225" cap="flat" cmpd="sng">
                <a:solidFill>
                  <a:srgbClr val="000000"/>
                </a:solidFill>
                <a:prstDash val="solid"/>
                <a:miter lim="103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6" name="Google Shape;1746;p23"/>
              <p:cNvSpPr/>
              <p:nvPr/>
            </p:nvSpPr>
            <p:spPr>
              <a:xfrm>
                <a:off x="6627375" y="2328000"/>
                <a:ext cx="185275" cy="1850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7400" extrusionOk="0">
                    <a:moveTo>
                      <a:pt x="0" y="0"/>
                    </a:moveTo>
                    <a:lnTo>
                      <a:pt x="0" y="7400"/>
                    </a:lnTo>
                    <a:lnTo>
                      <a:pt x="7410" y="7400"/>
                    </a:lnTo>
                    <a:lnTo>
                      <a:pt x="7410" y="0"/>
                    </a:lnTo>
                    <a:close/>
                  </a:path>
                </a:pathLst>
              </a:custGeom>
              <a:solidFill>
                <a:srgbClr val="1BA9E2"/>
              </a:solidFill>
              <a:ln w="6225" cap="flat" cmpd="sng">
                <a:solidFill>
                  <a:srgbClr val="000000"/>
                </a:solidFill>
                <a:prstDash val="solid"/>
                <a:miter lim="103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7" name="Google Shape;1747;p23"/>
              <p:cNvSpPr/>
              <p:nvPr/>
            </p:nvSpPr>
            <p:spPr>
              <a:xfrm>
                <a:off x="6843525" y="2328000"/>
                <a:ext cx="185025" cy="185000"/>
              </a:xfrm>
              <a:custGeom>
                <a:avLst/>
                <a:gdLst/>
                <a:ahLst/>
                <a:cxnLst/>
                <a:rect l="l" t="t" r="r" b="b"/>
                <a:pathLst>
                  <a:path w="7401" h="7400" extrusionOk="0">
                    <a:moveTo>
                      <a:pt x="1" y="0"/>
                    </a:moveTo>
                    <a:lnTo>
                      <a:pt x="1" y="7400"/>
                    </a:lnTo>
                    <a:lnTo>
                      <a:pt x="7400" y="7400"/>
                    </a:lnTo>
                    <a:lnTo>
                      <a:pt x="7400" y="0"/>
                    </a:lnTo>
                    <a:close/>
                  </a:path>
                </a:pathLst>
              </a:custGeom>
              <a:solidFill>
                <a:srgbClr val="1BA9E2"/>
              </a:solidFill>
              <a:ln w="6225" cap="flat" cmpd="sng">
                <a:solidFill>
                  <a:srgbClr val="000000"/>
                </a:solidFill>
                <a:prstDash val="solid"/>
                <a:miter lim="103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8" name="Google Shape;1748;p23"/>
              <p:cNvSpPr/>
              <p:nvPr/>
            </p:nvSpPr>
            <p:spPr>
              <a:xfrm>
                <a:off x="6843525" y="2543900"/>
                <a:ext cx="185025" cy="185275"/>
              </a:xfrm>
              <a:custGeom>
                <a:avLst/>
                <a:gdLst/>
                <a:ahLst/>
                <a:cxnLst/>
                <a:rect l="l" t="t" r="r" b="b"/>
                <a:pathLst>
                  <a:path w="7401" h="7411" extrusionOk="0">
                    <a:moveTo>
                      <a:pt x="1" y="0"/>
                    </a:moveTo>
                    <a:lnTo>
                      <a:pt x="1" y="7410"/>
                    </a:lnTo>
                    <a:lnTo>
                      <a:pt x="7400" y="7410"/>
                    </a:lnTo>
                    <a:lnTo>
                      <a:pt x="7400" y="0"/>
                    </a:lnTo>
                    <a:close/>
                  </a:path>
                </a:pathLst>
              </a:custGeom>
              <a:solidFill>
                <a:srgbClr val="1BA9E2"/>
              </a:solidFill>
              <a:ln w="6225" cap="flat" cmpd="sng">
                <a:solidFill>
                  <a:srgbClr val="000000"/>
                </a:solidFill>
                <a:prstDash val="solid"/>
                <a:miter lim="103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9" name="Google Shape;1749;p23"/>
              <p:cNvSpPr/>
              <p:nvPr/>
            </p:nvSpPr>
            <p:spPr>
              <a:xfrm>
                <a:off x="6627375" y="2759800"/>
                <a:ext cx="185275" cy="185275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7411" extrusionOk="0">
                    <a:moveTo>
                      <a:pt x="0" y="0"/>
                    </a:moveTo>
                    <a:lnTo>
                      <a:pt x="0" y="7410"/>
                    </a:lnTo>
                    <a:lnTo>
                      <a:pt x="7410" y="7410"/>
                    </a:lnTo>
                    <a:lnTo>
                      <a:pt x="7410" y="0"/>
                    </a:lnTo>
                    <a:close/>
                  </a:path>
                </a:pathLst>
              </a:custGeom>
              <a:solidFill>
                <a:srgbClr val="1BA9E2"/>
              </a:solidFill>
              <a:ln w="6225" cap="flat" cmpd="sng">
                <a:solidFill>
                  <a:srgbClr val="000000"/>
                </a:solidFill>
                <a:prstDash val="solid"/>
                <a:miter lim="103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0" name="Google Shape;1750;p23"/>
              <p:cNvSpPr/>
              <p:nvPr/>
            </p:nvSpPr>
            <p:spPr>
              <a:xfrm>
                <a:off x="6195575" y="2328000"/>
                <a:ext cx="185000" cy="185000"/>
              </a:xfrm>
              <a:custGeom>
                <a:avLst/>
                <a:gdLst/>
                <a:ahLst/>
                <a:cxnLst/>
                <a:rect l="l" t="t" r="r" b="b"/>
                <a:pathLst>
                  <a:path w="7400" h="7400" extrusionOk="0">
                    <a:moveTo>
                      <a:pt x="0" y="0"/>
                    </a:moveTo>
                    <a:lnTo>
                      <a:pt x="0" y="7400"/>
                    </a:lnTo>
                    <a:lnTo>
                      <a:pt x="7400" y="7400"/>
                    </a:lnTo>
                    <a:lnTo>
                      <a:pt x="7400" y="0"/>
                    </a:lnTo>
                    <a:close/>
                  </a:path>
                </a:pathLst>
              </a:custGeom>
              <a:solidFill>
                <a:srgbClr val="1BA9E2"/>
              </a:solidFill>
              <a:ln w="6225" cap="flat" cmpd="sng">
                <a:solidFill>
                  <a:srgbClr val="000000"/>
                </a:solidFill>
                <a:prstDash val="solid"/>
                <a:miter lim="103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1" name="Google Shape;1751;p23"/>
              <p:cNvSpPr/>
              <p:nvPr/>
            </p:nvSpPr>
            <p:spPr>
              <a:xfrm>
                <a:off x="6411475" y="2543900"/>
                <a:ext cx="185275" cy="185275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7411" extrusionOk="0">
                    <a:moveTo>
                      <a:pt x="0" y="0"/>
                    </a:moveTo>
                    <a:lnTo>
                      <a:pt x="0" y="7410"/>
                    </a:lnTo>
                    <a:lnTo>
                      <a:pt x="7410" y="7410"/>
                    </a:lnTo>
                    <a:lnTo>
                      <a:pt x="7410" y="0"/>
                    </a:lnTo>
                    <a:close/>
                  </a:path>
                </a:pathLst>
              </a:custGeom>
              <a:solidFill>
                <a:srgbClr val="1BA9E2"/>
              </a:solidFill>
              <a:ln w="6225" cap="flat" cmpd="sng">
                <a:solidFill>
                  <a:srgbClr val="000000"/>
                </a:solidFill>
                <a:prstDash val="solid"/>
                <a:miter lim="103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2" name="Google Shape;1752;p23"/>
              <p:cNvSpPr/>
              <p:nvPr/>
            </p:nvSpPr>
            <p:spPr>
              <a:xfrm>
                <a:off x="6627375" y="2543900"/>
                <a:ext cx="185275" cy="185275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7411" extrusionOk="0">
                    <a:moveTo>
                      <a:pt x="0" y="0"/>
                    </a:moveTo>
                    <a:lnTo>
                      <a:pt x="0" y="7410"/>
                    </a:lnTo>
                    <a:lnTo>
                      <a:pt x="7410" y="7410"/>
                    </a:lnTo>
                    <a:lnTo>
                      <a:pt x="7410" y="0"/>
                    </a:lnTo>
                    <a:close/>
                  </a:path>
                </a:pathLst>
              </a:custGeom>
              <a:solidFill>
                <a:srgbClr val="1BA9E2"/>
              </a:solidFill>
              <a:ln w="6225" cap="flat" cmpd="sng">
                <a:solidFill>
                  <a:srgbClr val="000000"/>
                </a:solidFill>
                <a:prstDash val="solid"/>
                <a:miter lim="103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53" name="Google Shape;1753;p23"/>
            <p:cNvSpPr txBox="1"/>
            <p:nvPr/>
          </p:nvSpPr>
          <p:spPr>
            <a:xfrm>
              <a:off x="778800" y="3023575"/>
              <a:ext cx="7586400" cy="831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The </a:t>
              </a:r>
              <a:r>
                <a:rPr lang="en" b="1">
                  <a:solidFill>
                    <a:srgbClr val="E63A86"/>
                  </a:solidFill>
                  <a:latin typeface="Cambria"/>
                  <a:ea typeface="Cambria"/>
                  <a:cs typeface="Cambria"/>
                  <a:sym typeface="Cambria"/>
                </a:rPr>
                <a:t>metallic </a:t>
              </a:r>
              <a:r>
                <a:rPr lang="en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elements occupy the left-hand side of the periodic table. </a:t>
              </a:r>
              <a:endParaRPr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The</a:t>
              </a:r>
              <a:r>
                <a:rPr lang="en">
                  <a:solidFill>
                    <a:srgbClr val="3FA9F5"/>
                  </a:solidFill>
                  <a:latin typeface="Cambria"/>
                  <a:ea typeface="Cambria"/>
                  <a:cs typeface="Cambria"/>
                  <a:sym typeface="Cambria"/>
                </a:rPr>
                <a:t> </a:t>
              </a:r>
              <a:r>
                <a:rPr lang="en" b="1">
                  <a:solidFill>
                    <a:srgbClr val="3FA9F5"/>
                  </a:solidFill>
                  <a:latin typeface="Cambria"/>
                  <a:ea typeface="Cambria"/>
                  <a:cs typeface="Cambria"/>
                  <a:sym typeface="Cambria"/>
                </a:rPr>
                <a:t>non-metals</a:t>
              </a:r>
              <a:r>
                <a:rPr lang="en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 (with the exception of hydrogen), occupy the right-hand side.</a:t>
              </a:r>
              <a:endParaRPr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56F0ECFB-CF2D-B3DA-67ED-0DBD1B73EE42}"/>
              </a:ext>
            </a:extLst>
          </p:cNvPr>
          <p:cNvSpPr txBox="1">
            <a:spLocks/>
          </p:cNvSpPr>
          <p:nvPr/>
        </p:nvSpPr>
        <p:spPr>
          <a:xfrm>
            <a:off x="374243" y="50567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6A0CB862-C643-7E13-5471-6AB47F47658D}"/>
              </a:ext>
            </a:extLst>
          </p:cNvPr>
          <p:cNvSpPr txBox="1"/>
          <p:nvPr/>
        </p:nvSpPr>
        <p:spPr>
          <a:xfrm>
            <a:off x="6026557" y="50928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194CD6-A8B5-58AF-E538-66C3293511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906" y="6910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4C3825-FB79-341B-4191-CE8D5E90B0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233" y="2160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8" name="Google Shape;1758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The Noble Gases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759" name="Google Shape;1759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 1.24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Understand why the noble gases do not readily react.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Elements in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group 0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are called the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noble gases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Group 0 is to the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far right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of the periodic table.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noble gases include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helium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He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),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neon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Ne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)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and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argon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Ar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), among others.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noble gases are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inert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This means that they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do not react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with other elements.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Noble gases have a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complete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outer shell of electrons.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Their outer shells contain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8 electrons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This means a lot of energy is required to add or remove an electron.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760" name="Google Shape;1760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05E16316-4A85-43A1-C857-2ED6CF5868BB}"/>
              </a:ext>
            </a:extLst>
          </p:cNvPr>
          <p:cNvSpPr txBox="1">
            <a:spLocks/>
          </p:cNvSpPr>
          <p:nvPr/>
        </p:nvSpPr>
        <p:spPr>
          <a:xfrm>
            <a:off x="374243" y="50567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B9B8B3FA-1852-E64B-7BA6-AB1436F94CA9}"/>
              </a:ext>
            </a:extLst>
          </p:cNvPr>
          <p:cNvSpPr txBox="1"/>
          <p:nvPr/>
        </p:nvSpPr>
        <p:spPr>
          <a:xfrm>
            <a:off x="6026557" y="50928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84B5E6-FD3F-6908-FDC8-5726367729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906" y="6910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D388AC-0C5C-3131-3E33-28A322D1E6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233" y="2160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5" name="Google Shape;1765;p25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6" name="Google Shape;1766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pic>
        <p:nvPicPr>
          <p:cNvPr id="1767" name="Google Shape;176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4250" y="798575"/>
            <a:ext cx="3644200" cy="3546350"/>
          </a:xfrm>
          <a:prstGeom prst="rect">
            <a:avLst/>
          </a:prstGeom>
          <a:noFill/>
          <a:ln>
            <a:noFill/>
          </a:ln>
        </p:spPr>
      </p:pic>
      <p:sp>
        <p:nvSpPr>
          <p:cNvPr id="1768" name="Google Shape;1768;p25"/>
          <p:cNvSpPr txBox="1"/>
          <p:nvPr/>
        </p:nvSpPr>
        <p:spPr>
          <a:xfrm>
            <a:off x="5319375" y="1940700"/>
            <a:ext cx="30849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9900"/>
                </a:solidFill>
                <a:latin typeface="Cambria"/>
                <a:ea typeface="Cambria"/>
                <a:cs typeface="Cambria"/>
                <a:sym typeface="Cambria"/>
              </a:rPr>
              <a:t>Neon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lang="en" b="1">
                <a:solidFill>
                  <a:srgbClr val="FF9900"/>
                </a:solidFill>
                <a:latin typeface="Cambria"/>
                <a:ea typeface="Cambria"/>
                <a:cs typeface="Cambria"/>
                <a:sym typeface="Cambria"/>
              </a:rPr>
              <a:t>Ne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) is a noble gas that yields a distinctive orange glow when a voltage is passed through it.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Neon is often used to illuminate signs.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1769" name="Google Shape;1769;p25"/>
          <p:cNvCxnSpPr/>
          <p:nvPr/>
        </p:nvCxnSpPr>
        <p:spPr>
          <a:xfrm>
            <a:off x="4569150" y="-5550"/>
            <a:ext cx="5700" cy="51546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6D808506-2DAD-2DFE-728D-0B8BF1670B2B}"/>
              </a:ext>
            </a:extLst>
          </p:cNvPr>
          <p:cNvSpPr txBox="1">
            <a:spLocks/>
          </p:cNvSpPr>
          <p:nvPr/>
        </p:nvSpPr>
        <p:spPr>
          <a:xfrm>
            <a:off x="374243" y="50567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B79A29F2-D2AC-5005-AD3B-F04DE9E24EDB}"/>
              </a:ext>
            </a:extLst>
          </p:cNvPr>
          <p:cNvSpPr txBox="1"/>
          <p:nvPr/>
        </p:nvSpPr>
        <p:spPr>
          <a:xfrm>
            <a:off x="6026557" y="50928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C36D0F-8F77-1C2C-EB85-6BD9992DCE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906" y="6910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EA660B-5289-0F8B-94BB-5956DF1C5E1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233" y="2160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The Periodic Table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500"/>
              <a:buFont typeface="Cambria"/>
              <a:buChar char="●"/>
            </a:pPr>
            <a:r>
              <a:rPr lang="en" sz="15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Points 1.18, 1.22 and 1.23</a:t>
            </a:r>
            <a:endParaRPr sz="15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Understand how elements are arranged in the periodic table.</a:t>
            </a:r>
            <a:endParaRPr sz="11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Understand how the electronic configuration of a main group element is related to its position in the periodic table.</a:t>
            </a:r>
            <a:endParaRPr sz="11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Understand why elements in the same group of the periodic table have similar chemical properties.</a:t>
            </a:r>
            <a:endParaRPr sz="11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500"/>
              <a:buFont typeface="Cambria"/>
              <a:buChar char="●"/>
            </a:pP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</a:t>
            </a:r>
            <a:r>
              <a:rPr lang="en" sz="15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periodic table 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is a table that displays all known </a:t>
            </a:r>
            <a:r>
              <a:rPr lang="en" sz="15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chemical elements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5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There are around </a:t>
            </a:r>
            <a:r>
              <a:rPr lang="en" sz="11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100 known </a:t>
            </a: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chemical elements.</a:t>
            </a: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500"/>
              <a:buFont typeface="Cambria"/>
              <a:buChar char="●"/>
            </a:pP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Elements are arranged in order of </a:t>
            </a:r>
            <a:r>
              <a:rPr lang="en" sz="15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increasing atomic number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5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This means that each element has </a:t>
            </a:r>
            <a:r>
              <a:rPr lang="en" sz="11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1 more proton </a:t>
            </a: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than the element before it.</a:t>
            </a: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500"/>
              <a:buFont typeface="Cambria"/>
              <a:buChar char="●"/>
            </a:pP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vertical columns of the periodic table are called </a:t>
            </a:r>
            <a:r>
              <a:rPr lang="en" sz="15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groups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5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group an element belongs to depends on how many </a:t>
            </a:r>
            <a:r>
              <a:rPr lang="en" sz="11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electrons </a:t>
            </a: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are present in its </a:t>
            </a:r>
            <a:r>
              <a:rPr lang="en" sz="11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outer shell</a:t>
            </a: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1371600" lvl="2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Cambria"/>
              <a:buChar char="■"/>
            </a:pP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Elements in group 1 have </a:t>
            </a:r>
            <a:r>
              <a:rPr lang="en" sz="11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1 electron </a:t>
            </a: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in their outer shell.</a:t>
            </a: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Elements in the same group have </a:t>
            </a:r>
            <a:r>
              <a:rPr lang="en" sz="11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similar properties</a:t>
            </a: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500"/>
              <a:buFont typeface="Cambria"/>
              <a:buChar char="●"/>
            </a:pP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horizontal rows of the periodic table are called </a:t>
            </a:r>
            <a:r>
              <a:rPr lang="en" sz="15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periods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5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Each period indicates </a:t>
            </a:r>
            <a:r>
              <a:rPr lang="en" sz="11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how many electron shells</a:t>
            </a: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an element has.</a:t>
            </a: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1371600" lvl="2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Cambria"/>
              <a:buChar char="■"/>
            </a:pP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Elements in period 3 will have </a:t>
            </a:r>
            <a:r>
              <a:rPr lang="en" sz="11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3 electron shells</a:t>
            </a: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7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3" name="Google Shape;63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6F8FF20A-269F-FC6A-3492-1A68CE5AA53E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E2BECCB8-34FB-1590-BB30-E0631D6A4EB0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3414FF-6442-EC97-6790-43570FB0CC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1F040D-B522-627B-2434-28201C1772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69" name="Google Shape;69;p15"/>
          <p:cNvSpPr txBox="1"/>
          <p:nvPr/>
        </p:nvSpPr>
        <p:spPr>
          <a:xfrm>
            <a:off x="866850" y="184350"/>
            <a:ext cx="7410300" cy="7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The </a:t>
            </a:r>
            <a:r>
              <a:rPr lang="en" sz="1300" b="1">
                <a:latin typeface="Cambria"/>
                <a:ea typeface="Cambria"/>
                <a:cs typeface="Cambria"/>
                <a:sym typeface="Cambria"/>
              </a:rPr>
              <a:t>periodic table</a:t>
            </a: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. Groups 1 and 2 are called the </a:t>
            </a:r>
            <a:r>
              <a:rPr lang="en" sz="1300" b="1">
                <a:latin typeface="Cambria"/>
                <a:ea typeface="Cambria"/>
                <a:cs typeface="Cambria"/>
                <a:sym typeface="Cambria"/>
              </a:rPr>
              <a:t>reactive metals</a:t>
            </a: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. The </a:t>
            </a:r>
            <a:r>
              <a:rPr lang="en" sz="1300" b="1">
                <a:solidFill>
                  <a:srgbClr val="2ED541"/>
                </a:solidFill>
                <a:latin typeface="Cambria"/>
                <a:ea typeface="Cambria"/>
                <a:cs typeface="Cambria"/>
                <a:sym typeface="Cambria"/>
              </a:rPr>
              <a:t>transition metals</a:t>
            </a:r>
            <a:r>
              <a:rPr lang="en" sz="1300" b="1"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in the middle of the table are not given a group. The right hand side of the table (groups 3-7) are a mixture of </a:t>
            </a:r>
            <a:r>
              <a:rPr lang="en" sz="1300" b="1">
                <a:latin typeface="Cambria"/>
                <a:ea typeface="Cambria"/>
                <a:cs typeface="Cambria"/>
                <a:sym typeface="Cambria"/>
              </a:rPr>
              <a:t>metals </a:t>
            </a: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and </a:t>
            </a:r>
            <a:r>
              <a:rPr lang="en" sz="1300" b="1">
                <a:latin typeface="Cambria"/>
                <a:ea typeface="Cambria"/>
                <a:cs typeface="Cambria"/>
                <a:sym typeface="Cambria"/>
              </a:rPr>
              <a:t>nonmetals</a:t>
            </a: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. Elements in group 0 are called the </a:t>
            </a:r>
            <a:r>
              <a:rPr lang="en" sz="1300" b="1">
                <a:latin typeface="Cambria"/>
                <a:ea typeface="Cambria"/>
                <a:cs typeface="Cambria"/>
                <a:sym typeface="Cambria"/>
              </a:rPr>
              <a:t>noble gases</a:t>
            </a: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70" name="Google Shape;70;p15"/>
          <p:cNvGrpSpPr/>
          <p:nvPr/>
        </p:nvGrpSpPr>
        <p:grpSpPr>
          <a:xfrm>
            <a:off x="817000" y="1048050"/>
            <a:ext cx="7509975" cy="3470692"/>
            <a:chOff x="577625" y="613325"/>
            <a:chExt cx="7509975" cy="3470692"/>
          </a:xfrm>
        </p:grpSpPr>
        <p:grpSp>
          <p:nvGrpSpPr>
            <p:cNvPr id="71" name="Google Shape;71;p15"/>
            <p:cNvGrpSpPr/>
            <p:nvPr/>
          </p:nvGrpSpPr>
          <p:grpSpPr>
            <a:xfrm>
              <a:off x="1126337" y="890236"/>
              <a:ext cx="6891326" cy="3193781"/>
              <a:chOff x="238125" y="1150300"/>
              <a:chExt cx="7129450" cy="3309275"/>
            </a:xfrm>
          </p:grpSpPr>
          <p:sp>
            <p:nvSpPr>
              <p:cNvPr id="72" name="Google Shape;72;p15"/>
              <p:cNvSpPr/>
              <p:nvPr/>
            </p:nvSpPr>
            <p:spPr>
              <a:xfrm>
                <a:off x="375000" y="1906800"/>
                <a:ext cx="4950" cy="41650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666" extrusionOk="0">
                    <a:moveTo>
                      <a:pt x="1" y="1"/>
                    </a:moveTo>
                    <a:lnTo>
                      <a:pt x="1" y="1665"/>
                    </a:lnTo>
                    <a:lnTo>
                      <a:pt x="198" y="1665"/>
                    </a:lnTo>
                    <a:lnTo>
                      <a:pt x="198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15"/>
              <p:cNvSpPr/>
              <p:nvPr/>
            </p:nvSpPr>
            <p:spPr>
              <a:xfrm>
                <a:off x="386200" y="1906800"/>
                <a:ext cx="4950" cy="41650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666" extrusionOk="0">
                    <a:moveTo>
                      <a:pt x="0" y="1"/>
                    </a:moveTo>
                    <a:lnTo>
                      <a:pt x="0" y="251"/>
                    </a:lnTo>
                    <a:lnTo>
                      <a:pt x="197" y="251"/>
                    </a:lnTo>
                    <a:lnTo>
                      <a:pt x="197" y="1"/>
                    </a:lnTo>
                    <a:close/>
                    <a:moveTo>
                      <a:pt x="0" y="466"/>
                    </a:moveTo>
                    <a:lnTo>
                      <a:pt x="0" y="1665"/>
                    </a:lnTo>
                    <a:lnTo>
                      <a:pt x="197" y="1665"/>
                    </a:lnTo>
                    <a:lnTo>
                      <a:pt x="197" y="466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15"/>
              <p:cNvSpPr/>
              <p:nvPr/>
            </p:nvSpPr>
            <p:spPr>
              <a:xfrm>
                <a:off x="393350" y="1909950"/>
                <a:ext cx="18825" cy="38500"/>
              </a:xfrm>
              <a:custGeom>
                <a:avLst/>
                <a:gdLst/>
                <a:ahLst/>
                <a:cxnLst/>
                <a:rect l="l" t="t" r="r" b="b"/>
                <a:pathLst>
                  <a:path w="753" h="1540" extrusionOk="0">
                    <a:moveTo>
                      <a:pt x="144" y="0"/>
                    </a:moveTo>
                    <a:lnTo>
                      <a:pt x="144" y="340"/>
                    </a:lnTo>
                    <a:lnTo>
                      <a:pt x="1" y="340"/>
                    </a:lnTo>
                    <a:lnTo>
                      <a:pt x="1" y="501"/>
                    </a:lnTo>
                    <a:lnTo>
                      <a:pt x="144" y="501"/>
                    </a:lnTo>
                    <a:lnTo>
                      <a:pt x="144" y="1145"/>
                    </a:lnTo>
                    <a:cubicBezTo>
                      <a:pt x="144" y="1289"/>
                      <a:pt x="180" y="1396"/>
                      <a:pt x="233" y="1450"/>
                    </a:cubicBezTo>
                    <a:cubicBezTo>
                      <a:pt x="287" y="1521"/>
                      <a:pt x="394" y="1539"/>
                      <a:pt x="537" y="1539"/>
                    </a:cubicBezTo>
                    <a:lnTo>
                      <a:pt x="752" y="1539"/>
                    </a:lnTo>
                    <a:lnTo>
                      <a:pt x="752" y="1378"/>
                    </a:lnTo>
                    <a:lnTo>
                      <a:pt x="537" y="1378"/>
                    </a:lnTo>
                    <a:cubicBezTo>
                      <a:pt x="466" y="1378"/>
                      <a:pt x="412" y="1360"/>
                      <a:pt x="376" y="1342"/>
                    </a:cubicBezTo>
                    <a:cubicBezTo>
                      <a:pt x="359" y="1306"/>
                      <a:pt x="341" y="1253"/>
                      <a:pt x="341" y="1145"/>
                    </a:cubicBezTo>
                    <a:lnTo>
                      <a:pt x="341" y="501"/>
                    </a:lnTo>
                    <a:lnTo>
                      <a:pt x="752" y="501"/>
                    </a:lnTo>
                    <a:lnTo>
                      <a:pt x="752" y="340"/>
                    </a:lnTo>
                    <a:lnTo>
                      <a:pt x="341" y="340"/>
                    </a:lnTo>
                    <a:lnTo>
                      <a:pt x="341" y="0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15"/>
              <p:cNvSpPr/>
              <p:nvPr/>
            </p:nvSpPr>
            <p:spPr>
              <a:xfrm>
                <a:off x="410800" y="1906800"/>
                <a:ext cx="25525" cy="41650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1666" extrusionOk="0">
                    <a:moveTo>
                      <a:pt x="1" y="1"/>
                    </a:moveTo>
                    <a:lnTo>
                      <a:pt x="1" y="1665"/>
                    </a:lnTo>
                    <a:lnTo>
                      <a:pt x="197" y="1665"/>
                    </a:lnTo>
                    <a:lnTo>
                      <a:pt x="197" y="985"/>
                    </a:lnTo>
                    <a:cubicBezTo>
                      <a:pt x="197" y="878"/>
                      <a:pt x="233" y="788"/>
                      <a:pt x="305" y="717"/>
                    </a:cubicBezTo>
                    <a:cubicBezTo>
                      <a:pt x="358" y="645"/>
                      <a:pt x="448" y="609"/>
                      <a:pt x="555" y="609"/>
                    </a:cubicBezTo>
                    <a:cubicBezTo>
                      <a:pt x="645" y="609"/>
                      <a:pt x="698" y="645"/>
                      <a:pt x="752" y="699"/>
                    </a:cubicBezTo>
                    <a:cubicBezTo>
                      <a:pt x="788" y="752"/>
                      <a:pt x="824" y="842"/>
                      <a:pt x="824" y="949"/>
                    </a:cubicBezTo>
                    <a:lnTo>
                      <a:pt x="824" y="1665"/>
                    </a:lnTo>
                    <a:lnTo>
                      <a:pt x="1021" y="1665"/>
                    </a:lnTo>
                    <a:lnTo>
                      <a:pt x="1021" y="949"/>
                    </a:lnTo>
                    <a:cubicBezTo>
                      <a:pt x="1021" y="770"/>
                      <a:pt x="985" y="645"/>
                      <a:pt x="913" y="573"/>
                    </a:cubicBezTo>
                    <a:cubicBezTo>
                      <a:pt x="842" y="484"/>
                      <a:pt x="734" y="430"/>
                      <a:pt x="591" y="430"/>
                    </a:cubicBezTo>
                    <a:cubicBezTo>
                      <a:pt x="502" y="430"/>
                      <a:pt x="430" y="448"/>
                      <a:pt x="376" y="484"/>
                    </a:cubicBezTo>
                    <a:cubicBezTo>
                      <a:pt x="305" y="520"/>
                      <a:pt x="251" y="591"/>
                      <a:pt x="197" y="663"/>
                    </a:cubicBezTo>
                    <a:lnTo>
                      <a:pt x="197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15"/>
              <p:cNvSpPr/>
              <p:nvPr/>
            </p:nvSpPr>
            <p:spPr>
              <a:xfrm>
                <a:off x="441225" y="1906800"/>
                <a:ext cx="4950" cy="41650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666" extrusionOk="0">
                    <a:moveTo>
                      <a:pt x="0" y="1"/>
                    </a:moveTo>
                    <a:lnTo>
                      <a:pt x="0" y="251"/>
                    </a:lnTo>
                    <a:lnTo>
                      <a:pt x="197" y="251"/>
                    </a:lnTo>
                    <a:lnTo>
                      <a:pt x="197" y="1"/>
                    </a:lnTo>
                    <a:close/>
                    <a:moveTo>
                      <a:pt x="0" y="466"/>
                    </a:moveTo>
                    <a:lnTo>
                      <a:pt x="0" y="1665"/>
                    </a:lnTo>
                    <a:lnTo>
                      <a:pt x="197" y="1665"/>
                    </a:lnTo>
                    <a:lnTo>
                      <a:pt x="197" y="466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15"/>
              <p:cNvSpPr/>
              <p:nvPr/>
            </p:nvSpPr>
            <p:spPr>
              <a:xfrm>
                <a:off x="238125" y="1628100"/>
                <a:ext cx="20150" cy="21050"/>
              </a:xfrm>
              <a:custGeom>
                <a:avLst/>
                <a:gdLst/>
                <a:ahLst/>
                <a:cxnLst/>
                <a:rect l="l" t="t" r="r" b="b"/>
                <a:pathLst>
                  <a:path w="806" h="842" extrusionOk="0">
                    <a:moveTo>
                      <a:pt x="0" y="0"/>
                    </a:moveTo>
                    <a:lnTo>
                      <a:pt x="0" y="841"/>
                    </a:lnTo>
                    <a:lnTo>
                      <a:pt x="805" y="841"/>
                    </a:lnTo>
                    <a:lnTo>
                      <a:pt x="805" y="0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15"/>
              <p:cNvSpPr/>
              <p:nvPr/>
            </p:nvSpPr>
            <p:spPr>
              <a:xfrm>
                <a:off x="238125" y="1649125"/>
                <a:ext cx="20150" cy="456800"/>
              </a:xfrm>
              <a:custGeom>
                <a:avLst/>
                <a:gdLst/>
                <a:ahLst/>
                <a:cxnLst/>
                <a:rect l="l" t="t" r="r" b="b"/>
                <a:pathLst>
                  <a:path w="806" h="18272" extrusionOk="0">
                    <a:moveTo>
                      <a:pt x="0" y="0"/>
                    </a:moveTo>
                    <a:lnTo>
                      <a:pt x="0" y="18271"/>
                    </a:lnTo>
                    <a:lnTo>
                      <a:pt x="805" y="18271"/>
                    </a:lnTo>
                    <a:lnTo>
                      <a:pt x="805" y="0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15"/>
              <p:cNvSpPr/>
              <p:nvPr/>
            </p:nvSpPr>
            <p:spPr>
              <a:xfrm>
                <a:off x="402750" y="2175225"/>
                <a:ext cx="42525" cy="68025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2721" extrusionOk="0">
                    <a:moveTo>
                      <a:pt x="770" y="1"/>
                    </a:moveTo>
                    <a:cubicBezTo>
                      <a:pt x="663" y="1"/>
                      <a:pt x="555" y="1"/>
                      <a:pt x="430" y="37"/>
                    </a:cubicBezTo>
                    <a:cubicBezTo>
                      <a:pt x="305" y="72"/>
                      <a:pt x="161" y="108"/>
                      <a:pt x="18" y="180"/>
                    </a:cubicBezTo>
                    <a:lnTo>
                      <a:pt x="18" y="538"/>
                    </a:lnTo>
                    <a:cubicBezTo>
                      <a:pt x="161" y="448"/>
                      <a:pt x="305" y="395"/>
                      <a:pt x="430" y="359"/>
                    </a:cubicBezTo>
                    <a:cubicBezTo>
                      <a:pt x="555" y="323"/>
                      <a:pt x="663" y="305"/>
                      <a:pt x="788" y="305"/>
                    </a:cubicBezTo>
                    <a:cubicBezTo>
                      <a:pt x="949" y="305"/>
                      <a:pt x="1074" y="341"/>
                      <a:pt x="1164" y="430"/>
                    </a:cubicBezTo>
                    <a:cubicBezTo>
                      <a:pt x="1271" y="520"/>
                      <a:pt x="1325" y="645"/>
                      <a:pt x="1325" y="788"/>
                    </a:cubicBezTo>
                    <a:cubicBezTo>
                      <a:pt x="1325" y="860"/>
                      <a:pt x="1307" y="949"/>
                      <a:pt x="1253" y="1039"/>
                    </a:cubicBezTo>
                    <a:cubicBezTo>
                      <a:pt x="1199" y="1128"/>
                      <a:pt x="1128" y="1254"/>
                      <a:pt x="1003" y="1379"/>
                    </a:cubicBezTo>
                    <a:cubicBezTo>
                      <a:pt x="949" y="1450"/>
                      <a:pt x="806" y="1594"/>
                      <a:pt x="555" y="1844"/>
                    </a:cubicBezTo>
                    <a:cubicBezTo>
                      <a:pt x="323" y="2077"/>
                      <a:pt x="144" y="2274"/>
                      <a:pt x="0" y="2417"/>
                    </a:cubicBezTo>
                    <a:lnTo>
                      <a:pt x="0" y="2721"/>
                    </a:lnTo>
                    <a:lnTo>
                      <a:pt x="1700" y="2721"/>
                    </a:lnTo>
                    <a:lnTo>
                      <a:pt x="1700" y="2417"/>
                    </a:lnTo>
                    <a:lnTo>
                      <a:pt x="430" y="2417"/>
                    </a:lnTo>
                    <a:cubicBezTo>
                      <a:pt x="734" y="2113"/>
                      <a:pt x="949" y="1880"/>
                      <a:pt x="1110" y="1719"/>
                    </a:cubicBezTo>
                    <a:cubicBezTo>
                      <a:pt x="1271" y="1558"/>
                      <a:pt x="1360" y="1450"/>
                      <a:pt x="1396" y="1415"/>
                    </a:cubicBezTo>
                    <a:cubicBezTo>
                      <a:pt x="1504" y="1289"/>
                      <a:pt x="1575" y="1164"/>
                      <a:pt x="1629" y="1075"/>
                    </a:cubicBezTo>
                    <a:cubicBezTo>
                      <a:pt x="1665" y="967"/>
                      <a:pt x="1683" y="860"/>
                      <a:pt x="1683" y="752"/>
                    </a:cubicBezTo>
                    <a:cubicBezTo>
                      <a:pt x="1683" y="520"/>
                      <a:pt x="1611" y="341"/>
                      <a:pt x="1432" y="198"/>
                    </a:cubicBezTo>
                    <a:cubicBezTo>
                      <a:pt x="1271" y="55"/>
                      <a:pt x="1056" y="1"/>
                      <a:pt x="77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15"/>
              <p:cNvSpPr/>
              <p:nvPr/>
            </p:nvSpPr>
            <p:spPr>
              <a:xfrm>
                <a:off x="395150" y="2282600"/>
                <a:ext cx="51925" cy="65800"/>
              </a:xfrm>
              <a:custGeom>
                <a:avLst/>
                <a:gdLst/>
                <a:ahLst/>
                <a:cxnLst/>
                <a:rect l="l" t="t" r="r" b="b"/>
                <a:pathLst>
                  <a:path w="2077" h="2632" extrusionOk="0">
                    <a:moveTo>
                      <a:pt x="0" y="1"/>
                    </a:moveTo>
                    <a:lnTo>
                      <a:pt x="0" y="2631"/>
                    </a:lnTo>
                    <a:lnTo>
                      <a:pt x="501" y="2631"/>
                    </a:lnTo>
                    <a:lnTo>
                      <a:pt x="501" y="913"/>
                    </a:lnTo>
                    <a:lnTo>
                      <a:pt x="1557" y="2631"/>
                    </a:lnTo>
                    <a:lnTo>
                      <a:pt x="2076" y="2631"/>
                    </a:lnTo>
                    <a:lnTo>
                      <a:pt x="2076" y="1"/>
                    </a:lnTo>
                    <a:lnTo>
                      <a:pt x="1593" y="1"/>
                    </a:lnTo>
                    <a:lnTo>
                      <a:pt x="1593" y="1754"/>
                    </a:lnTo>
                    <a:lnTo>
                      <a:pt x="519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15"/>
              <p:cNvSpPr/>
              <p:nvPr/>
            </p:nvSpPr>
            <p:spPr>
              <a:xfrm>
                <a:off x="363375" y="2388625"/>
                <a:ext cx="22850" cy="31350"/>
              </a:xfrm>
              <a:custGeom>
                <a:avLst/>
                <a:gdLst/>
                <a:ahLst/>
                <a:cxnLst/>
                <a:rect l="l" t="t" r="r" b="b"/>
                <a:pathLst>
                  <a:path w="914" h="1254" extrusionOk="0">
                    <a:moveTo>
                      <a:pt x="466" y="1"/>
                    </a:moveTo>
                    <a:cubicBezTo>
                      <a:pt x="323" y="1"/>
                      <a:pt x="215" y="19"/>
                      <a:pt x="126" y="90"/>
                    </a:cubicBezTo>
                    <a:cubicBezTo>
                      <a:pt x="54" y="144"/>
                      <a:pt x="19" y="234"/>
                      <a:pt x="19" y="341"/>
                    </a:cubicBezTo>
                    <a:cubicBezTo>
                      <a:pt x="19" y="430"/>
                      <a:pt x="36" y="520"/>
                      <a:pt x="90" y="574"/>
                    </a:cubicBezTo>
                    <a:cubicBezTo>
                      <a:pt x="144" y="609"/>
                      <a:pt x="233" y="663"/>
                      <a:pt x="359" y="681"/>
                    </a:cubicBezTo>
                    <a:lnTo>
                      <a:pt x="430" y="699"/>
                    </a:lnTo>
                    <a:cubicBezTo>
                      <a:pt x="555" y="735"/>
                      <a:pt x="627" y="752"/>
                      <a:pt x="663" y="788"/>
                    </a:cubicBezTo>
                    <a:cubicBezTo>
                      <a:pt x="699" y="806"/>
                      <a:pt x="716" y="860"/>
                      <a:pt x="716" y="914"/>
                    </a:cubicBezTo>
                    <a:cubicBezTo>
                      <a:pt x="716" y="967"/>
                      <a:pt x="699" y="1003"/>
                      <a:pt x="645" y="1039"/>
                    </a:cubicBezTo>
                    <a:cubicBezTo>
                      <a:pt x="591" y="1075"/>
                      <a:pt x="520" y="1092"/>
                      <a:pt x="430" y="1092"/>
                    </a:cubicBezTo>
                    <a:cubicBezTo>
                      <a:pt x="359" y="1092"/>
                      <a:pt x="287" y="1075"/>
                      <a:pt x="215" y="1057"/>
                    </a:cubicBezTo>
                    <a:cubicBezTo>
                      <a:pt x="144" y="1039"/>
                      <a:pt x="72" y="1003"/>
                      <a:pt x="1" y="967"/>
                    </a:cubicBezTo>
                    <a:lnTo>
                      <a:pt x="1" y="1182"/>
                    </a:lnTo>
                    <a:cubicBezTo>
                      <a:pt x="72" y="1200"/>
                      <a:pt x="144" y="1218"/>
                      <a:pt x="215" y="1236"/>
                    </a:cubicBezTo>
                    <a:cubicBezTo>
                      <a:pt x="287" y="1254"/>
                      <a:pt x="359" y="1254"/>
                      <a:pt x="430" y="1254"/>
                    </a:cubicBezTo>
                    <a:cubicBezTo>
                      <a:pt x="573" y="1254"/>
                      <a:pt x="699" y="1218"/>
                      <a:pt x="788" y="1146"/>
                    </a:cubicBezTo>
                    <a:cubicBezTo>
                      <a:pt x="878" y="1092"/>
                      <a:pt x="913" y="1003"/>
                      <a:pt x="913" y="896"/>
                    </a:cubicBezTo>
                    <a:cubicBezTo>
                      <a:pt x="913" y="788"/>
                      <a:pt x="895" y="717"/>
                      <a:pt x="824" y="663"/>
                    </a:cubicBezTo>
                    <a:cubicBezTo>
                      <a:pt x="770" y="609"/>
                      <a:pt x="681" y="556"/>
                      <a:pt x="538" y="538"/>
                    </a:cubicBezTo>
                    <a:lnTo>
                      <a:pt x="466" y="520"/>
                    </a:lnTo>
                    <a:cubicBezTo>
                      <a:pt x="359" y="502"/>
                      <a:pt x="287" y="466"/>
                      <a:pt x="251" y="448"/>
                    </a:cubicBezTo>
                    <a:cubicBezTo>
                      <a:pt x="215" y="412"/>
                      <a:pt x="197" y="377"/>
                      <a:pt x="197" y="341"/>
                    </a:cubicBezTo>
                    <a:cubicBezTo>
                      <a:pt x="197" y="269"/>
                      <a:pt x="233" y="234"/>
                      <a:pt x="269" y="198"/>
                    </a:cubicBezTo>
                    <a:cubicBezTo>
                      <a:pt x="323" y="180"/>
                      <a:pt x="394" y="162"/>
                      <a:pt x="502" y="162"/>
                    </a:cubicBezTo>
                    <a:cubicBezTo>
                      <a:pt x="555" y="162"/>
                      <a:pt x="627" y="162"/>
                      <a:pt x="681" y="180"/>
                    </a:cubicBezTo>
                    <a:cubicBezTo>
                      <a:pt x="734" y="198"/>
                      <a:pt x="806" y="216"/>
                      <a:pt x="860" y="251"/>
                    </a:cubicBezTo>
                    <a:lnTo>
                      <a:pt x="860" y="55"/>
                    </a:lnTo>
                    <a:cubicBezTo>
                      <a:pt x="806" y="37"/>
                      <a:pt x="734" y="19"/>
                      <a:pt x="681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15"/>
              <p:cNvSpPr/>
              <p:nvPr/>
            </p:nvSpPr>
            <p:spPr>
              <a:xfrm>
                <a:off x="390225" y="2388625"/>
                <a:ext cx="27300" cy="31350"/>
              </a:xfrm>
              <a:custGeom>
                <a:avLst/>
                <a:gdLst/>
                <a:ahLst/>
                <a:cxnLst/>
                <a:rect l="l" t="t" r="r" b="b"/>
                <a:pathLst>
                  <a:path w="1092" h="1254" extrusionOk="0">
                    <a:moveTo>
                      <a:pt x="537" y="162"/>
                    </a:moveTo>
                    <a:cubicBezTo>
                      <a:pt x="645" y="162"/>
                      <a:pt x="734" y="198"/>
                      <a:pt x="788" y="287"/>
                    </a:cubicBezTo>
                    <a:cubicBezTo>
                      <a:pt x="859" y="359"/>
                      <a:pt x="877" y="484"/>
                      <a:pt x="877" y="627"/>
                    </a:cubicBezTo>
                    <a:cubicBezTo>
                      <a:pt x="877" y="770"/>
                      <a:pt x="859" y="878"/>
                      <a:pt x="788" y="967"/>
                    </a:cubicBezTo>
                    <a:cubicBezTo>
                      <a:pt x="734" y="1039"/>
                      <a:pt x="645" y="1092"/>
                      <a:pt x="537" y="1092"/>
                    </a:cubicBezTo>
                    <a:cubicBezTo>
                      <a:pt x="430" y="1092"/>
                      <a:pt x="358" y="1039"/>
                      <a:pt x="287" y="967"/>
                    </a:cubicBezTo>
                    <a:cubicBezTo>
                      <a:pt x="233" y="878"/>
                      <a:pt x="197" y="770"/>
                      <a:pt x="197" y="627"/>
                    </a:cubicBezTo>
                    <a:cubicBezTo>
                      <a:pt x="197" y="484"/>
                      <a:pt x="233" y="359"/>
                      <a:pt x="287" y="287"/>
                    </a:cubicBezTo>
                    <a:cubicBezTo>
                      <a:pt x="358" y="198"/>
                      <a:pt x="430" y="162"/>
                      <a:pt x="537" y="162"/>
                    </a:cubicBezTo>
                    <a:close/>
                    <a:moveTo>
                      <a:pt x="537" y="1"/>
                    </a:moveTo>
                    <a:cubicBezTo>
                      <a:pt x="376" y="1"/>
                      <a:pt x="233" y="55"/>
                      <a:pt x="144" y="162"/>
                    </a:cubicBezTo>
                    <a:cubicBezTo>
                      <a:pt x="36" y="269"/>
                      <a:pt x="0" y="430"/>
                      <a:pt x="0" y="627"/>
                    </a:cubicBezTo>
                    <a:cubicBezTo>
                      <a:pt x="0" y="824"/>
                      <a:pt x="36" y="967"/>
                      <a:pt x="144" y="1092"/>
                    </a:cubicBezTo>
                    <a:cubicBezTo>
                      <a:pt x="233" y="1200"/>
                      <a:pt x="376" y="1254"/>
                      <a:pt x="537" y="1254"/>
                    </a:cubicBezTo>
                    <a:cubicBezTo>
                      <a:pt x="716" y="1254"/>
                      <a:pt x="841" y="1200"/>
                      <a:pt x="949" y="1092"/>
                    </a:cubicBezTo>
                    <a:cubicBezTo>
                      <a:pt x="1038" y="967"/>
                      <a:pt x="1092" y="824"/>
                      <a:pt x="1092" y="627"/>
                    </a:cubicBezTo>
                    <a:cubicBezTo>
                      <a:pt x="1092" y="430"/>
                      <a:pt x="1038" y="269"/>
                      <a:pt x="949" y="162"/>
                    </a:cubicBezTo>
                    <a:cubicBezTo>
                      <a:pt x="841" y="55"/>
                      <a:pt x="716" y="1"/>
                      <a:pt x="53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15"/>
              <p:cNvSpPr/>
              <p:nvPr/>
            </p:nvSpPr>
            <p:spPr>
              <a:xfrm>
                <a:off x="419750" y="2377450"/>
                <a:ext cx="26875" cy="42525"/>
              </a:xfrm>
              <a:custGeom>
                <a:avLst/>
                <a:gdLst/>
                <a:ahLst/>
                <a:cxnLst/>
                <a:rect l="l" t="t" r="r" b="b"/>
                <a:pathLst>
                  <a:path w="1075" h="1701" extrusionOk="0">
                    <a:moveTo>
                      <a:pt x="537" y="609"/>
                    </a:moveTo>
                    <a:cubicBezTo>
                      <a:pt x="645" y="609"/>
                      <a:pt x="716" y="645"/>
                      <a:pt x="788" y="734"/>
                    </a:cubicBezTo>
                    <a:cubicBezTo>
                      <a:pt x="842" y="806"/>
                      <a:pt x="877" y="931"/>
                      <a:pt x="877" y="1074"/>
                    </a:cubicBezTo>
                    <a:cubicBezTo>
                      <a:pt x="877" y="1217"/>
                      <a:pt x="842" y="1325"/>
                      <a:pt x="788" y="1414"/>
                    </a:cubicBezTo>
                    <a:cubicBezTo>
                      <a:pt x="716" y="1486"/>
                      <a:pt x="645" y="1539"/>
                      <a:pt x="537" y="1539"/>
                    </a:cubicBezTo>
                    <a:cubicBezTo>
                      <a:pt x="430" y="1539"/>
                      <a:pt x="340" y="1486"/>
                      <a:pt x="287" y="1414"/>
                    </a:cubicBezTo>
                    <a:cubicBezTo>
                      <a:pt x="233" y="1325"/>
                      <a:pt x="197" y="1217"/>
                      <a:pt x="197" y="1074"/>
                    </a:cubicBezTo>
                    <a:cubicBezTo>
                      <a:pt x="197" y="931"/>
                      <a:pt x="233" y="806"/>
                      <a:pt x="287" y="734"/>
                    </a:cubicBezTo>
                    <a:cubicBezTo>
                      <a:pt x="340" y="645"/>
                      <a:pt x="430" y="609"/>
                      <a:pt x="537" y="609"/>
                    </a:cubicBezTo>
                    <a:close/>
                    <a:moveTo>
                      <a:pt x="877" y="0"/>
                    </a:moveTo>
                    <a:lnTo>
                      <a:pt x="877" y="645"/>
                    </a:lnTo>
                    <a:cubicBezTo>
                      <a:pt x="824" y="573"/>
                      <a:pt x="770" y="519"/>
                      <a:pt x="716" y="484"/>
                    </a:cubicBezTo>
                    <a:cubicBezTo>
                      <a:pt x="645" y="448"/>
                      <a:pt x="573" y="448"/>
                      <a:pt x="484" y="448"/>
                    </a:cubicBezTo>
                    <a:cubicBezTo>
                      <a:pt x="340" y="448"/>
                      <a:pt x="215" y="502"/>
                      <a:pt x="126" y="609"/>
                    </a:cubicBezTo>
                    <a:cubicBezTo>
                      <a:pt x="36" y="734"/>
                      <a:pt x="0" y="877"/>
                      <a:pt x="0" y="1074"/>
                    </a:cubicBezTo>
                    <a:cubicBezTo>
                      <a:pt x="0" y="1253"/>
                      <a:pt x="36" y="1414"/>
                      <a:pt x="126" y="1522"/>
                    </a:cubicBezTo>
                    <a:cubicBezTo>
                      <a:pt x="215" y="1647"/>
                      <a:pt x="340" y="1701"/>
                      <a:pt x="484" y="1701"/>
                    </a:cubicBezTo>
                    <a:cubicBezTo>
                      <a:pt x="573" y="1701"/>
                      <a:pt x="645" y="1683"/>
                      <a:pt x="716" y="1647"/>
                    </a:cubicBezTo>
                    <a:cubicBezTo>
                      <a:pt x="770" y="1611"/>
                      <a:pt x="824" y="1557"/>
                      <a:pt x="877" y="1486"/>
                    </a:cubicBezTo>
                    <a:lnTo>
                      <a:pt x="877" y="1665"/>
                    </a:lnTo>
                    <a:lnTo>
                      <a:pt x="1074" y="1665"/>
                    </a:lnTo>
                    <a:lnTo>
                      <a:pt x="1074" y="0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15"/>
              <p:cNvSpPr/>
              <p:nvPr/>
            </p:nvSpPr>
            <p:spPr>
              <a:xfrm>
                <a:off x="406325" y="2449475"/>
                <a:ext cx="39850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1594" h="2667" extrusionOk="0">
                    <a:moveTo>
                      <a:pt x="627" y="1"/>
                    </a:moveTo>
                    <a:lnTo>
                      <a:pt x="1" y="126"/>
                    </a:lnTo>
                    <a:lnTo>
                      <a:pt x="1" y="466"/>
                    </a:lnTo>
                    <a:lnTo>
                      <a:pt x="645" y="323"/>
                    </a:lnTo>
                    <a:lnTo>
                      <a:pt x="645" y="2363"/>
                    </a:lnTo>
                    <a:lnTo>
                      <a:pt x="54" y="2363"/>
                    </a:lnTo>
                    <a:lnTo>
                      <a:pt x="54" y="2667"/>
                    </a:lnTo>
                    <a:lnTo>
                      <a:pt x="1593" y="2667"/>
                    </a:lnTo>
                    <a:lnTo>
                      <a:pt x="1593" y="2363"/>
                    </a:lnTo>
                    <a:lnTo>
                      <a:pt x="1003" y="2363"/>
                    </a:lnTo>
                    <a:lnTo>
                      <a:pt x="1003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15"/>
              <p:cNvSpPr/>
              <p:nvPr/>
            </p:nvSpPr>
            <p:spPr>
              <a:xfrm>
                <a:off x="238125" y="2105900"/>
                <a:ext cx="20150" cy="13875"/>
              </a:xfrm>
              <a:custGeom>
                <a:avLst/>
                <a:gdLst/>
                <a:ahLst/>
                <a:cxnLst/>
                <a:rect l="l" t="t" r="r" b="b"/>
                <a:pathLst>
                  <a:path w="806" h="555" extrusionOk="0">
                    <a:moveTo>
                      <a:pt x="0" y="0"/>
                    </a:moveTo>
                    <a:lnTo>
                      <a:pt x="0" y="555"/>
                    </a:lnTo>
                    <a:lnTo>
                      <a:pt x="805" y="555"/>
                    </a:lnTo>
                    <a:lnTo>
                      <a:pt x="805" y="0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15"/>
              <p:cNvSpPr/>
              <p:nvPr/>
            </p:nvSpPr>
            <p:spPr>
              <a:xfrm>
                <a:off x="238125" y="2119750"/>
                <a:ext cx="20150" cy="456800"/>
              </a:xfrm>
              <a:custGeom>
                <a:avLst/>
                <a:gdLst/>
                <a:ahLst/>
                <a:cxnLst/>
                <a:rect l="l" t="t" r="r" b="b"/>
                <a:pathLst>
                  <a:path w="806" h="18272" extrusionOk="0">
                    <a:moveTo>
                      <a:pt x="0" y="1"/>
                    </a:moveTo>
                    <a:lnTo>
                      <a:pt x="0" y="18272"/>
                    </a:lnTo>
                    <a:lnTo>
                      <a:pt x="805" y="18272"/>
                    </a:lnTo>
                    <a:lnTo>
                      <a:pt x="805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15"/>
              <p:cNvSpPr/>
              <p:nvPr/>
            </p:nvSpPr>
            <p:spPr>
              <a:xfrm>
                <a:off x="403200" y="2653025"/>
                <a:ext cx="43875" cy="68925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2757" extrusionOk="0">
                    <a:moveTo>
                      <a:pt x="806" y="1"/>
                    </a:moveTo>
                    <a:cubicBezTo>
                      <a:pt x="698" y="1"/>
                      <a:pt x="573" y="1"/>
                      <a:pt x="466" y="19"/>
                    </a:cubicBezTo>
                    <a:cubicBezTo>
                      <a:pt x="340" y="37"/>
                      <a:pt x="215" y="72"/>
                      <a:pt x="72" y="108"/>
                    </a:cubicBezTo>
                    <a:lnTo>
                      <a:pt x="72" y="430"/>
                    </a:lnTo>
                    <a:cubicBezTo>
                      <a:pt x="215" y="377"/>
                      <a:pt x="340" y="359"/>
                      <a:pt x="448" y="323"/>
                    </a:cubicBezTo>
                    <a:cubicBezTo>
                      <a:pt x="555" y="305"/>
                      <a:pt x="662" y="305"/>
                      <a:pt x="770" y="305"/>
                    </a:cubicBezTo>
                    <a:cubicBezTo>
                      <a:pt x="949" y="305"/>
                      <a:pt x="1092" y="341"/>
                      <a:pt x="1181" y="413"/>
                    </a:cubicBezTo>
                    <a:cubicBezTo>
                      <a:pt x="1289" y="484"/>
                      <a:pt x="1325" y="591"/>
                      <a:pt x="1325" y="717"/>
                    </a:cubicBezTo>
                    <a:cubicBezTo>
                      <a:pt x="1325" y="860"/>
                      <a:pt x="1289" y="967"/>
                      <a:pt x="1199" y="1039"/>
                    </a:cubicBezTo>
                    <a:cubicBezTo>
                      <a:pt x="1092" y="1093"/>
                      <a:pt x="967" y="1128"/>
                      <a:pt x="788" y="1128"/>
                    </a:cubicBezTo>
                    <a:lnTo>
                      <a:pt x="466" y="1128"/>
                    </a:lnTo>
                    <a:lnTo>
                      <a:pt x="466" y="1433"/>
                    </a:lnTo>
                    <a:lnTo>
                      <a:pt x="770" y="1433"/>
                    </a:lnTo>
                    <a:cubicBezTo>
                      <a:pt x="967" y="1433"/>
                      <a:pt x="1110" y="1486"/>
                      <a:pt x="1235" y="1576"/>
                    </a:cubicBezTo>
                    <a:cubicBezTo>
                      <a:pt x="1342" y="1647"/>
                      <a:pt x="1396" y="1773"/>
                      <a:pt x="1396" y="1934"/>
                    </a:cubicBezTo>
                    <a:cubicBezTo>
                      <a:pt x="1396" y="2113"/>
                      <a:pt x="1342" y="2238"/>
                      <a:pt x="1217" y="2327"/>
                    </a:cubicBezTo>
                    <a:cubicBezTo>
                      <a:pt x="1092" y="2417"/>
                      <a:pt x="931" y="2453"/>
                      <a:pt x="698" y="2453"/>
                    </a:cubicBezTo>
                    <a:cubicBezTo>
                      <a:pt x="573" y="2453"/>
                      <a:pt x="448" y="2453"/>
                      <a:pt x="322" y="2417"/>
                    </a:cubicBezTo>
                    <a:cubicBezTo>
                      <a:pt x="197" y="2381"/>
                      <a:pt x="90" y="2345"/>
                      <a:pt x="0" y="2291"/>
                    </a:cubicBezTo>
                    <a:lnTo>
                      <a:pt x="0" y="2632"/>
                    </a:lnTo>
                    <a:cubicBezTo>
                      <a:pt x="126" y="2685"/>
                      <a:pt x="251" y="2703"/>
                      <a:pt x="358" y="2739"/>
                    </a:cubicBezTo>
                    <a:cubicBezTo>
                      <a:pt x="483" y="2757"/>
                      <a:pt x="591" y="2757"/>
                      <a:pt x="716" y="2757"/>
                    </a:cubicBezTo>
                    <a:cubicBezTo>
                      <a:pt x="1038" y="2757"/>
                      <a:pt x="1307" y="2685"/>
                      <a:pt x="1486" y="2542"/>
                    </a:cubicBezTo>
                    <a:cubicBezTo>
                      <a:pt x="1665" y="2399"/>
                      <a:pt x="1754" y="2202"/>
                      <a:pt x="1754" y="1934"/>
                    </a:cubicBezTo>
                    <a:cubicBezTo>
                      <a:pt x="1754" y="1773"/>
                      <a:pt x="1700" y="1611"/>
                      <a:pt x="1611" y="1504"/>
                    </a:cubicBezTo>
                    <a:cubicBezTo>
                      <a:pt x="1504" y="1379"/>
                      <a:pt x="1378" y="1307"/>
                      <a:pt x="1199" y="1271"/>
                    </a:cubicBezTo>
                    <a:cubicBezTo>
                      <a:pt x="1360" y="1236"/>
                      <a:pt x="1486" y="1164"/>
                      <a:pt x="1557" y="1057"/>
                    </a:cubicBezTo>
                    <a:cubicBezTo>
                      <a:pt x="1647" y="967"/>
                      <a:pt x="1700" y="842"/>
                      <a:pt x="1700" y="681"/>
                    </a:cubicBezTo>
                    <a:cubicBezTo>
                      <a:pt x="1700" y="466"/>
                      <a:pt x="1611" y="305"/>
                      <a:pt x="1450" y="180"/>
                    </a:cubicBezTo>
                    <a:cubicBezTo>
                      <a:pt x="1289" y="55"/>
                      <a:pt x="1074" y="1"/>
                      <a:pt x="806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15"/>
              <p:cNvSpPr/>
              <p:nvPr/>
            </p:nvSpPr>
            <p:spPr>
              <a:xfrm>
                <a:off x="330275" y="2866000"/>
                <a:ext cx="26875" cy="42525"/>
              </a:xfrm>
              <a:custGeom>
                <a:avLst/>
                <a:gdLst/>
                <a:ahLst/>
                <a:cxnLst/>
                <a:rect l="l" t="t" r="r" b="b"/>
                <a:pathLst>
                  <a:path w="1075" h="1701" extrusionOk="0">
                    <a:moveTo>
                      <a:pt x="537" y="179"/>
                    </a:moveTo>
                    <a:cubicBezTo>
                      <a:pt x="645" y="179"/>
                      <a:pt x="716" y="215"/>
                      <a:pt x="788" y="304"/>
                    </a:cubicBezTo>
                    <a:cubicBezTo>
                      <a:pt x="841" y="376"/>
                      <a:pt x="877" y="501"/>
                      <a:pt x="877" y="644"/>
                    </a:cubicBezTo>
                    <a:cubicBezTo>
                      <a:pt x="877" y="787"/>
                      <a:pt x="841" y="895"/>
                      <a:pt x="788" y="984"/>
                    </a:cubicBezTo>
                    <a:cubicBezTo>
                      <a:pt x="716" y="1056"/>
                      <a:pt x="645" y="1110"/>
                      <a:pt x="537" y="1110"/>
                    </a:cubicBezTo>
                    <a:cubicBezTo>
                      <a:pt x="430" y="1110"/>
                      <a:pt x="340" y="1056"/>
                      <a:pt x="287" y="984"/>
                    </a:cubicBezTo>
                    <a:cubicBezTo>
                      <a:pt x="233" y="895"/>
                      <a:pt x="197" y="787"/>
                      <a:pt x="197" y="644"/>
                    </a:cubicBezTo>
                    <a:cubicBezTo>
                      <a:pt x="197" y="501"/>
                      <a:pt x="233" y="376"/>
                      <a:pt x="287" y="304"/>
                    </a:cubicBezTo>
                    <a:cubicBezTo>
                      <a:pt x="340" y="215"/>
                      <a:pt x="430" y="179"/>
                      <a:pt x="537" y="179"/>
                    </a:cubicBezTo>
                    <a:close/>
                    <a:moveTo>
                      <a:pt x="591" y="0"/>
                    </a:moveTo>
                    <a:cubicBezTo>
                      <a:pt x="501" y="0"/>
                      <a:pt x="412" y="18"/>
                      <a:pt x="358" y="54"/>
                    </a:cubicBezTo>
                    <a:cubicBezTo>
                      <a:pt x="287" y="89"/>
                      <a:pt x="233" y="143"/>
                      <a:pt x="197" y="215"/>
                    </a:cubicBezTo>
                    <a:lnTo>
                      <a:pt x="197" y="36"/>
                    </a:lnTo>
                    <a:lnTo>
                      <a:pt x="0" y="36"/>
                    </a:lnTo>
                    <a:lnTo>
                      <a:pt x="0" y="1700"/>
                    </a:lnTo>
                    <a:lnTo>
                      <a:pt x="197" y="1700"/>
                    </a:lnTo>
                    <a:lnTo>
                      <a:pt x="197" y="1056"/>
                    </a:lnTo>
                    <a:cubicBezTo>
                      <a:pt x="233" y="1127"/>
                      <a:pt x="287" y="1181"/>
                      <a:pt x="358" y="1217"/>
                    </a:cubicBezTo>
                    <a:cubicBezTo>
                      <a:pt x="412" y="1253"/>
                      <a:pt x="501" y="1271"/>
                      <a:pt x="591" y="1271"/>
                    </a:cubicBezTo>
                    <a:cubicBezTo>
                      <a:pt x="734" y="1271"/>
                      <a:pt x="841" y="1217"/>
                      <a:pt x="931" y="1092"/>
                    </a:cubicBezTo>
                    <a:cubicBezTo>
                      <a:pt x="1038" y="984"/>
                      <a:pt x="1074" y="823"/>
                      <a:pt x="1074" y="644"/>
                    </a:cubicBezTo>
                    <a:cubicBezTo>
                      <a:pt x="1074" y="447"/>
                      <a:pt x="1038" y="304"/>
                      <a:pt x="931" y="179"/>
                    </a:cubicBezTo>
                    <a:cubicBezTo>
                      <a:pt x="841" y="72"/>
                      <a:pt x="734" y="0"/>
                      <a:pt x="591" y="0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15"/>
              <p:cNvSpPr/>
              <p:nvPr/>
            </p:nvSpPr>
            <p:spPr>
              <a:xfrm>
                <a:off x="358000" y="2866000"/>
                <a:ext cx="27325" cy="31775"/>
              </a:xfrm>
              <a:custGeom>
                <a:avLst/>
                <a:gdLst/>
                <a:ahLst/>
                <a:cxnLst/>
                <a:rect l="l" t="t" r="r" b="b"/>
                <a:pathLst>
                  <a:path w="1093" h="1271" extrusionOk="0">
                    <a:moveTo>
                      <a:pt x="538" y="179"/>
                    </a:moveTo>
                    <a:cubicBezTo>
                      <a:pt x="645" y="179"/>
                      <a:pt x="735" y="215"/>
                      <a:pt x="788" y="304"/>
                    </a:cubicBezTo>
                    <a:cubicBezTo>
                      <a:pt x="860" y="376"/>
                      <a:pt x="896" y="501"/>
                      <a:pt x="896" y="644"/>
                    </a:cubicBezTo>
                    <a:cubicBezTo>
                      <a:pt x="896" y="787"/>
                      <a:pt x="860" y="895"/>
                      <a:pt x="788" y="984"/>
                    </a:cubicBezTo>
                    <a:cubicBezTo>
                      <a:pt x="735" y="1056"/>
                      <a:pt x="645" y="1110"/>
                      <a:pt x="538" y="1110"/>
                    </a:cubicBezTo>
                    <a:cubicBezTo>
                      <a:pt x="448" y="1110"/>
                      <a:pt x="359" y="1056"/>
                      <a:pt x="287" y="984"/>
                    </a:cubicBezTo>
                    <a:cubicBezTo>
                      <a:pt x="234" y="895"/>
                      <a:pt x="198" y="787"/>
                      <a:pt x="198" y="644"/>
                    </a:cubicBezTo>
                    <a:cubicBezTo>
                      <a:pt x="198" y="501"/>
                      <a:pt x="234" y="376"/>
                      <a:pt x="287" y="304"/>
                    </a:cubicBezTo>
                    <a:cubicBezTo>
                      <a:pt x="359" y="215"/>
                      <a:pt x="448" y="179"/>
                      <a:pt x="538" y="179"/>
                    </a:cubicBezTo>
                    <a:close/>
                    <a:moveTo>
                      <a:pt x="538" y="0"/>
                    </a:moveTo>
                    <a:cubicBezTo>
                      <a:pt x="377" y="0"/>
                      <a:pt x="234" y="72"/>
                      <a:pt x="144" y="179"/>
                    </a:cubicBezTo>
                    <a:cubicBezTo>
                      <a:pt x="37" y="286"/>
                      <a:pt x="1" y="447"/>
                      <a:pt x="1" y="644"/>
                    </a:cubicBezTo>
                    <a:cubicBezTo>
                      <a:pt x="1" y="841"/>
                      <a:pt x="37" y="984"/>
                      <a:pt x="144" y="1110"/>
                    </a:cubicBezTo>
                    <a:cubicBezTo>
                      <a:pt x="234" y="1217"/>
                      <a:pt x="377" y="1271"/>
                      <a:pt x="538" y="1271"/>
                    </a:cubicBezTo>
                    <a:cubicBezTo>
                      <a:pt x="717" y="1271"/>
                      <a:pt x="860" y="1217"/>
                      <a:pt x="949" y="1110"/>
                    </a:cubicBezTo>
                    <a:cubicBezTo>
                      <a:pt x="1039" y="984"/>
                      <a:pt x="1093" y="841"/>
                      <a:pt x="1093" y="644"/>
                    </a:cubicBezTo>
                    <a:cubicBezTo>
                      <a:pt x="1093" y="447"/>
                      <a:pt x="1039" y="286"/>
                      <a:pt x="949" y="179"/>
                    </a:cubicBezTo>
                    <a:cubicBezTo>
                      <a:pt x="860" y="72"/>
                      <a:pt x="717" y="0"/>
                      <a:pt x="538" y="0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15"/>
              <p:cNvSpPr/>
              <p:nvPr/>
            </p:nvSpPr>
            <p:spPr>
              <a:xfrm>
                <a:off x="385750" y="2858375"/>
                <a:ext cx="18825" cy="38500"/>
              </a:xfrm>
              <a:custGeom>
                <a:avLst/>
                <a:gdLst/>
                <a:ahLst/>
                <a:cxnLst/>
                <a:rect l="l" t="t" r="r" b="b"/>
                <a:pathLst>
                  <a:path w="753" h="1540" extrusionOk="0">
                    <a:moveTo>
                      <a:pt x="144" y="1"/>
                    </a:moveTo>
                    <a:lnTo>
                      <a:pt x="144" y="341"/>
                    </a:lnTo>
                    <a:lnTo>
                      <a:pt x="0" y="341"/>
                    </a:lnTo>
                    <a:lnTo>
                      <a:pt x="0" y="502"/>
                    </a:lnTo>
                    <a:lnTo>
                      <a:pt x="144" y="502"/>
                    </a:lnTo>
                    <a:lnTo>
                      <a:pt x="144" y="1146"/>
                    </a:lnTo>
                    <a:cubicBezTo>
                      <a:pt x="144" y="1289"/>
                      <a:pt x="179" y="1397"/>
                      <a:pt x="233" y="1450"/>
                    </a:cubicBezTo>
                    <a:cubicBezTo>
                      <a:pt x="287" y="1522"/>
                      <a:pt x="394" y="1540"/>
                      <a:pt x="555" y="1540"/>
                    </a:cubicBezTo>
                    <a:lnTo>
                      <a:pt x="752" y="1540"/>
                    </a:lnTo>
                    <a:lnTo>
                      <a:pt x="752" y="1379"/>
                    </a:lnTo>
                    <a:lnTo>
                      <a:pt x="555" y="1379"/>
                    </a:lnTo>
                    <a:cubicBezTo>
                      <a:pt x="466" y="1379"/>
                      <a:pt x="412" y="1361"/>
                      <a:pt x="394" y="1343"/>
                    </a:cubicBezTo>
                    <a:cubicBezTo>
                      <a:pt x="358" y="1307"/>
                      <a:pt x="340" y="1253"/>
                      <a:pt x="340" y="1146"/>
                    </a:cubicBezTo>
                    <a:lnTo>
                      <a:pt x="340" y="502"/>
                    </a:lnTo>
                    <a:lnTo>
                      <a:pt x="752" y="502"/>
                    </a:lnTo>
                    <a:lnTo>
                      <a:pt x="752" y="341"/>
                    </a:lnTo>
                    <a:lnTo>
                      <a:pt x="340" y="341"/>
                    </a:lnTo>
                    <a:lnTo>
                      <a:pt x="340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15"/>
              <p:cNvSpPr/>
              <p:nvPr/>
            </p:nvSpPr>
            <p:spPr>
              <a:xfrm>
                <a:off x="401850" y="2866000"/>
                <a:ext cx="25525" cy="31775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1271" extrusionOk="0">
                    <a:moveTo>
                      <a:pt x="824" y="626"/>
                    </a:moveTo>
                    <a:lnTo>
                      <a:pt x="824" y="680"/>
                    </a:lnTo>
                    <a:cubicBezTo>
                      <a:pt x="824" y="805"/>
                      <a:pt x="788" y="913"/>
                      <a:pt x="716" y="984"/>
                    </a:cubicBezTo>
                    <a:cubicBezTo>
                      <a:pt x="663" y="1056"/>
                      <a:pt x="573" y="1110"/>
                      <a:pt x="466" y="1110"/>
                    </a:cubicBezTo>
                    <a:cubicBezTo>
                      <a:pt x="376" y="1110"/>
                      <a:pt x="323" y="1092"/>
                      <a:pt x="269" y="1038"/>
                    </a:cubicBezTo>
                    <a:cubicBezTo>
                      <a:pt x="215" y="1002"/>
                      <a:pt x="197" y="948"/>
                      <a:pt x="197" y="877"/>
                    </a:cubicBezTo>
                    <a:cubicBezTo>
                      <a:pt x="197" y="787"/>
                      <a:pt x="233" y="734"/>
                      <a:pt x="287" y="680"/>
                    </a:cubicBezTo>
                    <a:cubicBezTo>
                      <a:pt x="359" y="644"/>
                      <a:pt x="466" y="626"/>
                      <a:pt x="627" y="626"/>
                    </a:cubicBezTo>
                    <a:close/>
                    <a:moveTo>
                      <a:pt x="502" y="0"/>
                    </a:moveTo>
                    <a:cubicBezTo>
                      <a:pt x="430" y="0"/>
                      <a:pt x="376" y="18"/>
                      <a:pt x="305" y="36"/>
                    </a:cubicBezTo>
                    <a:cubicBezTo>
                      <a:pt x="233" y="36"/>
                      <a:pt x="162" y="72"/>
                      <a:pt x="90" y="89"/>
                    </a:cubicBezTo>
                    <a:lnTo>
                      <a:pt x="90" y="268"/>
                    </a:lnTo>
                    <a:cubicBezTo>
                      <a:pt x="144" y="233"/>
                      <a:pt x="215" y="215"/>
                      <a:pt x="287" y="197"/>
                    </a:cubicBezTo>
                    <a:cubicBezTo>
                      <a:pt x="341" y="179"/>
                      <a:pt x="412" y="179"/>
                      <a:pt x="484" y="179"/>
                    </a:cubicBezTo>
                    <a:cubicBezTo>
                      <a:pt x="591" y="179"/>
                      <a:pt x="663" y="197"/>
                      <a:pt x="734" y="251"/>
                    </a:cubicBezTo>
                    <a:cubicBezTo>
                      <a:pt x="788" y="304"/>
                      <a:pt x="824" y="376"/>
                      <a:pt x="824" y="465"/>
                    </a:cubicBezTo>
                    <a:lnTo>
                      <a:pt x="824" y="483"/>
                    </a:lnTo>
                    <a:lnTo>
                      <a:pt x="537" y="483"/>
                    </a:lnTo>
                    <a:cubicBezTo>
                      <a:pt x="359" y="483"/>
                      <a:pt x="233" y="519"/>
                      <a:pt x="144" y="591"/>
                    </a:cubicBezTo>
                    <a:cubicBezTo>
                      <a:pt x="54" y="644"/>
                      <a:pt x="1" y="752"/>
                      <a:pt x="1" y="895"/>
                    </a:cubicBezTo>
                    <a:cubicBezTo>
                      <a:pt x="1" y="1002"/>
                      <a:pt x="36" y="1092"/>
                      <a:pt x="108" y="1163"/>
                    </a:cubicBezTo>
                    <a:cubicBezTo>
                      <a:pt x="180" y="1235"/>
                      <a:pt x="287" y="1271"/>
                      <a:pt x="412" y="1271"/>
                    </a:cubicBezTo>
                    <a:cubicBezTo>
                      <a:pt x="502" y="1271"/>
                      <a:pt x="591" y="1253"/>
                      <a:pt x="645" y="1217"/>
                    </a:cubicBezTo>
                    <a:cubicBezTo>
                      <a:pt x="716" y="1181"/>
                      <a:pt x="770" y="1127"/>
                      <a:pt x="824" y="1056"/>
                    </a:cubicBezTo>
                    <a:lnTo>
                      <a:pt x="824" y="1235"/>
                    </a:lnTo>
                    <a:lnTo>
                      <a:pt x="1021" y="1235"/>
                    </a:lnTo>
                    <a:lnTo>
                      <a:pt x="1021" y="555"/>
                    </a:lnTo>
                    <a:cubicBezTo>
                      <a:pt x="1021" y="376"/>
                      <a:pt x="967" y="233"/>
                      <a:pt x="895" y="143"/>
                    </a:cubicBezTo>
                    <a:cubicBezTo>
                      <a:pt x="806" y="54"/>
                      <a:pt x="681" y="0"/>
                      <a:pt x="502" y="0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15"/>
              <p:cNvSpPr/>
              <p:nvPr/>
            </p:nvSpPr>
            <p:spPr>
              <a:xfrm>
                <a:off x="406325" y="2927275"/>
                <a:ext cx="39850" cy="66700"/>
              </a:xfrm>
              <a:custGeom>
                <a:avLst/>
                <a:gdLst/>
                <a:ahLst/>
                <a:cxnLst/>
                <a:rect l="l" t="t" r="r" b="b"/>
                <a:pathLst>
                  <a:path w="1594" h="2668" extrusionOk="0">
                    <a:moveTo>
                      <a:pt x="627" y="1"/>
                    </a:moveTo>
                    <a:lnTo>
                      <a:pt x="1" y="126"/>
                    </a:lnTo>
                    <a:lnTo>
                      <a:pt x="1" y="448"/>
                    </a:lnTo>
                    <a:lnTo>
                      <a:pt x="645" y="323"/>
                    </a:lnTo>
                    <a:lnTo>
                      <a:pt x="645" y="2363"/>
                    </a:lnTo>
                    <a:lnTo>
                      <a:pt x="54" y="2363"/>
                    </a:lnTo>
                    <a:lnTo>
                      <a:pt x="54" y="2667"/>
                    </a:lnTo>
                    <a:lnTo>
                      <a:pt x="1593" y="2667"/>
                    </a:lnTo>
                    <a:lnTo>
                      <a:pt x="1593" y="2363"/>
                    </a:lnTo>
                    <a:lnTo>
                      <a:pt x="1003" y="2363"/>
                    </a:lnTo>
                    <a:lnTo>
                      <a:pt x="1003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15"/>
              <p:cNvSpPr/>
              <p:nvPr/>
            </p:nvSpPr>
            <p:spPr>
              <a:xfrm>
                <a:off x="238125" y="2576525"/>
                <a:ext cx="20150" cy="21050"/>
              </a:xfrm>
              <a:custGeom>
                <a:avLst/>
                <a:gdLst/>
                <a:ahLst/>
                <a:cxnLst/>
                <a:rect l="l" t="t" r="r" b="b"/>
                <a:pathLst>
                  <a:path w="806" h="842" extrusionOk="0">
                    <a:moveTo>
                      <a:pt x="0" y="1"/>
                    </a:moveTo>
                    <a:lnTo>
                      <a:pt x="0" y="842"/>
                    </a:lnTo>
                    <a:lnTo>
                      <a:pt x="805" y="842"/>
                    </a:lnTo>
                    <a:lnTo>
                      <a:pt x="805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15"/>
              <p:cNvSpPr/>
              <p:nvPr/>
            </p:nvSpPr>
            <p:spPr>
              <a:xfrm>
                <a:off x="238125" y="2597550"/>
                <a:ext cx="20150" cy="456800"/>
              </a:xfrm>
              <a:custGeom>
                <a:avLst/>
                <a:gdLst/>
                <a:ahLst/>
                <a:cxnLst/>
                <a:rect l="l" t="t" r="r" b="b"/>
                <a:pathLst>
                  <a:path w="806" h="18272" extrusionOk="0">
                    <a:moveTo>
                      <a:pt x="0" y="1"/>
                    </a:moveTo>
                    <a:lnTo>
                      <a:pt x="0" y="18272"/>
                    </a:lnTo>
                    <a:lnTo>
                      <a:pt x="805" y="18272"/>
                    </a:lnTo>
                    <a:lnTo>
                      <a:pt x="805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15"/>
              <p:cNvSpPr/>
              <p:nvPr/>
            </p:nvSpPr>
            <p:spPr>
              <a:xfrm>
                <a:off x="402300" y="3114725"/>
                <a:ext cx="45650" cy="69375"/>
              </a:xfrm>
              <a:custGeom>
                <a:avLst/>
                <a:gdLst/>
                <a:ahLst/>
                <a:cxnLst/>
                <a:rect l="l" t="t" r="r" b="b"/>
                <a:pathLst>
                  <a:path w="1826" h="2775" extrusionOk="0">
                    <a:moveTo>
                      <a:pt x="913" y="287"/>
                    </a:moveTo>
                    <a:cubicBezTo>
                      <a:pt x="1074" y="287"/>
                      <a:pt x="1200" y="323"/>
                      <a:pt x="1289" y="394"/>
                    </a:cubicBezTo>
                    <a:cubicBezTo>
                      <a:pt x="1361" y="484"/>
                      <a:pt x="1414" y="591"/>
                      <a:pt x="1414" y="734"/>
                    </a:cubicBezTo>
                    <a:cubicBezTo>
                      <a:pt x="1414" y="860"/>
                      <a:pt x="1361" y="967"/>
                      <a:pt x="1289" y="1057"/>
                    </a:cubicBezTo>
                    <a:cubicBezTo>
                      <a:pt x="1200" y="1128"/>
                      <a:pt x="1074" y="1164"/>
                      <a:pt x="913" y="1164"/>
                    </a:cubicBezTo>
                    <a:cubicBezTo>
                      <a:pt x="752" y="1164"/>
                      <a:pt x="645" y="1128"/>
                      <a:pt x="555" y="1057"/>
                    </a:cubicBezTo>
                    <a:cubicBezTo>
                      <a:pt x="466" y="967"/>
                      <a:pt x="430" y="860"/>
                      <a:pt x="430" y="734"/>
                    </a:cubicBezTo>
                    <a:cubicBezTo>
                      <a:pt x="430" y="591"/>
                      <a:pt x="466" y="484"/>
                      <a:pt x="555" y="394"/>
                    </a:cubicBezTo>
                    <a:cubicBezTo>
                      <a:pt x="645" y="323"/>
                      <a:pt x="752" y="287"/>
                      <a:pt x="913" y="287"/>
                    </a:cubicBezTo>
                    <a:close/>
                    <a:moveTo>
                      <a:pt x="913" y="1450"/>
                    </a:moveTo>
                    <a:cubicBezTo>
                      <a:pt x="1092" y="1450"/>
                      <a:pt x="1217" y="1504"/>
                      <a:pt x="1325" y="1593"/>
                    </a:cubicBezTo>
                    <a:cubicBezTo>
                      <a:pt x="1414" y="1683"/>
                      <a:pt x="1468" y="1808"/>
                      <a:pt x="1468" y="1969"/>
                    </a:cubicBezTo>
                    <a:cubicBezTo>
                      <a:pt x="1468" y="2130"/>
                      <a:pt x="1414" y="2256"/>
                      <a:pt x="1325" y="2345"/>
                    </a:cubicBezTo>
                    <a:cubicBezTo>
                      <a:pt x="1217" y="2434"/>
                      <a:pt x="1092" y="2488"/>
                      <a:pt x="913" y="2488"/>
                    </a:cubicBezTo>
                    <a:cubicBezTo>
                      <a:pt x="752" y="2488"/>
                      <a:pt x="609" y="2434"/>
                      <a:pt x="519" y="2345"/>
                    </a:cubicBezTo>
                    <a:cubicBezTo>
                      <a:pt x="412" y="2256"/>
                      <a:pt x="358" y="2130"/>
                      <a:pt x="358" y="1969"/>
                    </a:cubicBezTo>
                    <a:cubicBezTo>
                      <a:pt x="358" y="1808"/>
                      <a:pt x="412" y="1683"/>
                      <a:pt x="519" y="1593"/>
                    </a:cubicBezTo>
                    <a:cubicBezTo>
                      <a:pt x="609" y="1504"/>
                      <a:pt x="752" y="1450"/>
                      <a:pt x="913" y="1450"/>
                    </a:cubicBezTo>
                    <a:close/>
                    <a:moveTo>
                      <a:pt x="913" y="1"/>
                    </a:moveTo>
                    <a:cubicBezTo>
                      <a:pt x="645" y="1"/>
                      <a:pt x="448" y="54"/>
                      <a:pt x="287" y="180"/>
                    </a:cubicBezTo>
                    <a:cubicBezTo>
                      <a:pt x="144" y="305"/>
                      <a:pt x="72" y="484"/>
                      <a:pt x="72" y="699"/>
                    </a:cubicBezTo>
                    <a:cubicBezTo>
                      <a:pt x="72" y="842"/>
                      <a:pt x="108" y="967"/>
                      <a:pt x="197" y="1074"/>
                    </a:cubicBezTo>
                    <a:cubicBezTo>
                      <a:pt x="287" y="1182"/>
                      <a:pt x="394" y="1253"/>
                      <a:pt x="555" y="1289"/>
                    </a:cubicBezTo>
                    <a:cubicBezTo>
                      <a:pt x="376" y="1343"/>
                      <a:pt x="251" y="1414"/>
                      <a:pt x="144" y="1540"/>
                    </a:cubicBezTo>
                    <a:cubicBezTo>
                      <a:pt x="54" y="1647"/>
                      <a:pt x="1" y="1790"/>
                      <a:pt x="1" y="1969"/>
                    </a:cubicBezTo>
                    <a:cubicBezTo>
                      <a:pt x="1" y="2220"/>
                      <a:pt x="72" y="2434"/>
                      <a:pt x="233" y="2560"/>
                    </a:cubicBezTo>
                    <a:cubicBezTo>
                      <a:pt x="394" y="2703"/>
                      <a:pt x="627" y="2774"/>
                      <a:pt x="913" y="2774"/>
                    </a:cubicBezTo>
                    <a:cubicBezTo>
                      <a:pt x="1217" y="2774"/>
                      <a:pt x="1432" y="2703"/>
                      <a:pt x="1593" y="2560"/>
                    </a:cubicBezTo>
                    <a:cubicBezTo>
                      <a:pt x="1754" y="2434"/>
                      <a:pt x="1826" y="2220"/>
                      <a:pt x="1826" y="1969"/>
                    </a:cubicBezTo>
                    <a:cubicBezTo>
                      <a:pt x="1826" y="1790"/>
                      <a:pt x="1790" y="1647"/>
                      <a:pt x="1683" y="1540"/>
                    </a:cubicBezTo>
                    <a:cubicBezTo>
                      <a:pt x="1593" y="1414"/>
                      <a:pt x="1450" y="1343"/>
                      <a:pt x="1289" y="1289"/>
                    </a:cubicBezTo>
                    <a:cubicBezTo>
                      <a:pt x="1432" y="1253"/>
                      <a:pt x="1557" y="1182"/>
                      <a:pt x="1647" y="1074"/>
                    </a:cubicBezTo>
                    <a:cubicBezTo>
                      <a:pt x="1718" y="967"/>
                      <a:pt x="1772" y="842"/>
                      <a:pt x="1772" y="699"/>
                    </a:cubicBezTo>
                    <a:cubicBezTo>
                      <a:pt x="1772" y="484"/>
                      <a:pt x="1701" y="305"/>
                      <a:pt x="1540" y="180"/>
                    </a:cubicBezTo>
                    <a:cubicBezTo>
                      <a:pt x="1396" y="54"/>
                      <a:pt x="1182" y="1"/>
                      <a:pt x="913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15"/>
              <p:cNvSpPr/>
              <p:nvPr/>
            </p:nvSpPr>
            <p:spPr>
              <a:xfrm>
                <a:off x="392450" y="3223000"/>
                <a:ext cx="59075" cy="65775"/>
              </a:xfrm>
              <a:custGeom>
                <a:avLst/>
                <a:gdLst/>
                <a:ahLst/>
                <a:cxnLst/>
                <a:rect l="l" t="t" r="r" b="b"/>
                <a:pathLst>
                  <a:path w="2363" h="2631" extrusionOk="0">
                    <a:moveTo>
                      <a:pt x="1325" y="448"/>
                    </a:moveTo>
                    <a:cubicBezTo>
                      <a:pt x="1415" y="466"/>
                      <a:pt x="1486" y="501"/>
                      <a:pt x="1522" y="555"/>
                    </a:cubicBezTo>
                    <a:cubicBezTo>
                      <a:pt x="1576" y="609"/>
                      <a:pt x="1594" y="680"/>
                      <a:pt x="1594" y="770"/>
                    </a:cubicBezTo>
                    <a:cubicBezTo>
                      <a:pt x="1594" y="841"/>
                      <a:pt x="1576" y="913"/>
                      <a:pt x="1540" y="967"/>
                    </a:cubicBezTo>
                    <a:cubicBezTo>
                      <a:pt x="1504" y="1020"/>
                      <a:pt x="1450" y="1056"/>
                      <a:pt x="1397" y="1074"/>
                    </a:cubicBezTo>
                    <a:cubicBezTo>
                      <a:pt x="1325" y="1092"/>
                      <a:pt x="1182" y="1110"/>
                      <a:pt x="913" y="1110"/>
                    </a:cubicBezTo>
                    <a:lnTo>
                      <a:pt x="520" y="1110"/>
                    </a:lnTo>
                    <a:lnTo>
                      <a:pt x="520" y="448"/>
                    </a:lnTo>
                    <a:close/>
                    <a:moveTo>
                      <a:pt x="1" y="0"/>
                    </a:moveTo>
                    <a:lnTo>
                      <a:pt x="1" y="2631"/>
                    </a:lnTo>
                    <a:lnTo>
                      <a:pt x="520" y="2631"/>
                    </a:lnTo>
                    <a:lnTo>
                      <a:pt x="520" y="1521"/>
                    </a:lnTo>
                    <a:lnTo>
                      <a:pt x="627" y="1521"/>
                    </a:lnTo>
                    <a:cubicBezTo>
                      <a:pt x="752" y="1521"/>
                      <a:pt x="842" y="1539"/>
                      <a:pt x="896" y="1557"/>
                    </a:cubicBezTo>
                    <a:cubicBezTo>
                      <a:pt x="949" y="1575"/>
                      <a:pt x="1003" y="1611"/>
                      <a:pt x="1057" y="1665"/>
                    </a:cubicBezTo>
                    <a:cubicBezTo>
                      <a:pt x="1110" y="1718"/>
                      <a:pt x="1200" y="1844"/>
                      <a:pt x="1343" y="2058"/>
                    </a:cubicBezTo>
                    <a:lnTo>
                      <a:pt x="1719" y="2631"/>
                    </a:lnTo>
                    <a:lnTo>
                      <a:pt x="2363" y="2631"/>
                    </a:lnTo>
                    <a:lnTo>
                      <a:pt x="2041" y="2112"/>
                    </a:lnTo>
                    <a:cubicBezTo>
                      <a:pt x="1916" y="1915"/>
                      <a:pt x="1808" y="1772"/>
                      <a:pt x="1737" y="1682"/>
                    </a:cubicBezTo>
                    <a:cubicBezTo>
                      <a:pt x="1665" y="1611"/>
                      <a:pt x="1558" y="1539"/>
                      <a:pt x="1450" y="1468"/>
                    </a:cubicBezTo>
                    <a:cubicBezTo>
                      <a:pt x="1683" y="1432"/>
                      <a:pt x="1862" y="1360"/>
                      <a:pt x="1969" y="1217"/>
                    </a:cubicBezTo>
                    <a:cubicBezTo>
                      <a:pt x="2077" y="1092"/>
                      <a:pt x="2148" y="931"/>
                      <a:pt x="2148" y="734"/>
                    </a:cubicBezTo>
                    <a:cubicBezTo>
                      <a:pt x="2148" y="573"/>
                      <a:pt x="2112" y="448"/>
                      <a:pt x="2023" y="322"/>
                    </a:cubicBezTo>
                    <a:cubicBezTo>
                      <a:pt x="1951" y="197"/>
                      <a:pt x="1844" y="126"/>
                      <a:pt x="1719" y="72"/>
                    </a:cubicBezTo>
                    <a:cubicBezTo>
                      <a:pt x="1594" y="18"/>
                      <a:pt x="1397" y="0"/>
                      <a:pt x="1110" y="0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15"/>
              <p:cNvSpPr/>
              <p:nvPr/>
            </p:nvSpPr>
            <p:spPr>
              <a:xfrm>
                <a:off x="349500" y="3328125"/>
                <a:ext cx="17475" cy="30900"/>
              </a:xfrm>
              <a:custGeom>
                <a:avLst/>
                <a:gdLst/>
                <a:ahLst/>
                <a:cxnLst/>
                <a:rect l="l" t="t" r="r" b="b"/>
                <a:pathLst>
                  <a:path w="699" h="1236" extrusionOk="0">
                    <a:moveTo>
                      <a:pt x="609" y="1"/>
                    </a:moveTo>
                    <a:cubicBezTo>
                      <a:pt x="502" y="1"/>
                      <a:pt x="430" y="19"/>
                      <a:pt x="359" y="54"/>
                    </a:cubicBezTo>
                    <a:cubicBezTo>
                      <a:pt x="287" y="90"/>
                      <a:pt x="234" y="144"/>
                      <a:pt x="198" y="215"/>
                    </a:cubicBezTo>
                    <a:lnTo>
                      <a:pt x="198" y="19"/>
                    </a:lnTo>
                    <a:lnTo>
                      <a:pt x="1" y="19"/>
                    </a:lnTo>
                    <a:lnTo>
                      <a:pt x="1" y="1235"/>
                    </a:lnTo>
                    <a:lnTo>
                      <a:pt x="198" y="1235"/>
                    </a:lnTo>
                    <a:lnTo>
                      <a:pt x="198" y="591"/>
                    </a:lnTo>
                    <a:cubicBezTo>
                      <a:pt x="198" y="466"/>
                      <a:pt x="234" y="359"/>
                      <a:pt x="287" y="287"/>
                    </a:cubicBezTo>
                    <a:cubicBezTo>
                      <a:pt x="341" y="215"/>
                      <a:pt x="430" y="180"/>
                      <a:pt x="538" y="180"/>
                    </a:cubicBezTo>
                    <a:lnTo>
                      <a:pt x="627" y="180"/>
                    </a:lnTo>
                    <a:cubicBezTo>
                      <a:pt x="663" y="198"/>
                      <a:pt x="681" y="198"/>
                      <a:pt x="699" y="215"/>
                    </a:cubicBezTo>
                    <a:lnTo>
                      <a:pt x="699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15"/>
              <p:cNvSpPr/>
              <p:nvPr/>
            </p:nvSpPr>
            <p:spPr>
              <a:xfrm>
                <a:off x="366075" y="3328575"/>
                <a:ext cx="25075" cy="30900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236" extrusionOk="0">
                    <a:moveTo>
                      <a:pt x="0" y="1"/>
                    </a:moveTo>
                    <a:lnTo>
                      <a:pt x="0" y="734"/>
                    </a:lnTo>
                    <a:cubicBezTo>
                      <a:pt x="0" y="895"/>
                      <a:pt x="36" y="1021"/>
                      <a:pt x="107" y="1110"/>
                    </a:cubicBezTo>
                    <a:cubicBezTo>
                      <a:pt x="179" y="1200"/>
                      <a:pt x="286" y="1235"/>
                      <a:pt x="430" y="1235"/>
                    </a:cubicBezTo>
                    <a:cubicBezTo>
                      <a:pt x="501" y="1235"/>
                      <a:pt x="591" y="1217"/>
                      <a:pt x="644" y="1182"/>
                    </a:cubicBezTo>
                    <a:cubicBezTo>
                      <a:pt x="716" y="1146"/>
                      <a:pt x="770" y="1092"/>
                      <a:pt x="805" y="1021"/>
                    </a:cubicBezTo>
                    <a:lnTo>
                      <a:pt x="805" y="1217"/>
                    </a:lnTo>
                    <a:lnTo>
                      <a:pt x="1002" y="1217"/>
                    </a:lnTo>
                    <a:lnTo>
                      <a:pt x="1002" y="1"/>
                    </a:lnTo>
                    <a:lnTo>
                      <a:pt x="805" y="1"/>
                    </a:lnTo>
                    <a:lnTo>
                      <a:pt x="805" y="681"/>
                    </a:lnTo>
                    <a:cubicBezTo>
                      <a:pt x="805" y="806"/>
                      <a:pt x="787" y="895"/>
                      <a:pt x="716" y="967"/>
                    </a:cubicBezTo>
                    <a:cubicBezTo>
                      <a:pt x="662" y="1039"/>
                      <a:pt x="573" y="1074"/>
                      <a:pt x="465" y="1074"/>
                    </a:cubicBezTo>
                    <a:cubicBezTo>
                      <a:pt x="376" y="1074"/>
                      <a:pt x="304" y="1039"/>
                      <a:pt x="268" y="985"/>
                    </a:cubicBezTo>
                    <a:cubicBezTo>
                      <a:pt x="215" y="931"/>
                      <a:pt x="197" y="842"/>
                      <a:pt x="197" y="734"/>
                    </a:cubicBezTo>
                    <a:lnTo>
                      <a:pt x="197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15"/>
              <p:cNvSpPr/>
              <p:nvPr/>
            </p:nvSpPr>
            <p:spPr>
              <a:xfrm>
                <a:off x="396025" y="3316950"/>
                <a:ext cx="26875" cy="42525"/>
              </a:xfrm>
              <a:custGeom>
                <a:avLst/>
                <a:gdLst/>
                <a:ahLst/>
                <a:cxnLst/>
                <a:rect l="l" t="t" r="r" b="b"/>
                <a:pathLst>
                  <a:path w="1075" h="1701" extrusionOk="0">
                    <a:moveTo>
                      <a:pt x="538" y="609"/>
                    </a:moveTo>
                    <a:cubicBezTo>
                      <a:pt x="645" y="609"/>
                      <a:pt x="717" y="645"/>
                      <a:pt x="788" y="734"/>
                    </a:cubicBezTo>
                    <a:cubicBezTo>
                      <a:pt x="842" y="824"/>
                      <a:pt x="878" y="931"/>
                      <a:pt x="878" y="1074"/>
                    </a:cubicBezTo>
                    <a:cubicBezTo>
                      <a:pt x="878" y="1217"/>
                      <a:pt x="842" y="1342"/>
                      <a:pt x="788" y="1414"/>
                    </a:cubicBezTo>
                    <a:cubicBezTo>
                      <a:pt x="717" y="1504"/>
                      <a:pt x="645" y="1539"/>
                      <a:pt x="538" y="1539"/>
                    </a:cubicBezTo>
                    <a:cubicBezTo>
                      <a:pt x="430" y="1539"/>
                      <a:pt x="359" y="1504"/>
                      <a:pt x="287" y="1414"/>
                    </a:cubicBezTo>
                    <a:cubicBezTo>
                      <a:pt x="234" y="1342"/>
                      <a:pt x="198" y="1217"/>
                      <a:pt x="198" y="1074"/>
                    </a:cubicBezTo>
                    <a:cubicBezTo>
                      <a:pt x="198" y="931"/>
                      <a:pt x="234" y="824"/>
                      <a:pt x="287" y="734"/>
                    </a:cubicBezTo>
                    <a:cubicBezTo>
                      <a:pt x="359" y="645"/>
                      <a:pt x="430" y="609"/>
                      <a:pt x="538" y="609"/>
                    </a:cubicBezTo>
                    <a:close/>
                    <a:moveTo>
                      <a:pt x="1" y="0"/>
                    </a:moveTo>
                    <a:lnTo>
                      <a:pt x="1" y="1682"/>
                    </a:lnTo>
                    <a:lnTo>
                      <a:pt x="198" y="1682"/>
                    </a:lnTo>
                    <a:lnTo>
                      <a:pt x="198" y="1486"/>
                    </a:lnTo>
                    <a:cubicBezTo>
                      <a:pt x="252" y="1557"/>
                      <a:pt x="287" y="1611"/>
                      <a:pt x="359" y="1647"/>
                    </a:cubicBezTo>
                    <a:cubicBezTo>
                      <a:pt x="430" y="1682"/>
                      <a:pt x="502" y="1700"/>
                      <a:pt x="592" y="1700"/>
                    </a:cubicBezTo>
                    <a:cubicBezTo>
                      <a:pt x="735" y="1700"/>
                      <a:pt x="842" y="1647"/>
                      <a:pt x="932" y="1539"/>
                    </a:cubicBezTo>
                    <a:cubicBezTo>
                      <a:pt x="1039" y="1414"/>
                      <a:pt x="1075" y="1271"/>
                      <a:pt x="1075" y="1074"/>
                    </a:cubicBezTo>
                    <a:cubicBezTo>
                      <a:pt x="1075" y="895"/>
                      <a:pt x="1039" y="734"/>
                      <a:pt x="932" y="627"/>
                    </a:cubicBezTo>
                    <a:cubicBezTo>
                      <a:pt x="842" y="501"/>
                      <a:pt x="735" y="448"/>
                      <a:pt x="592" y="448"/>
                    </a:cubicBezTo>
                    <a:cubicBezTo>
                      <a:pt x="502" y="448"/>
                      <a:pt x="430" y="466"/>
                      <a:pt x="359" y="501"/>
                    </a:cubicBezTo>
                    <a:cubicBezTo>
                      <a:pt x="287" y="537"/>
                      <a:pt x="252" y="591"/>
                      <a:pt x="198" y="662"/>
                    </a:cubicBezTo>
                    <a:lnTo>
                      <a:pt x="198" y="0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15"/>
              <p:cNvSpPr/>
              <p:nvPr/>
            </p:nvSpPr>
            <p:spPr>
              <a:xfrm>
                <a:off x="426000" y="3316950"/>
                <a:ext cx="4950" cy="42075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683" extrusionOk="0">
                    <a:moveTo>
                      <a:pt x="1" y="0"/>
                    </a:moveTo>
                    <a:lnTo>
                      <a:pt x="1" y="251"/>
                    </a:lnTo>
                    <a:lnTo>
                      <a:pt x="198" y="251"/>
                    </a:lnTo>
                    <a:lnTo>
                      <a:pt x="198" y="0"/>
                    </a:lnTo>
                    <a:close/>
                    <a:moveTo>
                      <a:pt x="1" y="466"/>
                    </a:moveTo>
                    <a:lnTo>
                      <a:pt x="1" y="1682"/>
                    </a:lnTo>
                    <a:lnTo>
                      <a:pt x="198" y="1682"/>
                    </a:lnTo>
                    <a:lnTo>
                      <a:pt x="198" y="466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15"/>
              <p:cNvSpPr/>
              <p:nvPr/>
            </p:nvSpPr>
            <p:spPr>
              <a:xfrm>
                <a:off x="403200" y="3388075"/>
                <a:ext cx="43875" cy="68925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2757" extrusionOk="0">
                    <a:moveTo>
                      <a:pt x="806" y="1"/>
                    </a:moveTo>
                    <a:cubicBezTo>
                      <a:pt x="698" y="1"/>
                      <a:pt x="573" y="1"/>
                      <a:pt x="466" y="19"/>
                    </a:cubicBezTo>
                    <a:cubicBezTo>
                      <a:pt x="340" y="36"/>
                      <a:pt x="215" y="72"/>
                      <a:pt x="72" y="108"/>
                    </a:cubicBezTo>
                    <a:lnTo>
                      <a:pt x="72" y="430"/>
                    </a:lnTo>
                    <a:cubicBezTo>
                      <a:pt x="215" y="376"/>
                      <a:pt x="340" y="359"/>
                      <a:pt x="448" y="323"/>
                    </a:cubicBezTo>
                    <a:cubicBezTo>
                      <a:pt x="555" y="305"/>
                      <a:pt x="662" y="305"/>
                      <a:pt x="770" y="305"/>
                    </a:cubicBezTo>
                    <a:cubicBezTo>
                      <a:pt x="949" y="305"/>
                      <a:pt x="1092" y="341"/>
                      <a:pt x="1181" y="412"/>
                    </a:cubicBezTo>
                    <a:cubicBezTo>
                      <a:pt x="1289" y="484"/>
                      <a:pt x="1325" y="591"/>
                      <a:pt x="1325" y="716"/>
                    </a:cubicBezTo>
                    <a:cubicBezTo>
                      <a:pt x="1325" y="860"/>
                      <a:pt x="1289" y="967"/>
                      <a:pt x="1199" y="1039"/>
                    </a:cubicBezTo>
                    <a:cubicBezTo>
                      <a:pt x="1092" y="1092"/>
                      <a:pt x="967" y="1128"/>
                      <a:pt x="788" y="1128"/>
                    </a:cubicBezTo>
                    <a:lnTo>
                      <a:pt x="466" y="1128"/>
                    </a:lnTo>
                    <a:lnTo>
                      <a:pt x="466" y="1432"/>
                    </a:lnTo>
                    <a:lnTo>
                      <a:pt x="770" y="1432"/>
                    </a:lnTo>
                    <a:cubicBezTo>
                      <a:pt x="967" y="1432"/>
                      <a:pt x="1110" y="1486"/>
                      <a:pt x="1235" y="1575"/>
                    </a:cubicBezTo>
                    <a:cubicBezTo>
                      <a:pt x="1342" y="1647"/>
                      <a:pt x="1396" y="1772"/>
                      <a:pt x="1396" y="1933"/>
                    </a:cubicBezTo>
                    <a:cubicBezTo>
                      <a:pt x="1396" y="2112"/>
                      <a:pt x="1342" y="2238"/>
                      <a:pt x="1217" y="2327"/>
                    </a:cubicBezTo>
                    <a:cubicBezTo>
                      <a:pt x="1092" y="2417"/>
                      <a:pt x="931" y="2452"/>
                      <a:pt x="698" y="2452"/>
                    </a:cubicBezTo>
                    <a:cubicBezTo>
                      <a:pt x="573" y="2452"/>
                      <a:pt x="448" y="2452"/>
                      <a:pt x="322" y="2417"/>
                    </a:cubicBezTo>
                    <a:cubicBezTo>
                      <a:pt x="197" y="2381"/>
                      <a:pt x="90" y="2345"/>
                      <a:pt x="0" y="2291"/>
                    </a:cubicBezTo>
                    <a:lnTo>
                      <a:pt x="0" y="2631"/>
                    </a:lnTo>
                    <a:cubicBezTo>
                      <a:pt x="126" y="2685"/>
                      <a:pt x="251" y="2703"/>
                      <a:pt x="358" y="2739"/>
                    </a:cubicBezTo>
                    <a:cubicBezTo>
                      <a:pt x="483" y="2757"/>
                      <a:pt x="591" y="2757"/>
                      <a:pt x="716" y="2757"/>
                    </a:cubicBezTo>
                    <a:cubicBezTo>
                      <a:pt x="1038" y="2757"/>
                      <a:pt x="1307" y="2685"/>
                      <a:pt x="1486" y="2542"/>
                    </a:cubicBezTo>
                    <a:cubicBezTo>
                      <a:pt x="1665" y="2399"/>
                      <a:pt x="1754" y="2202"/>
                      <a:pt x="1754" y="1933"/>
                    </a:cubicBezTo>
                    <a:cubicBezTo>
                      <a:pt x="1754" y="1772"/>
                      <a:pt x="1700" y="1611"/>
                      <a:pt x="1611" y="1504"/>
                    </a:cubicBezTo>
                    <a:cubicBezTo>
                      <a:pt x="1504" y="1379"/>
                      <a:pt x="1378" y="1307"/>
                      <a:pt x="1199" y="1271"/>
                    </a:cubicBezTo>
                    <a:cubicBezTo>
                      <a:pt x="1360" y="1235"/>
                      <a:pt x="1486" y="1164"/>
                      <a:pt x="1557" y="1056"/>
                    </a:cubicBezTo>
                    <a:cubicBezTo>
                      <a:pt x="1647" y="967"/>
                      <a:pt x="1700" y="842"/>
                      <a:pt x="1700" y="681"/>
                    </a:cubicBezTo>
                    <a:cubicBezTo>
                      <a:pt x="1700" y="466"/>
                      <a:pt x="1611" y="305"/>
                      <a:pt x="1450" y="180"/>
                    </a:cubicBezTo>
                    <a:cubicBezTo>
                      <a:pt x="1289" y="54"/>
                      <a:pt x="1074" y="1"/>
                      <a:pt x="806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15"/>
              <p:cNvSpPr/>
              <p:nvPr/>
            </p:nvSpPr>
            <p:spPr>
              <a:xfrm>
                <a:off x="238125" y="3058800"/>
                <a:ext cx="20150" cy="456800"/>
              </a:xfrm>
              <a:custGeom>
                <a:avLst/>
                <a:gdLst/>
                <a:ahLst/>
                <a:cxnLst/>
                <a:rect l="l" t="t" r="r" b="b"/>
                <a:pathLst>
                  <a:path w="806" h="18272" extrusionOk="0">
                    <a:moveTo>
                      <a:pt x="0" y="1"/>
                    </a:moveTo>
                    <a:lnTo>
                      <a:pt x="0" y="18272"/>
                    </a:lnTo>
                    <a:lnTo>
                      <a:pt x="805" y="18272"/>
                    </a:lnTo>
                    <a:lnTo>
                      <a:pt x="805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15"/>
              <p:cNvSpPr/>
              <p:nvPr/>
            </p:nvSpPr>
            <p:spPr>
              <a:xfrm>
                <a:off x="380825" y="3577775"/>
                <a:ext cx="39850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1594" h="2667" extrusionOk="0">
                    <a:moveTo>
                      <a:pt x="645" y="0"/>
                    </a:moveTo>
                    <a:lnTo>
                      <a:pt x="1" y="125"/>
                    </a:lnTo>
                    <a:lnTo>
                      <a:pt x="1" y="465"/>
                    </a:lnTo>
                    <a:lnTo>
                      <a:pt x="645" y="322"/>
                    </a:lnTo>
                    <a:lnTo>
                      <a:pt x="645" y="2362"/>
                    </a:lnTo>
                    <a:lnTo>
                      <a:pt x="54" y="2362"/>
                    </a:lnTo>
                    <a:lnTo>
                      <a:pt x="54" y="2667"/>
                    </a:lnTo>
                    <a:lnTo>
                      <a:pt x="1593" y="2667"/>
                    </a:lnTo>
                    <a:lnTo>
                      <a:pt x="1593" y="2362"/>
                    </a:lnTo>
                    <a:lnTo>
                      <a:pt x="1003" y="2362"/>
                    </a:lnTo>
                    <a:lnTo>
                      <a:pt x="1003" y="0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15"/>
              <p:cNvSpPr/>
              <p:nvPr/>
            </p:nvSpPr>
            <p:spPr>
              <a:xfrm>
                <a:off x="392900" y="3683350"/>
                <a:ext cx="56850" cy="67575"/>
              </a:xfrm>
              <a:custGeom>
                <a:avLst/>
                <a:gdLst/>
                <a:ahLst/>
                <a:cxnLst/>
                <a:rect l="l" t="t" r="r" b="b"/>
                <a:pathLst>
                  <a:path w="2274" h="2703" extrusionOk="0">
                    <a:moveTo>
                      <a:pt x="1218" y="0"/>
                    </a:moveTo>
                    <a:cubicBezTo>
                      <a:pt x="860" y="0"/>
                      <a:pt x="555" y="108"/>
                      <a:pt x="341" y="358"/>
                    </a:cubicBezTo>
                    <a:cubicBezTo>
                      <a:pt x="108" y="591"/>
                      <a:pt x="1" y="931"/>
                      <a:pt x="1" y="1378"/>
                    </a:cubicBezTo>
                    <a:cubicBezTo>
                      <a:pt x="1" y="1790"/>
                      <a:pt x="108" y="2112"/>
                      <a:pt x="323" y="2345"/>
                    </a:cubicBezTo>
                    <a:cubicBezTo>
                      <a:pt x="555" y="2595"/>
                      <a:pt x="842" y="2703"/>
                      <a:pt x="1182" y="2703"/>
                    </a:cubicBezTo>
                    <a:cubicBezTo>
                      <a:pt x="1468" y="2703"/>
                      <a:pt x="1701" y="2631"/>
                      <a:pt x="1880" y="2506"/>
                    </a:cubicBezTo>
                    <a:cubicBezTo>
                      <a:pt x="2077" y="2363"/>
                      <a:pt x="2202" y="2148"/>
                      <a:pt x="2273" y="1862"/>
                    </a:cubicBezTo>
                    <a:lnTo>
                      <a:pt x="1772" y="1701"/>
                    </a:lnTo>
                    <a:cubicBezTo>
                      <a:pt x="1719" y="1897"/>
                      <a:pt x="1647" y="2023"/>
                      <a:pt x="1540" y="2112"/>
                    </a:cubicBezTo>
                    <a:cubicBezTo>
                      <a:pt x="1450" y="2202"/>
                      <a:pt x="1325" y="2255"/>
                      <a:pt x="1182" y="2255"/>
                    </a:cubicBezTo>
                    <a:cubicBezTo>
                      <a:pt x="985" y="2255"/>
                      <a:pt x="842" y="2184"/>
                      <a:pt x="717" y="2041"/>
                    </a:cubicBezTo>
                    <a:cubicBezTo>
                      <a:pt x="591" y="1897"/>
                      <a:pt x="538" y="1665"/>
                      <a:pt x="538" y="1343"/>
                    </a:cubicBezTo>
                    <a:cubicBezTo>
                      <a:pt x="538" y="1020"/>
                      <a:pt x="609" y="788"/>
                      <a:pt x="717" y="663"/>
                    </a:cubicBezTo>
                    <a:cubicBezTo>
                      <a:pt x="842" y="519"/>
                      <a:pt x="1003" y="448"/>
                      <a:pt x="1200" y="448"/>
                    </a:cubicBezTo>
                    <a:cubicBezTo>
                      <a:pt x="1343" y="448"/>
                      <a:pt x="1450" y="484"/>
                      <a:pt x="1558" y="573"/>
                    </a:cubicBezTo>
                    <a:cubicBezTo>
                      <a:pt x="1647" y="645"/>
                      <a:pt x="1719" y="752"/>
                      <a:pt x="1754" y="895"/>
                    </a:cubicBezTo>
                    <a:lnTo>
                      <a:pt x="2273" y="770"/>
                    </a:lnTo>
                    <a:cubicBezTo>
                      <a:pt x="2220" y="555"/>
                      <a:pt x="2130" y="394"/>
                      <a:pt x="2005" y="287"/>
                    </a:cubicBezTo>
                    <a:cubicBezTo>
                      <a:pt x="1808" y="90"/>
                      <a:pt x="1540" y="0"/>
                      <a:pt x="1218" y="0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15"/>
              <p:cNvSpPr/>
              <p:nvPr/>
            </p:nvSpPr>
            <p:spPr>
              <a:xfrm>
                <a:off x="350400" y="3789825"/>
                <a:ext cx="23750" cy="31800"/>
              </a:xfrm>
              <a:custGeom>
                <a:avLst/>
                <a:gdLst/>
                <a:ahLst/>
                <a:cxnLst/>
                <a:rect l="l" t="t" r="r" b="b"/>
                <a:pathLst>
                  <a:path w="950" h="1272" extrusionOk="0">
                    <a:moveTo>
                      <a:pt x="591" y="1"/>
                    </a:moveTo>
                    <a:cubicBezTo>
                      <a:pt x="412" y="1"/>
                      <a:pt x="269" y="54"/>
                      <a:pt x="162" y="179"/>
                    </a:cubicBezTo>
                    <a:cubicBezTo>
                      <a:pt x="54" y="287"/>
                      <a:pt x="1" y="448"/>
                      <a:pt x="1" y="627"/>
                    </a:cubicBezTo>
                    <a:cubicBezTo>
                      <a:pt x="1" y="824"/>
                      <a:pt x="54" y="985"/>
                      <a:pt x="162" y="1092"/>
                    </a:cubicBezTo>
                    <a:cubicBezTo>
                      <a:pt x="269" y="1199"/>
                      <a:pt x="412" y="1271"/>
                      <a:pt x="591" y="1271"/>
                    </a:cubicBezTo>
                    <a:cubicBezTo>
                      <a:pt x="645" y="1271"/>
                      <a:pt x="716" y="1253"/>
                      <a:pt x="770" y="1253"/>
                    </a:cubicBezTo>
                    <a:cubicBezTo>
                      <a:pt x="842" y="1235"/>
                      <a:pt x="895" y="1217"/>
                      <a:pt x="949" y="1182"/>
                    </a:cubicBezTo>
                    <a:lnTo>
                      <a:pt x="949" y="1003"/>
                    </a:lnTo>
                    <a:cubicBezTo>
                      <a:pt x="895" y="1038"/>
                      <a:pt x="842" y="1056"/>
                      <a:pt x="770" y="1074"/>
                    </a:cubicBezTo>
                    <a:cubicBezTo>
                      <a:pt x="716" y="1092"/>
                      <a:pt x="663" y="1092"/>
                      <a:pt x="609" y="1092"/>
                    </a:cubicBezTo>
                    <a:cubicBezTo>
                      <a:pt x="484" y="1092"/>
                      <a:pt x="376" y="1056"/>
                      <a:pt x="305" y="985"/>
                    </a:cubicBezTo>
                    <a:cubicBezTo>
                      <a:pt x="233" y="895"/>
                      <a:pt x="198" y="788"/>
                      <a:pt x="198" y="627"/>
                    </a:cubicBezTo>
                    <a:cubicBezTo>
                      <a:pt x="198" y="484"/>
                      <a:pt x="233" y="376"/>
                      <a:pt x="305" y="287"/>
                    </a:cubicBezTo>
                    <a:cubicBezTo>
                      <a:pt x="376" y="215"/>
                      <a:pt x="484" y="179"/>
                      <a:pt x="609" y="179"/>
                    </a:cubicBezTo>
                    <a:cubicBezTo>
                      <a:pt x="663" y="179"/>
                      <a:pt x="716" y="179"/>
                      <a:pt x="770" y="197"/>
                    </a:cubicBezTo>
                    <a:cubicBezTo>
                      <a:pt x="842" y="215"/>
                      <a:pt x="895" y="233"/>
                      <a:pt x="949" y="269"/>
                    </a:cubicBezTo>
                    <a:lnTo>
                      <a:pt x="949" y="72"/>
                    </a:lnTo>
                    <a:cubicBezTo>
                      <a:pt x="895" y="54"/>
                      <a:pt x="842" y="36"/>
                      <a:pt x="770" y="18"/>
                    </a:cubicBezTo>
                    <a:cubicBezTo>
                      <a:pt x="716" y="18"/>
                      <a:pt x="663" y="1"/>
                      <a:pt x="591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15"/>
              <p:cNvSpPr/>
              <p:nvPr/>
            </p:nvSpPr>
            <p:spPr>
              <a:xfrm>
                <a:off x="377250" y="3789825"/>
                <a:ext cx="25075" cy="31800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272" extrusionOk="0">
                    <a:moveTo>
                      <a:pt x="806" y="627"/>
                    </a:moveTo>
                    <a:lnTo>
                      <a:pt x="806" y="681"/>
                    </a:lnTo>
                    <a:cubicBezTo>
                      <a:pt x="806" y="806"/>
                      <a:pt x="770" y="913"/>
                      <a:pt x="716" y="985"/>
                    </a:cubicBezTo>
                    <a:cubicBezTo>
                      <a:pt x="645" y="1056"/>
                      <a:pt x="555" y="1092"/>
                      <a:pt x="448" y="1092"/>
                    </a:cubicBezTo>
                    <a:cubicBezTo>
                      <a:pt x="358" y="1092"/>
                      <a:pt x="305" y="1074"/>
                      <a:pt x="251" y="1038"/>
                    </a:cubicBezTo>
                    <a:cubicBezTo>
                      <a:pt x="215" y="1003"/>
                      <a:pt x="197" y="949"/>
                      <a:pt x="197" y="877"/>
                    </a:cubicBezTo>
                    <a:cubicBezTo>
                      <a:pt x="197" y="788"/>
                      <a:pt x="215" y="716"/>
                      <a:pt x="287" y="681"/>
                    </a:cubicBezTo>
                    <a:cubicBezTo>
                      <a:pt x="340" y="645"/>
                      <a:pt x="448" y="627"/>
                      <a:pt x="609" y="627"/>
                    </a:cubicBezTo>
                    <a:close/>
                    <a:moveTo>
                      <a:pt x="484" y="1"/>
                    </a:moveTo>
                    <a:cubicBezTo>
                      <a:pt x="430" y="1"/>
                      <a:pt x="358" y="18"/>
                      <a:pt x="287" y="18"/>
                    </a:cubicBezTo>
                    <a:cubicBezTo>
                      <a:pt x="215" y="36"/>
                      <a:pt x="144" y="54"/>
                      <a:pt x="72" y="90"/>
                    </a:cubicBezTo>
                    <a:lnTo>
                      <a:pt x="72" y="269"/>
                    </a:lnTo>
                    <a:cubicBezTo>
                      <a:pt x="144" y="233"/>
                      <a:pt x="197" y="215"/>
                      <a:pt x="269" y="197"/>
                    </a:cubicBezTo>
                    <a:cubicBezTo>
                      <a:pt x="340" y="179"/>
                      <a:pt x="394" y="179"/>
                      <a:pt x="466" y="179"/>
                    </a:cubicBezTo>
                    <a:cubicBezTo>
                      <a:pt x="573" y="179"/>
                      <a:pt x="663" y="197"/>
                      <a:pt x="716" y="251"/>
                    </a:cubicBezTo>
                    <a:cubicBezTo>
                      <a:pt x="770" y="305"/>
                      <a:pt x="806" y="358"/>
                      <a:pt x="806" y="466"/>
                    </a:cubicBezTo>
                    <a:lnTo>
                      <a:pt x="806" y="484"/>
                    </a:lnTo>
                    <a:lnTo>
                      <a:pt x="537" y="484"/>
                    </a:lnTo>
                    <a:cubicBezTo>
                      <a:pt x="358" y="484"/>
                      <a:pt x="215" y="519"/>
                      <a:pt x="126" y="573"/>
                    </a:cubicBezTo>
                    <a:cubicBezTo>
                      <a:pt x="36" y="645"/>
                      <a:pt x="0" y="752"/>
                      <a:pt x="0" y="877"/>
                    </a:cubicBezTo>
                    <a:cubicBezTo>
                      <a:pt x="0" y="1003"/>
                      <a:pt x="36" y="1092"/>
                      <a:pt x="108" y="1164"/>
                    </a:cubicBezTo>
                    <a:cubicBezTo>
                      <a:pt x="179" y="1235"/>
                      <a:pt x="269" y="1271"/>
                      <a:pt x="394" y="1271"/>
                    </a:cubicBezTo>
                    <a:cubicBezTo>
                      <a:pt x="484" y="1271"/>
                      <a:pt x="573" y="1253"/>
                      <a:pt x="645" y="1217"/>
                    </a:cubicBezTo>
                    <a:cubicBezTo>
                      <a:pt x="698" y="1182"/>
                      <a:pt x="770" y="1128"/>
                      <a:pt x="806" y="1056"/>
                    </a:cubicBezTo>
                    <a:lnTo>
                      <a:pt x="806" y="1235"/>
                    </a:lnTo>
                    <a:lnTo>
                      <a:pt x="1003" y="1235"/>
                    </a:lnTo>
                    <a:lnTo>
                      <a:pt x="1003" y="555"/>
                    </a:lnTo>
                    <a:cubicBezTo>
                      <a:pt x="1003" y="358"/>
                      <a:pt x="967" y="233"/>
                      <a:pt x="877" y="144"/>
                    </a:cubicBezTo>
                    <a:cubicBezTo>
                      <a:pt x="788" y="54"/>
                      <a:pt x="663" y="1"/>
                      <a:pt x="484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15"/>
              <p:cNvSpPr/>
              <p:nvPr/>
            </p:nvSpPr>
            <p:spPr>
              <a:xfrm>
                <a:off x="406325" y="3789825"/>
                <a:ext cx="27775" cy="31800"/>
              </a:xfrm>
              <a:custGeom>
                <a:avLst/>
                <a:gdLst/>
                <a:ahLst/>
                <a:cxnLst/>
                <a:rect l="l" t="t" r="r" b="b"/>
                <a:pathLst>
                  <a:path w="1111" h="1272" extrusionOk="0">
                    <a:moveTo>
                      <a:pt x="591" y="179"/>
                    </a:moveTo>
                    <a:cubicBezTo>
                      <a:pt x="681" y="179"/>
                      <a:pt x="770" y="197"/>
                      <a:pt x="824" y="269"/>
                    </a:cubicBezTo>
                    <a:cubicBezTo>
                      <a:pt x="877" y="341"/>
                      <a:pt x="913" y="412"/>
                      <a:pt x="913" y="519"/>
                    </a:cubicBezTo>
                    <a:lnTo>
                      <a:pt x="215" y="519"/>
                    </a:lnTo>
                    <a:cubicBezTo>
                      <a:pt x="215" y="412"/>
                      <a:pt x="251" y="323"/>
                      <a:pt x="323" y="269"/>
                    </a:cubicBezTo>
                    <a:cubicBezTo>
                      <a:pt x="394" y="197"/>
                      <a:pt x="484" y="179"/>
                      <a:pt x="591" y="179"/>
                    </a:cubicBezTo>
                    <a:close/>
                    <a:moveTo>
                      <a:pt x="591" y="1"/>
                    </a:moveTo>
                    <a:cubicBezTo>
                      <a:pt x="412" y="1"/>
                      <a:pt x="269" y="54"/>
                      <a:pt x="162" y="179"/>
                    </a:cubicBezTo>
                    <a:cubicBezTo>
                      <a:pt x="54" y="287"/>
                      <a:pt x="1" y="448"/>
                      <a:pt x="1" y="645"/>
                    </a:cubicBezTo>
                    <a:cubicBezTo>
                      <a:pt x="1" y="842"/>
                      <a:pt x="54" y="985"/>
                      <a:pt x="162" y="1092"/>
                    </a:cubicBezTo>
                    <a:cubicBezTo>
                      <a:pt x="287" y="1217"/>
                      <a:pt x="430" y="1271"/>
                      <a:pt x="627" y="1271"/>
                    </a:cubicBezTo>
                    <a:cubicBezTo>
                      <a:pt x="698" y="1271"/>
                      <a:pt x="770" y="1253"/>
                      <a:pt x="842" y="1235"/>
                    </a:cubicBezTo>
                    <a:cubicBezTo>
                      <a:pt x="913" y="1217"/>
                      <a:pt x="1003" y="1199"/>
                      <a:pt x="1056" y="1182"/>
                    </a:cubicBezTo>
                    <a:lnTo>
                      <a:pt x="1056" y="985"/>
                    </a:lnTo>
                    <a:cubicBezTo>
                      <a:pt x="1003" y="1021"/>
                      <a:pt x="931" y="1056"/>
                      <a:pt x="860" y="1074"/>
                    </a:cubicBezTo>
                    <a:cubicBezTo>
                      <a:pt x="788" y="1092"/>
                      <a:pt x="716" y="1092"/>
                      <a:pt x="627" y="1092"/>
                    </a:cubicBezTo>
                    <a:cubicBezTo>
                      <a:pt x="502" y="1092"/>
                      <a:pt x="394" y="1056"/>
                      <a:pt x="323" y="985"/>
                    </a:cubicBezTo>
                    <a:cubicBezTo>
                      <a:pt x="251" y="913"/>
                      <a:pt x="215" y="824"/>
                      <a:pt x="197" y="681"/>
                    </a:cubicBezTo>
                    <a:lnTo>
                      <a:pt x="1110" y="681"/>
                    </a:lnTo>
                    <a:lnTo>
                      <a:pt x="1110" y="591"/>
                    </a:lnTo>
                    <a:cubicBezTo>
                      <a:pt x="1110" y="412"/>
                      <a:pt x="1056" y="269"/>
                      <a:pt x="967" y="162"/>
                    </a:cubicBezTo>
                    <a:cubicBezTo>
                      <a:pt x="877" y="54"/>
                      <a:pt x="752" y="1"/>
                      <a:pt x="591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15"/>
              <p:cNvSpPr/>
              <p:nvPr/>
            </p:nvSpPr>
            <p:spPr>
              <a:xfrm>
                <a:off x="403200" y="3851125"/>
                <a:ext cx="43425" cy="68025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2721" extrusionOk="0">
                    <a:moveTo>
                      <a:pt x="108" y="0"/>
                    </a:moveTo>
                    <a:lnTo>
                      <a:pt x="108" y="1342"/>
                    </a:lnTo>
                    <a:cubicBezTo>
                      <a:pt x="215" y="1289"/>
                      <a:pt x="305" y="1253"/>
                      <a:pt x="412" y="1235"/>
                    </a:cubicBezTo>
                    <a:cubicBezTo>
                      <a:pt x="501" y="1217"/>
                      <a:pt x="591" y="1199"/>
                      <a:pt x="698" y="1199"/>
                    </a:cubicBezTo>
                    <a:cubicBezTo>
                      <a:pt x="895" y="1199"/>
                      <a:pt x="1056" y="1253"/>
                      <a:pt x="1181" y="1360"/>
                    </a:cubicBezTo>
                    <a:cubicBezTo>
                      <a:pt x="1307" y="1468"/>
                      <a:pt x="1360" y="1629"/>
                      <a:pt x="1360" y="1808"/>
                    </a:cubicBezTo>
                    <a:cubicBezTo>
                      <a:pt x="1360" y="1987"/>
                      <a:pt x="1307" y="2148"/>
                      <a:pt x="1181" y="2255"/>
                    </a:cubicBezTo>
                    <a:cubicBezTo>
                      <a:pt x="1056" y="2362"/>
                      <a:pt x="895" y="2416"/>
                      <a:pt x="698" y="2416"/>
                    </a:cubicBezTo>
                    <a:cubicBezTo>
                      <a:pt x="573" y="2416"/>
                      <a:pt x="448" y="2398"/>
                      <a:pt x="340" y="2362"/>
                    </a:cubicBezTo>
                    <a:cubicBezTo>
                      <a:pt x="215" y="2344"/>
                      <a:pt x="108" y="2291"/>
                      <a:pt x="0" y="2237"/>
                    </a:cubicBezTo>
                    <a:lnTo>
                      <a:pt x="0" y="2595"/>
                    </a:lnTo>
                    <a:cubicBezTo>
                      <a:pt x="126" y="2649"/>
                      <a:pt x="251" y="2667"/>
                      <a:pt x="358" y="2684"/>
                    </a:cubicBezTo>
                    <a:cubicBezTo>
                      <a:pt x="483" y="2702"/>
                      <a:pt x="591" y="2720"/>
                      <a:pt x="698" y="2720"/>
                    </a:cubicBezTo>
                    <a:cubicBezTo>
                      <a:pt x="1020" y="2720"/>
                      <a:pt x="1289" y="2631"/>
                      <a:pt x="1468" y="2488"/>
                    </a:cubicBezTo>
                    <a:cubicBezTo>
                      <a:pt x="1647" y="2327"/>
                      <a:pt x="1736" y="2094"/>
                      <a:pt x="1736" y="1808"/>
                    </a:cubicBezTo>
                    <a:cubicBezTo>
                      <a:pt x="1736" y="1521"/>
                      <a:pt x="1647" y="1307"/>
                      <a:pt x="1468" y="1145"/>
                    </a:cubicBezTo>
                    <a:cubicBezTo>
                      <a:pt x="1289" y="984"/>
                      <a:pt x="1056" y="895"/>
                      <a:pt x="752" y="895"/>
                    </a:cubicBezTo>
                    <a:cubicBezTo>
                      <a:pt x="698" y="895"/>
                      <a:pt x="645" y="913"/>
                      <a:pt x="609" y="913"/>
                    </a:cubicBezTo>
                    <a:cubicBezTo>
                      <a:pt x="555" y="931"/>
                      <a:pt x="501" y="931"/>
                      <a:pt x="448" y="949"/>
                    </a:cubicBezTo>
                    <a:lnTo>
                      <a:pt x="448" y="304"/>
                    </a:lnTo>
                    <a:lnTo>
                      <a:pt x="1539" y="304"/>
                    </a:lnTo>
                    <a:lnTo>
                      <a:pt x="1539" y="0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15"/>
              <p:cNvSpPr/>
              <p:nvPr/>
            </p:nvSpPr>
            <p:spPr>
              <a:xfrm>
                <a:off x="238125" y="3520500"/>
                <a:ext cx="20150" cy="457250"/>
              </a:xfrm>
              <a:custGeom>
                <a:avLst/>
                <a:gdLst/>
                <a:ahLst/>
                <a:cxnLst/>
                <a:rect l="l" t="t" r="r" b="b"/>
                <a:pathLst>
                  <a:path w="806" h="18290" extrusionOk="0">
                    <a:moveTo>
                      <a:pt x="0" y="1"/>
                    </a:moveTo>
                    <a:lnTo>
                      <a:pt x="0" y="18289"/>
                    </a:lnTo>
                    <a:lnTo>
                      <a:pt x="805" y="18289"/>
                    </a:lnTo>
                    <a:lnTo>
                      <a:pt x="805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15"/>
              <p:cNvSpPr/>
              <p:nvPr/>
            </p:nvSpPr>
            <p:spPr>
              <a:xfrm>
                <a:off x="354425" y="4036325"/>
                <a:ext cx="19275" cy="81900"/>
              </a:xfrm>
              <a:custGeom>
                <a:avLst/>
                <a:gdLst/>
                <a:ahLst/>
                <a:cxnLst/>
                <a:rect l="l" t="t" r="r" b="b"/>
                <a:pathLst>
                  <a:path w="771" h="3276" extrusionOk="0">
                    <a:moveTo>
                      <a:pt x="1" y="1"/>
                    </a:moveTo>
                    <a:lnTo>
                      <a:pt x="1" y="3276"/>
                    </a:lnTo>
                    <a:lnTo>
                      <a:pt x="770" y="3276"/>
                    </a:lnTo>
                    <a:lnTo>
                      <a:pt x="770" y="3007"/>
                    </a:lnTo>
                    <a:lnTo>
                      <a:pt x="341" y="3007"/>
                    </a:lnTo>
                    <a:lnTo>
                      <a:pt x="341" y="251"/>
                    </a:lnTo>
                    <a:lnTo>
                      <a:pt x="770" y="251"/>
                    </a:lnTo>
                    <a:lnTo>
                      <a:pt x="770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15"/>
              <p:cNvSpPr/>
              <p:nvPr/>
            </p:nvSpPr>
            <p:spPr>
              <a:xfrm>
                <a:off x="377700" y="4038125"/>
                <a:ext cx="42525" cy="68025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2721" extrusionOk="0">
                    <a:moveTo>
                      <a:pt x="770" y="0"/>
                    </a:moveTo>
                    <a:cubicBezTo>
                      <a:pt x="680" y="0"/>
                      <a:pt x="555" y="0"/>
                      <a:pt x="430" y="36"/>
                    </a:cubicBezTo>
                    <a:cubicBezTo>
                      <a:pt x="305" y="72"/>
                      <a:pt x="161" y="108"/>
                      <a:pt x="18" y="161"/>
                    </a:cubicBezTo>
                    <a:lnTo>
                      <a:pt x="18" y="537"/>
                    </a:lnTo>
                    <a:cubicBezTo>
                      <a:pt x="161" y="448"/>
                      <a:pt x="305" y="394"/>
                      <a:pt x="430" y="358"/>
                    </a:cubicBezTo>
                    <a:cubicBezTo>
                      <a:pt x="555" y="322"/>
                      <a:pt x="662" y="305"/>
                      <a:pt x="788" y="305"/>
                    </a:cubicBezTo>
                    <a:cubicBezTo>
                      <a:pt x="949" y="305"/>
                      <a:pt x="1074" y="340"/>
                      <a:pt x="1181" y="430"/>
                    </a:cubicBezTo>
                    <a:cubicBezTo>
                      <a:pt x="1271" y="519"/>
                      <a:pt x="1325" y="627"/>
                      <a:pt x="1325" y="770"/>
                    </a:cubicBezTo>
                    <a:cubicBezTo>
                      <a:pt x="1325" y="859"/>
                      <a:pt x="1307" y="949"/>
                      <a:pt x="1253" y="1038"/>
                    </a:cubicBezTo>
                    <a:cubicBezTo>
                      <a:pt x="1199" y="1128"/>
                      <a:pt x="1128" y="1235"/>
                      <a:pt x="1020" y="1378"/>
                    </a:cubicBezTo>
                    <a:cubicBezTo>
                      <a:pt x="949" y="1450"/>
                      <a:pt x="806" y="1593"/>
                      <a:pt x="573" y="1844"/>
                    </a:cubicBezTo>
                    <a:cubicBezTo>
                      <a:pt x="322" y="2076"/>
                      <a:pt x="143" y="2273"/>
                      <a:pt x="0" y="2416"/>
                    </a:cubicBezTo>
                    <a:lnTo>
                      <a:pt x="0" y="2720"/>
                    </a:lnTo>
                    <a:lnTo>
                      <a:pt x="1700" y="2720"/>
                    </a:lnTo>
                    <a:lnTo>
                      <a:pt x="1700" y="2416"/>
                    </a:lnTo>
                    <a:lnTo>
                      <a:pt x="448" y="2416"/>
                    </a:lnTo>
                    <a:cubicBezTo>
                      <a:pt x="734" y="2112"/>
                      <a:pt x="949" y="1879"/>
                      <a:pt x="1110" y="1718"/>
                    </a:cubicBezTo>
                    <a:cubicBezTo>
                      <a:pt x="1271" y="1557"/>
                      <a:pt x="1378" y="1450"/>
                      <a:pt x="1396" y="1414"/>
                    </a:cubicBezTo>
                    <a:cubicBezTo>
                      <a:pt x="1503" y="1289"/>
                      <a:pt x="1575" y="1164"/>
                      <a:pt x="1629" y="1074"/>
                    </a:cubicBezTo>
                    <a:cubicBezTo>
                      <a:pt x="1665" y="967"/>
                      <a:pt x="1682" y="859"/>
                      <a:pt x="1682" y="752"/>
                    </a:cubicBezTo>
                    <a:cubicBezTo>
                      <a:pt x="1682" y="519"/>
                      <a:pt x="1611" y="340"/>
                      <a:pt x="1432" y="197"/>
                    </a:cubicBezTo>
                    <a:cubicBezTo>
                      <a:pt x="1271" y="54"/>
                      <a:pt x="1056" y="0"/>
                      <a:pt x="770" y="0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15"/>
              <p:cNvSpPr/>
              <p:nvPr/>
            </p:nvSpPr>
            <p:spPr>
              <a:xfrm>
                <a:off x="407675" y="4146375"/>
                <a:ext cx="45200" cy="65350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2614" extrusionOk="0">
                    <a:moveTo>
                      <a:pt x="0" y="1"/>
                    </a:moveTo>
                    <a:lnTo>
                      <a:pt x="0" y="2614"/>
                    </a:lnTo>
                    <a:lnTo>
                      <a:pt x="537" y="2614"/>
                    </a:lnTo>
                    <a:lnTo>
                      <a:pt x="537" y="1504"/>
                    </a:lnTo>
                    <a:lnTo>
                      <a:pt x="1629" y="1504"/>
                    </a:lnTo>
                    <a:lnTo>
                      <a:pt x="1629" y="1057"/>
                    </a:lnTo>
                    <a:lnTo>
                      <a:pt x="537" y="1057"/>
                    </a:lnTo>
                    <a:lnTo>
                      <a:pt x="537" y="430"/>
                    </a:lnTo>
                    <a:lnTo>
                      <a:pt x="1808" y="430"/>
                    </a:lnTo>
                    <a:lnTo>
                      <a:pt x="1808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15"/>
              <p:cNvSpPr/>
              <p:nvPr/>
            </p:nvSpPr>
            <p:spPr>
              <a:xfrm>
                <a:off x="345925" y="4240775"/>
                <a:ext cx="18825" cy="41650"/>
              </a:xfrm>
              <a:custGeom>
                <a:avLst/>
                <a:gdLst/>
                <a:ahLst/>
                <a:cxnLst/>
                <a:rect l="l" t="t" r="r" b="b"/>
                <a:pathLst>
                  <a:path w="753" h="1666" extrusionOk="0">
                    <a:moveTo>
                      <a:pt x="573" y="1"/>
                    </a:moveTo>
                    <a:cubicBezTo>
                      <a:pt x="430" y="1"/>
                      <a:pt x="341" y="37"/>
                      <a:pt x="269" y="90"/>
                    </a:cubicBezTo>
                    <a:cubicBezTo>
                      <a:pt x="215" y="162"/>
                      <a:pt x="180" y="251"/>
                      <a:pt x="180" y="395"/>
                    </a:cubicBezTo>
                    <a:lnTo>
                      <a:pt x="180" y="466"/>
                    </a:lnTo>
                    <a:lnTo>
                      <a:pt x="1" y="466"/>
                    </a:lnTo>
                    <a:lnTo>
                      <a:pt x="1" y="627"/>
                    </a:lnTo>
                    <a:lnTo>
                      <a:pt x="180" y="627"/>
                    </a:lnTo>
                    <a:lnTo>
                      <a:pt x="180" y="1665"/>
                    </a:lnTo>
                    <a:lnTo>
                      <a:pt x="377" y="1665"/>
                    </a:lnTo>
                    <a:lnTo>
                      <a:pt x="377" y="627"/>
                    </a:lnTo>
                    <a:lnTo>
                      <a:pt x="699" y="627"/>
                    </a:lnTo>
                    <a:lnTo>
                      <a:pt x="699" y="466"/>
                    </a:lnTo>
                    <a:lnTo>
                      <a:pt x="377" y="466"/>
                    </a:lnTo>
                    <a:lnTo>
                      <a:pt x="377" y="359"/>
                    </a:lnTo>
                    <a:cubicBezTo>
                      <a:pt x="377" y="287"/>
                      <a:pt x="394" y="233"/>
                      <a:pt x="430" y="216"/>
                    </a:cubicBezTo>
                    <a:cubicBezTo>
                      <a:pt x="448" y="180"/>
                      <a:pt x="502" y="162"/>
                      <a:pt x="573" y="162"/>
                    </a:cubicBezTo>
                    <a:lnTo>
                      <a:pt x="752" y="162"/>
                    </a:lnTo>
                    <a:lnTo>
                      <a:pt x="752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15"/>
              <p:cNvSpPr/>
              <p:nvPr/>
            </p:nvSpPr>
            <p:spPr>
              <a:xfrm>
                <a:off x="364275" y="4251975"/>
                <a:ext cx="17475" cy="30450"/>
              </a:xfrm>
              <a:custGeom>
                <a:avLst/>
                <a:gdLst/>
                <a:ahLst/>
                <a:cxnLst/>
                <a:rect l="l" t="t" r="r" b="b"/>
                <a:pathLst>
                  <a:path w="699" h="1218" extrusionOk="0">
                    <a:moveTo>
                      <a:pt x="609" y="0"/>
                    </a:moveTo>
                    <a:cubicBezTo>
                      <a:pt x="502" y="0"/>
                      <a:pt x="430" y="18"/>
                      <a:pt x="358" y="54"/>
                    </a:cubicBezTo>
                    <a:cubicBezTo>
                      <a:pt x="305" y="90"/>
                      <a:pt x="251" y="143"/>
                      <a:pt x="197" y="215"/>
                    </a:cubicBezTo>
                    <a:lnTo>
                      <a:pt x="197" y="18"/>
                    </a:lnTo>
                    <a:lnTo>
                      <a:pt x="0" y="18"/>
                    </a:lnTo>
                    <a:lnTo>
                      <a:pt x="0" y="1217"/>
                    </a:lnTo>
                    <a:lnTo>
                      <a:pt x="197" y="1217"/>
                    </a:lnTo>
                    <a:lnTo>
                      <a:pt x="197" y="591"/>
                    </a:lnTo>
                    <a:cubicBezTo>
                      <a:pt x="197" y="448"/>
                      <a:pt x="233" y="358"/>
                      <a:pt x="287" y="287"/>
                    </a:cubicBezTo>
                    <a:cubicBezTo>
                      <a:pt x="358" y="215"/>
                      <a:pt x="430" y="161"/>
                      <a:pt x="555" y="161"/>
                    </a:cubicBezTo>
                    <a:cubicBezTo>
                      <a:pt x="573" y="161"/>
                      <a:pt x="609" y="179"/>
                      <a:pt x="627" y="179"/>
                    </a:cubicBezTo>
                    <a:cubicBezTo>
                      <a:pt x="663" y="179"/>
                      <a:pt x="680" y="197"/>
                      <a:pt x="698" y="215"/>
                    </a:cubicBezTo>
                    <a:lnTo>
                      <a:pt x="698" y="0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15"/>
              <p:cNvSpPr/>
              <p:nvPr/>
            </p:nvSpPr>
            <p:spPr>
              <a:xfrm>
                <a:off x="379475" y="4251975"/>
                <a:ext cx="25525" cy="31325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1253" extrusionOk="0">
                    <a:moveTo>
                      <a:pt x="824" y="627"/>
                    </a:moveTo>
                    <a:lnTo>
                      <a:pt x="824" y="662"/>
                    </a:lnTo>
                    <a:cubicBezTo>
                      <a:pt x="824" y="788"/>
                      <a:pt x="788" y="895"/>
                      <a:pt x="717" y="967"/>
                    </a:cubicBezTo>
                    <a:cubicBezTo>
                      <a:pt x="663" y="1056"/>
                      <a:pt x="574" y="1092"/>
                      <a:pt x="466" y="1092"/>
                    </a:cubicBezTo>
                    <a:cubicBezTo>
                      <a:pt x="377" y="1092"/>
                      <a:pt x="323" y="1074"/>
                      <a:pt x="269" y="1020"/>
                    </a:cubicBezTo>
                    <a:cubicBezTo>
                      <a:pt x="234" y="984"/>
                      <a:pt x="198" y="931"/>
                      <a:pt x="198" y="859"/>
                    </a:cubicBezTo>
                    <a:cubicBezTo>
                      <a:pt x="198" y="770"/>
                      <a:pt x="234" y="716"/>
                      <a:pt x="305" y="680"/>
                    </a:cubicBezTo>
                    <a:cubicBezTo>
                      <a:pt x="359" y="644"/>
                      <a:pt x="466" y="627"/>
                      <a:pt x="627" y="627"/>
                    </a:cubicBezTo>
                    <a:close/>
                    <a:moveTo>
                      <a:pt x="502" y="0"/>
                    </a:moveTo>
                    <a:cubicBezTo>
                      <a:pt x="448" y="0"/>
                      <a:pt x="377" y="0"/>
                      <a:pt x="305" y="18"/>
                    </a:cubicBezTo>
                    <a:cubicBezTo>
                      <a:pt x="234" y="36"/>
                      <a:pt x="162" y="54"/>
                      <a:pt x="90" y="72"/>
                    </a:cubicBezTo>
                    <a:lnTo>
                      <a:pt x="90" y="251"/>
                    </a:lnTo>
                    <a:cubicBezTo>
                      <a:pt x="162" y="233"/>
                      <a:pt x="216" y="197"/>
                      <a:pt x="287" y="179"/>
                    </a:cubicBezTo>
                    <a:cubicBezTo>
                      <a:pt x="341" y="161"/>
                      <a:pt x="412" y="161"/>
                      <a:pt x="484" y="161"/>
                    </a:cubicBezTo>
                    <a:cubicBezTo>
                      <a:pt x="591" y="161"/>
                      <a:pt x="681" y="179"/>
                      <a:pt x="735" y="233"/>
                    </a:cubicBezTo>
                    <a:cubicBezTo>
                      <a:pt x="788" y="287"/>
                      <a:pt x="824" y="358"/>
                      <a:pt x="824" y="448"/>
                    </a:cubicBezTo>
                    <a:lnTo>
                      <a:pt x="824" y="465"/>
                    </a:lnTo>
                    <a:lnTo>
                      <a:pt x="556" y="465"/>
                    </a:lnTo>
                    <a:cubicBezTo>
                      <a:pt x="377" y="465"/>
                      <a:pt x="234" y="501"/>
                      <a:pt x="144" y="573"/>
                    </a:cubicBezTo>
                    <a:cubicBezTo>
                      <a:pt x="55" y="644"/>
                      <a:pt x="1" y="734"/>
                      <a:pt x="1" y="877"/>
                    </a:cubicBezTo>
                    <a:cubicBezTo>
                      <a:pt x="1" y="984"/>
                      <a:pt x="37" y="1074"/>
                      <a:pt x="108" y="1146"/>
                    </a:cubicBezTo>
                    <a:cubicBezTo>
                      <a:pt x="198" y="1217"/>
                      <a:pt x="287" y="1253"/>
                      <a:pt x="412" y="1253"/>
                    </a:cubicBezTo>
                    <a:cubicBezTo>
                      <a:pt x="502" y="1253"/>
                      <a:pt x="591" y="1235"/>
                      <a:pt x="663" y="1199"/>
                    </a:cubicBezTo>
                    <a:cubicBezTo>
                      <a:pt x="717" y="1163"/>
                      <a:pt x="788" y="1110"/>
                      <a:pt x="824" y="1038"/>
                    </a:cubicBezTo>
                    <a:lnTo>
                      <a:pt x="824" y="1217"/>
                    </a:lnTo>
                    <a:lnTo>
                      <a:pt x="1021" y="1217"/>
                    </a:lnTo>
                    <a:lnTo>
                      <a:pt x="1021" y="537"/>
                    </a:lnTo>
                    <a:cubicBezTo>
                      <a:pt x="1021" y="358"/>
                      <a:pt x="985" y="215"/>
                      <a:pt x="896" y="125"/>
                    </a:cubicBezTo>
                    <a:cubicBezTo>
                      <a:pt x="806" y="36"/>
                      <a:pt x="681" y="0"/>
                      <a:pt x="502" y="0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15"/>
              <p:cNvSpPr/>
              <p:nvPr/>
            </p:nvSpPr>
            <p:spPr>
              <a:xfrm>
                <a:off x="410800" y="4251975"/>
                <a:ext cx="25525" cy="30450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1218" extrusionOk="0">
                    <a:moveTo>
                      <a:pt x="591" y="0"/>
                    </a:moveTo>
                    <a:cubicBezTo>
                      <a:pt x="502" y="0"/>
                      <a:pt x="430" y="18"/>
                      <a:pt x="376" y="54"/>
                    </a:cubicBezTo>
                    <a:cubicBezTo>
                      <a:pt x="305" y="90"/>
                      <a:pt x="251" y="143"/>
                      <a:pt x="197" y="215"/>
                    </a:cubicBezTo>
                    <a:lnTo>
                      <a:pt x="197" y="18"/>
                    </a:lnTo>
                    <a:lnTo>
                      <a:pt x="1" y="18"/>
                    </a:lnTo>
                    <a:lnTo>
                      <a:pt x="1" y="1217"/>
                    </a:lnTo>
                    <a:lnTo>
                      <a:pt x="197" y="1217"/>
                    </a:lnTo>
                    <a:lnTo>
                      <a:pt x="197" y="537"/>
                    </a:lnTo>
                    <a:cubicBezTo>
                      <a:pt x="197" y="430"/>
                      <a:pt x="233" y="340"/>
                      <a:pt x="305" y="269"/>
                    </a:cubicBezTo>
                    <a:cubicBezTo>
                      <a:pt x="358" y="197"/>
                      <a:pt x="448" y="161"/>
                      <a:pt x="555" y="161"/>
                    </a:cubicBezTo>
                    <a:cubicBezTo>
                      <a:pt x="645" y="161"/>
                      <a:pt x="698" y="197"/>
                      <a:pt x="752" y="251"/>
                    </a:cubicBezTo>
                    <a:cubicBezTo>
                      <a:pt x="788" y="304"/>
                      <a:pt x="824" y="394"/>
                      <a:pt x="824" y="501"/>
                    </a:cubicBezTo>
                    <a:lnTo>
                      <a:pt x="824" y="1217"/>
                    </a:lnTo>
                    <a:lnTo>
                      <a:pt x="1021" y="1217"/>
                    </a:lnTo>
                    <a:lnTo>
                      <a:pt x="1021" y="501"/>
                    </a:lnTo>
                    <a:cubicBezTo>
                      <a:pt x="1021" y="340"/>
                      <a:pt x="985" y="215"/>
                      <a:pt x="913" y="125"/>
                    </a:cubicBezTo>
                    <a:cubicBezTo>
                      <a:pt x="842" y="36"/>
                      <a:pt x="734" y="0"/>
                      <a:pt x="591" y="0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15"/>
              <p:cNvSpPr/>
              <p:nvPr/>
            </p:nvSpPr>
            <p:spPr>
              <a:xfrm>
                <a:off x="402300" y="4311475"/>
                <a:ext cx="45650" cy="69375"/>
              </a:xfrm>
              <a:custGeom>
                <a:avLst/>
                <a:gdLst/>
                <a:ahLst/>
                <a:cxnLst/>
                <a:rect l="l" t="t" r="r" b="b"/>
                <a:pathLst>
                  <a:path w="1826" h="2775" extrusionOk="0">
                    <a:moveTo>
                      <a:pt x="913" y="287"/>
                    </a:moveTo>
                    <a:cubicBezTo>
                      <a:pt x="1074" y="287"/>
                      <a:pt x="1200" y="340"/>
                      <a:pt x="1289" y="412"/>
                    </a:cubicBezTo>
                    <a:cubicBezTo>
                      <a:pt x="1361" y="483"/>
                      <a:pt x="1414" y="591"/>
                      <a:pt x="1414" y="734"/>
                    </a:cubicBezTo>
                    <a:cubicBezTo>
                      <a:pt x="1414" y="877"/>
                      <a:pt x="1361" y="985"/>
                      <a:pt x="1289" y="1056"/>
                    </a:cubicBezTo>
                    <a:cubicBezTo>
                      <a:pt x="1200" y="1128"/>
                      <a:pt x="1074" y="1181"/>
                      <a:pt x="913" y="1181"/>
                    </a:cubicBezTo>
                    <a:cubicBezTo>
                      <a:pt x="752" y="1181"/>
                      <a:pt x="645" y="1128"/>
                      <a:pt x="555" y="1056"/>
                    </a:cubicBezTo>
                    <a:cubicBezTo>
                      <a:pt x="466" y="985"/>
                      <a:pt x="430" y="877"/>
                      <a:pt x="430" y="734"/>
                    </a:cubicBezTo>
                    <a:cubicBezTo>
                      <a:pt x="430" y="591"/>
                      <a:pt x="466" y="483"/>
                      <a:pt x="555" y="412"/>
                    </a:cubicBezTo>
                    <a:cubicBezTo>
                      <a:pt x="645" y="340"/>
                      <a:pt x="752" y="287"/>
                      <a:pt x="913" y="287"/>
                    </a:cubicBezTo>
                    <a:close/>
                    <a:moveTo>
                      <a:pt x="913" y="1450"/>
                    </a:moveTo>
                    <a:cubicBezTo>
                      <a:pt x="1092" y="1450"/>
                      <a:pt x="1217" y="1503"/>
                      <a:pt x="1325" y="1593"/>
                    </a:cubicBezTo>
                    <a:cubicBezTo>
                      <a:pt x="1414" y="1682"/>
                      <a:pt x="1468" y="1808"/>
                      <a:pt x="1468" y="1969"/>
                    </a:cubicBezTo>
                    <a:cubicBezTo>
                      <a:pt x="1468" y="2130"/>
                      <a:pt x="1414" y="2255"/>
                      <a:pt x="1325" y="2362"/>
                    </a:cubicBezTo>
                    <a:cubicBezTo>
                      <a:pt x="1217" y="2452"/>
                      <a:pt x="1092" y="2488"/>
                      <a:pt x="913" y="2488"/>
                    </a:cubicBezTo>
                    <a:cubicBezTo>
                      <a:pt x="752" y="2488"/>
                      <a:pt x="609" y="2452"/>
                      <a:pt x="519" y="2362"/>
                    </a:cubicBezTo>
                    <a:cubicBezTo>
                      <a:pt x="412" y="2255"/>
                      <a:pt x="358" y="2130"/>
                      <a:pt x="358" y="1969"/>
                    </a:cubicBezTo>
                    <a:cubicBezTo>
                      <a:pt x="358" y="1808"/>
                      <a:pt x="412" y="1682"/>
                      <a:pt x="519" y="1593"/>
                    </a:cubicBezTo>
                    <a:cubicBezTo>
                      <a:pt x="609" y="1503"/>
                      <a:pt x="752" y="1450"/>
                      <a:pt x="913" y="1450"/>
                    </a:cubicBezTo>
                    <a:close/>
                    <a:moveTo>
                      <a:pt x="913" y="0"/>
                    </a:moveTo>
                    <a:cubicBezTo>
                      <a:pt x="645" y="0"/>
                      <a:pt x="448" y="72"/>
                      <a:pt x="287" y="197"/>
                    </a:cubicBezTo>
                    <a:cubicBezTo>
                      <a:pt x="144" y="322"/>
                      <a:pt x="72" y="483"/>
                      <a:pt x="72" y="698"/>
                    </a:cubicBezTo>
                    <a:cubicBezTo>
                      <a:pt x="72" y="859"/>
                      <a:pt x="108" y="985"/>
                      <a:pt x="197" y="1092"/>
                    </a:cubicBezTo>
                    <a:cubicBezTo>
                      <a:pt x="287" y="1199"/>
                      <a:pt x="394" y="1271"/>
                      <a:pt x="555" y="1307"/>
                    </a:cubicBezTo>
                    <a:cubicBezTo>
                      <a:pt x="376" y="1342"/>
                      <a:pt x="251" y="1432"/>
                      <a:pt x="144" y="1539"/>
                    </a:cubicBezTo>
                    <a:cubicBezTo>
                      <a:pt x="54" y="1665"/>
                      <a:pt x="1" y="1808"/>
                      <a:pt x="1" y="1969"/>
                    </a:cubicBezTo>
                    <a:cubicBezTo>
                      <a:pt x="1" y="2237"/>
                      <a:pt x="72" y="2434"/>
                      <a:pt x="233" y="2577"/>
                    </a:cubicBezTo>
                    <a:cubicBezTo>
                      <a:pt x="394" y="2702"/>
                      <a:pt x="627" y="2774"/>
                      <a:pt x="913" y="2774"/>
                    </a:cubicBezTo>
                    <a:cubicBezTo>
                      <a:pt x="1217" y="2774"/>
                      <a:pt x="1432" y="2702"/>
                      <a:pt x="1593" y="2577"/>
                    </a:cubicBezTo>
                    <a:cubicBezTo>
                      <a:pt x="1754" y="2434"/>
                      <a:pt x="1826" y="2237"/>
                      <a:pt x="1826" y="1969"/>
                    </a:cubicBezTo>
                    <a:cubicBezTo>
                      <a:pt x="1826" y="1808"/>
                      <a:pt x="1790" y="1665"/>
                      <a:pt x="1683" y="1539"/>
                    </a:cubicBezTo>
                    <a:cubicBezTo>
                      <a:pt x="1593" y="1432"/>
                      <a:pt x="1450" y="1342"/>
                      <a:pt x="1289" y="1307"/>
                    </a:cubicBezTo>
                    <a:cubicBezTo>
                      <a:pt x="1432" y="1271"/>
                      <a:pt x="1557" y="1199"/>
                      <a:pt x="1647" y="1092"/>
                    </a:cubicBezTo>
                    <a:cubicBezTo>
                      <a:pt x="1718" y="985"/>
                      <a:pt x="1772" y="859"/>
                      <a:pt x="1772" y="698"/>
                    </a:cubicBezTo>
                    <a:cubicBezTo>
                      <a:pt x="1772" y="483"/>
                      <a:pt x="1701" y="322"/>
                      <a:pt x="1540" y="197"/>
                    </a:cubicBezTo>
                    <a:cubicBezTo>
                      <a:pt x="1396" y="72"/>
                      <a:pt x="1182" y="0"/>
                      <a:pt x="913" y="0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15"/>
              <p:cNvSpPr/>
              <p:nvPr/>
            </p:nvSpPr>
            <p:spPr>
              <a:xfrm>
                <a:off x="238125" y="3981750"/>
                <a:ext cx="20150" cy="477825"/>
              </a:xfrm>
              <a:custGeom>
                <a:avLst/>
                <a:gdLst/>
                <a:ahLst/>
                <a:cxnLst/>
                <a:rect l="l" t="t" r="r" b="b"/>
                <a:pathLst>
                  <a:path w="806" h="19113" extrusionOk="0">
                    <a:moveTo>
                      <a:pt x="0" y="1"/>
                    </a:moveTo>
                    <a:lnTo>
                      <a:pt x="0" y="19113"/>
                    </a:lnTo>
                    <a:lnTo>
                      <a:pt x="805" y="19113"/>
                    </a:lnTo>
                    <a:lnTo>
                      <a:pt x="805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19" name="Google Shape;119;p15"/>
              <p:cNvGrpSpPr/>
              <p:nvPr/>
            </p:nvGrpSpPr>
            <p:grpSpPr>
              <a:xfrm>
                <a:off x="238125" y="1150300"/>
                <a:ext cx="7129450" cy="3309275"/>
                <a:chOff x="238125" y="1150300"/>
                <a:chExt cx="7129450" cy="3309275"/>
              </a:xfrm>
            </p:grpSpPr>
            <p:sp>
              <p:nvSpPr>
                <p:cNvPr id="120" name="Google Shape;120;p15"/>
                <p:cNvSpPr/>
                <p:nvPr/>
              </p:nvSpPr>
              <p:spPr>
                <a:xfrm>
                  <a:off x="3195300" y="1227675"/>
                  <a:ext cx="39825" cy="6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3" h="2686" extrusionOk="0">
                      <a:moveTo>
                        <a:pt x="644" y="1"/>
                      </a:moveTo>
                      <a:lnTo>
                        <a:pt x="0" y="144"/>
                      </a:lnTo>
                      <a:lnTo>
                        <a:pt x="0" y="466"/>
                      </a:lnTo>
                      <a:lnTo>
                        <a:pt x="644" y="341"/>
                      </a:lnTo>
                      <a:lnTo>
                        <a:pt x="644" y="2381"/>
                      </a:lnTo>
                      <a:lnTo>
                        <a:pt x="54" y="2381"/>
                      </a:lnTo>
                      <a:lnTo>
                        <a:pt x="54" y="2685"/>
                      </a:lnTo>
                      <a:lnTo>
                        <a:pt x="1593" y="2685"/>
                      </a:lnTo>
                      <a:lnTo>
                        <a:pt x="1593" y="2381"/>
                      </a:lnTo>
                      <a:lnTo>
                        <a:pt x="1002" y="2381"/>
                      </a:lnTo>
                      <a:lnTo>
                        <a:pt x="1002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" name="Google Shape;121;p15"/>
                <p:cNvSpPr/>
                <p:nvPr/>
              </p:nvSpPr>
              <p:spPr>
                <a:xfrm>
                  <a:off x="3184550" y="1335050"/>
                  <a:ext cx="52375" cy="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5" h="2614" extrusionOk="0">
                      <a:moveTo>
                        <a:pt x="1" y="1"/>
                      </a:moveTo>
                      <a:lnTo>
                        <a:pt x="1" y="2613"/>
                      </a:lnTo>
                      <a:lnTo>
                        <a:pt x="520" y="2613"/>
                      </a:lnTo>
                      <a:lnTo>
                        <a:pt x="520" y="1468"/>
                      </a:lnTo>
                      <a:lnTo>
                        <a:pt x="1557" y="1468"/>
                      </a:lnTo>
                      <a:lnTo>
                        <a:pt x="1557" y="2613"/>
                      </a:lnTo>
                      <a:lnTo>
                        <a:pt x="2094" y="2613"/>
                      </a:lnTo>
                      <a:lnTo>
                        <a:pt x="2094" y="1"/>
                      </a:lnTo>
                      <a:lnTo>
                        <a:pt x="1557" y="1"/>
                      </a:lnTo>
                      <a:lnTo>
                        <a:pt x="1557" y="1021"/>
                      </a:lnTo>
                      <a:lnTo>
                        <a:pt x="520" y="1021"/>
                      </a:lnTo>
                      <a:lnTo>
                        <a:pt x="520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" name="Google Shape;122;p15"/>
                <p:cNvSpPr/>
                <p:nvPr/>
              </p:nvSpPr>
              <p:spPr>
                <a:xfrm>
                  <a:off x="3104925" y="1429000"/>
                  <a:ext cx="25075" cy="4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" h="1665" extrusionOk="0">
                      <a:moveTo>
                        <a:pt x="0" y="1"/>
                      </a:moveTo>
                      <a:lnTo>
                        <a:pt x="0" y="1665"/>
                      </a:lnTo>
                      <a:lnTo>
                        <a:pt x="197" y="1665"/>
                      </a:lnTo>
                      <a:lnTo>
                        <a:pt x="197" y="985"/>
                      </a:lnTo>
                      <a:cubicBezTo>
                        <a:pt x="197" y="878"/>
                        <a:pt x="233" y="788"/>
                        <a:pt x="287" y="717"/>
                      </a:cubicBezTo>
                      <a:cubicBezTo>
                        <a:pt x="340" y="645"/>
                        <a:pt x="430" y="609"/>
                        <a:pt x="537" y="609"/>
                      </a:cubicBezTo>
                      <a:cubicBezTo>
                        <a:pt x="627" y="609"/>
                        <a:pt x="698" y="645"/>
                        <a:pt x="734" y="699"/>
                      </a:cubicBezTo>
                      <a:cubicBezTo>
                        <a:pt x="788" y="752"/>
                        <a:pt x="806" y="842"/>
                        <a:pt x="806" y="949"/>
                      </a:cubicBezTo>
                      <a:lnTo>
                        <a:pt x="806" y="1665"/>
                      </a:lnTo>
                      <a:lnTo>
                        <a:pt x="1002" y="1665"/>
                      </a:lnTo>
                      <a:lnTo>
                        <a:pt x="1002" y="949"/>
                      </a:lnTo>
                      <a:cubicBezTo>
                        <a:pt x="1002" y="770"/>
                        <a:pt x="967" y="645"/>
                        <a:pt x="895" y="573"/>
                      </a:cubicBezTo>
                      <a:cubicBezTo>
                        <a:pt x="823" y="484"/>
                        <a:pt x="716" y="448"/>
                        <a:pt x="591" y="448"/>
                      </a:cubicBezTo>
                      <a:cubicBezTo>
                        <a:pt x="501" y="448"/>
                        <a:pt x="430" y="466"/>
                        <a:pt x="358" y="502"/>
                      </a:cubicBezTo>
                      <a:cubicBezTo>
                        <a:pt x="304" y="538"/>
                        <a:pt x="251" y="591"/>
                        <a:pt x="197" y="663"/>
                      </a:cubicBezTo>
                      <a:lnTo>
                        <a:pt x="197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" name="Google Shape;123;p15"/>
                <p:cNvSpPr/>
                <p:nvPr/>
              </p:nvSpPr>
              <p:spPr>
                <a:xfrm>
                  <a:off x="3131325" y="1440650"/>
                  <a:ext cx="29100" cy="4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" h="1665" extrusionOk="0">
                      <a:moveTo>
                        <a:pt x="0" y="0"/>
                      </a:moveTo>
                      <a:lnTo>
                        <a:pt x="483" y="1181"/>
                      </a:lnTo>
                      <a:lnTo>
                        <a:pt x="447" y="1271"/>
                      </a:lnTo>
                      <a:cubicBezTo>
                        <a:pt x="412" y="1378"/>
                        <a:pt x="376" y="1432"/>
                        <a:pt x="340" y="1450"/>
                      </a:cubicBezTo>
                      <a:cubicBezTo>
                        <a:pt x="304" y="1485"/>
                        <a:pt x="268" y="1503"/>
                        <a:pt x="215" y="1503"/>
                      </a:cubicBezTo>
                      <a:lnTo>
                        <a:pt x="107" y="1503"/>
                      </a:lnTo>
                      <a:lnTo>
                        <a:pt x="107" y="1664"/>
                      </a:lnTo>
                      <a:lnTo>
                        <a:pt x="251" y="1664"/>
                      </a:lnTo>
                      <a:cubicBezTo>
                        <a:pt x="340" y="1664"/>
                        <a:pt x="412" y="1646"/>
                        <a:pt x="465" y="1593"/>
                      </a:cubicBezTo>
                      <a:cubicBezTo>
                        <a:pt x="519" y="1557"/>
                        <a:pt x="573" y="1450"/>
                        <a:pt x="626" y="1306"/>
                      </a:cubicBezTo>
                      <a:lnTo>
                        <a:pt x="1163" y="0"/>
                      </a:lnTo>
                      <a:lnTo>
                        <a:pt x="948" y="0"/>
                      </a:lnTo>
                      <a:lnTo>
                        <a:pt x="573" y="948"/>
                      </a:lnTo>
                      <a:lnTo>
                        <a:pt x="197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" name="Google Shape;124;p15"/>
                <p:cNvSpPr/>
                <p:nvPr/>
              </p:nvSpPr>
              <p:spPr>
                <a:xfrm>
                  <a:off x="3158150" y="1429000"/>
                  <a:ext cx="26875" cy="4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5" h="1701" extrusionOk="0">
                      <a:moveTo>
                        <a:pt x="538" y="609"/>
                      </a:moveTo>
                      <a:cubicBezTo>
                        <a:pt x="645" y="609"/>
                        <a:pt x="734" y="645"/>
                        <a:pt x="788" y="734"/>
                      </a:cubicBezTo>
                      <a:cubicBezTo>
                        <a:pt x="842" y="806"/>
                        <a:pt x="878" y="931"/>
                        <a:pt x="878" y="1074"/>
                      </a:cubicBezTo>
                      <a:cubicBezTo>
                        <a:pt x="878" y="1218"/>
                        <a:pt x="842" y="1325"/>
                        <a:pt x="788" y="1414"/>
                      </a:cubicBezTo>
                      <a:cubicBezTo>
                        <a:pt x="734" y="1486"/>
                        <a:pt x="645" y="1540"/>
                        <a:pt x="538" y="1540"/>
                      </a:cubicBezTo>
                      <a:cubicBezTo>
                        <a:pt x="448" y="1540"/>
                        <a:pt x="359" y="1486"/>
                        <a:pt x="305" y="1414"/>
                      </a:cubicBezTo>
                      <a:cubicBezTo>
                        <a:pt x="233" y="1325"/>
                        <a:pt x="215" y="1218"/>
                        <a:pt x="215" y="1074"/>
                      </a:cubicBezTo>
                      <a:cubicBezTo>
                        <a:pt x="215" y="931"/>
                        <a:pt x="233" y="806"/>
                        <a:pt x="305" y="734"/>
                      </a:cubicBezTo>
                      <a:cubicBezTo>
                        <a:pt x="359" y="645"/>
                        <a:pt x="448" y="609"/>
                        <a:pt x="538" y="609"/>
                      </a:cubicBezTo>
                      <a:close/>
                      <a:moveTo>
                        <a:pt x="878" y="1"/>
                      </a:moveTo>
                      <a:lnTo>
                        <a:pt x="878" y="645"/>
                      </a:lnTo>
                      <a:cubicBezTo>
                        <a:pt x="842" y="573"/>
                        <a:pt x="788" y="520"/>
                        <a:pt x="717" y="484"/>
                      </a:cubicBezTo>
                      <a:cubicBezTo>
                        <a:pt x="663" y="466"/>
                        <a:pt x="591" y="448"/>
                        <a:pt x="502" y="448"/>
                      </a:cubicBezTo>
                      <a:cubicBezTo>
                        <a:pt x="359" y="448"/>
                        <a:pt x="233" y="502"/>
                        <a:pt x="144" y="609"/>
                      </a:cubicBezTo>
                      <a:cubicBezTo>
                        <a:pt x="54" y="734"/>
                        <a:pt x="1" y="878"/>
                        <a:pt x="1" y="1074"/>
                      </a:cubicBezTo>
                      <a:cubicBezTo>
                        <a:pt x="1" y="1253"/>
                        <a:pt x="54" y="1414"/>
                        <a:pt x="144" y="1522"/>
                      </a:cubicBezTo>
                      <a:cubicBezTo>
                        <a:pt x="233" y="1647"/>
                        <a:pt x="359" y="1701"/>
                        <a:pt x="502" y="1701"/>
                      </a:cubicBezTo>
                      <a:cubicBezTo>
                        <a:pt x="591" y="1701"/>
                        <a:pt x="663" y="1683"/>
                        <a:pt x="717" y="1647"/>
                      </a:cubicBezTo>
                      <a:cubicBezTo>
                        <a:pt x="788" y="1611"/>
                        <a:pt x="842" y="1558"/>
                        <a:pt x="878" y="1486"/>
                      </a:cubicBezTo>
                      <a:lnTo>
                        <a:pt x="878" y="1665"/>
                      </a:lnTo>
                      <a:lnTo>
                        <a:pt x="1074" y="1665"/>
                      </a:lnTo>
                      <a:lnTo>
                        <a:pt x="1074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" name="Google Shape;125;p15"/>
                <p:cNvSpPr/>
                <p:nvPr/>
              </p:nvSpPr>
              <p:spPr>
                <a:xfrm>
                  <a:off x="3190375" y="1440200"/>
                  <a:ext cx="17475" cy="3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1217" extrusionOk="0">
                      <a:moveTo>
                        <a:pt x="609" y="0"/>
                      </a:moveTo>
                      <a:cubicBezTo>
                        <a:pt x="501" y="0"/>
                        <a:pt x="430" y="18"/>
                        <a:pt x="358" y="54"/>
                      </a:cubicBezTo>
                      <a:cubicBezTo>
                        <a:pt x="287" y="72"/>
                        <a:pt x="233" y="143"/>
                        <a:pt x="197" y="215"/>
                      </a:cubicBezTo>
                      <a:lnTo>
                        <a:pt x="197" y="18"/>
                      </a:lnTo>
                      <a:lnTo>
                        <a:pt x="0" y="18"/>
                      </a:lnTo>
                      <a:lnTo>
                        <a:pt x="0" y="1217"/>
                      </a:lnTo>
                      <a:lnTo>
                        <a:pt x="197" y="1217"/>
                      </a:lnTo>
                      <a:lnTo>
                        <a:pt x="197" y="591"/>
                      </a:lnTo>
                      <a:cubicBezTo>
                        <a:pt x="197" y="448"/>
                        <a:pt x="233" y="358"/>
                        <a:pt x="287" y="269"/>
                      </a:cubicBezTo>
                      <a:cubicBezTo>
                        <a:pt x="340" y="197"/>
                        <a:pt x="430" y="161"/>
                        <a:pt x="537" y="161"/>
                      </a:cubicBezTo>
                      <a:cubicBezTo>
                        <a:pt x="573" y="161"/>
                        <a:pt x="609" y="179"/>
                        <a:pt x="627" y="179"/>
                      </a:cubicBezTo>
                      <a:cubicBezTo>
                        <a:pt x="662" y="179"/>
                        <a:pt x="680" y="197"/>
                        <a:pt x="698" y="197"/>
                      </a:cubicBezTo>
                      <a:lnTo>
                        <a:pt x="698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" name="Google Shape;126;p15"/>
                <p:cNvSpPr/>
                <p:nvPr/>
              </p:nvSpPr>
              <p:spPr>
                <a:xfrm>
                  <a:off x="3205575" y="1440200"/>
                  <a:ext cx="27325" cy="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253" extrusionOk="0">
                      <a:moveTo>
                        <a:pt x="537" y="161"/>
                      </a:moveTo>
                      <a:cubicBezTo>
                        <a:pt x="645" y="161"/>
                        <a:pt x="734" y="197"/>
                        <a:pt x="788" y="286"/>
                      </a:cubicBezTo>
                      <a:cubicBezTo>
                        <a:pt x="860" y="376"/>
                        <a:pt x="895" y="483"/>
                        <a:pt x="895" y="626"/>
                      </a:cubicBezTo>
                      <a:cubicBezTo>
                        <a:pt x="895" y="770"/>
                        <a:pt x="860" y="877"/>
                        <a:pt x="788" y="966"/>
                      </a:cubicBezTo>
                      <a:cubicBezTo>
                        <a:pt x="734" y="1038"/>
                        <a:pt x="645" y="1092"/>
                        <a:pt x="537" y="1092"/>
                      </a:cubicBezTo>
                      <a:cubicBezTo>
                        <a:pt x="430" y="1092"/>
                        <a:pt x="359" y="1038"/>
                        <a:pt x="287" y="966"/>
                      </a:cubicBezTo>
                      <a:cubicBezTo>
                        <a:pt x="233" y="877"/>
                        <a:pt x="197" y="770"/>
                        <a:pt x="197" y="626"/>
                      </a:cubicBezTo>
                      <a:cubicBezTo>
                        <a:pt x="197" y="483"/>
                        <a:pt x="233" y="358"/>
                        <a:pt x="287" y="286"/>
                      </a:cubicBezTo>
                      <a:cubicBezTo>
                        <a:pt x="359" y="197"/>
                        <a:pt x="448" y="161"/>
                        <a:pt x="537" y="161"/>
                      </a:cubicBezTo>
                      <a:close/>
                      <a:moveTo>
                        <a:pt x="537" y="0"/>
                      </a:moveTo>
                      <a:cubicBezTo>
                        <a:pt x="376" y="0"/>
                        <a:pt x="233" y="54"/>
                        <a:pt x="144" y="161"/>
                      </a:cubicBezTo>
                      <a:cubicBezTo>
                        <a:pt x="36" y="269"/>
                        <a:pt x="1" y="430"/>
                        <a:pt x="1" y="626"/>
                      </a:cubicBezTo>
                      <a:cubicBezTo>
                        <a:pt x="1" y="823"/>
                        <a:pt x="36" y="966"/>
                        <a:pt x="144" y="1092"/>
                      </a:cubicBezTo>
                      <a:cubicBezTo>
                        <a:pt x="233" y="1199"/>
                        <a:pt x="376" y="1253"/>
                        <a:pt x="537" y="1253"/>
                      </a:cubicBezTo>
                      <a:cubicBezTo>
                        <a:pt x="716" y="1253"/>
                        <a:pt x="860" y="1199"/>
                        <a:pt x="949" y="1092"/>
                      </a:cubicBezTo>
                      <a:cubicBezTo>
                        <a:pt x="1039" y="966"/>
                        <a:pt x="1092" y="823"/>
                        <a:pt x="1092" y="626"/>
                      </a:cubicBezTo>
                      <a:cubicBezTo>
                        <a:pt x="1092" y="430"/>
                        <a:pt x="1039" y="269"/>
                        <a:pt x="949" y="161"/>
                      </a:cubicBezTo>
                      <a:cubicBezTo>
                        <a:pt x="860" y="54"/>
                        <a:pt x="716" y="0"/>
                        <a:pt x="537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" name="Google Shape;127;p15"/>
                <p:cNvSpPr/>
                <p:nvPr/>
              </p:nvSpPr>
              <p:spPr>
                <a:xfrm>
                  <a:off x="3235550" y="1440200"/>
                  <a:ext cx="26875" cy="4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5" h="1683" extrusionOk="0">
                      <a:moveTo>
                        <a:pt x="537" y="161"/>
                      </a:moveTo>
                      <a:cubicBezTo>
                        <a:pt x="645" y="161"/>
                        <a:pt x="734" y="197"/>
                        <a:pt x="788" y="269"/>
                      </a:cubicBezTo>
                      <a:cubicBezTo>
                        <a:pt x="842" y="358"/>
                        <a:pt x="877" y="465"/>
                        <a:pt x="877" y="609"/>
                      </a:cubicBezTo>
                      <a:cubicBezTo>
                        <a:pt x="877" y="752"/>
                        <a:pt x="842" y="859"/>
                        <a:pt x="788" y="931"/>
                      </a:cubicBezTo>
                      <a:cubicBezTo>
                        <a:pt x="734" y="1020"/>
                        <a:pt x="645" y="1056"/>
                        <a:pt x="537" y="1056"/>
                      </a:cubicBezTo>
                      <a:cubicBezTo>
                        <a:pt x="430" y="1056"/>
                        <a:pt x="359" y="1020"/>
                        <a:pt x="287" y="931"/>
                      </a:cubicBezTo>
                      <a:cubicBezTo>
                        <a:pt x="233" y="859"/>
                        <a:pt x="197" y="752"/>
                        <a:pt x="197" y="609"/>
                      </a:cubicBezTo>
                      <a:cubicBezTo>
                        <a:pt x="197" y="465"/>
                        <a:pt x="233" y="358"/>
                        <a:pt x="287" y="269"/>
                      </a:cubicBezTo>
                      <a:cubicBezTo>
                        <a:pt x="359" y="197"/>
                        <a:pt x="430" y="161"/>
                        <a:pt x="537" y="161"/>
                      </a:cubicBezTo>
                      <a:close/>
                      <a:moveTo>
                        <a:pt x="484" y="0"/>
                      </a:moveTo>
                      <a:cubicBezTo>
                        <a:pt x="341" y="0"/>
                        <a:pt x="233" y="54"/>
                        <a:pt x="144" y="161"/>
                      </a:cubicBezTo>
                      <a:cubicBezTo>
                        <a:pt x="54" y="269"/>
                        <a:pt x="1" y="430"/>
                        <a:pt x="1" y="609"/>
                      </a:cubicBezTo>
                      <a:cubicBezTo>
                        <a:pt x="1" y="788"/>
                        <a:pt x="54" y="949"/>
                        <a:pt x="144" y="1056"/>
                      </a:cubicBezTo>
                      <a:cubicBezTo>
                        <a:pt x="233" y="1163"/>
                        <a:pt x="341" y="1217"/>
                        <a:pt x="484" y="1217"/>
                      </a:cubicBezTo>
                      <a:cubicBezTo>
                        <a:pt x="573" y="1217"/>
                        <a:pt x="663" y="1199"/>
                        <a:pt x="716" y="1163"/>
                      </a:cubicBezTo>
                      <a:cubicBezTo>
                        <a:pt x="788" y="1128"/>
                        <a:pt x="842" y="1074"/>
                        <a:pt x="877" y="1002"/>
                      </a:cubicBezTo>
                      <a:lnTo>
                        <a:pt x="877" y="1110"/>
                      </a:lnTo>
                      <a:cubicBezTo>
                        <a:pt x="877" y="1235"/>
                        <a:pt x="842" y="1342"/>
                        <a:pt x="788" y="1414"/>
                      </a:cubicBezTo>
                      <a:cubicBezTo>
                        <a:pt x="716" y="1485"/>
                        <a:pt x="627" y="1521"/>
                        <a:pt x="484" y="1521"/>
                      </a:cubicBezTo>
                      <a:cubicBezTo>
                        <a:pt x="430" y="1521"/>
                        <a:pt x="376" y="1503"/>
                        <a:pt x="323" y="1485"/>
                      </a:cubicBezTo>
                      <a:cubicBezTo>
                        <a:pt x="269" y="1485"/>
                        <a:pt x="197" y="1450"/>
                        <a:pt x="144" y="1414"/>
                      </a:cubicBezTo>
                      <a:lnTo>
                        <a:pt x="144" y="1611"/>
                      </a:lnTo>
                      <a:cubicBezTo>
                        <a:pt x="197" y="1629"/>
                        <a:pt x="269" y="1646"/>
                        <a:pt x="323" y="1664"/>
                      </a:cubicBezTo>
                      <a:cubicBezTo>
                        <a:pt x="394" y="1664"/>
                        <a:pt x="448" y="1682"/>
                        <a:pt x="520" y="1682"/>
                      </a:cubicBezTo>
                      <a:cubicBezTo>
                        <a:pt x="716" y="1682"/>
                        <a:pt x="842" y="1629"/>
                        <a:pt x="931" y="1521"/>
                      </a:cubicBezTo>
                      <a:cubicBezTo>
                        <a:pt x="1021" y="1432"/>
                        <a:pt x="1074" y="1271"/>
                        <a:pt x="1074" y="1074"/>
                      </a:cubicBezTo>
                      <a:lnTo>
                        <a:pt x="1074" y="18"/>
                      </a:lnTo>
                      <a:lnTo>
                        <a:pt x="877" y="18"/>
                      </a:lnTo>
                      <a:lnTo>
                        <a:pt x="877" y="197"/>
                      </a:lnTo>
                      <a:cubicBezTo>
                        <a:pt x="842" y="125"/>
                        <a:pt x="788" y="72"/>
                        <a:pt x="716" y="36"/>
                      </a:cubicBezTo>
                      <a:cubicBezTo>
                        <a:pt x="663" y="18"/>
                        <a:pt x="573" y="0"/>
                        <a:pt x="484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" name="Google Shape;128;p15"/>
                <p:cNvSpPr/>
                <p:nvPr/>
              </p:nvSpPr>
              <p:spPr>
                <a:xfrm>
                  <a:off x="3264625" y="1440200"/>
                  <a:ext cx="27775" cy="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1" h="1253" extrusionOk="0">
                      <a:moveTo>
                        <a:pt x="591" y="161"/>
                      </a:moveTo>
                      <a:cubicBezTo>
                        <a:pt x="681" y="161"/>
                        <a:pt x="770" y="197"/>
                        <a:pt x="824" y="251"/>
                      </a:cubicBezTo>
                      <a:cubicBezTo>
                        <a:pt x="878" y="322"/>
                        <a:pt x="913" y="412"/>
                        <a:pt x="913" y="519"/>
                      </a:cubicBezTo>
                      <a:lnTo>
                        <a:pt x="216" y="519"/>
                      </a:lnTo>
                      <a:cubicBezTo>
                        <a:pt x="216" y="394"/>
                        <a:pt x="269" y="322"/>
                        <a:pt x="323" y="251"/>
                      </a:cubicBezTo>
                      <a:cubicBezTo>
                        <a:pt x="394" y="197"/>
                        <a:pt x="484" y="161"/>
                        <a:pt x="591" y="161"/>
                      </a:cubicBezTo>
                      <a:close/>
                      <a:moveTo>
                        <a:pt x="591" y="0"/>
                      </a:moveTo>
                      <a:cubicBezTo>
                        <a:pt x="412" y="0"/>
                        <a:pt x="269" y="54"/>
                        <a:pt x="162" y="161"/>
                      </a:cubicBezTo>
                      <a:cubicBezTo>
                        <a:pt x="54" y="286"/>
                        <a:pt x="1" y="430"/>
                        <a:pt x="1" y="626"/>
                      </a:cubicBezTo>
                      <a:cubicBezTo>
                        <a:pt x="1" y="823"/>
                        <a:pt x="54" y="966"/>
                        <a:pt x="162" y="1092"/>
                      </a:cubicBezTo>
                      <a:cubicBezTo>
                        <a:pt x="287" y="1199"/>
                        <a:pt x="430" y="1253"/>
                        <a:pt x="627" y="1253"/>
                      </a:cubicBezTo>
                      <a:cubicBezTo>
                        <a:pt x="699" y="1253"/>
                        <a:pt x="770" y="1253"/>
                        <a:pt x="842" y="1235"/>
                      </a:cubicBezTo>
                      <a:cubicBezTo>
                        <a:pt x="931" y="1217"/>
                        <a:pt x="1003" y="1181"/>
                        <a:pt x="1075" y="1163"/>
                      </a:cubicBezTo>
                      <a:lnTo>
                        <a:pt x="1075" y="966"/>
                      </a:lnTo>
                      <a:cubicBezTo>
                        <a:pt x="1003" y="1002"/>
                        <a:pt x="931" y="1038"/>
                        <a:pt x="860" y="1056"/>
                      </a:cubicBezTo>
                      <a:cubicBezTo>
                        <a:pt x="788" y="1074"/>
                        <a:pt x="717" y="1092"/>
                        <a:pt x="627" y="1092"/>
                      </a:cubicBezTo>
                      <a:cubicBezTo>
                        <a:pt x="502" y="1092"/>
                        <a:pt x="394" y="1056"/>
                        <a:pt x="323" y="984"/>
                      </a:cubicBezTo>
                      <a:cubicBezTo>
                        <a:pt x="251" y="913"/>
                        <a:pt x="216" y="805"/>
                        <a:pt x="198" y="662"/>
                      </a:cubicBezTo>
                      <a:lnTo>
                        <a:pt x="1110" y="662"/>
                      </a:lnTo>
                      <a:lnTo>
                        <a:pt x="1110" y="573"/>
                      </a:lnTo>
                      <a:cubicBezTo>
                        <a:pt x="1110" y="394"/>
                        <a:pt x="1075" y="251"/>
                        <a:pt x="967" y="143"/>
                      </a:cubicBezTo>
                      <a:cubicBezTo>
                        <a:pt x="878" y="36"/>
                        <a:pt x="752" y="0"/>
                        <a:pt x="591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" name="Google Shape;129;p15"/>
                <p:cNvSpPr/>
                <p:nvPr/>
              </p:nvSpPr>
              <p:spPr>
                <a:xfrm>
                  <a:off x="3296400" y="1440200"/>
                  <a:ext cx="25075" cy="3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" h="1217" extrusionOk="0">
                      <a:moveTo>
                        <a:pt x="573" y="0"/>
                      </a:moveTo>
                      <a:cubicBezTo>
                        <a:pt x="501" y="0"/>
                        <a:pt x="430" y="18"/>
                        <a:pt x="358" y="54"/>
                      </a:cubicBezTo>
                      <a:cubicBezTo>
                        <a:pt x="287" y="90"/>
                        <a:pt x="233" y="143"/>
                        <a:pt x="197" y="215"/>
                      </a:cubicBezTo>
                      <a:lnTo>
                        <a:pt x="197" y="18"/>
                      </a:lnTo>
                      <a:lnTo>
                        <a:pt x="0" y="18"/>
                      </a:lnTo>
                      <a:lnTo>
                        <a:pt x="0" y="1217"/>
                      </a:lnTo>
                      <a:lnTo>
                        <a:pt x="197" y="1217"/>
                      </a:lnTo>
                      <a:lnTo>
                        <a:pt x="197" y="537"/>
                      </a:lnTo>
                      <a:cubicBezTo>
                        <a:pt x="197" y="430"/>
                        <a:pt x="215" y="340"/>
                        <a:pt x="287" y="269"/>
                      </a:cubicBezTo>
                      <a:cubicBezTo>
                        <a:pt x="340" y="197"/>
                        <a:pt x="430" y="161"/>
                        <a:pt x="537" y="161"/>
                      </a:cubicBezTo>
                      <a:cubicBezTo>
                        <a:pt x="627" y="161"/>
                        <a:pt x="698" y="197"/>
                        <a:pt x="734" y="251"/>
                      </a:cubicBezTo>
                      <a:cubicBezTo>
                        <a:pt x="770" y="304"/>
                        <a:pt x="806" y="394"/>
                        <a:pt x="806" y="501"/>
                      </a:cubicBezTo>
                      <a:lnTo>
                        <a:pt x="806" y="1217"/>
                      </a:lnTo>
                      <a:lnTo>
                        <a:pt x="1002" y="1217"/>
                      </a:lnTo>
                      <a:lnTo>
                        <a:pt x="1002" y="501"/>
                      </a:lnTo>
                      <a:cubicBezTo>
                        <a:pt x="1002" y="322"/>
                        <a:pt x="967" y="197"/>
                        <a:pt x="895" y="125"/>
                      </a:cubicBezTo>
                      <a:cubicBezTo>
                        <a:pt x="824" y="36"/>
                        <a:pt x="716" y="0"/>
                        <a:pt x="573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" name="Google Shape;130;p15"/>
                <p:cNvSpPr/>
                <p:nvPr/>
              </p:nvSpPr>
              <p:spPr>
                <a:xfrm>
                  <a:off x="3195300" y="1501025"/>
                  <a:ext cx="39825" cy="6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3" h="2668" extrusionOk="0">
                      <a:moveTo>
                        <a:pt x="644" y="1"/>
                      </a:moveTo>
                      <a:lnTo>
                        <a:pt x="0" y="126"/>
                      </a:lnTo>
                      <a:lnTo>
                        <a:pt x="0" y="466"/>
                      </a:lnTo>
                      <a:lnTo>
                        <a:pt x="644" y="323"/>
                      </a:lnTo>
                      <a:lnTo>
                        <a:pt x="644" y="2363"/>
                      </a:lnTo>
                      <a:lnTo>
                        <a:pt x="54" y="2363"/>
                      </a:lnTo>
                      <a:lnTo>
                        <a:pt x="54" y="2667"/>
                      </a:lnTo>
                      <a:lnTo>
                        <a:pt x="1593" y="2667"/>
                      </a:lnTo>
                      <a:lnTo>
                        <a:pt x="1593" y="2363"/>
                      </a:lnTo>
                      <a:lnTo>
                        <a:pt x="1002" y="2363"/>
                      </a:lnTo>
                      <a:lnTo>
                        <a:pt x="1002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" name="Google Shape;131;p15"/>
                <p:cNvSpPr/>
                <p:nvPr/>
              </p:nvSpPr>
              <p:spPr>
                <a:xfrm>
                  <a:off x="7139375" y="1227675"/>
                  <a:ext cx="48800" cy="6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2" h="2686" extrusionOk="0">
                      <a:moveTo>
                        <a:pt x="1200" y="323"/>
                      </a:moveTo>
                      <a:lnTo>
                        <a:pt x="1200" y="1755"/>
                      </a:lnTo>
                      <a:lnTo>
                        <a:pt x="287" y="1755"/>
                      </a:lnTo>
                      <a:lnTo>
                        <a:pt x="1200" y="323"/>
                      </a:lnTo>
                      <a:close/>
                      <a:moveTo>
                        <a:pt x="1110" y="1"/>
                      </a:moveTo>
                      <a:lnTo>
                        <a:pt x="1" y="1701"/>
                      </a:lnTo>
                      <a:lnTo>
                        <a:pt x="1" y="2041"/>
                      </a:lnTo>
                      <a:lnTo>
                        <a:pt x="1200" y="2041"/>
                      </a:lnTo>
                      <a:lnTo>
                        <a:pt x="1200" y="2685"/>
                      </a:lnTo>
                      <a:lnTo>
                        <a:pt x="1576" y="2685"/>
                      </a:lnTo>
                      <a:lnTo>
                        <a:pt x="1576" y="2041"/>
                      </a:lnTo>
                      <a:lnTo>
                        <a:pt x="1951" y="2041"/>
                      </a:lnTo>
                      <a:lnTo>
                        <a:pt x="1951" y="1755"/>
                      </a:lnTo>
                      <a:lnTo>
                        <a:pt x="1576" y="1755"/>
                      </a:lnTo>
                      <a:lnTo>
                        <a:pt x="1576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" name="Google Shape;132;p15"/>
                <p:cNvSpPr/>
                <p:nvPr/>
              </p:nvSpPr>
              <p:spPr>
                <a:xfrm>
                  <a:off x="7109400" y="1335050"/>
                  <a:ext cx="52375" cy="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5" h="2614" extrusionOk="0">
                      <a:moveTo>
                        <a:pt x="1" y="1"/>
                      </a:moveTo>
                      <a:lnTo>
                        <a:pt x="1" y="2613"/>
                      </a:lnTo>
                      <a:lnTo>
                        <a:pt x="520" y="2613"/>
                      </a:lnTo>
                      <a:lnTo>
                        <a:pt x="520" y="1468"/>
                      </a:lnTo>
                      <a:lnTo>
                        <a:pt x="1558" y="1468"/>
                      </a:lnTo>
                      <a:lnTo>
                        <a:pt x="1558" y="2613"/>
                      </a:lnTo>
                      <a:lnTo>
                        <a:pt x="2095" y="2613"/>
                      </a:lnTo>
                      <a:lnTo>
                        <a:pt x="2095" y="1"/>
                      </a:lnTo>
                      <a:lnTo>
                        <a:pt x="1558" y="1"/>
                      </a:lnTo>
                      <a:lnTo>
                        <a:pt x="1558" y="1021"/>
                      </a:lnTo>
                      <a:lnTo>
                        <a:pt x="520" y="1021"/>
                      </a:lnTo>
                      <a:lnTo>
                        <a:pt x="520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" name="Google Shape;133;p15"/>
                <p:cNvSpPr/>
                <p:nvPr/>
              </p:nvSpPr>
              <p:spPr>
                <a:xfrm>
                  <a:off x="7170700" y="1352050"/>
                  <a:ext cx="44750" cy="4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0" h="1988" extrusionOk="0">
                      <a:moveTo>
                        <a:pt x="895" y="377"/>
                      </a:moveTo>
                      <a:cubicBezTo>
                        <a:pt x="1003" y="377"/>
                        <a:pt x="1092" y="412"/>
                        <a:pt x="1164" y="502"/>
                      </a:cubicBezTo>
                      <a:cubicBezTo>
                        <a:pt x="1235" y="573"/>
                        <a:pt x="1271" y="681"/>
                        <a:pt x="1271" y="824"/>
                      </a:cubicBezTo>
                      <a:lnTo>
                        <a:pt x="519" y="824"/>
                      </a:lnTo>
                      <a:cubicBezTo>
                        <a:pt x="519" y="681"/>
                        <a:pt x="555" y="573"/>
                        <a:pt x="627" y="502"/>
                      </a:cubicBezTo>
                      <a:cubicBezTo>
                        <a:pt x="698" y="412"/>
                        <a:pt x="788" y="377"/>
                        <a:pt x="895" y="377"/>
                      </a:cubicBezTo>
                      <a:close/>
                      <a:moveTo>
                        <a:pt x="877" y="1"/>
                      </a:moveTo>
                      <a:cubicBezTo>
                        <a:pt x="627" y="1"/>
                        <a:pt x="412" y="90"/>
                        <a:pt x="251" y="269"/>
                      </a:cubicBezTo>
                      <a:cubicBezTo>
                        <a:pt x="90" y="448"/>
                        <a:pt x="0" y="681"/>
                        <a:pt x="0" y="1003"/>
                      </a:cubicBezTo>
                      <a:cubicBezTo>
                        <a:pt x="0" y="1271"/>
                        <a:pt x="54" y="1486"/>
                        <a:pt x="179" y="1665"/>
                      </a:cubicBezTo>
                      <a:cubicBezTo>
                        <a:pt x="341" y="1880"/>
                        <a:pt x="591" y="1987"/>
                        <a:pt x="913" y="1987"/>
                      </a:cubicBezTo>
                      <a:cubicBezTo>
                        <a:pt x="1128" y="1987"/>
                        <a:pt x="1307" y="1933"/>
                        <a:pt x="1450" y="1844"/>
                      </a:cubicBezTo>
                      <a:cubicBezTo>
                        <a:pt x="1575" y="1737"/>
                        <a:pt x="1683" y="1593"/>
                        <a:pt x="1754" y="1415"/>
                      </a:cubicBezTo>
                      <a:lnTo>
                        <a:pt x="1253" y="1325"/>
                      </a:lnTo>
                      <a:cubicBezTo>
                        <a:pt x="1217" y="1432"/>
                        <a:pt x="1182" y="1504"/>
                        <a:pt x="1128" y="1540"/>
                      </a:cubicBezTo>
                      <a:cubicBezTo>
                        <a:pt x="1074" y="1576"/>
                        <a:pt x="1003" y="1611"/>
                        <a:pt x="931" y="1611"/>
                      </a:cubicBezTo>
                      <a:cubicBezTo>
                        <a:pt x="806" y="1611"/>
                        <a:pt x="716" y="1558"/>
                        <a:pt x="645" y="1486"/>
                      </a:cubicBezTo>
                      <a:cubicBezTo>
                        <a:pt x="555" y="1397"/>
                        <a:pt x="519" y="1289"/>
                        <a:pt x="519" y="1128"/>
                      </a:cubicBezTo>
                      <a:lnTo>
                        <a:pt x="1772" y="1128"/>
                      </a:lnTo>
                      <a:cubicBezTo>
                        <a:pt x="1790" y="752"/>
                        <a:pt x="1701" y="466"/>
                        <a:pt x="1539" y="269"/>
                      </a:cubicBezTo>
                      <a:cubicBezTo>
                        <a:pt x="1378" y="90"/>
                        <a:pt x="1146" y="1"/>
                        <a:pt x="877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" name="Google Shape;134;p15"/>
                <p:cNvSpPr/>
                <p:nvPr/>
              </p:nvSpPr>
              <p:spPr>
                <a:xfrm>
                  <a:off x="7087050" y="1429000"/>
                  <a:ext cx="25525" cy="4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1" h="1665" extrusionOk="0">
                      <a:moveTo>
                        <a:pt x="0" y="1"/>
                      </a:moveTo>
                      <a:lnTo>
                        <a:pt x="0" y="1665"/>
                      </a:lnTo>
                      <a:lnTo>
                        <a:pt x="215" y="1665"/>
                      </a:lnTo>
                      <a:lnTo>
                        <a:pt x="215" y="985"/>
                      </a:lnTo>
                      <a:cubicBezTo>
                        <a:pt x="215" y="878"/>
                        <a:pt x="233" y="788"/>
                        <a:pt x="304" y="717"/>
                      </a:cubicBezTo>
                      <a:cubicBezTo>
                        <a:pt x="358" y="645"/>
                        <a:pt x="447" y="609"/>
                        <a:pt x="555" y="609"/>
                      </a:cubicBezTo>
                      <a:cubicBezTo>
                        <a:pt x="644" y="609"/>
                        <a:pt x="698" y="645"/>
                        <a:pt x="752" y="699"/>
                      </a:cubicBezTo>
                      <a:cubicBezTo>
                        <a:pt x="787" y="752"/>
                        <a:pt x="823" y="842"/>
                        <a:pt x="823" y="949"/>
                      </a:cubicBezTo>
                      <a:lnTo>
                        <a:pt x="823" y="1665"/>
                      </a:lnTo>
                      <a:lnTo>
                        <a:pt x="1020" y="1665"/>
                      </a:lnTo>
                      <a:lnTo>
                        <a:pt x="1020" y="949"/>
                      </a:lnTo>
                      <a:cubicBezTo>
                        <a:pt x="1020" y="770"/>
                        <a:pt x="984" y="645"/>
                        <a:pt x="913" y="573"/>
                      </a:cubicBezTo>
                      <a:cubicBezTo>
                        <a:pt x="841" y="484"/>
                        <a:pt x="734" y="448"/>
                        <a:pt x="591" y="448"/>
                      </a:cubicBezTo>
                      <a:cubicBezTo>
                        <a:pt x="519" y="448"/>
                        <a:pt x="430" y="466"/>
                        <a:pt x="376" y="502"/>
                      </a:cubicBezTo>
                      <a:cubicBezTo>
                        <a:pt x="304" y="538"/>
                        <a:pt x="251" y="591"/>
                        <a:pt x="215" y="663"/>
                      </a:cubicBezTo>
                      <a:lnTo>
                        <a:pt x="215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" name="Google Shape;135;p15"/>
                <p:cNvSpPr/>
                <p:nvPr/>
              </p:nvSpPr>
              <p:spPr>
                <a:xfrm>
                  <a:off x="7114775" y="1440200"/>
                  <a:ext cx="27775" cy="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1" h="1253" extrusionOk="0">
                      <a:moveTo>
                        <a:pt x="591" y="161"/>
                      </a:moveTo>
                      <a:cubicBezTo>
                        <a:pt x="699" y="161"/>
                        <a:pt x="770" y="197"/>
                        <a:pt x="824" y="251"/>
                      </a:cubicBezTo>
                      <a:cubicBezTo>
                        <a:pt x="895" y="322"/>
                        <a:pt x="913" y="412"/>
                        <a:pt x="913" y="519"/>
                      </a:cubicBezTo>
                      <a:lnTo>
                        <a:pt x="215" y="519"/>
                      </a:lnTo>
                      <a:cubicBezTo>
                        <a:pt x="233" y="394"/>
                        <a:pt x="269" y="322"/>
                        <a:pt x="323" y="251"/>
                      </a:cubicBezTo>
                      <a:cubicBezTo>
                        <a:pt x="394" y="197"/>
                        <a:pt x="484" y="161"/>
                        <a:pt x="591" y="161"/>
                      </a:cubicBezTo>
                      <a:close/>
                      <a:moveTo>
                        <a:pt x="591" y="0"/>
                      </a:moveTo>
                      <a:cubicBezTo>
                        <a:pt x="412" y="0"/>
                        <a:pt x="269" y="54"/>
                        <a:pt x="162" y="161"/>
                      </a:cubicBezTo>
                      <a:cubicBezTo>
                        <a:pt x="54" y="286"/>
                        <a:pt x="1" y="430"/>
                        <a:pt x="1" y="626"/>
                      </a:cubicBezTo>
                      <a:cubicBezTo>
                        <a:pt x="1" y="823"/>
                        <a:pt x="54" y="966"/>
                        <a:pt x="180" y="1092"/>
                      </a:cubicBezTo>
                      <a:cubicBezTo>
                        <a:pt x="287" y="1199"/>
                        <a:pt x="430" y="1253"/>
                        <a:pt x="627" y="1253"/>
                      </a:cubicBezTo>
                      <a:cubicBezTo>
                        <a:pt x="699" y="1253"/>
                        <a:pt x="788" y="1253"/>
                        <a:pt x="860" y="1235"/>
                      </a:cubicBezTo>
                      <a:cubicBezTo>
                        <a:pt x="931" y="1217"/>
                        <a:pt x="1003" y="1181"/>
                        <a:pt x="1074" y="1163"/>
                      </a:cubicBezTo>
                      <a:lnTo>
                        <a:pt x="1074" y="966"/>
                      </a:lnTo>
                      <a:cubicBezTo>
                        <a:pt x="1003" y="1002"/>
                        <a:pt x="931" y="1038"/>
                        <a:pt x="860" y="1056"/>
                      </a:cubicBezTo>
                      <a:cubicBezTo>
                        <a:pt x="788" y="1074"/>
                        <a:pt x="716" y="1092"/>
                        <a:pt x="645" y="1092"/>
                      </a:cubicBezTo>
                      <a:cubicBezTo>
                        <a:pt x="502" y="1092"/>
                        <a:pt x="412" y="1056"/>
                        <a:pt x="341" y="984"/>
                      </a:cubicBezTo>
                      <a:cubicBezTo>
                        <a:pt x="269" y="913"/>
                        <a:pt x="215" y="805"/>
                        <a:pt x="215" y="662"/>
                      </a:cubicBezTo>
                      <a:lnTo>
                        <a:pt x="1110" y="662"/>
                      </a:lnTo>
                      <a:lnTo>
                        <a:pt x="1110" y="573"/>
                      </a:lnTo>
                      <a:cubicBezTo>
                        <a:pt x="1110" y="394"/>
                        <a:pt x="1074" y="251"/>
                        <a:pt x="985" y="143"/>
                      </a:cubicBezTo>
                      <a:cubicBezTo>
                        <a:pt x="877" y="36"/>
                        <a:pt x="752" y="0"/>
                        <a:pt x="591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" name="Google Shape;136;p15"/>
                <p:cNvSpPr/>
                <p:nvPr/>
              </p:nvSpPr>
              <p:spPr>
                <a:xfrm>
                  <a:off x="7146550" y="1429000"/>
                  <a:ext cx="4925" cy="4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" h="1665" extrusionOk="0">
                      <a:moveTo>
                        <a:pt x="0" y="1"/>
                      </a:moveTo>
                      <a:lnTo>
                        <a:pt x="0" y="1665"/>
                      </a:lnTo>
                      <a:lnTo>
                        <a:pt x="197" y="1665"/>
                      </a:lnTo>
                      <a:lnTo>
                        <a:pt x="197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" name="Google Shape;137;p15"/>
                <p:cNvSpPr/>
                <p:nvPr/>
              </p:nvSpPr>
              <p:spPr>
                <a:xfrm>
                  <a:off x="7157725" y="1429000"/>
                  <a:ext cx="4950" cy="4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" h="1665" extrusionOk="0">
                      <a:moveTo>
                        <a:pt x="1" y="1"/>
                      </a:moveTo>
                      <a:lnTo>
                        <a:pt x="1" y="251"/>
                      </a:lnTo>
                      <a:lnTo>
                        <a:pt x="197" y="251"/>
                      </a:lnTo>
                      <a:lnTo>
                        <a:pt x="197" y="1"/>
                      </a:lnTo>
                      <a:close/>
                      <a:moveTo>
                        <a:pt x="1" y="466"/>
                      </a:moveTo>
                      <a:lnTo>
                        <a:pt x="1" y="1665"/>
                      </a:lnTo>
                      <a:lnTo>
                        <a:pt x="197" y="1665"/>
                      </a:lnTo>
                      <a:lnTo>
                        <a:pt x="197" y="466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" name="Google Shape;138;p15"/>
                <p:cNvSpPr/>
                <p:nvPr/>
              </p:nvSpPr>
              <p:spPr>
                <a:xfrm>
                  <a:off x="7168025" y="1440650"/>
                  <a:ext cx="25075" cy="3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" h="1235" extrusionOk="0">
                      <a:moveTo>
                        <a:pt x="0" y="0"/>
                      </a:moveTo>
                      <a:lnTo>
                        <a:pt x="0" y="734"/>
                      </a:lnTo>
                      <a:cubicBezTo>
                        <a:pt x="0" y="895"/>
                        <a:pt x="36" y="1020"/>
                        <a:pt x="107" y="1110"/>
                      </a:cubicBezTo>
                      <a:cubicBezTo>
                        <a:pt x="179" y="1199"/>
                        <a:pt x="286" y="1235"/>
                        <a:pt x="430" y="1235"/>
                      </a:cubicBezTo>
                      <a:cubicBezTo>
                        <a:pt x="501" y="1235"/>
                        <a:pt x="573" y="1217"/>
                        <a:pt x="644" y="1181"/>
                      </a:cubicBezTo>
                      <a:cubicBezTo>
                        <a:pt x="716" y="1145"/>
                        <a:pt x="770" y="1092"/>
                        <a:pt x="805" y="1020"/>
                      </a:cubicBezTo>
                      <a:lnTo>
                        <a:pt x="805" y="1199"/>
                      </a:lnTo>
                      <a:lnTo>
                        <a:pt x="1002" y="1199"/>
                      </a:lnTo>
                      <a:lnTo>
                        <a:pt x="1002" y="0"/>
                      </a:lnTo>
                      <a:lnTo>
                        <a:pt x="805" y="0"/>
                      </a:lnTo>
                      <a:lnTo>
                        <a:pt x="805" y="680"/>
                      </a:lnTo>
                      <a:cubicBezTo>
                        <a:pt x="805" y="805"/>
                        <a:pt x="788" y="895"/>
                        <a:pt x="716" y="966"/>
                      </a:cubicBezTo>
                      <a:cubicBezTo>
                        <a:pt x="662" y="1020"/>
                        <a:pt x="573" y="1056"/>
                        <a:pt x="465" y="1056"/>
                      </a:cubicBezTo>
                      <a:cubicBezTo>
                        <a:pt x="376" y="1056"/>
                        <a:pt x="304" y="1038"/>
                        <a:pt x="269" y="984"/>
                      </a:cubicBezTo>
                      <a:cubicBezTo>
                        <a:pt x="215" y="913"/>
                        <a:pt x="197" y="841"/>
                        <a:pt x="197" y="716"/>
                      </a:cubicBezTo>
                      <a:lnTo>
                        <a:pt x="197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" name="Google Shape;139;p15"/>
                <p:cNvSpPr/>
                <p:nvPr/>
              </p:nvSpPr>
              <p:spPr>
                <a:xfrm>
                  <a:off x="7198000" y="1440200"/>
                  <a:ext cx="43850" cy="3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4" h="1217" extrusionOk="0">
                      <a:moveTo>
                        <a:pt x="591" y="0"/>
                      </a:moveTo>
                      <a:cubicBezTo>
                        <a:pt x="501" y="0"/>
                        <a:pt x="430" y="18"/>
                        <a:pt x="358" y="36"/>
                      </a:cubicBezTo>
                      <a:cubicBezTo>
                        <a:pt x="304" y="72"/>
                        <a:pt x="251" y="125"/>
                        <a:pt x="197" y="215"/>
                      </a:cubicBezTo>
                      <a:lnTo>
                        <a:pt x="197" y="18"/>
                      </a:lnTo>
                      <a:lnTo>
                        <a:pt x="0" y="18"/>
                      </a:lnTo>
                      <a:lnTo>
                        <a:pt x="0" y="1217"/>
                      </a:lnTo>
                      <a:lnTo>
                        <a:pt x="197" y="1217"/>
                      </a:lnTo>
                      <a:lnTo>
                        <a:pt x="197" y="537"/>
                      </a:lnTo>
                      <a:cubicBezTo>
                        <a:pt x="197" y="430"/>
                        <a:pt x="233" y="340"/>
                        <a:pt x="286" y="269"/>
                      </a:cubicBezTo>
                      <a:cubicBezTo>
                        <a:pt x="340" y="197"/>
                        <a:pt x="430" y="161"/>
                        <a:pt x="519" y="161"/>
                      </a:cubicBezTo>
                      <a:cubicBezTo>
                        <a:pt x="609" y="161"/>
                        <a:pt x="680" y="197"/>
                        <a:pt x="716" y="251"/>
                      </a:cubicBezTo>
                      <a:cubicBezTo>
                        <a:pt x="752" y="304"/>
                        <a:pt x="770" y="394"/>
                        <a:pt x="770" y="501"/>
                      </a:cubicBezTo>
                      <a:lnTo>
                        <a:pt x="770" y="1217"/>
                      </a:lnTo>
                      <a:lnTo>
                        <a:pt x="984" y="1217"/>
                      </a:lnTo>
                      <a:lnTo>
                        <a:pt x="984" y="537"/>
                      </a:lnTo>
                      <a:cubicBezTo>
                        <a:pt x="984" y="430"/>
                        <a:pt x="1002" y="340"/>
                        <a:pt x="1056" y="269"/>
                      </a:cubicBezTo>
                      <a:cubicBezTo>
                        <a:pt x="1127" y="197"/>
                        <a:pt x="1199" y="161"/>
                        <a:pt x="1306" y="161"/>
                      </a:cubicBezTo>
                      <a:cubicBezTo>
                        <a:pt x="1396" y="161"/>
                        <a:pt x="1450" y="197"/>
                        <a:pt x="1485" y="251"/>
                      </a:cubicBezTo>
                      <a:cubicBezTo>
                        <a:pt x="1539" y="304"/>
                        <a:pt x="1557" y="394"/>
                        <a:pt x="1557" y="501"/>
                      </a:cubicBezTo>
                      <a:lnTo>
                        <a:pt x="1557" y="1217"/>
                      </a:lnTo>
                      <a:lnTo>
                        <a:pt x="1754" y="1217"/>
                      </a:lnTo>
                      <a:lnTo>
                        <a:pt x="1754" y="501"/>
                      </a:lnTo>
                      <a:cubicBezTo>
                        <a:pt x="1754" y="340"/>
                        <a:pt x="1718" y="215"/>
                        <a:pt x="1646" y="125"/>
                      </a:cubicBezTo>
                      <a:cubicBezTo>
                        <a:pt x="1575" y="36"/>
                        <a:pt x="1485" y="0"/>
                        <a:pt x="1360" y="0"/>
                      </a:cubicBezTo>
                      <a:cubicBezTo>
                        <a:pt x="1271" y="0"/>
                        <a:pt x="1181" y="18"/>
                        <a:pt x="1127" y="54"/>
                      </a:cubicBezTo>
                      <a:cubicBezTo>
                        <a:pt x="1056" y="90"/>
                        <a:pt x="984" y="161"/>
                        <a:pt x="949" y="251"/>
                      </a:cubicBezTo>
                      <a:cubicBezTo>
                        <a:pt x="913" y="161"/>
                        <a:pt x="859" y="108"/>
                        <a:pt x="805" y="54"/>
                      </a:cubicBezTo>
                      <a:cubicBezTo>
                        <a:pt x="752" y="18"/>
                        <a:pt x="680" y="0"/>
                        <a:pt x="591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" name="Google Shape;140;p15"/>
                <p:cNvSpPr/>
                <p:nvPr/>
              </p:nvSpPr>
              <p:spPr>
                <a:xfrm>
                  <a:off x="7141625" y="1499700"/>
                  <a:ext cx="42525" cy="6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1" h="2721" extrusionOk="0">
                      <a:moveTo>
                        <a:pt x="770" y="0"/>
                      </a:moveTo>
                      <a:cubicBezTo>
                        <a:pt x="662" y="0"/>
                        <a:pt x="555" y="18"/>
                        <a:pt x="430" y="54"/>
                      </a:cubicBezTo>
                      <a:cubicBezTo>
                        <a:pt x="305" y="72"/>
                        <a:pt x="161" y="125"/>
                        <a:pt x="18" y="179"/>
                      </a:cubicBezTo>
                      <a:lnTo>
                        <a:pt x="18" y="555"/>
                      </a:lnTo>
                      <a:cubicBezTo>
                        <a:pt x="161" y="465"/>
                        <a:pt x="305" y="412"/>
                        <a:pt x="430" y="376"/>
                      </a:cubicBezTo>
                      <a:cubicBezTo>
                        <a:pt x="555" y="322"/>
                        <a:pt x="662" y="304"/>
                        <a:pt x="788" y="304"/>
                      </a:cubicBezTo>
                      <a:cubicBezTo>
                        <a:pt x="949" y="304"/>
                        <a:pt x="1074" y="358"/>
                        <a:pt x="1163" y="448"/>
                      </a:cubicBezTo>
                      <a:cubicBezTo>
                        <a:pt x="1271" y="537"/>
                        <a:pt x="1325" y="644"/>
                        <a:pt x="1325" y="788"/>
                      </a:cubicBezTo>
                      <a:cubicBezTo>
                        <a:pt x="1325" y="877"/>
                        <a:pt x="1289" y="967"/>
                        <a:pt x="1253" y="1056"/>
                      </a:cubicBezTo>
                      <a:cubicBezTo>
                        <a:pt x="1199" y="1145"/>
                        <a:pt x="1128" y="1253"/>
                        <a:pt x="1002" y="1378"/>
                      </a:cubicBezTo>
                      <a:cubicBezTo>
                        <a:pt x="949" y="1450"/>
                        <a:pt x="806" y="1611"/>
                        <a:pt x="555" y="1843"/>
                      </a:cubicBezTo>
                      <a:cubicBezTo>
                        <a:pt x="322" y="2094"/>
                        <a:pt x="143" y="2273"/>
                        <a:pt x="0" y="2416"/>
                      </a:cubicBezTo>
                      <a:lnTo>
                        <a:pt x="0" y="2720"/>
                      </a:lnTo>
                      <a:lnTo>
                        <a:pt x="1700" y="2720"/>
                      </a:lnTo>
                      <a:lnTo>
                        <a:pt x="1700" y="2416"/>
                      </a:lnTo>
                      <a:lnTo>
                        <a:pt x="430" y="2416"/>
                      </a:lnTo>
                      <a:cubicBezTo>
                        <a:pt x="734" y="2130"/>
                        <a:pt x="949" y="1897"/>
                        <a:pt x="1110" y="1736"/>
                      </a:cubicBezTo>
                      <a:cubicBezTo>
                        <a:pt x="1271" y="1557"/>
                        <a:pt x="1360" y="1468"/>
                        <a:pt x="1396" y="1432"/>
                      </a:cubicBezTo>
                      <a:cubicBezTo>
                        <a:pt x="1504" y="1289"/>
                        <a:pt x="1575" y="1181"/>
                        <a:pt x="1629" y="1074"/>
                      </a:cubicBezTo>
                      <a:cubicBezTo>
                        <a:pt x="1665" y="984"/>
                        <a:pt x="1682" y="877"/>
                        <a:pt x="1682" y="770"/>
                      </a:cubicBezTo>
                      <a:cubicBezTo>
                        <a:pt x="1682" y="537"/>
                        <a:pt x="1593" y="358"/>
                        <a:pt x="1432" y="215"/>
                      </a:cubicBezTo>
                      <a:cubicBezTo>
                        <a:pt x="1271" y="72"/>
                        <a:pt x="1056" y="0"/>
                        <a:pt x="770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" name="Google Shape;141;p15"/>
                <p:cNvSpPr/>
                <p:nvPr/>
              </p:nvSpPr>
              <p:spPr>
                <a:xfrm>
                  <a:off x="3010975" y="1150300"/>
                  <a:ext cx="4500" cy="2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" h="842" extrusionOk="0">
                      <a:moveTo>
                        <a:pt x="0" y="0"/>
                      </a:moveTo>
                      <a:lnTo>
                        <a:pt x="0" y="841"/>
                      </a:lnTo>
                      <a:lnTo>
                        <a:pt x="179" y="841"/>
                      </a:lnTo>
                      <a:lnTo>
                        <a:pt x="179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" name="Google Shape;142;p15"/>
                <p:cNvSpPr/>
                <p:nvPr/>
              </p:nvSpPr>
              <p:spPr>
                <a:xfrm>
                  <a:off x="3010975" y="1150300"/>
                  <a:ext cx="398175" cy="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27" h="180" extrusionOk="0">
                      <a:moveTo>
                        <a:pt x="0" y="0"/>
                      </a:moveTo>
                      <a:lnTo>
                        <a:pt x="0" y="179"/>
                      </a:lnTo>
                      <a:lnTo>
                        <a:pt x="15927" y="179"/>
                      </a:lnTo>
                      <a:lnTo>
                        <a:pt x="15927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" name="Google Shape;143;p15"/>
                <p:cNvSpPr/>
                <p:nvPr/>
              </p:nvSpPr>
              <p:spPr>
                <a:xfrm>
                  <a:off x="3406000" y="1150300"/>
                  <a:ext cx="4500" cy="2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" h="842" extrusionOk="0">
                      <a:moveTo>
                        <a:pt x="1" y="0"/>
                      </a:moveTo>
                      <a:lnTo>
                        <a:pt x="1" y="841"/>
                      </a:lnTo>
                      <a:lnTo>
                        <a:pt x="180" y="841"/>
                      </a:lnTo>
                      <a:lnTo>
                        <a:pt x="180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" name="Google Shape;144;p15"/>
                <p:cNvSpPr/>
                <p:nvPr/>
              </p:nvSpPr>
              <p:spPr>
                <a:xfrm>
                  <a:off x="3406000" y="1150300"/>
                  <a:ext cx="4500" cy="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" h="180" extrusionOk="0">
                      <a:moveTo>
                        <a:pt x="1" y="0"/>
                      </a:moveTo>
                      <a:lnTo>
                        <a:pt x="1" y="179"/>
                      </a:lnTo>
                      <a:lnTo>
                        <a:pt x="180" y="179"/>
                      </a:lnTo>
                      <a:lnTo>
                        <a:pt x="180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" name="Google Shape;145;p15"/>
                <p:cNvSpPr/>
                <p:nvPr/>
              </p:nvSpPr>
              <p:spPr>
                <a:xfrm>
                  <a:off x="6952375" y="1150300"/>
                  <a:ext cx="20150" cy="2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6" h="842" extrusionOk="0">
                      <a:moveTo>
                        <a:pt x="1" y="0"/>
                      </a:moveTo>
                      <a:lnTo>
                        <a:pt x="1" y="841"/>
                      </a:lnTo>
                      <a:lnTo>
                        <a:pt x="806" y="841"/>
                      </a:lnTo>
                      <a:lnTo>
                        <a:pt x="806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" name="Google Shape;146;p15"/>
                <p:cNvSpPr/>
                <p:nvPr/>
              </p:nvSpPr>
              <p:spPr>
                <a:xfrm>
                  <a:off x="6952375" y="1150300"/>
                  <a:ext cx="395075" cy="2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3" h="824" extrusionOk="0">
                      <a:moveTo>
                        <a:pt x="1" y="0"/>
                      </a:moveTo>
                      <a:lnTo>
                        <a:pt x="1" y="823"/>
                      </a:lnTo>
                      <a:lnTo>
                        <a:pt x="15802" y="823"/>
                      </a:lnTo>
                      <a:lnTo>
                        <a:pt x="15802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" name="Google Shape;147;p15"/>
                <p:cNvSpPr/>
                <p:nvPr/>
              </p:nvSpPr>
              <p:spPr>
                <a:xfrm>
                  <a:off x="7347425" y="1150300"/>
                  <a:ext cx="20150" cy="2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6" h="842" extrusionOk="0">
                      <a:moveTo>
                        <a:pt x="0" y="0"/>
                      </a:moveTo>
                      <a:lnTo>
                        <a:pt x="0" y="841"/>
                      </a:lnTo>
                      <a:lnTo>
                        <a:pt x="805" y="841"/>
                      </a:lnTo>
                      <a:lnTo>
                        <a:pt x="805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" name="Google Shape;148;p15"/>
                <p:cNvSpPr/>
                <p:nvPr/>
              </p:nvSpPr>
              <p:spPr>
                <a:xfrm>
                  <a:off x="3010975" y="1171325"/>
                  <a:ext cx="4500" cy="45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" h="18272" extrusionOk="0">
                      <a:moveTo>
                        <a:pt x="0" y="0"/>
                      </a:moveTo>
                      <a:lnTo>
                        <a:pt x="0" y="18271"/>
                      </a:lnTo>
                      <a:lnTo>
                        <a:pt x="179" y="18271"/>
                      </a:lnTo>
                      <a:lnTo>
                        <a:pt x="179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" name="Google Shape;149;p15"/>
                <p:cNvSpPr/>
                <p:nvPr/>
              </p:nvSpPr>
              <p:spPr>
                <a:xfrm>
                  <a:off x="3406000" y="1171325"/>
                  <a:ext cx="4500" cy="45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" h="18272" extrusionOk="0">
                      <a:moveTo>
                        <a:pt x="1" y="0"/>
                      </a:moveTo>
                      <a:lnTo>
                        <a:pt x="1" y="18271"/>
                      </a:lnTo>
                      <a:lnTo>
                        <a:pt x="180" y="18271"/>
                      </a:lnTo>
                      <a:lnTo>
                        <a:pt x="180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" name="Google Shape;150;p15"/>
                <p:cNvSpPr/>
                <p:nvPr/>
              </p:nvSpPr>
              <p:spPr>
                <a:xfrm>
                  <a:off x="6952375" y="1171325"/>
                  <a:ext cx="20150" cy="45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6" h="18272" extrusionOk="0">
                      <a:moveTo>
                        <a:pt x="1" y="0"/>
                      </a:moveTo>
                      <a:lnTo>
                        <a:pt x="1" y="18271"/>
                      </a:lnTo>
                      <a:lnTo>
                        <a:pt x="806" y="18271"/>
                      </a:lnTo>
                      <a:lnTo>
                        <a:pt x="806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" name="Google Shape;151;p15"/>
                <p:cNvSpPr/>
                <p:nvPr/>
              </p:nvSpPr>
              <p:spPr>
                <a:xfrm>
                  <a:off x="7347425" y="1171325"/>
                  <a:ext cx="20150" cy="45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6" h="18272" extrusionOk="0">
                      <a:moveTo>
                        <a:pt x="0" y="0"/>
                      </a:moveTo>
                      <a:lnTo>
                        <a:pt x="0" y="18271"/>
                      </a:lnTo>
                      <a:lnTo>
                        <a:pt x="805" y="18271"/>
                      </a:lnTo>
                      <a:lnTo>
                        <a:pt x="805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" name="Google Shape;152;p15"/>
                <p:cNvSpPr/>
                <p:nvPr/>
              </p:nvSpPr>
              <p:spPr>
                <a:xfrm>
                  <a:off x="428250" y="1705475"/>
                  <a:ext cx="42975" cy="6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9" h="2686" extrusionOk="0">
                      <a:moveTo>
                        <a:pt x="0" y="1"/>
                      </a:moveTo>
                      <a:lnTo>
                        <a:pt x="0" y="305"/>
                      </a:lnTo>
                      <a:lnTo>
                        <a:pt x="1289" y="305"/>
                      </a:lnTo>
                      <a:lnTo>
                        <a:pt x="376" y="2685"/>
                      </a:lnTo>
                      <a:lnTo>
                        <a:pt x="752" y="2685"/>
                      </a:lnTo>
                      <a:lnTo>
                        <a:pt x="1718" y="162"/>
                      </a:lnTo>
                      <a:lnTo>
                        <a:pt x="1718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" name="Google Shape;153;p15"/>
                <p:cNvSpPr/>
                <p:nvPr/>
              </p:nvSpPr>
              <p:spPr>
                <a:xfrm>
                  <a:off x="413475" y="1813300"/>
                  <a:ext cx="46125" cy="64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5" h="2596" extrusionOk="0">
                      <a:moveTo>
                        <a:pt x="1" y="1"/>
                      </a:moveTo>
                      <a:lnTo>
                        <a:pt x="1" y="2595"/>
                      </a:lnTo>
                      <a:lnTo>
                        <a:pt x="1844" y="2595"/>
                      </a:lnTo>
                      <a:lnTo>
                        <a:pt x="1844" y="2166"/>
                      </a:lnTo>
                      <a:lnTo>
                        <a:pt x="538" y="2166"/>
                      </a:lnTo>
                      <a:lnTo>
                        <a:pt x="538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" name="Google Shape;154;p15"/>
                <p:cNvSpPr/>
                <p:nvPr/>
              </p:nvSpPr>
              <p:spPr>
                <a:xfrm>
                  <a:off x="468075" y="1812850"/>
                  <a:ext cx="12550" cy="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2614" extrusionOk="0">
                      <a:moveTo>
                        <a:pt x="0" y="1"/>
                      </a:moveTo>
                      <a:lnTo>
                        <a:pt x="0" y="466"/>
                      </a:lnTo>
                      <a:lnTo>
                        <a:pt x="501" y="466"/>
                      </a:lnTo>
                      <a:lnTo>
                        <a:pt x="501" y="1"/>
                      </a:lnTo>
                      <a:close/>
                      <a:moveTo>
                        <a:pt x="0" y="717"/>
                      </a:moveTo>
                      <a:lnTo>
                        <a:pt x="0" y="2613"/>
                      </a:lnTo>
                      <a:lnTo>
                        <a:pt x="501" y="2613"/>
                      </a:lnTo>
                      <a:lnTo>
                        <a:pt x="501" y="717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" name="Google Shape;155;p15"/>
                <p:cNvSpPr/>
                <p:nvPr/>
              </p:nvSpPr>
              <p:spPr>
                <a:xfrm>
                  <a:off x="451950" y="1918450"/>
                  <a:ext cx="25100" cy="3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4" h="1235" extrusionOk="0">
                      <a:moveTo>
                        <a:pt x="1" y="0"/>
                      </a:moveTo>
                      <a:lnTo>
                        <a:pt x="1" y="734"/>
                      </a:lnTo>
                      <a:cubicBezTo>
                        <a:pt x="1" y="895"/>
                        <a:pt x="37" y="1020"/>
                        <a:pt x="108" y="1110"/>
                      </a:cubicBezTo>
                      <a:cubicBezTo>
                        <a:pt x="180" y="1199"/>
                        <a:pt x="287" y="1235"/>
                        <a:pt x="412" y="1235"/>
                      </a:cubicBezTo>
                      <a:cubicBezTo>
                        <a:pt x="502" y="1235"/>
                        <a:pt x="574" y="1217"/>
                        <a:pt x="645" y="1181"/>
                      </a:cubicBezTo>
                      <a:cubicBezTo>
                        <a:pt x="699" y="1145"/>
                        <a:pt x="752" y="1092"/>
                        <a:pt x="806" y="1020"/>
                      </a:cubicBezTo>
                      <a:lnTo>
                        <a:pt x="806" y="1199"/>
                      </a:lnTo>
                      <a:lnTo>
                        <a:pt x="1003" y="1199"/>
                      </a:lnTo>
                      <a:lnTo>
                        <a:pt x="1003" y="0"/>
                      </a:lnTo>
                      <a:lnTo>
                        <a:pt x="806" y="0"/>
                      </a:lnTo>
                      <a:lnTo>
                        <a:pt x="806" y="680"/>
                      </a:lnTo>
                      <a:cubicBezTo>
                        <a:pt x="806" y="805"/>
                        <a:pt x="770" y="895"/>
                        <a:pt x="717" y="966"/>
                      </a:cubicBezTo>
                      <a:cubicBezTo>
                        <a:pt x="645" y="1020"/>
                        <a:pt x="574" y="1056"/>
                        <a:pt x="466" y="1056"/>
                      </a:cubicBezTo>
                      <a:cubicBezTo>
                        <a:pt x="377" y="1056"/>
                        <a:pt x="305" y="1038"/>
                        <a:pt x="269" y="984"/>
                      </a:cubicBezTo>
                      <a:cubicBezTo>
                        <a:pt x="216" y="913"/>
                        <a:pt x="198" y="841"/>
                        <a:pt x="198" y="716"/>
                      </a:cubicBezTo>
                      <a:lnTo>
                        <a:pt x="198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" name="Google Shape;156;p15"/>
                <p:cNvSpPr/>
                <p:nvPr/>
              </p:nvSpPr>
              <p:spPr>
                <a:xfrm>
                  <a:off x="481475" y="1917550"/>
                  <a:ext cx="43875" cy="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5" h="1236" extrusionOk="0">
                      <a:moveTo>
                        <a:pt x="592" y="0"/>
                      </a:moveTo>
                      <a:cubicBezTo>
                        <a:pt x="502" y="0"/>
                        <a:pt x="430" y="18"/>
                        <a:pt x="359" y="54"/>
                      </a:cubicBezTo>
                      <a:cubicBezTo>
                        <a:pt x="305" y="90"/>
                        <a:pt x="252" y="143"/>
                        <a:pt x="198" y="233"/>
                      </a:cubicBezTo>
                      <a:lnTo>
                        <a:pt x="198" y="36"/>
                      </a:lnTo>
                      <a:lnTo>
                        <a:pt x="1" y="36"/>
                      </a:lnTo>
                      <a:lnTo>
                        <a:pt x="1" y="1235"/>
                      </a:lnTo>
                      <a:lnTo>
                        <a:pt x="198" y="1235"/>
                      </a:lnTo>
                      <a:lnTo>
                        <a:pt x="198" y="555"/>
                      </a:lnTo>
                      <a:cubicBezTo>
                        <a:pt x="198" y="448"/>
                        <a:pt x="234" y="358"/>
                        <a:pt x="287" y="287"/>
                      </a:cubicBezTo>
                      <a:cubicBezTo>
                        <a:pt x="359" y="215"/>
                        <a:pt x="430" y="179"/>
                        <a:pt x="538" y="179"/>
                      </a:cubicBezTo>
                      <a:cubicBezTo>
                        <a:pt x="609" y="179"/>
                        <a:pt x="681" y="215"/>
                        <a:pt x="717" y="269"/>
                      </a:cubicBezTo>
                      <a:cubicBezTo>
                        <a:pt x="753" y="322"/>
                        <a:pt x="788" y="412"/>
                        <a:pt x="788" y="519"/>
                      </a:cubicBezTo>
                      <a:lnTo>
                        <a:pt x="788" y="1235"/>
                      </a:lnTo>
                      <a:lnTo>
                        <a:pt x="985" y="1235"/>
                      </a:lnTo>
                      <a:lnTo>
                        <a:pt x="985" y="555"/>
                      </a:lnTo>
                      <a:cubicBezTo>
                        <a:pt x="985" y="448"/>
                        <a:pt x="1003" y="358"/>
                        <a:pt x="1075" y="287"/>
                      </a:cubicBezTo>
                      <a:cubicBezTo>
                        <a:pt x="1128" y="215"/>
                        <a:pt x="1200" y="179"/>
                        <a:pt x="1307" y="179"/>
                      </a:cubicBezTo>
                      <a:cubicBezTo>
                        <a:pt x="1397" y="179"/>
                        <a:pt x="1450" y="215"/>
                        <a:pt x="1504" y="269"/>
                      </a:cubicBezTo>
                      <a:cubicBezTo>
                        <a:pt x="1540" y="322"/>
                        <a:pt x="1558" y="412"/>
                        <a:pt x="1558" y="519"/>
                      </a:cubicBezTo>
                      <a:lnTo>
                        <a:pt x="1558" y="1235"/>
                      </a:lnTo>
                      <a:lnTo>
                        <a:pt x="1755" y="1235"/>
                      </a:lnTo>
                      <a:lnTo>
                        <a:pt x="1755" y="519"/>
                      </a:lnTo>
                      <a:cubicBezTo>
                        <a:pt x="1755" y="358"/>
                        <a:pt x="1719" y="233"/>
                        <a:pt x="1647" y="143"/>
                      </a:cubicBezTo>
                      <a:cubicBezTo>
                        <a:pt x="1594" y="54"/>
                        <a:pt x="1486" y="0"/>
                        <a:pt x="1361" y="0"/>
                      </a:cubicBezTo>
                      <a:cubicBezTo>
                        <a:pt x="1272" y="0"/>
                        <a:pt x="1182" y="36"/>
                        <a:pt x="1128" y="72"/>
                      </a:cubicBezTo>
                      <a:cubicBezTo>
                        <a:pt x="1057" y="108"/>
                        <a:pt x="1003" y="179"/>
                        <a:pt x="949" y="269"/>
                      </a:cubicBezTo>
                      <a:cubicBezTo>
                        <a:pt x="914" y="179"/>
                        <a:pt x="878" y="126"/>
                        <a:pt x="806" y="72"/>
                      </a:cubicBezTo>
                      <a:cubicBezTo>
                        <a:pt x="753" y="36"/>
                        <a:pt x="681" y="0"/>
                        <a:pt x="592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" name="Google Shape;157;p15"/>
                <p:cNvSpPr/>
                <p:nvPr/>
              </p:nvSpPr>
              <p:spPr>
                <a:xfrm>
                  <a:off x="427800" y="1977500"/>
                  <a:ext cx="43875" cy="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5" h="2774" extrusionOk="0">
                      <a:moveTo>
                        <a:pt x="806" y="0"/>
                      </a:moveTo>
                      <a:cubicBezTo>
                        <a:pt x="698" y="0"/>
                        <a:pt x="591" y="18"/>
                        <a:pt x="466" y="36"/>
                      </a:cubicBezTo>
                      <a:cubicBezTo>
                        <a:pt x="341" y="54"/>
                        <a:pt x="215" y="72"/>
                        <a:pt x="72" y="125"/>
                      </a:cubicBezTo>
                      <a:lnTo>
                        <a:pt x="72" y="448"/>
                      </a:lnTo>
                      <a:cubicBezTo>
                        <a:pt x="215" y="394"/>
                        <a:pt x="341" y="358"/>
                        <a:pt x="448" y="340"/>
                      </a:cubicBezTo>
                      <a:cubicBezTo>
                        <a:pt x="573" y="322"/>
                        <a:pt x="681" y="304"/>
                        <a:pt x="770" y="304"/>
                      </a:cubicBezTo>
                      <a:cubicBezTo>
                        <a:pt x="949" y="304"/>
                        <a:pt x="1092" y="340"/>
                        <a:pt x="1182" y="412"/>
                      </a:cubicBezTo>
                      <a:cubicBezTo>
                        <a:pt x="1289" y="483"/>
                        <a:pt x="1343" y="591"/>
                        <a:pt x="1343" y="734"/>
                      </a:cubicBezTo>
                      <a:cubicBezTo>
                        <a:pt x="1343" y="859"/>
                        <a:pt x="1289" y="967"/>
                        <a:pt x="1200" y="1038"/>
                      </a:cubicBezTo>
                      <a:cubicBezTo>
                        <a:pt x="1092" y="1110"/>
                        <a:pt x="967" y="1146"/>
                        <a:pt x="788" y="1146"/>
                      </a:cubicBezTo>
                      <a:lnTo>
                        <a:pt x="466" y="1146"/>
                      </a:lnTo>
                      <a:lnTo>
                        <a:pt x="466" y="1450"/>
                      </a:lnTo>
                      <a:lnTo>
                        <a:pt x="770" y="1450"/>
                      </a:lnTo>
                      <a:cubicBezTo>
                        <a:pt x="967" y="1450"/>
                        <a:pt x="1128" y="1486"/>
                        <a:pt x="1235" y="1575"/>
                      </a:cubicBezTo>
                      <a:cubicBezTo>
                        <a:pt x="1343" y="1664"/>
                        <a:pt x="1396" y="1790"/>
                        <a:pt x="1396" y="1951"/>
                      </a:cubicBezTo>
                      <a:cubicBezTo>
                        <a:pt x="1396" y="2112"/>
                        <a:pt x="1343" y="2255"/>
                        <a:pt x="1217" y="2344"/>
                      </a:cubicBezTo>
                      <a:cubicBezTo>
                        <a:pt x="1110" y="2434"/>
                        <a:pt x="931" y="2470"/>
                        <a:pt x="698" y="2470"/>
                      </a:cubicBezTo>
                      <a:cubicBezTo>
                        <a:pt x="573" y="2470"/>
                        <a:pt x="448" y="2452"/>
                        <a:pt x="323" y="2434"/>
                      </a:cubicBezTo>
                      <a:cubicBezTo>
                        <a:pt x="215" y="2398"/>
                        <a:pt x="108" y="2344"/>
                        <a:pt x="1" y="2291"/>
                      </a:cubicBezTo>
                      <a:lnTo>
                        <a:pt x="1" y="2649"/>
                      </a:lnTo>
                      <a:cubicBezTo>
                        <a:pt x="126" y="2684"/>
                        <a:pt x="251" y="2720"/>
                        <a:pt x="358" y="2738"/>
                      </a:cubicBezTo>
                      <a:cubicBezTo>
                        <a:pt x="484" y="2756"/>
                        <a:pt x="609" y="2774"/>
                        <a:pt x="716" y="2774"/>
                      </a:cubicBezTo>
                      <a:cubicBezTo>
                        <a:pt x="1038" y="2774"/>
                        <a:pt x="1307" y="2702"/>
                        <a:pt x="1486" y="2559"/>
                      </a:cubicBezTo>
                      <a:cubicBezTo>
                        <a:pt x="1665" y="2416"/>
                        <a:pt x="1754" y="2219"/>
                        <a:pt x="1754" y="1951"/>
                      </a:cubicBezTo>
                      <a:cubicBezTo>
                        <a:pt x="1754" y="1772"/>
                        <a:pt x="1701" y="1629"/>
                        <a:pt x="1611" y="1521"/>
                      </a:cubicBezTo>
                      <a:cubicBezTo>
                        <a:pt x="1522" y="1396"/>
                        <a:pt x="1378" y="1324"/>
                        <a:pt x="1200" y="1289"/>
                      </a:cubicBezTo>
                      <a:cubicBezTo>
                        <a:pt x="1361" y="1253"/>
                        <a:pt x="1486" y="1181"/>
                        <a:pt x="1575" y="1074"/>
                      </a:cubicBezTo>
                      <a:cubicBezTo>
                        <a:pt x="1647" y="967"/>
                        <a:pt x="1701" y="841"/>
                        <a:pt x="1701" y="698"/>
                      </a:cubicBezTo>
                      <a:cubicBezTo>
                        <a:pt x="1701" y="483"/>
                        <a:pt x="1611" y="322"/>
                        <a:pt x="1450" y="197"/>
                      </a:cubicBezTo>
                      <a:cubicBezTo>
                        <a:pt x="1289" y="72"/>
                        <a:pt x="1074" y="0"/>
                        <a:pt x="806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" name="Google Shape;158;p15"/>
                <p:cNvSpPr/>
                <p:nvPr/>
              </p:nvSpPr>
              <p:spPr>
                <a:xfrm>
                  <a:off x="821500" y="1704600"/>
                  <a:ext cx="46100" cy="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4" h="2757" extrusionOk="0">
                      <a:moveTo>
                        <a:pt x="895" y="286"/>
                      </a:moveTo>
                      <a:cubicBezTo>
                        <a:pt x="1056" y="286"/>
                        <a:pt x="1181" y="340"/>
                        <a:pt x="1271" y="448"/>
                      </a:cubicBezTo>
                      <a:cubicBezTo>
                        <a:pt x="1378" y="555"/>
                        <a:pt x="1414" y="716"/>
                        <a:pt x="1414" y="895"/>
                      </a:cubicBezTo>
                      <a:cubicBezTo>
                        <a:pt x="1414" y="1092"/>
                        <a:pt x="1378" y="1253"/>
                        <a:pt x="1271" y="1360"/>
                      </a:cubicBezTo>
                      <a:cubicBezTo>
                        <a:pt x="1181" y="1468"/>
                        <a:pt x="1056" y="1521"/>
                        <a:pt x="895" y="1521"/>
                      </a:cubicBezTo>
                      <a:cubicBezTo>
                        <a:pt x="734" y="1521"/>
                        <a:pt x="609" y="1468"/>
                        <a:pt x="501" y="1360"/>
                      </a:cubicBezTo>
                      <a:cubicBezTo>
                        <a:pt x="412" y="1253"/>
                        <a:pt x="358" y="1092"/>
                        <a:pt x="358" y="895"/>
                      </a:cubicBezTo>
                      <a:cubicBezTo>
                        <a:pt x="358" y="716"/>
                        <a:pt x="412" y="555"/>
                        <a:pt x="501" y="448"/>
                      </a:cubicBezTo>
                      <a:cubicBezTo>
                        <a:pt x="609" y="340"/>
                        <a:pt x="734" y="286"/>
                        <a:pt x="895" y="286"/>
                      </a:cubicBezTo>
                      <a:close/>
                      <a:moveTo>
                        <a:pt x="895" y="0"/>
                      </a:moveTo>
                      <a:cubicBezTo>
                        <a:pt x="627" y="0"/>
                        <a:pt x="412" y="72"/>
                        <a:pt x="251" y="251"/>
                      </a:cubicBezTo>
                      <a:cubicBezTo>
                        <a:pt x="90" y="412"/>
                        <a:pt x="0" y="627"/>
                        <a:pt x="0" y="895"/>
                      </a:cubicBezTo>
                      <a:cubicBezTo>
                        <a:pt x="0" y="1181"/>
                        <a:pt x="72" y="1396"/>
                        <a:pt x="233" y="1575"/>
                      </a:cubicBezTo>
                      <a:cubicBezTo>
                        <a:pt x="394" y="1736"/>
                        <a:pt x="609" y="1808"/>
                        <a:pt x="877" y="1808"/>
                      </a:cubicBezTo>
                      <a:cubicBezTo>
                        <a:pt x="1002" y="1808"/>
                        <a:pt x="1110" y="1772"/>
                        <a:pt x="1217" y="1718"/>
                      </a:cubicBezTo>
                      <a:cubicBezTo>
                        <a:pt x="1325" y="1664"/>
                        <a:pt x="1414" y="1593"/>
                        <a:pt x="1486" y="1485"/>
                      </a:cubicBezTo>
                      <a:lnTo>
                        <a:pt x="1486" y="1485"/>
                      </a:lnTo>
                      <a:cubicBezTo>
                        <a:pt x="1468" y="1808"/>
                        <a:pt x="1396" y="2058"/>
                        <a:pt x="1271" y="2219"/>
                      </a:cubicBezTo>
                      <a:cubicBezTo>
                        <a:pt x="1146" y="2380"/>
                        <a:pt x="967" y="2452"/>
                        <a:pt x="716" y="2452"/>
                      </a:cubicBezTo>
                      <a:cubicBezTo>
                        <a:pt x="627" y="2452"/>
                        <a:pt x="537" y="2452"/>
                        <a:pt x="448" y="2434"/>
                      </a:cubicBezTo>
                      <a:cubicBezTo>
                        <a:pt x="358" y="2398"/>
                        <a:pt x="269" y="2362"/>
                        <a:pt x="179" y="2327"/>
                      </a:cubicBezTo>
                      <a:lnTo>
                        <a:pt x="179" y="2649"/>
                      </a:lnTo>
                      <a:cubicBezTo>
                        <a:pt x="269" y="2684"/>
                        <a:pt x="376" y="2720"/>
                        <a:pt x="466" y="2738"/>
                      </a:cubicBezTo>
                      <a:cubicBezTo>
                        <a:pt x="555" y="2756"/>
                        <a:pt x="645" y="2756"/>
                        <a:pt x="734" y="2756"/>
                      </a:cubicBezTo>
                      <a:cubicBezTo>
                        <a:pt x="1074" y="2756"/>
                        <a:pt x="1342" y="2631"/>
                        <a:pt x="1539" y="2380"/>
                      </a:cubicBezTo>
                      <a:cubicBezTo>
                        <a:pt x="1736" y="2130"/>
                        <a:pt x="1843" y="1808"/>
                        <a:pt x="1843" y="1378"/>
                      </a:cubicBezTo>
                      <a:cubicBezTo>
                        <a:pt x="1843" y="931"/>
                        <a:pt x="1754" y="591"/>
                        <a:pt x="1593" y="358"/>
                      </a:cubicBezTo>
                      <a:cubicBezTo>
                        <a:pt x="1432" y="108"/>
                        <a:pt x="1199" y="0"/>
                        <a:pt x="895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" name="Google Shape;159;p15"/>
                <p:cNvSpPr/>
                <p:nvPr/>
              </p:nvSpPr>
              <p:spPr>
                <a:xfrm>
                  <a:off x="790175" y="1812850"/>
                  <a:ext cx="55050" cy="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2" h="2614" extrusionOk="0">
                      <a:moveTo>
                        <a:pt x="824" y="430"/>
                      </a:moveTo>
                      <a:cubicBezTo>
                        <a:pt x="1074" y="430"/>
                        <a:pt x="1235" y="430"/>
                        <a:pt x="1289" y="448"/>
                      </a:cubicBezTo>
                      <a:cubicBezTo>
                        <a:pt x="1379" y="448"/>
                        <a:pt x="1432" y="484"/>
                        <a:pt x="1486" y="538"/>
                      </a:cubicBezTo>
                      <a:cubicBezTo>
                        <a:pt x="1522" y="591"/>
                        <a:pt x="1558" y="645"/>
                        <a:pt x="1558" y="735"/>
                      </a:cubicBezTo>
                      <a:cubicBezTo>
                        <a:pt x="1558" y="806"/>
                        <a:pt x="1522" y="878"/>
                        <a:pt x="1468" y="931"/>
                      </a:cubicBezTo>
                      <a:cubicBezTo>
                        <a:pt x="1414" y="985"/>
                        <a:pt x="1343" y="1021"/>
                        <a:pt x="1253" y="1021"/>
                      </a:cubicBezTo>
                      <a:cubicBezTo>
                        <a:pt x="1200" y="1039"/>
                        <a:pt x="1074" y="1039"/>
                        <a:pt x="877" y="1039"/>
                      </a:cubicBezTo>
                      <a:lnTo>
                        <a:pt x="520" y="1039"/>
                      </a:lnTo>
                      <a:lnTo>
                        <a:pt x="520" y="430"/>
                      </a:lnTo>
                      <a:close/>
                      <a:moveTo>
                        <a:pt x="949" y="1468"/>
                      </a:moveTo>
                      <a:cubicBezTo>
                        <a:pt x="1200" y="1468"/>
                        <a:pt x="1343" y="1486"/>
                        <a:pt x="1414" y="1504"/>
                      </a:cubicBezTo>
                      <a:cubicBezTo>
                        <a:pt x="1504" y="1540"/>
                        <a:pt x="1558" y="1576"/>
                        <a:pt x="1593" y="1629"/>
                      </a:cubicBezTo>
                      <a:cubicBezTo>
                        <a:pt x="1629" y="1683"/>
                        <a:pt x="1647" y="1755"/>
                        <a:pt x="1647" y="1826"/>
                      </a:cubicBezTo>
                      <a:cubicBezTo>
                        <a:pt x="1647" y="1933"/>
                        <a:pt x="1629" y="2005"/>
                        <a:pt x="1575" y="2059"/>
                      </a:cubicBezTo>
                      <a:cubicBezTo>
                        <a:pt x="1522" y="2112"/>
                        <a:pt x="1450" y="2148"/>
                        <a:pt x="1379" y="2166"/>
                      </a:cubicBezTo>
                      <a:cubicBezTo>
                        <a:pt x="1325" y="2166"/>
                        <a:pt x="1200" y="2184"/>
                        <a:pt x="1021" y="2184"/>
                      </a:cubicBezTo>
                      <a:lnTo>
                        <a:pt x="520" y="2184"/>
                      </a:lnTo>
                      <a:lnTo>
                        <a:pt x="520" y="1468"/>
                      </a:lnTo>
                      <a:close/>
                      <a:moveTo>
                        <a:pt x="1" y="1"/>
                      </a:moveTo>
                      <a:lnTo>
                        <a:pt x="1" y="2613"/>
                      </a:lnTo>
                      <a:lnTo>
                        <a:pt x="895" y="2613"/>
                      </a:lnTo>
                      <a:cubicBezTo>
                        <a:pt x="1235" y="2613"/>
                        <a:pt x="1432" y="2613"/>
                        <a:pt x="1522" y="2596"/>
                      </a:cubicBezTo>
                      <a:cubicBezTo>
                        <a:pt x="1665" y="2578"/>
                        <a:pt x="1790" y="2542"/>
                        <a:pt x="1880" y="2470"/>
                      </a:cubicBezTo>
                      <a:cubicBezTo>
                        <a:pt x="1987" y="2417"/>
                        <a:pt x="2059" y="2327"/>
                        <a:pt x="2112" y="2202"/>
                      </a:cubicBezTo>
                      <a:cubicBezTo>
                        <a:pt x="2166" y="2095"/>
                        <a:pt x="2202" y="1969"/>
                        <a:pt x="2202" y="1862"/>
                      </a:cubicBezTo>
                      <a:cubicBezTo>
                        <a:pt x="2202" y="1701"/>
                        <a:pt x="2148" y="1576"/>
                        <a:pt x="2059" y="1468"/>
                      </a:cubicBezTo>
                      <a:cubicBezTo>
                        <a:pt x="1987" y="1343"/>
                        <a:pt x="1862" y="1271"/>
                        <a:pt x="1701" y="1218"/>
                      </a:cubicBezTo>
                      <a:cubicBezTo>
                        <a:pt x="1808" y="1164"/>
                        <a:pt x="1898" y="1092"/>
                        <a:pt x="1969" y="985"/>
                      </a:cubicBezTo>
                      <a:cubicBezTo>
                        <a:pt x="2023" y="896"/>
                        <a:pt x="2059" y="770"/>
                        <a:pt x="2059" y="663"/>
                      </a:cubicBezTo>
                      <a:cubicBezTo>
                        <a:pt x="2059" y="538"/>
                        <a:pt x="2041" y="448"/>
                        <a:pt x="1987" y="341"/>
                      </a:cubicBezTo>
                      <a:cubicBezTo>
                        <a:pt x="1933" y="251"/>
                        <a:pt x="1862" y="180"/>
                        <a:pt x="1790" y="126"/>
                      </a:cubicBezTo>
                      <a:cubicBezTo>
                        <a:pt x="1701" y="72"/>
                        <a:pt x="1611" y="37"/>
                        <a:pt x="1504" y="19"/>
                      </a:cubicBezTo>
                      <a:cubicBezTo>
                        <a:pt x="1414" y="1"/>
                        <a:pt x="1253" y="1"/>
                        <a:pt x="1039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" name="Google Shape;160;p15"/>
                <p:cNvSpPr/>
                <p:nvPr/>
              </p:nvSpPr>
              <p:spPr>
                <a:xfrm>
                  <a:off x="851475" y="1829850"/>
                  <a:ext cx="44750" cy="4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0" h="1988" extrusionOk="0">
                      <a:moveTo>
                        <a:pt x="895" y="377"/>
                      </a:moveTo>
                      <a:cubicBezTo>
                        <a:pt x="1002" y="377"/>
                        <a:pt x="1092" y="412"/>
                        <a:pt x="1163" y="502"/>
                      </a:cubicBezTo>
                      <a:cubicBezTo>
                        <a:pt x="1235" y="573"/>
                        <a:pt x="1271" y="681"/>
                        <a:pt x="1271" y="824"/>
                      </a:cubicBezTo>
                      <a:lnTo>
                        <a:pt x="519" y="824"/>
                      </a:lnTo>
                      <a:cubicBezTo>
                        <a:pt x="519" y="681"/>
                        <a:pt x="555" y="573"/>
                        <a:pt x="627" y="502"/>
                      </a:cubicBezTo>
                      <a:cubicBezTo>
                        <a:pt x="698" y="412"/>
                        <a:pt x="788" y="377"/>
                        <a:pt x="895" y="377"/>
                      </a:cubicBezTo>
                      <a:close/>
                      <a:moveTo>
                        <a:pt x="877" y="1"/>
                      </a:moveTo>
                      <a:cubicBezTo>
                        <a:pt x="627" y="1"/>
                        <a:pt x="412" y="90"/>
                        <a:pt x="251" y="269"/>
                      </a:cubicBezTo>
                      <a:cubicBezTo>
                        <a:pt x="90" y="448"/>
                        <a:pt x="0" y="681"/>
                        <a:pt x="0" y="1003"/>
                      </a:cubicBezTo>
                      <a:cubicBezTo>
                        <a:pt x="0" y="1271"/>
                        <a:pt x="72" y="1486"/>
                        <a:pt x="197" y="1665"/>
                      </a:cubicBezTo>
                      <a:cubicBezTo>
                        <a:pt x="340" y="1880"/>
                        <a:pt x="591" y="1987"/>
                        <a:pt x="931" y="1987"/>
                      </a:cubicBezTo>
                      <a:cubicBezTo>
                        <a:pt x="1128" y="1987"/>
                        <a:pt x="1307" y="1933"/>
                        <a:pt x="1450" y="1844"/>
                      </a:cubicBezTo>
                      <a:cubicBezTo>
                        <a:pt x="1575" y="1737"/>
                        <a:pt x="1682" y="1593"/>
                        <a:pt x="1754" y="1415"/>
                      </a:cubicBezTo>
                      <a:lnTo>
                        <a:pt x="1253" y="1325"/>
                      </a:lnTo>
                      <a:cubicBezTo>
                        <a:pt x="1217" y="1432"/>
                        <a:pt x="1181" y="1504"/>
                        <a:pt x="1128" y="1540"/>
                      </a:cubicBezTo>
                      <a:cubicBezTo>
                        <a:pt x="1074" y="1576"/>
                        <a:pt x="1002" y="1611"/>
                        <a:pt x="931" y="1611"/>
                      </a:cubicBezTo>
                      <a:cubicBezTo>
                        <a:pt x="806" y="1611"/>
                        <a:pt x="716" y="1558"/>
                        <a:pt x="644" y="1486"/>
                      </a:cubicBezTo>
                      <a:cubicBezTo>
                        <a:pt x="555" y="1397"/>
                        <a:pt x="519" y="1289"/>
                        <a:pt x="519" y="1128"/>
                      </a:cubicBezTo>
                      <a:lnTo>
                        <a:pt x="1772" y="1128"/>
                      </a:lnTo>
                      <a:cubicBezTo>
                        <a:pt x="1790" y="752"/>
                        <a:pt x="1700" y="466"/>
                        <a:pt x="1539" y="269"/>
                      </a:cubicBezTo>
                      <a:cubicBezTo>
                        <a:pt x="1378" y="90"/>
                        <a:pt x="1163" y="1"/>
                        <a:pt x="877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" name="Google Shape;161;p15"/>
                <p:cNvSpPr/>
                <p:nvPr/>
              </p:nvSpPr>
              <p:spPr>
                <a:xfrm>
                  <a:off x="740525" y="1906800"/>
                  <a:ext cx="26850" cy="4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4" h="1701" extrusionOk="0">
                      <a:moveTo>
                        <a:pt x="537" y="609"/>
                      </a:moveTo>
                      <a:cubicBezTo>
                        <a:pt x="644" y="609"/>
                        <a:pt x="716" y="645"/>
                        <a:pt x="788" y="734"/>
                      </a:cubicBezTo>
                      <a:cubicBezTo>
                        <a:pt x="841" y="806"/>
                        <a:pt x="877" y="931"/>
                        <a:pt x="877" y="1074"/>
                      </a:cubicBezTo>
                      <a:cubicBezTo>
                        <a:pt x="877" y="1218"/>
                        <a:pt x="841" y="1325"/>
                        <a:pt x="788" y="1415"/>
                      </a:cubicBezTo>
                      <a:cubicBezTo>
                        <a:pt x="716" y="1486"/>
                        <a:pt x="644" y="1540"/>
                        <a:pt x="537" y="1540"/>
                      </a:cubicBezTo>
                      <a:cubicBezTo>
                        <a:pt x="430" y="1540"/>
                        <a:pt x="358" y="1486"/>
                        <a:pt x="287" y="1415"/>
                      </a:cubicBezTo>
                      <a:cubicBezTo>
                        <a:pt x="233" y="1325"/>
                        <a:pt x="197" y="1218"/>
                        <a:pt x="197" y="1074"/>
                      </a:cubicBezTo>
                      <a:cubicBezTo>
                        <a:pt x="197" y="931"/>
                        <a:pt x="233" y="806"/>
                        <a:pt x="287" y="734"/>
                      </a:cubicBezTo>
                      <a:cubicBezTo>
                        <a:pt x="358" y="645"/>
                        <a:pt x="430" y="609"/>
                        <a:pt x="537" y="609"/>
                      </a:cubicBezTo>
                      <a:close/>
                      <a:moveTo>
                        <a:pt x="0" y="1"/>
                      </a:moveTo>
                      <a:lnTo>
                        <a:pt x="0" y="1665"/>
                      </a:lnTo>
                      <a:lnTo>
                        <a:pt x="197" y="1665"/>
                      </a:lnTo>
                      <a:lnTo>
                        <a:pt x="197" y="1486"/>
                      </a:lnTo>
                      <a:cubicBezTo>
                        <a:pt x="251" y="1558"/>
                        <a:pt x="304" y="1611"/>
                        <a:pt x="358" y="1647"/>
                      </a:cubicBezTo>
                      <a:cubicBezTo>
                        <a:pt x="430" y="1683"/>
                        <a:pt x="501" y="1701"/>
                        <a:pt x="591" y="1701"/>
                      </a:cubicBezTo>
                      <a:cubicBezTo>
                        <a:pt x="734" y="1701"/>
                        <a:pt x="841" y="1647"/>
                        <a:pt x="949" y="1522"/>
                      </a:cubicBezTo>
                      <a:cubicBezTo>
                        <a:pt x="1038" y="1415"/>
                        <a:pt x="1074" y="1253"/>
                        <a:pt x="1074" y="1074"/>
                      </a:cubicBezTo>
                      <a:cubicBezTo>
                        <a:pt x="1074" y="878"/>
                        <a:pt x="1038" y="734"/>
                        <a:pt x="949" y="609"/>
                      </a:cubicBezTo>
                      <a:cubicBezTo>
                        <a:pt x="841" y="502"/>
                        <a:pt x="734" y="430"/>
                        <a:pt x="591" y="430"/>
                      </a:cubicBezTo>
                      <a:cubicBezTo>
                        <a:pt x="501" y="430"/>
                        <a:pt x="430" y="448"/>
                        <a:pt x="358" y="484"/>
                      </a:cubicBezTo>
                      <a:cubicBezTo>
                        <a:pt x="304" y="520"/>
                        <a:pt x="251" y="573"/>
                        <a:pt x="197" y="645"/>
                      </a:cubicBezTo>
                      <a:lnTo>
                        <a:pt x="197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" name="Google Shape;162;p15"/>
                <p:cNvSpPr/>
                <p:nvPr/>
              </p:nvSpPr>
              <p:spPr>
                <a:xfrm>
                  <a:off x="768250" y="1917550"/>
                  <a:ext cx="27775" cy="3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1" h="1271" extrusionOk="0">
                      <a:moveTo>
                        <a:pt x="591" y="179"/>
                      </a:moveTo>
                      <a:cubicBezTo>
                        <a:pt x="699" y="179"/>
                        <a:pt x="770" y="215"/>
                        <a:pt x="824" y="269"/>
                      </a:cubicBezTo>
                      <a:cubicBezTo>
                        <a:pt x="896" y="340"/>
                        <a:pt x="913" y="430"/>
                        <a:pt x="913" y="537"/>
                      </a:cubicBezTo>
                      <a:lnTo>
                        <a:pt x="216" y="537"/>
                      </a:lnTo>
                      <a:cubicBezTo>
                        <a:pt x="233" y="412"/>
                        <a:pt x="269" y="340"/>
                        <a:pt x="341" y="269"/>
                      </a:cubicBezTo>
                      <a:cubicBezTo>
                        <a:pt x="394" y="215"/>
                        <a:pt x="484" y="179"/>
                        <a:pt x="591" y="179"/>
                      </a:cubicBezTo>
                      <a:close/>
                      <a:moveTo>
                        <a:pt x="591" y="0"/>
                      </a:moveTo>
                      <a:cubicBezTo>
                        <a:pt x="412" y="0"/>
                        <a:pt x="269" y="72"/>
                        <a:pt x="162" y="179"/>
                      </a:cubicBezTo>
                      <a:cubicBezTo>
                        <a:pt x="54" y="304"/>
                        <a:pt x="1" y="448"/>
                        <a:pt x="1" y="644"/>
                      </a:cubicBezTo>
                      <a:cubicBezTo>
                        <a:pt x="1" y="841"/>
                        <a:pt x="54" y="985"/>
                        <a:pt x="180" y="1110"/>
                      </a:cubicBezTo>
                      <a:cubicBezTo>
                        <a:pt x="287" y="1217"/>
                        <a:pt x="430" y="1271"/>
                        <a:pt x="627" y="1271"/>
                      </a:cubicBezTo>
                      <a:cubicBezTo>
                        <a:pt x="699" y="1271"/>
                        <a:pt x="788" y="1253"/>
                        <a:pt x="860" y="1253"/>
                      </a:cubicBezTo>
                      <a:cubicBezTo>
                        <a:pt x="931" y="1235"/>
                        <a:pt x="1003" y="1199"/>
                        <a:pt x="1074" y="1181"/>
                      </a:cubicBezTo>
                      <a:lnTo>
                        <a:pt x="1074" y="985"/>
                      </a:lnTo>
                      <a:cubicBezTo>
                        <a:pt x="1003" y="1020"/>
                        <a:pt x="931" y="1056"/>
                        <a:pt x="860" y="1074"/>
                      </a:cubicBezTo>
                      <a:cubicBezTo>
                        <a:pt x="788" y="1092"/>
                        <a:pt x="717" y="1110"/>
                        <a:pt x="645" y="1110"/>
                      </a:cubicBezTo>
                      <a:cubicBezTo>
                        <a:pt x="502" y="1110"/>
                        <a:pt x="412" y="1074"/>
                        <a:pt x="341" y="1002"/>
                      </a:cubicBezTo>
                      <a:cubicBezTo>
                        <a:pt x="269" y="931"/>
                        <a:pt x="216" y="823"/>
                        <a:pt x="216" y="680"/>
                      </a:cubicBezTo>
                      <a:lnTo>
                        <a:pt x="1110" y="680"/>
                      </a:lnTo>
                      <a:lnTo>
                        <a:pt x="1110" y="591"/>
                      </a:lnTo>
                      <a:cubicBezTo>
                        <a:pt x="1110" y="412"/>
                        <a:pt x="1074" y="269"/>
                        <a:pt x="985" y="161"/>
                      </a:cubicBezTo>
                      <a:cubicBezTo>
                        <a:pt x="878" y="54"/>
                        <a:pt x="752" y="0"/>
                        <a:pt x="591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" name="Google Shape;163;p15"/>
                <p:cNvSpPr/>
                <p:nvPr/>
              </p:nvSpPr>
              <p:spPr>
                <a:xfrm>
                  <a:off x="800025" y="1917550"/>
                  <a:ext cx="17475" cy="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1236" extrusionOk="0">
                      <a:moveTo>
                        <a:pt x="609" y="0"/>
                      </a:moveTo>
                      <a:cubicBezTo>
                        <a:pt x="501" y="0"/>
                        <a:pt x="430" y="18"/>
                        <a:pt x="358" y="54"/>
                      </a:cubicBezTo>
                      <a:cubicBezTo>
                        <a:pt x="305" y="90"/>
                        <a:pt x="251" y="143"/>
                        <a:pt x="197" y="233"/>
                      </a:cubicBezTo>
                      <a:lnTo>
                        <a:pt x="197" y="36"/>
                      </a:lnTo>
                      <a:lnTo>
                        <a:pt x="0" y="36"/>
                      </a:lnTo>
                      <a:lnTo>
                        <a:pt x="0" y="1235"/>
                      </a:lnTo>
                      <a:lnTo>
                        <a:pt x="197" y="1235"/>
                      </a:lnTo>
                      <a:lnTo>
                        <a:pt x="197" y="609"/>
                      </a:lnTo>
                      <a:cubicBezTo>
                        <a:pt x="197" y="466"/>
                        <a:pt x="233" y="358"/>
                        <a:pt x="287" y="287"/>
                      </a:cubicBezTo>
                      <a:cubicBezTo>
                        <a:pt x="358" y="215"/>
                        <a:pt x="430" y="179"/>
                        <a:pt x="555" y="179"/>
                      </a:cubicBezTo>
                      <a:cubicBezTo>
                        <a:pt x="573" y="179"/>
                        <a:pt x="609" y="179"/>
                        <a:pt x="627" y="197"/>
                      </a:cubicBezTo>
                      <a:cubicBezTo>
                        <a:pt x="662" y="197"/>
                        <a:pt x="680" y="215"/>
                        <a:pt x="698" y="215"/>
                      </a:cubicBezTo>
                      <a:lnTo>
                        <a:pt x="698" y="18"/>
                      </a:lnTo>
                      <a:lnTo>
                        <a:pt x="645" y="18"/>
                      </a:lnTo>
                      <a:cubicBezTo>
                        <a:pt x="627" y="18"/>
                        <a:pt x="627" y="0"/>
                        <a:pt x="609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" name="Google Shape;164;p15"/>
                <p:cNvSpPr/>
                <p:nvPr/>
              </p:nvSpPr>
              <p:spPr>
                <a:xfrm>
                  <a:off x="814325" y="1918450"/>
                  <a:ext cx="29125" cy="4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5" h="1665" extrusionOk="0">
                      <a:moveTo>
                        <a:pt x="1" y="0"/>
                      </a:moveTo>
                      <a:lnTo>
                        <a:pt x="484" y="1181"/>
                      </a:lnTo>
                      <a:lnTo>
                        <a:pt x="448" y="1271"/>
                      </a:lnTo>
                      <a:cubicBezTo>
                        <a:pt x="413" y="1360"/>
                        <a:pt x="377" y="1432"/>
                        <a:pt x="341" y="1450"/>
                      </a:cubicBezTo>
                      <a:cubicBezTo>
                        <a:pt x="323" y="1485"/>
                        <a:pt x="269" y="1485"/>
                        <a:pt x="216" y="1485"/>
                      </a:cubicBezTo>
                      <a:lnTo>
                        <a:pt x="108" y="1485"/>
                      </a:lnTo>
                      <a:lnTo>
                        <a:pt x="108" y="1664"/>
                      </a:lnTo>
                      <a:lnTo>
                        <a:pt x="269" y="1664"/>
                      </a:lnTo>
                      <a:cubicBezTo>
                        <a:pt x="359" y="1664"/>
                        <a:pt x="430" y="1629"/>
                        <a:pt x="466" y="1593"/>
                      </a:cubicBezTo>
                      <a:cubicBezTo>
                        <a:pt x="520" y="1557"/>
                        <a:pt x="574" y="1450"/>
                        <a:pt x="645" y="1306"/>
                      </a:cubicBezTo>
                      <a:lnTo>
                        <a:pt x="1164" y="0"/>
                      </a:lnTo>
                      <a:lnTo>
                        <a:pt x="949" y="0"/>
                      </a:lnTo>
                      <a:lnTo>
                        <a:pt x="574" y="949"/>
                      </a:lnTo>
                      <a:lnTo>
                        <a:pt x="198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" name="Google Shape;165;p15"/>
                <p:cNvSpPr/>
                <p:nvPr/>
              </p:nvSpPr>
              <p:spPr>
                <a:xfrm>
                  <a:off x="843425" y="1906800"/>
                  <a:ext cx="4950" cy="4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" h="1666" extrusionOk="0">
                      <a:moveTo>
                        <a:pt x="0" y="1"/>
                      </a:moveTo>
                      <a:lnTo>
                        <a:pt x="0" y="1665"/>
                      </a:lnTo>
                      <a:lnTo>
                        <a:pt x="197" y="1665"/>
                      </a:lnTo>
                      <a:lnTo>
                        <a:pt x="197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" name="Google Shape;166;p15"/>
                <p:cNvSpPr/>
                <p:nvPr/>
              </p:nvSpPr>
              <p:spPr>
                <a:xfrm>
                  <a:off x="855050" y="1906800"/>
                  <a:ext cx="4950" cy="4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" h="1666" extrusionOk="0">
                      <a:moveTo>
                        <a:pt x="0" y="1"/>
                      </a:moveTo>
                      <a:lnTo>
                        <a:pt x="0" y="1665"/>
                      </a:lnTo>
                      <a:lnTo>
                        <a:pt x="197" y="1665"/>
                      </a:lnTo>
                      <a:lnTo>
                        <a:pt x="197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" name="Google Shape;167;p15"/>
                <p:cNvSpPr/>
                <p:nvPr/>
              </p:nvSpPr>
              <p:spPr>
                <a:xfrm>
                  <a:off x="865775" y="1906800"/>
                  <a:ext cx="4950" cy="4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" h="1666" extrusionOk="0">
                      <a:moveTo>
                        <a:pt x="1" y="1"/>
                      </a:moveTo>
                      <a:lnTo>
                        <a:pt x="1" y="251"/>
                      </a:lnTo>
                      <a:lnTo>
                        <a:pt x="198" y="251"/>
                      </a:lnTo>
                      <a:lnTo>
                        <a:pt x="198" y="1"/>
                      </a:lnTo>
                      <a:close/>
                      <a:moveTo>
                        <a:pt x="1" y="466"/>
                      </a:moveTo>
                      <a:lnTo>
                        <a:pt x="1" y="1665"/>
                      </a:lnTo>
                      <a:lnTo>
                        <a:pt x="198" y="1665"/>
                      </a:lnTo>
                      <a:lnTo>
                        <a:pt x="198" y="466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" name="Google Shape;168;p15"/>
                <p:cNvSpPr/>
                <p:nvPr/>
              </p:nvSpPr>
              <p:spPr>
                <a:xfrm>
                  <a:off x="876525" y="1918450"/>
                  <a:ext cx="25075" cy="3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" h="1235" extrusionOk="0">
                      <a:moveTo>
                        <a:pt x="0" y="0"/>
                      </a:moveTo>
                      <a:lnTo>
                        <a:pt x="0" y="734"/>
                      </a:lnTo>
                      <a:cubicBezTo>
                        <a:pt x="0" y="895"/>
                        <a:pt x="36" y="1020"/>
                        <a:pt x="108" y="1110"/>
                      </a:cubicBezTo>
                      <a:cubicBezTo>
                        <a:pt x="179" y="1199"/>
                        <a:pt x="287" y="1235"/>
                        <a:pt x="412" y="1235"/>
                      </a:cubicBezTo>
                      <a:cubicBezTo>
                        <a:pt x="501" y="1235"/>
                        <a:pt x="573" y="1217"/>
                        <a:pt x="645" y="1181"/>
                      </a:cubicBezTo>
                      <a:cubicBezTo>
                        <a:pt x="698" y="1145"/>
                        <a:pt x="752" y="1092"/>
                        <a:pt x="806" y="1020"/>
                      </a:cubicBezTo>
                      <a:lnTo>
                        <a:pt x="806" y="1199"/>
                      </a:lnTo>
                      <a:lnTo>
                        <a:pt x="1003" y="1199"/>
                      </a:lnTo>
                      <a:lnTo>
                        <a:pt x="1003" y="0"/>
                      </a:lnTo>
                      <a:lnTo>
                        <a:pt x="806" y="0"/>
                      </a:lnTo>
                      <a:lnTo>
                        <a:pt x="806" y="680"/>
                      </a:lnTo>
                      <a:cubicBezTo>
                        <a:pt x="806" y="805"/>
                        <a:pt x="770" y="895"/>
                        <a:pt x="716" y="966"/>
                      </a:cubicBezTo>
                      <a:cubicBezTo>
                        <a:pt x="645" y="1020"/>
                        <a:pt x="573" y="1056"/>
                        <a:pt x="466" y="1056"/>
                      </a:cubicBezTo>
                      <a:cubicBezTo>
                        <a:pt x="376" y="1056"/>
                        <a:pt x="305" y="1038"/>
                        <a:pt x="269" y="984"/>
                      </a:cubicBezTo>
                      <a:cubicBezTo>
                        <a:pt x="215" y="913"/>
                        <a:pt x="197" y="841"/>
                        <a:pt x="197" y="716"/>
                      </a:cubicBezTo>
                      <a:lnTo>
                        <a:pt x="197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" name="Google Shape;169;p15"/>
                <p:cNvSpPr/>
                <p:nvPr/>
              </p:nvSpPr>
              <p:spPr>
                <a:xfrm>
                  <a:off x="906500" y="1917550"/>
                  <a:ext cx="43875" cy="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5" h="1236" extrusionOk="0">
                      <a:moveTo>
                        <a:pt x="573" y="0"/>
                      </a:moveTo>
                      <a:cubicBezTo>
                        <a:pt x="501" y="0"/>
                        <a:pt x="412" y="18"/>
                        <a:pt x="358" y="54"/>
                      </a:cubicBezTo>
                      <a:cubicBezTo>
                        <a:pt x="287" y="90"/>
                        <a:pt x="233" y="143"/>
                        <a:pt x="197" y="233"/>
                      </a:cubicBezTo>
                      <a:lnTo>
                        <a:pt x="197" y="36"/>
                      </a:lnTo>
                      <a:lnTo>
                        <a:pt x="0" y="36"/>
                      </a:lnTo>
                      <a:lnTo>
                        <a:pt x="0" y="1235"/>
                      </a:lnTo>
                      <a:lnTo>
                        <a:pt x="197" y="1235"/>
                      </a:lnTo>
                      <a:lnTo>
                        <a:pt x="197" y="555"/>
                      </a:lnTo>
                      <a:cubicBezTo>
                        <a:pt x="197" y="448"/>
                        <a:pt x="233" y="358"/>
                        <a:pt x="287" y="287"/>
                      </a:cubicBezTo>
                      <a:cubicBezTo>
                        <a:pt x="340" y="215"/>
                        <a:pt x="430" y="179"/>
                        <a:pt x="519" y="179"/>
                      </a:cubicBezTo>
                      <a:cubicBezTo>
                        <a:pt x="609" y="179"/>
                        <a:pt x="680" y="215"/>
                        <a:pt x="716" y="269"/>
                      </a:cubicBezTo>
                      <a:cubicBezTo>
                        <a:pt x="752" y="322"/>
                        <a:pt x="770" y="412"/>
                        <a:pt x="770" y="519"/>
                      </a:cubicBezTo>
                      <a:lnTo>
                        <a:pt x="770" y="1235"/>
                      </a:lnTo>
                      <a:lnTo>
                        <a:pt x="967" y="1235"/>
                      </a:lnTo>
                      <a:lnTo>
                        <a:pt x="967" y="555"/>
                      </a:lnTo>
                      <a:cubicBezTo>
                        <a:pt x="967" y="448"/>
                        <a:pt x="1003" y="358"/>
                        <a:pt x="1056" y="287"/>
                      </a:cubicBezTo>
                      <a:cubicBezTo>
                        <a:pt x="1128" y="215"/>
                        <a:pt x="1199" y="179"/>
                        <a:pt x="1307" y="179"/>
                      </a:cubicBezTo>
                      <a:cubicBezTo>
                        <a:pt x="1396" y="179"/>
                        <a:pt x="1450" y="215"/>
                        <a:pt x="1486" y="269"/>
                      </a:cubicBezTo>
                      <a:cubicBezTo>
                        <a:pt x="1539" y="322"/>
                        <a:pt x="1557" y="412"/>
                        <a:pt x="1557" y="519"/>
                      </a:cubicBezTo>
                      <a:lnTo>
                        <a:pt x="1557" y="1235"/>
                      </a:lnTo>
                      <a:lnTo>
                        <a:pt x="1754" y="1235"/>
                      </a:lnTo>
                      <a:lnTo>
                        <a:pt x="1754" y="519"/>
                      </a:lnTo>
                      <a:cubicBezTo>
                        <a:pt x="1754" y="358"/>
                        <a:pt x="1718" y="233"/>
                        <a:pt x="1647" y="143"/>
                      </a:cubicBezTo>
                      <a:cubicBezTo>
                        <a:pt x="1575" y="54"/>
                        <a:pt x="1486" y="0"/>
                        <a:pt x="1360" y="0"/>
                      </a:cubicBezTo>
                      <a:cubicBezTo>
                        <a:pt x="1271" y="0"/>
                        <a:pt x="1181" y="36"/>
                        <a:pt x="1110" y="72"/>
                      </a:cubicBezTo>
                      <a:cubicBezTo>
                        <a:pt x="1056" y="108"/>
                        <a:pt x="985" y="179"/>
                        <a:pt x="931" y="269"/>
                      </a:cubicBezTo>
                      <a:cubicBezTo>
                        <a:pt x="913" y="179"/>
                        <a:pt x="859" y="126"/>
                        <a:pt x="806" y="72"/>
                      </a:cubicBezTo>
                      <a:cubicBezTo>
                        <a:pt x="734" y="36"/>
                        <a:pt x="663" y="0"/>
                        <a:pt x="573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0" name="Google Shape;170;p15"/>
                <p:cNvSpPr/>
                <p:nvPr/>
              </p:nvSpPr>
              <p:spPr>
                <a:xfrm>
                  <a:off x="820150" y="1978825"/>
                  <a:ext cx="48800" cy="6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2" h="2668" extrusionOk="0">
                      <a:moveTo>
                        <a:pt x="1217" y="323"/>
                      </a:moveTo>
                      <a:lnTo>
                        <a:pt x="1217" y="1737"/>
                      </a:lnTo>
                      <a:lnTo>
                        <a:pt x="305" y="1737"/>
                      </a:lnTo>
                      <a:lnTo>
                        <a:pt x="1217" y="323"/>
                      </a:lnTo>
                      <a:close/>
                      <a:moveTo>
                        <a:pt x="1110" y="1"/>
                      </a:moveTo>
                      <a:lnTo>
                        <a:pt x="1" y="1683"/>
                      </a:lnTo>
                      <a:lnTo>
                        <a:pt x="1" y="2041"/>
                      </a:lnTo>
                      <a:lnTo>
                        <a:pt x="1217" y="2041"/>
                      </a:lnTo>
                      <a:lnTo>
                        <a:pt x="1217" y="2667"/>
                      </a:lnTo>
                      <a:lnTo>
                        <a:pt x="1575" y="2667"/>
                      </a:lnTo>
                      <a:lnTo>
                        <a:pt x="1575" y="2041"/>
                      </a:lnTo>
                      <a:lnTo>
                        <a:pt x="1951" y="2041"/>
                      </a:lnTo>
                      <a:lnTo>
                        <a:pt x="1951" y="1737"/>
                      </a:lnTo>
                      <a:lnTo>
                        <a:pt x="1575" y="1737"/>
                      </a:lnTo>
                      <a:lnTo>
                        <a:pt x="1575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" name="Google Shape;171;p15"/>
                <p:cNvSpPr/>
                <p:nvPr/>
              </p:nvSpPr>
              <p:spPr>
                <a:xfrm>
                  <a:off x="1626775" y="1721150"/>
                  <a:ext cx="29100" cy="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" h="2059" extrusionOk="0">
                      <a:moveTo>
                        <a:pt x="1003" y="0"/>
                      </a:moveTo>
                      <a:cubicBezTo>
                        <a:pt x="842" y="0"/>
                        <a:pt x="699" y="36"/>
                        <a:pt x="591" y="90"/>
                      </a:cubicBezTo>
                      <a:cubicBezTo>
                        <a:pt x="484" y="143"/>
                        <a:pt x="394" y="233"/>
                        <a:pt x="323" y="358"/>
                      </a:cubicBezTo>
                      <a:lnTo>
                        <a:pt x="323" y="54"/>
                      </a:lnTo>
                      <a:lnTo>
                        <a:pt x="1" y="54"/>
                      </a:lnTo>
                      <a:lnTo>
                        <a:pt x="1" y="2058"/>
                      </a:lnTo>
                      <a:lnTo>
                        <a:pt x="323" y="2058"/>
                      </a:lnTo>
                      <a:lnTo>
                        <a:pt x="323" y="1002"/>
                      </a:lnTo>
                      <a:cubicBezTo>
                        <a:pt x="323" y="770"/>
                        <a:pt x="376" y="591"/>
                        <a:pt x="466" y="483"/>
                      </a:cubicBezTo>
                      <a:cubicBezTo>
                        <a:pt x="573" y="358"/>
                        <a:pt x="716" y="287"/>
                        <a:pt x="895" y="287"/>
                      </a:cubicBezTo>
                      <a:cubicBezTo>
                        <a:pt x="949" y="287"/>
                        <a:pt x="1003" y="305"/>
                        <a:pt x="1039" y="305"/>
                      </a:cubicBezTo>
                      <a:cubicBezTo>
                        <a:pt x="1092" y="322"/>
                        <a:pt x="1128" y="340"/>
                        <a:pt x="1164" y="358"/>
                      </a:cubicBezTo>
                      <a:lnTo>
                        <a:pt x="1164" y="18"/>
                      </a:lnTo>
                      <a:cubicBezTo>
                        <a:pt x="1128" y="18"/>
                        <a:pt x="1092" y="0"/>
                        <a:pt x="1074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" name="Google Shape;172;p15"/>
                <p:cNvSpPr/>
                <p:nvPr/>
              </p:nvSpPr>
              <p:spPr>
                <a:xfrm>
                  <a:off x="1652725" y="1721150"/>
                  <a:ext cx="46550" cy="5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2" h="2095" extrusionOk="0">
                      <a:moveTo>
                        <a:pt x="985" y="287"/>
                      </a:moveTo>
                      <a:cubicBezTo>
                        <a:pt x="1146" y="287"/>
                        <a:pt x="1289" y="340"/>
                        <a:pt x="1378" y="448"/>
                      </a:cubicBezTo>
                      <a:cubicBezTo>
                        <a:pt x="1486" y="555"/>
                        <a:pt x="1522" y="698"/>
                        <a:pt x="1540" y="877"/>
                      </a:cubicBezTo>
                      <a:lnTo>
                        <a:pt x="358" y="877"/>
                      </a:lnTo>
                      <a:cubicBezTo>
                        <a:pt x="376" y="680"/>
                        <a:pt x="430" y="537"/>
                        <a:pt x="555" y="430"/>
                      </a:cubicBezTo>
                      <a:cubicBezTo>
                        <a:pt x="663" y="322"/>
                        <a:pt x="806" y="287"/>
                        <a:pt x="985" y="287"/>
                      </a:cubicBezTo>
                      <a:close/>
                      <a:moveTo>
                        <a:pt x="985" y="0"/>
                      </a:moveTo>
                      <a:cubicBezTo>
                        <a:pt x="681" y="0"/>
                        <a:pt x="448" y="90"/>
                        <a:pt x="269" y="287"/>
                      </a:cubicBezTo>
                      <a:cubicBezTo>
                        <a:pt x="90" y="483"/>
                        <a:pt x="1" y="734"/>
                        <a:pt x="1" y="1074"/>
                      </a:cubicBezTo>
                      <a:cubicBezTo>
                        <a:pt x="1" y="1378"/>
                        <a:pt x="90" y="1647"/>
                        <a:pt x="287" y="1826"/>
                      </a:cubicBezTo>
                      <a:cubicBezTo>
                        <a:pt x="466" y="2005"/>
                        <a:pt x="716" y="2094"/>
                        <a:pt x="1038" y="2094"/>
                      </a:cubicBezTo>
                      <a:cubicBezTo>
                        <a:pt x="1164" y="2094"/>
                        <a:pt x="1289" y="2094"/>
                        <a:pt x="1414" y="2058"/>
                      </a:cubicBezTo>
                      <a:cubicBezTo>
                        <a:pt x="1540" y="2040"/>
                        <a:pt x="1665" y="2005"/>
                        <a:pt x="1790" y="1951"/>
                      </a:cubicBezTo>
                      <a:lnTo>
                        <a:pt x="1790" y="1647"/>
                      </a:lnTo>
                      <a:cubicBezTo>
                        <a:pt x="1665" y="1700"/>
                        <a:pt x="1557" y="1754"/>
                        <a:pt x="1432" y="1772"/>
                      </a:cubicBezTo>
                      <a:cubicBezTo>
                        <a:pt x="1307" y="1808"/>
                        <a:pt x="1182" y="1826"/>
                        <a:pt x="1056" y="1826"/>
                      </a:cubicBezTo>
                      <a:cubicBezTo>
                        <a:pt x="842" y="1826"/>
                        <a:pt x="681" y="1772"/>
                        <a:pt x="555" y="1647"/>
                      </a:cubicBezTo>
                      <a:cubicBezTo>
                        <a:pt x="430" y="1521"/>
                        <a:pt x="358" y="1360"/>
                        <a:pt x="341" y="1128"/>
                      </a:cubicBezTo>
                      <a:lnTo>
                        <a:pt x="1862" y="1128"/>
                      </a:lnTo>
                      <a:lnTo>
                        <a:pt x="1862" y="967"/>
                      </a:lnTo>
                      <a:cubicBezTo>
                        <a:pt x="1862" y="662"/>
                        <a:pt x="1790" y="430"/>
                        <a:pt x="1629" y="269"/>
                      </a:cubicBezTo>
                      <a:cubicBezTo>
                        <a:pt x="1468" y="90"/>
                        <a:pt x="1253" y="0"/>
                        <a:pt x="985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" name="Google Shape;173;p15"/>
                <p:cNvSpPr/>
                <p:nvPr/>
              </p:nvSpPr>
              <p:spPr>
                <a:xfrm>
                  <a:off x="1706400" y="1702800"/>
                  <a:ext cx="8100" cy="6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4" h="2793" extrusionOk="0">
                      <a:moveTo>
                        <a:pt x="1" y="1"/>
                      </a:moveTo>
                      <a:lnTo>
                        <a:pt x="1" y="2792"/>
                      </a:lnTo>
                      <a:lnTo>
                        <a:pt x="323" y="2792"/>
                      </a:lnTo>
                      <a:lnTo>
                        <a:pt x="323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" name="Google Shape;174;p15"/>
                <p:cNvSpPr/>
                <p:nvPr/>
              </p:nvSpPr>
              <p:spPr>
                <a:xfrm>
                  <a:off x="1722525" y="1721150"/>
                  <a:ext cx="42525" cy="5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1" h="2095" extrusionOk="0">
                      <a:moveTo>
                        <a:pt x="1360" y="1038"/>
                      </a:moveTo>
                      <a:lnTo>
                        <a:pt x="1360" y="1110"/>
                      </a:lnTo>
                      <a:cubicBezTo>
                        <a:pt x="1360" y="1325"/>
                        <a:pt x="1307" y="1503"/>
                        <a:pt x="1199" y="1629"/>
                      </a:cubicBezTo>
                      <a:cubicBezTo>
                        <a:pt x="1092" y="1754"/>
                        <a:pt x="949" y="1826"/>
                        <a:pt x="752" y="1826"/>
                      </a:cubicBezTo>
                      <a:cubicBezTo>
                        <a:pt x="626" y="1826"/>
                        <a:pt x="519" y="1790"/>
                        <a:pt x="448" y="1718"/>
                      </a:cubicBezTo>
                      <a:cubicBezTo>
                        <a:pt x="376" y="1665"/>
                        <a:pt x="322" y="1557"/>
                        <a:pt x="322" y="1450"/>
                      </a:cubicBezTo>
                      <a:cubicBezTo>
                        <a:pt x="322" y="1307"/>
                        <a:pt x="376" y="1199"/>
                        <a:pt x="483" y="1128"/>
                      </a:cubicBezTo>
                      <a:cubicBezTo>
                        <a:pt x="591" y="1074"/>
                        <a:pt x="770" y="1038"/>
                        <a:pt x="1038" y="1038"/>
                      </a:cubicBezTo>
                      <a:close/>
                      <a:moveTo>
                        <a:pt x="823" y="0"/>
                      </a:moveTo>
                      <a:cubicBezTo>
                        <a:pt x="716" y="0"/>
                        <a:pt x="609" y="18"/>
                        <a:pt x="501" y="36"/>
                      </a:cubicBezTo>
                      <a:cubicBezTo>
                        <a:pt x="394" y="54"/>
                        <a:pt x="269" y="90"/>
                        <a:pt x="143" y="143"/>
                      </a:cubicBezTo>
                      <a:lnTo>
                        <a:pt x="143" y="448"/>
                      </a:lnTo>
                      <a:cubicBezTo>
                        <a:pt x="251" y="394"/>
                        <a:pt x="358" y="340"/>
                        <a:pt x="465" y="322"/>
                      </a:cubicBezTo>
                      <a:cubicBezTo>
                        <a:pt x="573" y="287"/>
                        <a:pt x="680" y="287"/>
                        <a:pt x="788" y="287"/>
                      </a:cubicBezTo>
                      <a:cubicBezTo>
                        <a:pt x="984" y="287"/>
                        <a:pt x="1110" y="322"/>
                        <a:pt x="1217" y="412"/>
                      </a:cubicBezTo>
                      <a:cubicBezTo>
                        <a:pt x="1307" y="483"/>
                        <a:pt x="1360" y="609"/>
                        <a:pt x="1360" y="752"/>
                      </a:cubicBezTo>
                      <a:lnTo>
                        <a:pt x="1360" y="788"/>
                      </a:lnTo>
                      <a:lnTo>
                        <a:pt x="895" y="788"/>
                      </a:lnTo>
                      <a:cubicBezTo>
                        <a:pt x="609" y="788"/>
                        <a:pt x="376" y="841"/>
                        <a:pt x="233" y="967"/>
                      </a:cubicBezTo>
                      <a:cubicBezTo>
                        <a:pt x="72" y="1074"/>
                        <a:pt x="0" y="1235"/>
                        <a:pt x="0" y="1468"/>
                      </a:cubicBezTo>
                      <a:cubicBezTo>
                        <a:pt x="0" y="1665"/>
                        <a:pt x="54" y="1808"/>
                        <a:pt x="179" y="1933"/>
                      </a:cubicBezTo>
                      <a:cubicBezTo>
                        <a:pt x="304" y="2040"/>
                        <a:pt x="465" y="2094"/>
                        <a:pt x="680" y="2094"/>
                      </a:cubicBezTo>
                      <a:cubicBezTo>
                        <a:pt x="841" y="2094"/>
                        <a:pt x="967" y="2076"/>
                        <a:pt x="1092" y="2022"/>
                      </a:cubicBezTo>
                      <a:cubicBezTo>
                        <a:pt x="1199" y="1951"/>
                        <a:pt x="1289" y="1861"/>
                        <a:pt x="1360" y="1754"/>
                      </a:cubicBezTo>
                      <a:lnTo>
                        <a:pt x="1360" y="2058"/>
                      </a:lnTo>
                      <a:lnTo>
                        <a:pt x="1700" y="2058"/>
                      </a:lnTo>
                      <a:lnTo>
                        <a:pt x="1700" y="913"/>
                      </a:lnTo>
                      <a:cubicBezTo>
                        <a:pt x="1700" y="609"/>
                        <a:pt x="1629" y="376"/>
                        <a:pt x="1485" y="233"/>
                      </a:cubicBezTo>
                      <a:cubicBezTo>
                        <a:pt x="1342" y="72"/>
                        <a:pt x="1128" y="0"/>
                        <a:pt x="823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5" name="Google Shape;175;p15"/>
                <p:cNvSpPr/>
                <p:nvPr/>
              </p:nvSpPr>
              <p:spPr>
                <a:xfrm>
                  <a:off x="1769500" y="1708175"/>
                  <a:ext cx="31325" cy="6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3" h="2578" extrusionOk="0">
                      <a:moveTo>
                        <a:pt x="233" y="0"/>
                      </a:moveTo>
                      <a:lnTo>
                        <a:pt x="233" y="573"/>
                      </a:lnTo>
                      <a:lnTo>
                        <a:pt x="0" y="573"/>
                      </a:lnTo>
                      <a:lnTo>
                        <a:pt x="0" y="824"/>
                      </a:lnTo>
                      <a:lnTo>
                        <a:pt x="233" y="824"/>
                      </a:lnTo>
                      <a:lnTo>
                        <a:pt x="233" y="1915"/>
                      </a:lnTo>
                      <a:cubicBezTo>
                        <a:pt x="233" y="2166"/>
                        <a:pt x="286" y="2327"/>
                        <a:pt x="376" y="2434"/>
                      </a:cubicBezTo>
                      <a:cubicBezTo>
                        <a:pt x="483" y="2524"/>
                        <a:pt x="662" y="2577"/>
                        <a:pt x="913" y="2577"/>
                      </a:cubicBezTo>
                      <a:lnTo>
                        <a:pt x="1253" y="2577"/>
                      </a:lnTo>
                      <a:lnTo>
                        <a:pt x="1253" y="2291"/>
                      </a:lnTo>
                      <a:lnTo>
                        <a:pt x="913" y="2291"/>
                      </a:lnTo>
                      <a:cubicBezTo>
                        <a:pt x="770" y="2291"/>
                        <a:pt x="680" y="2273"/>
                        <a:pt x="644" y="2219"/>
                      </a:cubicBezTo>
                      <a:cubicBezTo>
                        <a:pt x="591" y="2184"/>
                        <a:pt x="573" y="2076"/>
                        <a:pt x="573" y="1915"/>
                      </a:cubicBezTo>
                      <a:lnTo>
                        <a:pt x="573" y="824"/>
                      </a:lnTo>
                      <a:lnTo>
                        <a:pt x="1253" y="824"/>
                      </a:lnTo>
                      <a:lnTo>
                        <a:pt x="1253" y="573"/>
                      </a:lnTo>
                      <a:lnTo>
                        <a:pt x="573" y="573"/>
                      </a:lnTo>
                      <a:lnTo>
                        <a:pt x="573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" name="Google Shape;176;p15"/>
                <p:cNvSpPr/>
                <p:nvPr/>
              </p:nvSpPr>
              <p:spPr>
                <a:xfrm>
                  <a:off x="1799925" y="1702800"/>
                  <a:ext cx="8525" cy="6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" h="2793" extrusionOk="0">
                      <a:moveTo>
                        <a:pt x="0" y="1"/>
                      </a:moveTo>
                      <a:lnTo>
                        <a:pt x="0" y="412"/>
                      </a:lnTo>
                      <a:lnTo>
                        <a:pt x="340" y="412"/>
                      </a:lnTo>
                      <a:lnTo>
                        <a:pt x="340" y="1"/>
                      </a:lnTo>
                      <a:close/>
                      <a:moveTo>
                        <a:pt x="0" y="788"/>
                      </a:moveTo>
                      <a:lnTo>
                        <a:pt x="0" y="2792"/>
                      </a:lnTo>
                      <a:lnTo>
                        <a:pt x="340" y="2792"/>
                      </a:lnTo>
                      <a:lnTo>
                        <a:pt x="340" y="788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" name="Google Shape;177;p15"/>
                <p:cNvSpPr/>
                <p:nvPr/>
              </p:nvSpPr>
              <p:spPr>
                <a:xfrm>
                  <a:off x="1813325" y="1722475"/>
                  <a:ext cx="48800" cy="5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2" h="2006" extrusionOk="0">
                      <a:moveTo>
                        <a:pt x="1" y="1"/>
                      </a:moveTo>
                      <a:lnTo>
                        <a:pt x="752" y="2005"/>
                      </a:lnTo>
                      <a:lnTo>
                        <a:pt x="1200" y="2005"/>
                      </a:lnTo>
                      <a:lnTo>
                        <a:pt x="1951" y="1"/>
                      </a:lnTo>
                      <a:lnTo>
                        <a:pt x="1611" y="1"/>
                      </a:lnTo>
                      <a:lnTo>
                        <a:pt x="985" y="1683"/>
                      </a:lnTo>
                      <a:lnTo>
                        <a:pt x="359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" name="Google Shape;178;p15"/>
                <p:cNvSpPr/>
                <p:nvPr/>
              </p:nvSpPr>
              <p:spPr>
                <a:xfrm>
                  <a:off x="1860750" y="1721150"/>
                  <a:ext cx="46550" cy="5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2" h="2095" extrusionOk="0">
                      <a:moveTo>
                        <a:pt x="985" y="287"/>
                      </a:moveTo>
                      <a:cubicBezTo>
                        <a:pt x="1146" y="287"/>
                        <a:pt x="1271" y="340"/>
                        <a:pt x="1379" y="448"/>
                      </a:cubicBezTo>
                      <a:cubicBezTo>
                        <a:pt x="1468" y="555"/>
                        <a:pt x="1522" y="698"/>
                        <a:pt x="1522" y="877"/>
                      </a:cubicBezTo>
                      <a:lnTo>
                        <a:pt x="359" y="877"/>
                      </a:lnTo>
                      <a:cubicBezTo>
                        <a:pt x="359" y="680"/>
                        <a:pt x="430" y="537"/>
                        <a:pt x="538" y="430"/>
                      </a:cubicBezTo>
                      <a:cubicBezTo>
                        <a:pt x="645" y="322"/>
                        <a:pt x="806" y="287"/>
                        <a:pt x="985" y="287"/>
                      </a:cubicBezTo>
                      <a:close/>
                      <a:moveTo>
                        <a:pt x="985" y="0"/>
                      </a:moveTo>
                      <a:cubicBezTo>
                        <a:pt x="681" y="0"/>
                        <a:pt x="430" y="90"/>
                        <a:pt x="269" y="287"/>
                      </a:cubicBezTo>
                      <a:cubicBezTo>
                        <a:pt x="90" y="483"/>
                        <a:pt x="1" y="734"/>
                        <a:pt x="1" y="1074"/>
                      </a:cubicBezTo>
                      <a:cubicBezTo>
                        <a:pt x="1" y="1378"/>
                        <a:pt x="90" y="1647"/>
                        <a:pt x="269" y="1826"/>
                      </a:cubicBezTo>
                      <a:cubicBezTo>
                        <a:pt x="466" y="2005"/>
                        <a:pt x="717" y="2094"/>
                        <a:pt x="1039" y="2094"/>
                      </a:cubicBezTo>
                      <a:cubicBezTo>
                        <a:pt x="1164" y="2094"/>
                        <a:pt x="1289" y="2094"/>
                        <a:pt x="1414" y="2058"/>
                      </a:cubicBezTo>
                      <a:cubicBezTo>
                        <a:pt x="1540" y="2040"/>
                        <a:pt x="1665" y="2005"/>
                        <a:pt x="1772" y="1951"/>
                      </a:cubicBezTo>
                      <a:lnTo>
                        <a:pt x="1772" y="1647"/>
                      </a:lnTo>
                      <a:cubicBezTo>
                        <a:pt x="1665" y="1700"/>
                        <a:pt x="1540" y="1754"/>
                        <a:pt x="1414" y="1772"/>
                      </a:cubicBezTo>
                      <a:cubicBezTo>
                        <a:pt x="1307" y="1808"/>
                        <a:pt x="1182" y="1826"/>
                        <a:pt x="1057" y="1826"/>
                      </a:cubicBezTo>
                      <a:cubicBezTo>
                        <a:pt x="842" y="1826"/>
                        <a:pt x="663" y="1772"/>
                        <a:pt x="538" y="1647"/>
                      </a:cubicBezTo>
                      <a:cubicBezTo>
                        <a:pt x="430" y="1521"/>
                        <a:pt x="359" y="1360"/>
                        <a:pt x="341" y="1128"/>
                      </a:cubicBezTo>
                      <a:lnTo>
                        <a:pt x="1862" y="1128"/>
                      </a:lnTo>
                      <a:lnTo>
                        <a:pt x="1862" y="967"/>
                      </a:lnTo>
                      <a:cubicBezTo>
                        <a:pt x="1862" y="662"/>
                        <a:pt x="1772" y="430"/>
                        <a:pt x="1611" y="269"/>
                      </a:cubicBezTo>
                      <a:cubicBezTo>
                        <a:pt x="1468" y="90"/>
                        <a:pt x="1253" y="0"/>
                        <a:pt x="985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" name="Google Shape;179;p15"/>
                <p:cNvSpPr/>
                <p:nvPr/>
              </p:nvSpPr>
              <p:spPr>
                <a:xfrm>
                  <a:off x="1935025" y="1721150"/>
                  <a:ext cx="42525" cy="5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1" h="2095" extrusionOk="0">
                      <a:moveTo>
                        <a:pt x="1378" y="1038"/>
                      </a:moveTo>
                      <a:lnTo>
                        <a:pt x="1378" y="1110"/>
                      </a:lnTo>
                      <a:cubicBezTo>
                        <a:pt x="1378" y="1325"/>
                        <a:pt x="1325" y="1503"/>
                        <a:pt x="1199" y="1629"/>
                      </a:cubicBezTo>
                      <a:cubicBezTo>
                        <a:pt x="1092" y="1754"/>
                        <a:pt x="949" y="1826"/>
                        <a:pt x="770" y="1826"/>
                      </a:cubicBezTo>
                      <a:cubicBezTo>
                        <a:pt x="627" y="1826"/>
                        <a:pt x="537" y="1790"/>
                        <a:pt x="448" y="1718"/>
                      </a:cubicBezTo>
                      <a:cubicBezTo>
                        <a:pt x="376" y="1665"/>
                        <a:pt x="340" y="1557"/>
                        <a:pt x="340" y="1450"/>
                      </a:cubicBezTo>
                      <a:cubicBezTo>
                        <a:pt x="340" y="1307"/>
                        <a:pt x="394" y="1199"/>
                        <a:pt x="484" y="1128"/>
                      </a:cubicBezTo>
                      <a:cubicBezTo>
                        <a:pt x="591" y="1074"/>
                        <a:pt x="788" y="1038"/>
                        <a:pt x="1038" y="1038"/>
                      </a:cubicBezTo>
                      <a:close/>
                      <a:moveTo>
                        <a:pt x="841" y="0"/>
                      </a:moveTo>
                      <a:cubicBezTo>
                        <a:pt x="734" y="0"/>
                        <a:pt x="627" y="18"/>
                        <a:pt x="501" y="36"/>
                      </a:cubicBezTo>
                      <a:cubicBezTo>
                        <a:pt x="394" y="54"/>
                        <a:pt x="269" y="90"/>
                        <a:pt x="161" y="143"/>
                      </a:cubicBezTo>
                      <a:lnTo>
                        <a:pt x="161" y="448"/>
                      </a:lnTo>
                      <a:cubicBezTo>
                        <a:pt x="251" y="394"/>
                        <a:pt x="358" y="340"/>
                        <a:pt x="466" y="322"/>
                      </a:cubicBezTo>
                      <a:cubicBezTo>
                        <a:pt x="573" y="287"/>
                        <a:pt x="680" y="287"/>
                        <a:pt x="806" y="287"/>
                      </a:cubicBezTo>
                      <a:cubicBezTo>
                        <a:pt x="985" y="287"/>
                        <a:pt x="1128" y="322"/>
                        <a:pt x="1217" y="412"/>
                      </a:cubicBezTo>
                      <a:cubicBezTo>
                        <a:pt x="1325" y="483"/>
                        <a:pt x="1378" y="609"/>
                        <a:pt x="1378" y="752"/>
                      </a:cubicBezTo>
                      <a:lnTo>
                        <a:pt x="1378" y="788"/>
                      </a:lnTo>
                      <a:lnTo>
                        <a:pt x="913" y="788"/>
                      </a:lnTo>
                      <a:cubicBezTo>
                        <a:pt x="609" y="788"/>
                        <a:pt x="394" y="841"/>
                        <a:pt x="233" y="967"/>
                      </a:cubicBezTo>
                      <a:cubicBezTo>
                        <a:pt x="90" y="1074"/>
                        <a:pt x="0" y="1235"/>
                        <a:pt x="0" y="1468"/>
                      </a:cubicBezTo>
                      <a:cubicBezTo>
                        <a:pt x="0" y="1665"/>
                        <a:pt x="72" y="1808"/>
                        <a:pt x="197" y="1933"/>
                      </a:cubicBezTo>
                      <a:cubicBezTo>
                        <a:pt x="305" y="2040"/>
                        <a:pt x="484" y="2094"/>
                        <a:pt x="680" y="2094"/>
                      </a:cubicBezTo>
                      <a:cubicBezTo>
                        <a:pt x="841" y="2094"/>
                        <a:pt x="985" y="2076"/>
                        <a:pt x="1092" y="2022"/>
                      </a:cubicBezTo>
                      <a:cubicBezTo>
                        <a:pt x="1199" y="1951"/>
                        <a:pt x="1289" y="1861"/>
                        <a:pt x="1378" y="1754"/>
                      </a:cubicBezTo>
                      <a:lnTo>
                        <a:pt x="1378" y="2058"/>
                      </a:lnTo>
                      <a:lnTo>
                        <a:pt x="1700" y="2058"/>
                      </a:lnTo>
                      <a:lnTo>
                        <a:pt x="1700" y="913"/>
                      </a:lnTo>
                      <a:cubicBezTo>
                        <a:pt x="1700" y="609"/>
                        <a:pt x="1629" y="376"/>
                        <a:pt x="1486" y="233"/>
                      </a:cubicBezTo>
                      <a:cubicBezTo>
                        <a:pt x="1343" y="72"/>
                        <a:pt x="1128" y="0"/>
                        <a:pt x="841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" name="Google Shape;180;p15"/>
                <p:cNvSpPr/>
                <p:nvPr/>
              </p:nvSpPr>
              <p:spPr>
                <a:xfrm>
                  <a:off x="1982000" y="1708175"/>
                  <a:ext cx="31350" cy="6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4" h="2578" extrusionOk="0">
                      <a:moveTo>
                        <a:pt x="251" y="0"/>
                      </a:moveTo>
                      <a:lnTo>
                        <a:pt x="251" y="573"/>
                      </a:lnTo>
                      <a:lnTo>
                        <a:pt x="0" y="573"/>
                      </a:lnTo>
                      <a:lnTo>
                        <a:pt x="0" y="824"/>
                      </a:lnTo>
                      <a:lnTo>
                        <a:pt x="251" y="824"/>
                      </a:lnTo>
                      <a:lnTo>
                        <a:pt x="251" y="1915"/>
                      </a:lnTo>
                      <a:cubicBezTo>
                        <a:pt x="251" y="2166"/>
                        <a:pt x="305" y="2327"/>
                        <a:pt x="394" y="2434"/>
                      </a:cubicBezTo>
                      <a:cubicBezTo>
                        <a:pt x="484" y="2524"/>
                        <a:pt x="662" y="2577"/>
                        <a:pt x="913" y="2577"/>
                      </a:cubicBezTo>
                      <a:lnTo>
                        <a:pt x="1253" y="2577"/>
                      </a:lnTo>
                      <a:lnTo>
                        <a:pt x="1253" y="2291"/>
                      </a:lnTo>
                      <a:lnTo>
                        <a:pt x="913" y="2291"/>
                      </a:lnTo>
                      <a:cubicBezTo>
                        <a:pt x="788" y="2291"/>
                        <a:pt x="698" y="2273"/>
                        <a:pt x="645" y="2219"/>
                      </a:cubicBezTo>
                      <a:cubicBezTo>
                        <a:pt x="609" y="2184"/>
                        <a:pt x="573" y="2076"/>
                        <a:pt x="573" y="1915"/>
                      </a:cubicBezTo>
                      <a:lnTo>
                        <a:pt x="573" y="824"/>
                      </a:lnTo>
                      <a:lnTo>
                        <a:pt x="1253" y="824"/>
                      </a:lnTo>
                      <a:lnTo>
                        <a:pt x="1253" y="573"/>
                      </a:lnTo>
                      <a:lnTo>
                        <a:pt x="573" y="573"/>
                      </a:lnTo>
                      <a:lnTo>
                        <a:pt x="573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" name="Google Shape;181;p15"/>
                <p:cNvSpPr/>
                <p:nvPr/>
              </p:nvSpPr>
              <p:spPr>
                <a:xfrm>
                  <a:off x="2009275" y="1721150"/>
                  <a:ext cx="46125" cy="5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5" h="2095" extrusionOk="0">
                      <a:moveTo>
                        <a:pt x="914" y="287"/>
                      </a:moveTo>
                      <a:cubicBezTo>
                        <a:pt x="1093" y="287"/>
                        <a:pt x="1236" y="340"/>
                        <a:pt x="1343" y="483"/>
                      </a:cubicBezTo>
                      <a:cubicBezTo>
                        <a:pt x="1433" y="627"/>
                        <a:pt x="1486" y="806"/>
                        <a:pt x="1486" y="1056"/>
                      </a:cubicBezTo>
                      <a:cubicBezTo>
                        <a:pt x="1486" y="1289"/>
                        <a:pt x="1433" y="1486"/>
                        <a:pt x="1343" y="1611"/>
                      </a:cubicBezTo>
                      <a:cubicBezTo>
                        <a:pt x="1236" y="1754"/>
                        <a:pt x="1093" y="1826"/>
                        <a:pt x="914" y="1826"/>
                      </a:cubicBezTo>
                      <a:cubicBezTo>
                        <a:pt x="735" y="1826"/>
                        <a:pt x="592" y="1754"/>
                        <a:pt x="502" y="1611"/>
                      </a:cubicBezTo>
                      <a:cubicBezTo>
                        <a:pt x="395" y="1486"/>
                        <a:pt x="341" y="1289"/>
                        <a:pt x="341" y="1056"/>
                      </a:cubicBezTo>
                      <a:cubicBezTo>
                        <a:pt x="341" y="806"/>
                        <a:pt x="395" y="627"/>
                        <a:pt x="502" y="483"/>
                      </a:cubicBezTo>
                      <a:cubicBezTo>
                        <a:pt x="609" y="340"/>
                        <a:pt x="735" y="287"/>
                        <a:pt x="914" y="287"/>
                      </a:cubicBezTo>
                      <a:close/>
                      <a:moveTo>
                        <a:pt x="914" y="0"/>
                      </a:moveTo>
                      <a:cubicBezTo>
                        <a:pt x="627" y="0"/>
                        <a:pt x="413" y="90"/>
                        <a:pt x="234" y="287"/>
                      </a:cubicBezTo>
                      <a:cubicBezTo>
                        <a:pt x="73" y="466"/>
                        <a:pt x="1" y="716"/>
                        <a:pt x="1" y="1056"/>
                      </a:cubicBezTo>
                      <a:cubicBezTo>
                        <a:pt x="1" y="1378"/>
                        <a:pt x="73" y="1629"/>
                        <a:pt x="234" y="1826"/>
                      </a:cubicBezTo>
                      <a:cubicBezTo>
                        <a:pt x="413" y="2005"/>
                        <a:pt x="627" y="2094"/>
                        <a:pt x="914" y="2094"/>
                      </a:cubicBezTo>
                      <a:cubicBezTo>
                        <a:pt x="1200" y="2094"/>
                        <a:pt x="1433" y="2005"/>
                        <a:pt x="1594" y="1826"/>
                      </a:cubicBezTo>
                      <a:cubicBezTo>
                        <a:pt x="1755" y="1629"/>
                        <a:pt x="1844" y="1378"/>
                        <a:pt x="1844" y="1056"/>
                      </a:cubicBezTo>
                      <a:cubicBezTo>
                        <a:pt x="1844" y="716"/>
                        <a:pt x="1755" y="466"/>
                        <a:pt x="1594" y="287"/>
                      </a:cubicBezTo>
                      <a:cubicBezTo>
                        <a:pt x="1433" y="90"/>
                        <a:pt x="1200" y="0"/>
                        <a:pt x="914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" name="Google Shape;182;p15"/>
                <p:cNvSpPr/>
                <p:nvPr/>
              </p:nvSpPr>
              <p:spPr>
                <a:xfrm>
                  <a:off x="2062525" y="1721150"/>
                  <a:ext cx="72950" cy="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8" h="2059" extrusionOk="0">
                      <a:moveTo>
                        <a:pt x="967" y="0"/>
                      </a:moveTo>
                      <a:cubicBezTo>
                        <a:pt x="824" y="0"/>
                        <a:pt x="698" y="36"/>
                        <a:pt x="591" y="90"/>
                      </a:cubicBezTo>
                      <a:cubicBezTo>
                        <a:pt x="484" y="143"/>
                        <a:pt x="394" y="233"/>
                        <a:pt x="323" y="358"/>
                      </a:cubicBezTo>
                      <a:lnTo>
                        <a:pt x="323" y="54"/>
                      </a:lnTo>
                      <a:lnTo>
                        <a:pt x="0" y="54"/>
                      </a:lnTo>
                      <a:lnTo>
                        <a:pt x="0" y="2058"/>
                      </a:lnTo>
                      <a:lnTo>
                        <a:pt x="323" y="2058"/>
                      </a:lnTo>
                      <a:lnTo>
                        <a:pt x="323" y="913"/>
                      </a:lnTo>
                      <a:cubicBezTo>
                        <a:pt x="323" y="716"/>
                        <a:pt x="376" y="573"/>
                        <a:pt x="484" y="466"/>
                      </a:cubicBezTo>
                      <a:cubicBezTo>
                        <a:pt x="573" y="340"/>
                        <a:pt x="716" y="287"/>
                        <a:pt x="877" y="287"/>
                      </a:cubicBezTo>
                      <a:cubicBezTo>
                        <a:pt x="1021" y="287"/>
                        <a:pt x="1128" y="340"/>
                        <a:pt x="1199" y="430"/>
                      </a:cubicBezTo>
                      <a:cubicBezTo>
                        <a:pt x="1253" y="519"/>
                        <a:pt x="1289" y="662"/>
                        <a:pt x="1289" y="859"/>
                      </a:cubicBezTo>
                      <a:lnTo>
                        <a:pt x="1289" y="2058"/>
                      </a:lnTo>
                      <a:lnTo>
                        <a:pt x="1629" y="2058"/>
                      </a:lnTo>
                      <a:lnTo>
                        <a:pt x="1629" y="913"/>
                      </a:lnTo>
                      <a:cubicBezTo>
                        <a:pt x="1629" y="716"/>
                        <a:pt x="1665" y="573"/>
                        <a:pt x="1772" y="448"/>
                      </a:cubicBezTo>
                      <a:cubicBezTo>
                        <a:pt x="1879" y="340"/>
                        <a:pt x="2005" y="287"/>
                        <a:pt x="2184" y="287"/>
                      </a:cubicBezTo>
                      <a:cubicBezTo>
                        <a:pt x="2309" y="287"/>
                        <a:pt x="2416" y="340"/>
                        <a:pt x="2488" y="430"/>
                      </a:cubicBezTo>
                      <a:cubicBezTo>
                        <a:pt x="2559" y="519"/>
                        <a:pt x="2595" y="662"/>
                        <a:pt x="2595" y="859"/>
                      </a:cubicBezTo>
                      <a:lnTo>
                        <a:pt x="2595" y="2058"/>
                      </a:lnTo>
                      <a:lnTo>
                        <a:pt x="2917" y="2058"/>
                      </a:lnTo>
                      <a:lnTo>
                        <a:pt x="2917" y="841"/>
                      </a:lnTo>
                      <a:cubicBezTo>
                        <a:pt x="2917" y="573"/>
                        <a:pt x="2864" y="358"/>
                        <a:pt x="2756" y="215"/>
                      </a:cubicBezTo>
                      <a:cubicBezTo>
                        <a:pt x="2631" y="72"/>
                        <a:pt x="2470" y="0"/>
                        <a:pt x="2273" y="0"/>
                      </a:cubicBezTo>
                      <a:cubicBezTo>
                        <a:pt x="2112" y="0"/>
                        <a:pt x="1987" y="36"/>
                        <a:pt x="1862" y="108"/>
                      </a:cubicBezTo>
                      <a:cubicBezTo>
                        <a:pt x="1754" y="179"/>
                        <a:pt x="1647" y="287"/>
                        <a:pt x="1575" y="430"/>
                      </a:cubicBezTo>
                      <a:cubicBezTo>
                        <a:pt x="1522" y="287"/>
                        <a:pt x="1450" y="179"/>
                        <a:pt x="1343" y="108"/>
                      </a:cubicBezTo>
                      <a:cubicBezTo>
                        <a:pt x="1235" y="36"/>
                        <a:pt x="1110" y="0"/>
                        <a:pt x="967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" name="Google Shape;183;p15"/>
                <p:cNvSpPr/>
                <p:nvPr/>
              </p:nvSpPr>
              <p:spPr>
                <a:xfrm>
                  <a:off x="2138125" y="1702800"/>
                  <a:ext cx="8075" cy="6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" h="2793" extrusionOk="0">
                      <a:moveTo>
                        <a:pt x="1" y="1"/>
                      </a:moveTo>
                      <a:lnTo>
                        <a:pt x="1" y="412"/>
                      </a:lnTo>
                      <a:lnTo>
                        <a:pt x="323" y="412"/>
                      </a:lnTo>
                      <a:lnTo>
                        <a:pt x="323" y="1"/>
                      </a:lnTo>
                      <a:close/>
                      <a:moveTo>
                        <a:pt x="1" y="788"/>
                      </a:moveTo>
                      <a:lnTo>
                        <a:pt x="1" y="2792"/>
                      </a:lnTo>
                      <a:lnTo>
                        <a:pt x="323" y="2792"/>
                      </a:lnTo>
                      <a:lnTo>
                        <a:pt x="323" y="788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" name="Google Shape;184;p15"/>
                <p:cNvSpPr/>
                <p:nvPr/>
              </p:nvSpPr>
              <p:spPr>
                <a:xfrm>
                  <a:off x="2153800" y="1721150"/>
                  <a:ext cx="39825" cy="5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3" h="2095" extrusionOk="0">
                      <a:moveTo>
                        <a:pt x="1002" y="0"/>
                      </a:moveTo>
                      <a:cubicBezTo>
                        <a:pt x="698" y="0"/>
                        <a:pt x="447" y="90"/>
                        <a:pt x="269" y="287"/>
                      </a:cubicBezTo>
                      <a:cubicBezTo>
                        <a:pt x="90" y="466"/>
                        <a:pt x="0" y="716"/>
                        <a:pt x="0" y="1056"/>
                      </a:cubicBezTo>
                      <a:cubicBezTo>
                        <a:pt x="0" y="1378"/>
                        <a:pt x="90" y="1629"/>
                        <a:pt x="269" y="1826"/>
                      </a:cubicBezTo>
                      <a:cubicBezTo>
                        <a:pt x="447" y="2005"/>
                        <a:pt x="680" y="2094"/>
                        <a:pt x="984" y="2094"/>
                      </a:cubicBezTo>
                      <a:cubicBezTo>
                        <a:pt x="1092" y="2094"/>
                        <a:pt x="1199" y="2094"/>
                        <a:pt x="1306" y="2076"/>
                      </a:cubicBezTo>
                      <a:cubicBezTo>
                        <a:pt x="1396" y="2040"/>
                        <a:pt x="1485" y="2022"/>
                        <a:pt x="1593" y="1969"/>
                      </a:cubicBezTo>
                      <a:lnTo>
                        <a:pt x="1593" y="1665"/>
                      </a:lnTo>
                      <a:cubicBezTo>
                        <a:pt x="1485" y="1718"/>
                        <a:pt x="1396" y="1754"/>
                        <a:pt x="1306" y="1790"/>
                      </a:cubicBezTo>
                      <a:cubicBezTo>
                        <a:pt x="1217" y="1808"/>
                        <a:pt x="1110" y="1826"/>
                        <a:pt x="1020" y="1826"/>
                      </a:cubicBezTo>
                      <a:cubicBezTo>
                        <a:pt x="805" y="1826"/>
                        <a:pt x="644" y="1754"/>
                        <a:pt x="519" y="1629"/>
                      </a:cubicBezTo>
                      <a:cubicBezTo>
                        <a:pt x="412" y="1486"/>
                        <a:pt x="340" y="1289"/>
                        <a:pt x="340" y="1056"/>
                      </a:cubicBezTo>
                      <a:cubicBezTo>
                        <a:pt x="340" y="806"/>
                        <a:pt x="412" y="609"/>
                        <a:pt x="519" y="483"/>
                      </a:cubicBezTo>
                      <a:cubicBezTo>
                        <a:pt x="644" y="340"/>
                        <a:pt x="805" y="287"/>
                        <a:pt x="1020" y="287"/>
                      </a:cubicBezTo>
                      <a:cubicBezTo>
                        <a:pt x="1110" y="287"/>
                        <a:pt x="1217" y="287"/>
                        <a:pt x="1306" y="322"/>
                      </a:cubicBezTo>
                      <a:cubicBezTo>
                        <a:pt x="1396" y="340"/>
                        <a:pt x="1485" y="376"/>
                        <a:pt x="1593" y="430"/>
                      </a:cubicBezTo>
                      <a:lnTo>
                        <a:pt x="1593" y="126"/>
                      </a:lnTo>
                      <a:cubicBezTo>
                        <a:pt x="1503" y="90"/>
                        <a:pt x="1396" y="54"/>
                        <a:pt x="1306" y="36"/>
                      </a:cubicBezTo>
                      <a:cubicBezTo>
                        <a:pt x="1217" y="18"/>
                        <a:pt x="1110" y="0"/>
                        <a:pt x="1002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" name="Google Shape;185;p15"/>
                <p:cNvSpPr/>
                <p:nvPr/>
              </p:nvSpPr>
              <p:spPr>
                <a:xfrm>
                  <a:off x="2226275" y="1721150"/>
                  <a:ext cx="72950" cy="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8" h="2059" extrusionOk="0">
                      <a:moveTo>
                        <a:pt x="966" y="0"/>
                      </a:moveTo>
                      <a:cubicBezTo>
                        <a:pt x="823" y="0"/>
                        <a:pt x="698" y="36"/>
                        <a:pt x="591" y="90"/>
                      </a:cubicBezTo>
                      <a:cubicBezTo>
                        <a:pt x="483" y="143"/>
                        <a:pt x="394" y="233"/>
                        <a:pt x="322" y="358"/>
                      </a:cubicBezTo>
                      <a:lnTo>
                        <a:pt x="322" y="54"/>
                      </a:lnTo>
                      <a:lnTo>
                        <a:pt x="0" y="54"/>
                      </a:lnTo>
                      <a:lnTo>
                        <a:pt x="0" y="2058"/>
                      </a:lnTo>
                      <a:lnTo>
                        <a:pt x="322" y="2058"/>
                      </a:lnTo>
                      <a:lnTo>
                        <a:pt x="322" y="913"/>
                      </a:lnTo>
                      <a:cubicBezTo>
                        <a:pt x="322" y="716"/>
                        <a:pt x="376" y="573"/>
                        <a:pt x="465" y="466"/>
                      </a:cubicBezTo>
                      <a:cubicBezTo>
                        <a:pt x="573" y="340"/>
                        <a:pt x="698" y="287"/>
                        <a:pt x="877" y="287"/>
                      </a:cubicBezTo>
                      <a:cubicBezTo>
                        <a:pt x="1020" y="287"/>
                        <a:pt x="1128" y="340"/>
                        <a:pt x="1181" y="430"/>
                      </a:cubicBezTo>
                      <a:cubicBezTo>
                        <a:pt x="1253" y="519"/>
                        <a:pt x="1289" y="662"/>
                        <a:pt x="1289" y="859"/>
                      </a:cubicBezTo>
                      <a:lnTo>
                        <a:pt x="1289" y="2058"/>
                      </a:lnTo>
                      <a:lnTo>
                        <a:pt x="1629" y="2058"/>
                      </a:lnTo>
                      <a:lnTo>
                        <a:pt x="1629" y="913"/>
                      </a:lnTo>
                      <a:cubicBezTo>
                        <a:pt x="1629" y="716"/>
                        <a:pt x="1664" y="573"/>
                        <a:pt x="1772" y="448"/>
                      </a:cubicBezTo>
                      <a:cubicBezTo>
                        <a:pt x="1861" y="340"/>
                        <a:pt x="2004" y="287"/>
                        <a:pt x="2165" y="287"/>
                      </a:cubicBezTo>
                      <a:cubicBezTo>
                        <a:pt x="2309" y="287"/>
                        <a:pt x="2416" y="340"/>
                        <a:pt x="2488" y="430"/>
                      </a:cubicBezTo>
                      <a:cubicBezTo>
                        <a:pt x="2559" y="519"/>
                        <a:pt x="2595" y="662"/>
                        <a:pt x="2595" y="859"/>
                      </a:cubicBezTo>
                      <a:lnTo>
                        <a:pt x="2595" y="2058"/>
                      </a:lnTo>
                      <a:lnTo>
                        <a:pt x="2917" y="2058"/>
                      </a:lnTo>
                      <a:lnTo>
                        <a:pt x="2917" y="841"/>
                      </a:lnTo>
                      <a:cubicBezTo>
                        <a:pt x="2917" y="573"/>
                        <a:pt x="2863" y="358"/>
                        <a:pt x="2756" y="215"/>
                      </a:cubicBezTo>
                      <a:cubicBezTo>
                        <a:pt x="2631" y="72"/>
                        <a:pt x="2470" y="0"/>
                        <a:pt x="2273" y="0"/>
                      </a:cubicBezTo>
                      <a:cubicBezTo>
                        <a:pt x="2112" y="0"/>
                        <a:pt x="1969" y="36"/>
                        <a:pt x="1861" y="108"/>
                      </a:cubicBezTo>
                      <a:cubicBezTo>
                        <a:pt x="1754" y="179"/>
                        <a:pt x="1646" y="287"/>
                        <a:pt x="1557" y="430"/>
                      </a:cubicBezTo>
                      <a:cubicBezTo>
                        <a:pt x="1521" y="287"/>
                        <a:pt x="1450" y="179"/>
                        <a:pt x="1342" y="108"/>
                      </a:cubicBezTo>
                      <a:cubicBezTo>
                        <a:pt x="1235" y="36"/>
                        <a:pt x="1110" y="0"/>
                        <a:pt x="966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6" name="Google Shape;186;p15"/>
                <p:cNvSpPr/>
                <p:nvPr/>
              </p:nvSpPr>
              <p:spPr>
                <a:xfrm>
                  <a:off x="2298750" y="1721150"/>
                  <a:ext cx="42075" cy="5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3" h="2095" extrusionOk="0">
                      <a:moveTo>
                        <a:pt x="1360" y="1038"/>
                      </a:moveTo>
                      <a:lnTo>
                        <a:pt x="1360" y="1110"/>
                      </a:lnTo>
                      <a:cubicBezTo>
                        <a:pt x="1360" y="1325"/>
                        <a:pt x="1306" y="1503"/>
                        <a:pt x="1199" y="1629"/>
                      </a:cubicBezTo>
                      <a:cubicBezTo>
                        <a:pt x="1074" y="1754"/>
                        <a:pt x="931" y="1826"/>
                        <a:pt x="752" y="1826"/>
                      </a:cubicBezTo>
                      <a:cubicBezTo>
                        <a:pt x="626" y="1826"/>
                        <a:pt x="519" y="1790"/>
                        <a:pt x="430" y="1718"/>
                      </a:cubicBezTo>
                      <a:cubicBezTo>
                        <a:pt x="358" y="1665"/>
                        <a:pt x="322" y="1557"/>
                        <a:pt x="322" y="1450"/>
                      </a:cubicBezTo>
                      <a:cubicBezTo>
                        <a:pt x="322" y="1307"/>
                        <a:pt x="376" y="1199"/>
                        <a:pt x="483" y="1128"/>
                      </a:cubicBezTo>
                      <a:cubicBezTo>
                        <a:pt x="573" y="1074"/>
                        <a:pt x="770" y="1038"/>
                        <a:pt x="1038" y="1038"/>
                      </a:cubicBezTo>
                      <a:close/>
                      <a:moveTo>
                        <a:pt x="823" y="0"/>
                      </a:moveTo>
                      <a:cubicBezTo>
                        <a:pt x="716" y="0"/>
                        <a:pt x="609" y="18"/>
                        <a:pt x="483" y="36"/>
                      </a:cubicBezTo>
                      <a:cubicBezTo>
                        <a:pt x="376" y="54"/>
                        <a:pt x="269" y="90"/>
                        <a:pt x="143" y="143"/>
                      </a:cubicBezTo>
                      <a:lnTo>
                        <a:pt x="143" y="448"/>
                      </a:lnTo>
                      <a:cubicBezTo>
                        <a:pt x="233" y="394"/>
                        <a:pt x="340" y="340"/>
                        <a:pt x="448" y="322"/>
                      </a:cubicBezTo>
                      <a:cubicBezTo>
                        <a:pt x="555" y="287"/>
                        <a:pt x="680" y="287"/>
                        <a:pt x="788" y="287"/>
                      </a:cubicBezTo>
                      <a:cubicBezTo>
                        <a:pt x="966" y="287"/>
                        <a:pt x="1110" y="322"/>
                        <a:pt x="1199" y="412"/>
                      </a:cubicBezTo>
                      <a:cubicBezTo>
                        <a:pt x="1306" y="483"/>
                        <a:pt x="1360" y="609"/>
                        <a:pt x="1360" y="752"/>
                      </a:cubicBezTo>
                      <a:lnTo>
                        <a:pt x="1360" y="788"/>
                      </a:lnTo>
                      <a:lnTo>
                        <a:pt x="895" y="788"/>
                      </a:lnTo>
                      <a:cubicBezTo>
                        <a:pt x="591" y="788"/>
                        <a:pt x="376" y="841"/>
                        <a:pt x="215" y="967"/>
                      </a:cubicBezTo>
                      <a:cubicBezTo>
                        <a:pt x="72" y="1074"/>
                        <a:pt x="0" y="1235"/>
                        <a:pt x="0" y="1468"/>
                      </a:cubicBezTo>
                      <a:cubicBezTo>
                        <a:pt x="0" y="1665"/>
                        <a:pt x="54" y="1808"/>
                        <a:pt x="179" y="1933"/>
                      </a:cubicBezTo>
                      <a:cubicBezTo>
                        <a:pt x="304" y="2040"/>
                        <a:pt x="465" y="2094"/>
                        <a:pt x="662" y="2094"/>
                      </a:cubicBezTo>
                      <a:cubicBezTo>
                        <a:pt x="823" y="2094"/>
                        <a:pt x="966" y="2076"/>
                        <a:pt x="1074" y="2022"/>
                      </a:cubicBezTo>
                      <a:cubicBezTo>
                        <a:pt x="1181" y="1951"/>
                        <a:pt x="1289" y="1861"/>
                        <a:pt x="1360" y="1754"/>
                      </a:cubicBezTo>
                      <a:lnTo>
                        <a:pt x="1360" y="2058"/>
                      </a:lnTo>
                      <a:lnTo>
                        <a:pt x="1682" y="2058"/>
                      </a:lnTo>
                      <a:lnTo>
                        <a:pt x="1682" y="913"/>
                      </a:lnTo>
                      <a:cubicBezTo>
                        <a:pt x="1682" y="609"/>
                        <a:pt x="1611" y="376"/>
                        <a:pt x="1468" y="233"/>
                      </a:cubicBezTo>
                      <a:cubicBezTo>
                        <a:pt x="1324" y="72"/>
                        <a:pt x="1110" y="0"/>
                        <a:pt x="823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" name="Google Shape;187;p15"/>
                <p:cNvSpPr/>
                <p:nvPr/>
              </p:nvSpPr>
              <p:spPr>
                <a:xfrm>
                  <a:off x="2347950" y="1721150"/>
                  <a:ext cx="38500" cy="5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0" h="2095" extrusionOk="0">
                      <a:moveTo>
                        <a:pt x="788" y="0"/>
                      </a:moveTo>
                      <a:cubicBezTo>
                        <a:pt x="537" y="0"/>
                        <a:pt x="359" y="54"/>
                        <a:pt x="215" y="161"/>
                      </a:cubicBezTo>
                      <a:cubicBezTo>
                        <a:pt x="90" y="251"/>
                        <a:pt x="18" y="394"/>
                        <a:pt x="18" y="591"/>
                      </a:cubicBezTo>
                      <a:cubicBezTo>
                        <a:pt x="18" y="752"/>
                        <a:pt x="54" y="859"/>
                        <a:pt x="144" y="949"/>
                      </a:cubicBezTo>
                      <a:cubicBezTo>
                        <a:pt x="251" y="1038"/>
                        <a:pt x="394" y="1110"/>
                        <a:pt x="591" y="1146"/>
                      </a:cubicBezTo>
                      <a:lnTo>
                        <a:pt x="716" y="1181"/>
                      </a:lnTo>
                      <a:cubicBezTo>
                        <a:pt x="913" y="1217"/>
                        <a:pt x="1039" y="1271"/>
                        <a:pt x="1110" y="1325"/>
                      </a:cubicBezTo>
                      <a:cubicBezTo>
                        <a:pt x="1164" y="1360"/>
                        <a:pt x="1200" y="1432"/>
                        <a:pt x="1200" y="1521"/>
                      </a:cubicBezTo>
                      <a:cubicBezTo>
                        <a:pt x="1200" y="1629"/>
                        <a:pt x="1146" y="1700"/>
                        <a:pt x="1074" y="1754"/>
                      </a:cubicBezTo>
                      <a:cubicBezTo>
                        <a:pt x="985" y="1808"/>
                        <a:pt x="860" y="1826"/>
                        <a:pt x="716" y="1826"/>
                      </a:cubicBezTo>
                      <a:cubicBezTo>
                        <a:pt x="591" y="1826"/>
                        <a:pt x="484" y="1808"/>
                        <a:pt x="359" y="1772"/>
                      </a:cubicBezTo>
                      <a:cubicBezTo>
                        <a:pt x="251" y="1754"/>
                        <a:pt x="126" y="1700"/>
                        <a:pt x="1" y="1647"/>
                      </a:cubicBezTo>
                      <a:lnTo>
                        <a:pt x="1" y="1969"/>
                      </a:lnTo>
                      <a:cubicBezTo>
                        <a:pt x="126" y="2022"/>
                        <a:pt x="251" y="2058"/>
                        <a:pt x="376" y="2076"/>
                      </a:cubicBezTo>
                      <a:cubicBezTo>
                        <a:pt x="484" y="2094"/>
                        <a:pt x="591" y="2094"/>
                        <a:pt x="699" y="2094"/>
                      </a:cubicBezTo>
                      <a:cubicBezTo>
                        <a:pt x="967" y="2094"/>
                        <a:pt x="1164" y="2040"/>
                        <a:pt x="1307" y="1933"/>
                      </a:cubicBezTo>
                      <a:cubicBezTo>
                        <a:pt x="1468" y="1826"/>
                        <a:pt x="1540" y="1682"/>
                        <a:pt x="1540" y="1503"/>
                      </a:cubicBezTo>
                      <a:cubicBezTo>
                        <a:pt x="1540" y="1342"/>
                        <a:pt x="1486" y="1199"/>
                        <a:pt x="1379" y="1110"/>
                      </a:cubicBezTo>
                      <a:cubicBezTo>
                        <a:pt x="1289" y="1020"/>
                        <a:pt x="1128" y="949"/>
                        <a:pt x="895" y="913"/>
                      </a:cubicBezTo>
                      <a:lnTo>
                        <a:pt x="770" y="877"/>
                      </a:lnTo>
                      <a:cubicBezTo>
                        <a:pt x="591" y="841"/>
                        <a:pt x="484" y="806"/>
                        <a:pt x="430" y="752"/>
                      </a:cubicBezTo>
                      <a:cubicBezTo>
                        <a:pt x="359" y="716"/>
                        <a:pt x="341" y="645"/>
                        <a:pt x="341" y="573"/>
                      </a:cubicBezTo>
                      <a:cubicBezTo>
                        <a:pt x="341" y="483"/>
                        <a:pt x="376" y="394"/>
                        <a:pt x="448" y="358"/>
                      </a:cubicBezTo>
                      <a:cubicBezTo>
                        <a:pt x="537" y="305"/>
                        <a:pt x="663" y="269"/>
                        <a:pt x="824" y="269"/>
                      </a:cubicBezTo>
                      <a:cubicBezTo>
                        <a:pt x="931" y="269"/>
                        <a:pt x="1039" y="287"/>
                        <a:pt x="1128" y="305"/>
                      </a:cubicBezTo>
                      <a:cubicBezTo>
                        <a:pt x="1235" y="340"/>
                        <a:pt x="1325" y="376"/>
                        <a:pt x="1432" y="412"/>
                      </a:cubicBezTo>
                      <a:lnTo>
                        <a:pt x="1432" y="108"/>
                      </a:lnTo>
                      <a:cubicBezTo>
                        <a:pt x="1343" y="72"/>
                        <a:pt x="1235" y="36"/>
                        <a:pt x="1128" y="18"/>
                      </a:cubicBezTo>
                      <a:cubicBezTo>
                        <a:pt x="1021" y="0"/>
                        <a:pt x="913" y="0"/>
                        <a:pt x="788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8" name="Google Shape;188;p15"/>
                <p:cNvSpPr/>
                <p:nvPr/>
              </p:nvSpPr>
              <p:spPr>
                <a:xfrm>
                  <a:off x="2392700" y="1721150"/>
                  <a:ext cx="38500" cy="5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0" h="2095" extrusionOk="0">
                      <a:moveTo>
                        <a:pt x="788" y="0"/>
                      </a:moveTo>
                      <a:cubicBezTo>
                        <a:pt x="537" y="0"/>
                        <a:pt x="358" y="54"/>
                        <a:pt x="215" y="161"/>
                      </a:cubicBezTo>
                      <a:cubicBezTo>
                        <a:pt x="90" y="251"/>
                        <a:pt x="18" y="394"/>
                        <a:pt x="18" y="591"/>
                      </a:cubicBezTo>
                      <a:cubicBezTo>
                        <a:pt x="18" y="752"/>
                        <a:pt x="72" y="859"/>
                        <a:pt x="161" y="949"/>
                      </a:cubicBezTo>
                      <a:cubicBezTo>
                        <a:pt x="251" y="1038"/>
                        <a:pt x="394" y="1110"/>
                        <a:pt x="591" y="1146"/>
                      </a:cubicBezTo>
                      <a:lnTo>
                        <a:pt x="716" y="1181"/>
                      </a:lnTo>
                      <a:cubicBezTo>
                        <a:pt x="913" y="1217"/>
                        <a:pt x="1038" y="1271"/>
                        <a:pt x="1110" y="1325"/>
                      </a:cubicBezTo>
                      <a:cubicBezTo>
                        <a:pt x="1163" y="1360"/>
                        <a:pt x="1199" y="1432"/>
                        <a:pt x="1199" y="1521"/>
                      </a:cubicBezTo>
                      <a:cubicBezTo>
                        <a:pt x="1199" y="1629"/>
                        <a:pt x="1163" y="1700"/>
                        <a:pt x="1074" y="1754"/>
                      </a:cubicBezTo>
                      <a:cubicBezTo>
                        <a:pt x="984" y="1808"/>
                        <a:pt x="877" y="1826"/>
                        <a:pt x="716" y="1826"/>
                      </a:cubicBezTo>
                      <a:cubicBezTo>
                        <a:pt x="591" y="1826"/>
                        <a:pt x="483" y="1808"/>
                        <a:pt x="358" y="1772"/>
                      </a:cubicBezTo>
                      <a:cubicBezTo>
                        <a:pt x="251" y="1754"/>
                        <a:pt x="125" y="1700"/>
                        <a:pt x="0" y="1647"/>
                      </a:cubicBezTo>
                      <a:lnTo>
                        <a:pt x="0" y="1969"/>
                      </a:lnTo>
                      <a:cubicBezTo>
                        <a:pt x="125" y="2022"/>
                        <a:pt x="251" y="2058"/>
                        <a:pt x="376" y="2076"/>
                      </a:cubicBezTo>
                      <a:cubicBezTo>
                        <a:pt x="483" y="2094"/>
                        <a:pt x="609" y="2094"/>
                        <a:pt x="716" y="2094"/>
                      </a:cubicBezTo>
                      <a:cubicBezTo>
                        <a:pt x="966" y="2094"/>
                        <a:pt x="1163" y="2040"/>
                        <a:pt x="1306" y="1933"/>
                      </a:cubicBezTo>
                      <a:cubicBezTo>
                        <a:pt x="1468" y="1826"/>
                        <a:pt x="1539" y="1682"/>
                        <a:pt x="1539" y="1503"/>
                      </a:cubicBezTo>
                      <a:cubicBezTo>
                        <a:pt x="1539" y="1342"/>
                        <a:pt x="1485" y="1199"/>
                        <a:pt x="1396" y="1110"/>
                      </a:cubicBezTo>
                      <a:cubicBezTo>
                        <a:pt x="1289" y="1020"/>
                        <a:pt x="1128" y="949"/>
                        <a:pt x="895" y="913"/>
                      </a:cubicBezTo>
                      <a:lnTo>
                        <a:pt x="770" y="877"/>
                      </a:lnTo>
                      <a:cubicBezTo>
                        <a:pt x="609" y="841"/>
                        <a:pt x="483" y="806"/>
                        <a:pt x="430" y="752"/>
                      </a:cubicBezTo>
                      <a:cubicBezTo>
                        <a:pt x="358" y="716"/>
                        <a:pt x="340" y="645"/>
                        <a:pt x="340" y="573"/>
                      </a:cubicBezTo>
                      <a:cubicBezTo>
                        <a:pt x="340" y="483"/>
                        <a:pt x="376" y="394"/>
                        <a:pt x="465" y="358"/>
                      </a:cubicBezTo>
                      <a:cubicBezTo>
                        <a:pt x="537" y="305"/>
                        <a:pt x="662" y="269"/>
                        <a:pt x="823" y="269"/>
                      </a:cubicBezTo>
                      <a:cubicBezTo>
                        <a:pt x="931" y="269"/>
                        <a:pt x="1038" y="287"/>
                        <a:pt x="1145" y="305"/>
                      </a:cubicBezTo>
                      <a:cubicBezTo>
                        <a:pt x="1235" y="340"/>
                        <a:pt x="1342" y="376"/>
                        <a:pt x="1432" y="412"/>
                      </a:cubicBezTo>
                      <a:lnTo>
                        <a:pt x="1432" y="108"/>
                      </a:lnTo>
                      <a:cubicBezTo>
                        <a:pt x="1342" y="72"/>
                        <a:pt x="1235" y="36"/>
                        <a:pt x="1128" y="18"/>
                      </a:cubicBezTo>
                      <a:cubicBezTo>
                        <a:pt x="1020" y="0"/>
                        <a:pt x="913" y="0"/>
                        <a:pt x="788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" name="Google Shape;189;p15"/>
                <p:cNvSpPr/>
                <p:nvPr/>
              </p:nvSpPr>
              <p:spPr>
                <a:xfrm>
                  <a:off x="1715350" y="1829850"/>
                  <a:ext cx="44775" cy="4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1" h="1988" extrusionOk="0">
                      <a:moveTo>
                        <a:pt x="1182" y="1021"/>
                      </a:moveTo>
                      <a:lnTo>
                        <a:pt x="1182" y="1128"/>
                      </a:lnTo>
                      <a:cubicBezTo>
                        <a:pt x="1182" y="1253"/>
                        <a:pt x="1182" y="1325"/>
                        <a:pt x="1164" y="1379"/>
                      </a:cubicBezTo>
                      <a:cubicBezTo>
                        <a:pt x="1146" y="1432"/>
                        <a:pt x="1110" y="1486"/>
                        <a:pt x="1039" y="1540"/>
                      </a:cubicBezTo>
                      <a:cubicBezTo>
                        <a:pt x="967" y="1593"/>
                        <a:pt x="878" y="1629"/>
                        <a:pt x="788" y="1629"/>
                      </a:cubicBezTo>
                      <a:cubicBezTo>
                        <a:pt x="699" y="1629"/>
                        <a:pt x="627" y="1593"/>
                        <a:pt x="573" y="1558"/>
                      </a:cubicBezTo>
                      <a:cubicBezTo>
                        <a:pt x="520" y="1504"/>
                        <a:pt x="502" y="1432"/>
                        <a:pt x="502" y="1361"/>
                      </a:cubicBezTo>
                      <a:cubicBezTo>
                        <a:pt x="502" y="1289"/>
                        <a:pt x="538" y="1236"/>
                        <a:pt x="609" y="1182"/>
                      </a:cubicBezTo>
                      <a:cubicBezTo>
                        <a:pt x="645" y="1164"/>
                        <a:pt x="735" y="1128"/>
                        <a:pt x="878" y="1110"/>
                      </a:cubicBezTo>
                      <a:cubicBezTo>
                        <a:pt x="1021" y="1075"/>
                        <a:pt x="1110" y="1039"/>
                        <a:pt x="1182" y="1021"/>
                      </a:cubicBezTo>
                      <a:close/>
                      <a:moveTo>
                        <a:pt x="878" y="1"/>
                      </a:moveTo>
                      <a:cubicBezTo>
                        <a:pt x="627" y="1"/>
                        <a:pt x="448" y="37"/>
                        <a:pt x="323" y="126"/>
                      </a:cubicBezTo>
                      <a:cubicBezTo>
                        <a:pt x="198" y="216"/>
                        <a:pt x="108" y="359"/>
                        <a:pt x="55" y="538"/>
                      </a:cubicBezTo>
                      <a:lnTo>
                        <a:pt x="502" y="609"/>
                      </a:lnTo>
                      <a:cubicBezTo>
                        <a:pt x="538" y="538"/>
                        <a:pt x="573" y="466"/>
                        <a:pt x="627" y="430"/>
                      </a:cubicBezTo>
                      <a:cubicBezTo>
                        <a:pt x="681" y="395"/>
                        <a:pt x="752" y="377"/>
                        <a:pt x="842" y="377"/>
                      </a:cubicBezTo>
                      <a:cubicBezTo>
                        <a:pt x="967" y="377"/>
                        <a:pt x="1057" y="395"/>
                        <a:pt x="1110" y="448"/>
                      </a:cubicBezTo>
                      <a:cubicBezTo>
                        <a:pt x="1164" y="484"/>
                        <a:pt x="1182" y="556"/>
                        <a:pt x="1182" y="645"/>
                      </a:cubicBezTo>
                      <a:lnTo>
                        <a:pt x="1182" y="699"/>
                      </a:lnTo>
                      <a:cubicBezTo>
                        <a:pt x="1092" y="735"/>
                        <a:pt x="931" y="770"/>
                        <a:pt x="699" y="824"/>
                      </a:cubicBezTo>
                      <a:cubicBezTo>
                        <a:pt x="520" y="860"/>
                        <a:pt x="377" y="896"/>
                        <a:pt x="287" y="931"/>
                      </a:cubicBezTo>
                      <a:cubicBezTo>
                        <a:pt x="198" y="985"/>
                        <a:pt x="126" y="1057"/>
                        <a:pt x="72" y="1128"/>
                      </a:cubicBezTo>
                      <a:cubicBezTo>
                        <a:pt x="19" y="1218"/>
                        <a:pt x="1" y="1307"/>
                        <a:pt x="1" y="1415"/>
                      </a:cubicBezTo>
                      <a:cubicBezTo>
                        <a:pt x="1" y="1576"/>
                        <a:pt x="55" y="1719"/>
                        <a:pt x="162" y="1826"/>
                      </a:cubicBezTo>
                      <a:cubicBezTo>
                        <a:pt x="287" y="1933"/>
                        <a:pt x="430" y="1987"/>
                        <a:pt x="627" y="1987"/>
                      </a:cubicBezTo>
                      <a:cubicBezTo>
                        <a:pt x="735" y="1987"/>
                        <a:pt x="842" y="1951"/>
                        <a:pt x="949" y="1916"/>
                      </a:cubicBezTo>
                      <a:cubicBezTo>
                        <a:pt x="1039" y="1880"/>
                        <a:pt x="1128" y="1808"/>
                        <a:pt x="1218" y="1737"/>
                      </a:cubicBezTo>
                      <a:cubicBezTo>
                        <a:pt x="1218" y="1737"/>
                        <a:pt x="1236" y="1755"/>
                        <a:pt x="1236" y="1790"/>
                      </a:cubicBezTo>
                      <a:cubicBezTo>
                        <a:pt x="1254" y="1862"/>
                        <a:pt x="1271" y="1898"/>
                        <a:pt x="1289" y="1933"/>
                      </a:cubicBezTo>
                      <a:lnTo>
                        <a:pt x="1790" y="1933"/>
                      </a:lnTo>
                      <a:cubicBezTo>
                        <a:pt x="1737" y="1844"/>
                        <a:pt x="1701" y="1755"/>
                        <a:pt x="1701" y="1683"/>
                      </a:cubicBezTo>
                      <a:cubicBezTo>
                        <a:pt x="1683" y="1611"/>
                        <a:pt x="1665" y="1486"/>
                        <a:pt x="1665" y="1307"/>
                      </a:cubicBezTo>
                      <a:lnTo>
                        <a:pt x="1683" y="735"/>
                      </a:lnTo>
                      <a:cubicBezTo>
                        <a:pt x="1683" y="502"/>
                        <a:pt x="1647" y="359"/>
                        <a:pt x="1611" y="269"/>
                      </a:cubicBezTo>
                      <a:cubicBezTo>
                        <a:pt x="1558" y="198"/>
                        <a:pt x="1486" y="126"/>
                        <a:pt x="1379" y="72"/>
                      </a:cubicBezTo>
                      <a:cubicBezTo>
                        <a:pt x="1271" y="19"/>
                        <a:pt x="1092" y="1"/>
                        <a:pt x="878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" name="Google Shape;190;p15"/>
                <p:cNvSpPr/>
                <p:nvPr/>
              </p:nvSpPr>
              <p:spPr>
                <a:xfrm>
                  <a:off x="1763225" y="1814200"/>
                  <a:ext cx="28225" cy="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9" h="2614" extrusionOk="0">
                      <a:moveTo>
                        <a:pt x="734" y="0"/>
                      </a:moveTo>
                      <a:lnTo>
                        <a:pt x="233" y="287"/>
                      </a:lnTo>
                      <a:lnTo>
                        <a:pt x="233" y="663"/>
                      </a:lnTo>
                      <a:lnTo>
                        <a:pt x="1" y="663"/>
                      </a:lnTo>
                      <a:lnTo>
                        <a:pt x="1" y="1056"/>
                      </a:lnTo>
                      <a:lnTo>
                        <a:pt x="233" y="1056"/>
                      </a:lnTo>
                      <a:lnTo>
                        <a:pt x="233" y="1897"/>
                      </a:lnTo>
                      <a:cubicBezTo>
                        <a:pt x="233" y="2076"/>
                        <a:pt x="233" y="2184"/>
                        <a:pt x="251" y="2255"/>
                      </a:cubicBezTo>
                      <a:cubicBezTo>
                        <a:pt x="251" y="2327"/>
                        <a:pt x="287" y="2398"/>
                        <a:pt x="323" y="2452"/>
                      </a:cubicBezTo>
                      <a:cubicBezTo>
                        <a:pt x="359" y="2488"/>
                        <a:pt x="412" y="2524"/>
                        <a:pt x="484" y="2559"/>
                      </a:cubicBezTo>
                      <a:cubicBezTo>
                        <a:pt x="555" y="2595"/>
                        <a:pt x="627" y="2613"/>
                        <a:pt x="716" y="2613"/>
                      </a:cubicBezTo>
                      <a:cubicBezTo>
                        <a:pt x="877" y="2613"/>
                        <a:pt x="1003" y="2577"/>
                        <a:pt x="1128" y="2524"/>
                      </a:cubicBezTo>
                      <a:lnTo>
                        <a:pt x="1074" y="2148"/>
                      </a:lnTo>
                      <a:cubicBezTo>
                        <a:pt x="985" y="2166"/>
                        <a:pt x="913" y="2184"/>
                        <a:pt x="877" y="2184"/>
                      </a:cubicBezTo>
                      <a:cubicBezTo>
                        <a:pt x="842" y="2184"/>
                        <a:pt x="806" y="2184"/>
                        <a:pt x="788" y="2166"/>
                      </a:cubicBezTo>
                      <a:cubicBezTo>
                        <a:pt x="770" y="2148"/>
                        <a:pt x="752" y="2130"/>
                        <a:pt x="752" y="2094"/>
                      </a:cubicBezTo>
                      <a:cubicBezTo>
                        <a:pt x="734" y="2076"/>
                        <a:pt x="734" y="1987"/>
                        <a:pt x="734" y="1826"/>
                      </a:cubicBezTo>
                      <a:lnTo>
                        <a:pt x="734" y="1056"/>
                      </a:lnTo>
                      <a:lnTo>
                        <a:pt x="1074" y="1056"/>
                      </a:lnTo>
                      <a:lnTo>
                        <a:pt x="1074" y="663"/>
                      </a:lnTo>
                      <a:lnTo>
                        <a:pt x="734" y="663"/>
                      </a:lnTo>
                      <a:lnTo>
                        <a:pt x="734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1" name="Google Shape;191;p15"/>
                <p:cNvSpPr/>
                <p:nvPr/>
              </p:nvSpPr>
              <p:spPr>
                <a:xfrm>
                  <a:off x="1795000" y="1829850"/>
                  <a:ext cx="48775" cy="4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1" h="1988" extrusionOk="0">
                      <a:moveTo>
                        <a:pt x="967" y="412"/>
                      </a:moveTo>
                      <a:cubicBezTo>
                        <a:pt x="1110" y="412"/>
                        <a:pt x="1217" y="448"/>
                        <a:pt x="1307" y="556"/>
                      </a:cubicBezTo>
                      <a:cubicBezTo>
                        <a:pt x="1396" y="663"/>
                        <a:pt x="1432" y="806"/>
                        <a:pt x="1432" y="985"/>
                      </a:cubicBezTo>
                      <a:cubicBezTo>
                        <a:pt x="1432" y="1182"/>
                        <a:pt x="1396" y="1325"/>
                        <a:pt x="1307" y="1415"/>
                      </a:cubicBezTo>
                      <a:cubicBezTo>
                        <a:pt x="1217" y="1522"/>
                        <a:pt x="1110" y="1576"/>
                        <a:pt x="967" y="1576"/>
                      </a:cubicBezTo>
                      <a:cubicBezTo>
                        <a:pt x="841" y="1576"/>
                        <a:pt x="734" y="1522"/>
                        <a:pt x="644" y="1415"/>
                      </a:cubicBezTo>
                      <a:cubicBezTo>
                        <a:pt x="555" y="1325"/>
                        <a:pt x="501" y="1182"/>
                        <a:pt x="501" y="985"/>
                      </a:cubicBezTo>
                      <a:cubicBezTo>
                        <a:pt x="501" y="806"/>
                        <a:pt x="555" y="663"/>
                        <a:pt x="644" y="556"/>
                      </a:cubicBezTo>
                      <a:cubicBezTo>
                        <a:pt x="734" y="448"/>
                        <a:pt x="841" y="412"/>
                        <a:pt x="967" y="412"/>
                      </a:cubicBezTo>
                      <a:close/>
                      <a:moveTo>
                        <a:pt x="967" y="1"/>
                      </a:moveTo>
                      <a:cubicBezTo>
                        <a:pt x="788" y="1"/>
                        <a:pt x="609" y="37"/>
                        <a:pt x="465" y="126"/>
                      </a:cubicBezTo>
                      <a:cubicBezTo>
                        <a:pt x="322" y="198"/>
                        <a:pt x="197" y="323"/>
                        <a:pt x="108" y="484"/>
                      </a:cubicBezTo>
                      <a:cubicBezTo>
                        <a:pt x="36" y="627"/>
                        <a:pt x="0" y="788"/>
                        <a:pt x="0" y="967"/>
                      </a:cubicBezTo>
                      <a:cubicBezTo>
                        <a:pt x="0" y="1182"/>
                        <a:pt x="36" y="1361"/>
                        <a:pt x="108" y="1522"/>
                      </a:cubicBezTo>
                      <a:cubicBezTo>
                        <a:pt x="197" y="1665"/>
                        <a:pt x="322" y="1790"/>
                        <a:pt x="483" y="1862"/>
                      </a:cubicBezTo>
                      <a:cubicBezTo>
                        <a:pt x="627" y="1933"/>
                        <a:pt x="805" y="1987"/>
                        <a:pt x="967" y="1987"/>
                      </a:cubicBezTo>
                      <a:cubicBezTo>
                        <a:pt x="1253" y="1987"/>
                        <a:pt x="1485" y="1880"/>
                        <a:pt x="1682" y="1701"/>
                      </a:cubicBezTo>
                      <a:cubicBezTo>
                        <a:pt x="1861" y="1504"/>
                        <a:pt x="1951" y="1271"/>
                        <a:pt x="1951" y="985"/>
                      </a:cubicBezTo>
                      <a:cubicBezTo>
                        <a:pt x="1951" y="699"/>
                        <a:pt x="1861" y="466"/>
                        <a:pt x="1682" y="269"/>
                      </a:cubicBezTo>
                      <a:cubicBezTo>
                        <a:pt x="1485" y="90"/>
                        <a:pt x="1253" y="1"/>
                        <a:pt x="967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2" name="Google Shape;192;p15"/>
                <p:cNvSpPr/>
                <p:nvPr/>
              </p:nvSpPr>
              <p:spPr>
                <a:xfrm>
                  <a:off x="1851350" y="1829850"/>
                  <a:ext cx="70275" cy="4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1" h="1934" extrusionOk="0">
                      <a:moveTo>
                        <a:pt x="1057" y="1"/>
                      </a:moveTo>
                      <a:cubicBezTo>
                        <a:pt x="842" y="1"/>
                        <a:pt x="645" y="90"/>
                        <a:pt x="466" y="305"/>
                      </a:cubicBezTo>
                      <a:lnTo>
                        <a:pt x="466" y="37"/>
                      </a:lnTo>
                      <a:lnTo>
                        <a:pt x="1" y="37"/>
                      </a:lnTo>
                      <a:lnTo>
                        <a:pt x="1" y="1933"/>
                      </a:lnTo>
                      <a:lnTo>
                        <a:pt x="520" y="1933"/>
                      </a:lnTo>
                      <a:lnTo>
                        <a:pt x="520" y="1021"/>
                      </a:lnTo>
                      <a:cubicBezTo>
                        <a:pt x="520" y="824"/>
                        <a:pt x="520" y="699"/>
                        <a:pt x="556" y="627"/>
                      </a:cubicBezTo>
                      <a:cubicBezTo>
                        <a:pt x="574" y="538"/>
                        <a:pt x="627" y="484"/>
                        <a:pt x="681" y="448"/>
                      </a:cubicBezTo>
                      <a:cubicBezTo>
                        <a:pt x="753" y="395"/>
                        <a:pt x="824" y="377"/>
                        <a:pt x="896" y="377"/>
                      </a:cubicBezTo>
                      <a:cubicBezTo>
                        <a:pt x="967" y="377"/>
                        <a:pt x="1003" y="395"/>
                        <a:pt x="1039" y="412"/>
                      </a:cubicBezTo>
                      <a:cubicBezTo>
                        <a:pt x="1093" y="448"/>
                        <a:pt x="1110" y="484"/>
                        <a:pt x="1128" y="538"/>
                      </a:cubicBezTo>
                      <a:cubicBezTo>
                        <a:pt x="1146" y="591"/>
                        <a:pt x="1164" y="717"/>
                        <a:pt x="1164" y="896"/>
                      </a:cubicBezTo>
                      <a:lnTo>
                        <a:pt x="1164" y="1933"/>
                      </a:lnTo>
                      <a:lnTo>
                        <a:pt x="1665" y="1933"/>
                      </a:lnTo>
                      <a:lnTo>
                        <a:pt x="1665" y="1021"/>
                      </a:lnTo>
                      <a:cubicBezTo>
                        <a:pt x="1665" y="842"/>
                        <a:pt x="1665" y="717"/>
                        <a:pt x="1701" y="627"/>
                      </a:cubicBezTo>
                      <a:cubicBezTo>
                        <a:pt x="1737" y="556"/>
                        <a:pt x="1773" y="484"/>
                        <a:pt x="1844" y="448"/>
                      </a:cubicBezTo>
                      <a:cubicBezTo>
                        <a:pt x="1898" y="395"/>
                        <a:pt x="1969" y="377"/>
                        <a:pt x="2041" y="377"/>
                      </a:cubicBezTo>
                      <a:cubicBezTo>
                        <a:pt x="2130" y="377"/>
                        <a:pt x="2202" y="412"/>
                        <a:pt x="2256" y="484"/>
                      </a:cubicBezTo>
                      <a:cubicBezTo>
                        <a:pt x="2292" y="538"/>
                        <a:pt x="2309" y="663"/>
                        <a:pt x="2309" y="860"/>
                      </a:cubicBezTo>
                      <a:lnTo>
                        <a:pt x="2309" y="1933"/>
                      </a:lnTo>
                      <a:lnTo>
                        <a:pt x="2811" y="1933"/>
                      </a:lnTo>
                      <a:lnTo>
                        <a:pt x="2811" y="717"/>
                      </a:lnTo>
                      <a:cubicBezTo>
                        <a:pt x="2811" y="538"/>
                        <a:pt x="2793" y="412"/>
                        <a:pt x="2757" y="323"/>
                      </a:cubicBezTo>
                      <a:cubicBezTo>
                        <a:pt x="2703" y="216"/>
                        <a:pt x="2632" y="144"/>
                        <a:pt x="2542" y="72"/>
                      </a:cubicBezTo>
                      <a:cubicBezTo>
                        <a:pt x="2435" y="19"/>
                        <a:pt x="2327" y="1"/>
                        <a:pt x="2184" y="1"/>
                      </a:cubicBezTo>
                      <a:cubicBezTo>
                        <a:pt x="2077" y="1"/>
                        <a:pt x="1969" y="19"/>
                        <a:pt x="1880" y="72"/>
                      </a:cubicBezTo>
                      <a:cubicBezTo>
                        <a:pt x="1773" y="126"/>
                        <a:pt x="1683" y="198"/>
                        <a:pt x="1594" y="305"/>
                      </a:cubicBezTo>
                      <a:cubicBezTo>
                        <a:pt x="1540" y="198"/>
                        <a:pt x="1468" y="126"/>
                        <a:pt x="1379" y="72"/>
                      </a:cubicBezTo>
                      <a:cubicBezTo>
                        <a:pt x="1289" y="19"/>
                        <a:pt x="1182" y="1"/>
                        <a:pt x="1057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3" name="Google Shape;193;p15"/>
                <p:cNvSpPr/>
                <p:nvPr/>
              </p:nvSpPr>
              <p:spPr>
                <a:xfrm>
                  <a:off x="1932775" y="1812850"/>
                  <a:ext cx="12550" cy="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2614" extrusionOk="0">
                      <a:moveTo>
                        <a:pt x="1" y="1"/>
                      </a:moveTo>
                      <a:lnTo>
                        <a:pt x="1" y="466"/>
                      </a:lnTo>
                      <a:lnTo>
                        <a:pt x="502" y="466"/>
                      </a:lnTo>
                      <a:lnTo>
                        <a:pt x="502" y="1"/>
                      </a:lnTo>
                      <a:close/>
                      <a:moveTo>
                        <a:pt x="1" y="717"/>
                      </a:moveTo>
                      <a:lnTo>
                        <a:pt x="1" y="2613"/>
                      </a:lnTo>
                      <a:lnTo>
                        <a:pt x="502" y="2613"/>
                      </a:lnTo>
                      <a:lnTo>
                        <a:pt x="502" y="717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4" name="Google Shape;194;p15"/>
                <p:cNvSpPr/>
                <p:nvPr/>
              </p:nvSpPr>
              <p:spPr>
                <a:xfrm>
                  <a:off x="1954250" y="1829850"/>
                  <a:ext cx="44775" cy="4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1" h="1988" extrusionOk="0">
                      <a:moveTo>
                        <a:pt x="914" y="1"/>
                      </a:moveTo>
                      <a:cubicBezTo>
                        <a:pt x="645" y="1"/>
                        <a:pt x="412" y="90"/>
                        <a:pt x="251" y="251"/>
                      </a:cubicBezTo>
                      <a:cubicBezTo>
                        <a:pt x="90" y="430"/>
                        <a:pt x="1" y="681"/>
                        <a:pt x="1" y="985"/>
                      </a:cubicBezTo>
                      <a:cubicBezTo>
                        <a:pt x="1" y="1307"/>
                        <a:pt x="90" y="1540"/>
                        <a:pt x="251" y="1719"/>
                      </a:cubicBezTo>
                      <a:cubicBezTo>
                        <a:pt x="412" y="1898"/>
                        <a:pt x="627" y="1987"/>
                        <a:pt x="914" y="1987"/>
                      </a:cubicBezTo>
                      <a:cubicBezTo>
                        <a:pt x="1164" y="1987"/>
                        <a:pt x="1361" y="1916"/>
                        <a:pt x="1504" y="1808"/>
                      </a:cubicBezTo>
                      <a:cubicBezTo>
                        <a:pt x="1647" y="1683"/>
                        <a:pt x="1737" y="1522"/>
                        <a:pt x="1790" y="1289"/>
                      </a:cubicBezTo>
                      <a:lnTo>
                        <a:pt x="1307" y="1218"/>
                      </a:lnTo>
                      <a:cubicBezTo>
                        <a:pt x="1271" y="1343"/>
                        <a:pt x="1236" y="1432"/>
                        <a:pt x="1164" y="1486"/>
                      </a:cubicBezTo>
                      <a:cubicBezTo>
                        <a:pt x="1110" y="1540"/>
                        <a:pt x="1039" y="1576"/>
                        <a:pt x="931" y="1576"/>
                      </a:cubicBezTo>
                      <a:cubicBezTo>
                        <a:pt x="806" y="1576"/>
                        <a:pt x="699" y="1522"/>
                        <a:pt x="627" y="1432"/>
                      </a:cubicBezTo>
                      <a:cubicBezTo>
                        <a:pt x="556" y="1343"/>
                        <a:pt x="520" y="1182"/>
                        <a:pt x="520" y="949"/>
                      </a:cubicBezTo>
                      <a:cubicBezTo>
                        <a:pt x="520" y="752"/>
                        <a:pt x="556" y="609"/>
                        <a:pt x="627" y="520"/>
                      </a:cubicBezTo>
                      <a:cubicBezTo>
                        <a:pt x="699" y="430"/>
                        <a:pt x="806" y="395"/>
                        <a:pt x="931" y="395"/>
                      </a:cubicBezTo>
                      <a:cubicBezTo>
                        <a:pt x="1021" y="395"/>
                        <a:pt x="1092" y="412"/>
                        <a:pt x="1164" y="466"/>
                      </a:cubicBezTo>
                      <a:cubicBezTo>
                        <a:pt x="1218" y="520"/>
                        <a:pt x="1254" y="591"/>
                        <a:pt x="1271" y="681"/>
                      </a:cubicBezTo>
                      <a:lnTo>
                        <a:pt x="1772" y="591"/>
                      </a:lnTo>
                      <a:cubicBezTo>
                        <a:pt x="1701" y="395"/>
                        <a:pt x="1611" y="251"/>
                        <a:pt x="1468" y="144"/>
                      </a:cubicBezTo>
                      <a:cubicBezTo>
                        <a:pt x="1343" y="37"/>
                        <a:pt x="1146" y="1"/>
                        <a:pt x="914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5" name="Google Shape;195;p15"/>
                <p:cNvSpPr/>
                <p:nvPr/>
              </p:nvSpPr>
              <p:spPr>
                <a:xfrm>
                  <a:off x="2027175" y="1829850"/>
                  <a:ext cx="44325" cy="4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3" h="1988" extrusionOk="0">
                      <a:moveTo>
                        <a:pt x="860" y="1"/>
                      </a:moveTo>
                      <a:cubicBezTo>
                        <a:pt x="591" y="1"/>
                        <a:pt x="394" y="55"/>
                        <a:pt x="269" y="162"/>
                      </a:cubicBezTo>
                      <a:cubicBezTo>
                        <a:pt x="126" y="269"/>
                        <a:pt x="72" y="412"/>
                        <a:pt x="72" y="573"/>
                      </a:cubicBezTo>
                      <a:cubicBezTo>
                        <a:pt x="72" y="752"/>
                        <a:pt x="144" y="896"/>
                        <a:pt x="287" y="1003"/>
                      </a:cubicBezTo>
                      <a:cubicBezTo>
                        <a:pt x="394" y="1075"/>
                        <a:pt x="663" y="1164"/>
                        <a:pt x="1057" y="1253"/>
                      </a:cubicBezTo>
                      <a:cubicBezTo>
                        <a:pt x="1146" y="1271"/>
                        <a:pt x="1200" y="1289"/>
                        <a:pt x="1236" y="1325"/>
                      </a:cubicBezTo>
                      <a:cubicBezTo>
                        <a:pt x="1253" y="1343"/>
                        <a:pt x="1271" y="1379"/>
                        <a:pt x="1271" y="1415"/>
                      </a:cubicBezTo>
                      <a:cubicBezTo>
                        <a:pt x="1271" y="1468"/>
                        <a:pt x="1253" y="1504"/>
                        <a:pt x="1200" y="1540"/>
                      </a:cubicBezTo>
                      <a:cubicBezTo>
                        <a:pt x="1128" y="1593"/>
                        <a:pt x="1039" y="1611"/>
                        <a:pt x="913" y="1611"/>
                      </a:cubicBezTo>
                      <a:cubicBezTo>
                        <a:pt x="788" y="1611"/>
                        <a:pt x="699" y="1593"/>
                        <a:pt x="627" y="1540"/>
                      </a:cubicBezTo>
                      <a:cubicBezTo>
                        <a:pt x="573" y="1486"/>
                        <a:pt x="520" y="1415"/>
                        <a:pt x="502" y="1325"/>
                      </a:cubicBezTo>
                      <a:lnTo>
                        <a:pt x="1" y="1397"/>
                      </a:lnTo>
                      <a:cubicBezTo>
                        <a:pt x="37" y="1576"/>
                        <a:pt x="144" y="1719"/>
                        <a:pt x="287" y="1826"/>
                      </a:cubicBezTo>
                      <a:cubicBezTo>
                        <a:pt x="448" y="1933"/>
                        <a:pt x="645" y="1987"/>
                        <a:pt x="913" y="1987"/>
                      </a:cubicBezTo>
                      <a:cubicBezTo>
                        <a:pt x="1200" y="1987"/>
                        <a:pt x="1414" y="1916"/>
                        <a:pt x="1558" y="1790"/>
                      </a:cubicBezTo>
                      <a:cubicBezTo>
                        <a:pt x="1701" y="1665"/>
                        <a:pt x="1772" y="1522"/>
                        <a:pt x="1772" y="1343"/>
                      </a:cubicBezTo>
                      <a:cubicBezTo>
                        <a:pt x="1772" y="1182"/>
                        <a:pt x="1719" y="1057"/>
                        <a:pt x="1611" y="967"/>
                      </a:cubicBezTo>
                      <a:cubicBezTo>
                        <a:pt x="1504" y="878"/>
                        <a:pt x="1325" y="806"/>
                        <a:pt x="1057" y="752"/>
                      </a:cubicBezTo>
                      <a:cubicBezTo>
                        <a:pt x="788" y="681"/>
                        <a:pt x="627" y="645"/>
                        <a:pt x="591" y="609"/>
                      </a:cubicBezTo>
                      <a:cubicBezTo>
                        <a:pt x="556" y="573"/>
                        <a:pt x="538" y="556"/>
                        <a:pt x="538" y="520"/>
                      </a:cubicBezTo>
                      <a:cubicBezTo>
                        <a:pt x="538" y="466"/>
                        <a:pt x="556" y="430"/>
                        <a:pt x="591" y="412"/>
                      </a:cubicBezTo>
                      <a:cubicBezTo>
                        <a:pt x="645" y="377"/>
                        <a:pt x="734" y="359"/>
                        <a:pt x="878" y="359"/>
                      </a:cubicBezTo>
                      <a:cubicBezTo>
                        <a:pt x="985" y="359"/>
                        <a:pt x="1057" y="377"/>
                        <a:pt x="1110" y="412"/>
                      </a:cubicBezTo>
                      <a:cubicBezTo>
                        <a:pt x="1182" y="448"/>
                        <a:pt x="1218" y="520"/>
                        <a:pt x="1236" y="591"/>
                      </a:cubicBezTo>
                      <a:lnTo>
                        <a:pt x="1701" y="502"/>
                      </a:lnTo>
                      <a:cubicBezTo>
                        <a:pt x="1665" y="323"/>
                        <a:pt x="1576" y="198"/>
                        <a:pt x="1450" y="126"/>
                      </a:cubicBezTo>
                      <a:cubicBezTo>
                        <a:pt x="1325" y="37"/>
                        <a:pt x="1128" y="1"/>
                        <a:pt x="860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6" name="Google Shape;196;p15"/>
                <p:cNvSpPr/>
                <p:nvPr/>
              </p:nvSpPr>
              <p:spPr>
                <a:xfrm>
                  <a:off x="2076400" y="1830750"/>
                  <a:ext cx="48775" cy="6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1" h="2667" extrusionOk="0">
                      <a:moveTo>
                        <a:pt x="0" y="1"/>
                      </a:moveTo>
                      <a:lnTo>
                        <a:pt x="716" y="1915"/>
                      </a:lnTo>
                      <a:cubicBezTo>
                        <a:pt x="698" y="2005"/>
                        <a:pt x="644" y="2094"/>
                        <a:pt x="591" y="2166"/>
                      </a:cubicBezTo>
                      <a:cubicBezTo>
                        <a:pt x="537" y="2238"/>
                        <a:pt x="448" y="2273"/>
                        <a:pt x="340" y="2273"/>
                      </a:cubicBezTo>
                      <a:cubicBezTo>
                        <a:pt x="269" y="2273"/>
                        <a:pt x="197" y="2273"/>
                        <a:pt x="126" y="2255"/>
                      </a:cubicBezTo>
                      <a:lnTo>
                        <a:pt x="126" y="2255"/>
                      </a:lnTo>
                      <a:lnTo>
                        <a:pt x="161" y="2649"/>
                      </a:lnTo>
                      <a:cubicBezTo>
                        <a:pt x="269" y="2667"/>
                        <a:pt x="358" y="2667"/>
                        <a:pt x="448" y="2667"/>
                      </a:cubicBezTo>
                      <a:cubicBezTo>
                        <a:pt x="555" y="2667"/>
                        <a:pt x="627" y="2667"/>
                        <a:pt x="716" y="2649"/>
                      </a:cubicBezTo>
                      <a:cubicBezTo>
                        <a:pt x="788" y="2631"/>
                        <a:pt x="841" y="2595"/>
                        <a:pt x="895" y="2560"/>
                      </a:cubicBezTo>
                      <a:cubicBezTo>
                        <a:pt x="949" y="2524"/>
                        <a:pt x="1002" y="2470"/>
                        <a:pt x="1038" y="2416"/>
                      </a:cubicBezTo>
                      <a:cubicBezTo>
                        <a:pt x="1074" y="2363"/>
                        <a:pt x="1128" y="2273"/>
                        <a:pt x="1163" y="2166"/>
                      </a:cubicBezTo>
                      <a:lnTo>
                        <a:pt x="1289" y="1826"/>
                      </a:lnTo>
                      <a:lnTo>
                        <a:pt x="1951" y="1"/>
                      </a:lnTo>
                      <a:lnTo>
                        <a:pt x="1432" y="1"/>
                      </a:lnTo>
                      <a:lnTo>
                        <a:pt x="984" y="1343"/>
                      </a:lnTo>
                      <a:lnTo>
                        <a:pt x="537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7" name="Google Shape;197;p15"/>
                <p:cNvSpPr/>
                <p:nvPr/>
              </p:nvSpPr>
              <p:spPr>
                <a:xfrm>
                  <a:off x="2130075" y="1829850"/>
                  <a:ext cx="70275" cy="4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1" h="1934" extrusionOk="0">
                      <a:moveTo>
                        <a:pt x="1056" y="1"/>
                      </a:moveTo>
                      <a:cubicBezTo>
                        <a:pt x="842" y="1"/>
                        <a:pt x="645" y="90"/>
                        <a:pt x="466" y="305"/>
                      </a:cubicBezTo>
                      <a:lnTo>
                        <a:pt x="466" y="37"/>
                      </a:lnTo>
                      <a:lnTo>
                        <a:pt x="1" y="37"/>
                      </a:lnTo>
                      <a:lnTo>
                        <a:pt x="1" y="1933"/>
                      </a:lnTo>
                      <a:lnTo>
                        <a:pt x="502" y="1933"/>
                      </a:lnTo>
                      <a:lnTo>
                        <a:pt x="502" y="1021"/>
                      </a:lnTo>
                      <a:cubicBezTo>
                        <a:pt x="502" y="824"/>
                        <a:pt x="520" y="699"/>
                        <a:pt x="555" y="627"/>
                      </a:cubicBezTo>
                      <a:cubicBezTo>
                        <a:pt x="573" y="538"/>
                        <a:pt x="627" y="484"/>
                        <a:pt x="681" y="448"/>
                      </a:cubicBezTo>
                      <a:cubicBezTo>
                        <a:pt x="752" y="395"/>
                        <a:pt x="824" y="377"/>
                        <a:pt x="895" y="377"/>
                      </a:cubicBezTo>
                      <a:cubicBezTo>
                        <a:pt x="949" y="377"/>
                        <a:pt x="1003" y="395"/>
                        <a:pt x="1039" y="412"/>
                      </a:cubicBezTo>
                      <a:cubicBezTo>
                        <a:pt x="1074" y="448"/>
                        <a:pt x="1110" y="484"/>
                        <a:pt x="1128" y="538"/>
                      </a:cubicBezTo>
                      <a:cubicBezTo>
                        <a:pt x="1146" y="591"/>
                        <a:pt x="1164" y="717"/>
                        <a:pt x="1164" y="896"/>
                      </a:cubicBezTo>
                      <a:lnTo>
                        <a:pt x="1164" y="1933"/>
                      </a:lnTo>
                      <a:lnTo>
                        <a:pt x="1665" y="1933"/>
                      </a:lnTo>
                      <a:lnTo>
                        <a:pt x="1665" y="1021"/>
                      </a:lnTo>
                      <a:cubicBezTo>
                        <a:pt x="1665" y="842"/>
                        <a:pt x="1665" y="717"/>
                        <a:pt x="1701" y="627"/>
                      </a:cubicBezTo>
                      <a:cubicBezTo>
                        <a:pt x="1719" y="556"/>
                        <a:pt x="1772" y="484"/>
                        <a:pt x="1826" y="448"/>
                      </a:cubicBezTo>
                      <a:cubicBezTo>
                        <a:pt x="1898" y="395"/>
                        <a:pt x="1969" y="377"/>
                        <a:pt x="2041" y="377"/>
                      </a:cubicBezTo>
                      <a:cubicBezTo>
                        <a:pt x="2130" y="377"/>
                        <a:pt x="2202" y="412"/>
                        <a:pt x="2255" y="484"/>
                      </a:cubicBezTo>
                      <a:cubicBezTo>
                        <a:pt x="2273" y="538"/>
                        <a:pt x="2291" y="663"/>
                        <a:pt x="2291" y="860"/>
                      </a:cubicBezTo>
                      <a:lnTo>
                        <a:pt x="2291" y="1933"/>
                      </a:lnTo>
                      <a:lnTo>
                        <a:pt x="2810" y="1933"/>
                      </a:lnTo>
                      <a:lnTo>
                        <a:pt x="2810" y="717"/>
                      </a:lnTo>
                      <a:cubicBezTo>
                        <a:pt x="2810" y="538"/>
                        <a:pt x="2792" y="412"/>
                        <a:pt x="2757" y="323"/>
                      </a:cubicBezTo>
                      <a:cubicBezTo>
                        <a:pt x="2703" y="216"/>
                        <a:pt x="2631" y="144"/>
                        <a:pt x="2542" y="72"/>
                      </a:cubicBezTo>
                      <a:cubicBezTo>
                        <a:pt x="2434" y="19"/>
                        <a:pt x="2327" y="1"/>
                        <a:pt x="2184" y="1"/>
                      </a:cubicBezTo>
                      <a:cubicBezTo>
                        <a:pt x="2076" y="1"/>
                        <a:pt x="1969" y="19"/>
                        <a:pt x="1862" y="72"/>
                      </a:cubicBezTo>
                      <a:cubicBezTo>
                        <a:pt x="1772" y="126"/>
                        <a:pt x="1683" y="198"/>
                        <a:pt x="1593" y="305"/>
                      </a:cubicBezTo>
                      <a:cubicBezTo>
                        <a:pt x="1540" y="198"/>
                        <a:pt x="1468" y="126"/>
                        <a:pt x="1379" y="72"/>
                      </a:cubicBezTo>
                      <a:cubicBezTo>
                        <a:pt x="1289" y="19"/>
                        <a:pt x="1182" y="1"/>
                        <a:pt x="1056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" name="Google Shape;198;p15"/>
                <p:cNvSpPr/>
                <p:nvPr/>
              </p:nvSpPr>
              <p:spPr>
                <a:xfrm>
                  <a:off x="2211050" y="1812850"/>
                  <a:ext cx="46100" cy="6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4" h="2668" extrusionOk="0">
                      <a:moveTo>
                        <a:pt x="913" y="1057"/>
                      </a:moveTo>
                      <a:cubicBezTo>
                        <a:pt x="1039" y="1057"/>
                        <a:pt x="1146" y="1110"/>
                        <a:pt x="1218" y="1200"/>
                      </a:cubicBezTo>
                      <a:cubicBezTo>
                        <a:pt x="1289" y="1307"/>
                        <a:pt x="1343" y="1450"/>
                        <a:pt x="1343" y="1665"/>
                      </a:cubicBezTo>
                      <a:cubicBezTo>
                        <a:pt x="1343" y="1880"/>
                        <a:pt x="1289" y="2023"/>
                        <a:pt x="1218" y="2130"/>
                      </a:cubicBezTo>
                      <a:cubicBezTo>
                        <a:pt x="1146" y="2220"/>
                        <a:pt x="1039" y="2256"/>
                        <a:pt x="931" y="2256"/>
                      </a:cubicBezTo>
                      <a:cubicBezTo>
                        <a:pt x="788" y="2256"/>
                        <a:pt x="681" y="2202"/>
                        <a:pt x="591" y="2059"/>
                      </a:cubicBezTo>
                      <a:cubicBezTo>
                        <a:pt x="520" y="1969"/>
                        <a:pt x="502" y="1826"/>
                        <a:pt x="502" y="1629"/>
                      </a:cubicBezTo>
                      <a:cubicBezTo>
                        <a:pt x="502" y="1432"/>
                        <a:pt x="538" y="1289"/>
                        <a:pt x="609" y="1200"/>
                      </a:cubicBezTo>
                      <a:cubicBezTo>
                        <a:pt x="699" y="1110"/>
                        <a:pt x="788" y="1057"/>
                        <a:pt x="913" y="1057"/>
                      </a:cubicBezTo>
                      <a:close/>
                      <a:moveTo>
                        <a:pt x="1" y="1"/>
                      </a:moveTo>
                      <a:lnTo>
                        <a:pt x="1" y="2613"/>
                      </a:lnTo>
                      <a:lnTo>
                        <a:pt x="466" y="2613"/>
                      </a:lnTo>
                      <a:lnTo>
                        <a:pt x="466" y="2345"/>
                      </a:lnTo>
                      <a:cubicBezTo>
                        <a:pt x="538" y="2452"/>
                        <a:pt x="627" y="2524"/>
                        <a:pt x="734" y="2578"/>
                      </a:cubicBezTo>
                      <a:cubicBezTo>
                        <a:pt x="842" y="2631"/>
                        <a:pt x="949" y="2667"/>
                        <a:pt x="1056" y="2667"/>
                      </a:cubicBezTo>
                      <a:cubicBezTo>
                        <a:pt x="1271" y="2667"/>
                        <a:pt x="1468" y="2578"/>
                        <a:pt x="1611" y="2399"/>
                      </a:cubicBezTo>
                      <a:cubicBezTo>
                        <a:pt x="1772" y="2220"/>
                        <a:pt x="1844" y="1969"/>
                        <a:pt x="1844" y="1647"/>
                      </a:cubicBezTo>
                      <a:cubicBezTo>
                        <a:pt x="1844" y="1343"/>
                        <a:pt x="1772" y="1092"/>
                        <a:pt x="1629" y="931"/>
                      </a:cubicBezTo>
                      <a:cubicBezTo>
                        <a:pt x="1468" y="752"/>
                        <a:pt x="1271" y="681"/>
                        <a:pt x="1056" y="681"/>
                      </a:cubicBezTo>
                      <a:cubicBezTo>
                        <a:pt x="842" y="681"/>
                        <a:pt x="645" y="770"/>
                        <a:pt x="502" y="931"/>
                      </a:cubicBezTo>
                      <a:lnTo>
                        <a:pt x="502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" name="Google Shape;199;p15"/>
                <p:cNvSpPr/>
                <p:nvPr/>
              </p:nvSpPr>
              <p:spPr>
                <a:xfrm>
                  <a:off x="2263850" y="1829850"/>
                  <a:ext cx="49225" cy="4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1988" extrusionOk="0">
                      <a:moveTo>
                        <a:pt x="985" y="412"/>
                      </a:moveTo>
                      <a:cubicBezTo>
                        <a:pt x="1110" y="412"/>
                        <a:pt x="1217" y="448"/>
                        <a:pt x="1307" y="556"/>
                      </a:cubicBezTo>
                      <a:cubicBezTo>
                        <a:pt x="1396" y="663"/>
                        <a:pt x="1450" y="806"/>
                        <a:pt x="1450" y="985"/>
                      </a:cubicBezTo>
                      <a:cubicBezTo>
                        <a:pt x="1450" y="1182"/>
                        <a:pt x="1396" y="1325"/>
                        <a:pt x="1307" y="1415"/>
                      </a:cubicBezTo>
                      <a:cubicBezTo>
                        <a:pt x="1217" y="1522"/>
                        <a:pt x="1110" y="1576"/>
                        <a:pt x="985" y="1576"/>
                      </a:cubicBezTo>
                      <a:cubicBezTo>
                        <a:pt x="841" y="1576"/>
                        <a:pt x="734" y="1522"/>
                        <a:pt x="645" y="1415"/>
                      </a:cubicBezTo>
                      <a:cubicBezTo>
                        <a:pt x="555" y="1325"/>
                        <a:pt x="519" y="1182"/>
                        <a:pt x="519" y="985"/>
                      </a:cubicBezTo>
                      <a:cubicBezTo>
                        <a:pt x="519" y="806"/>
                        <a:pt x="555" y="663"/>
                        <a:pt x="645" y="556"/>
                      </a:cubicBezTo>
                      <a:cubicBezTo>
                        <a:pt x="734" y="448"/>
                        <a:pt x="841" y="412"/>
                        <a:pt x="985" y="412"/>
                      </a:cubicBezTo>
                      <a:close/>
                      <a:moveTo>
                        <a:pt x="985" y="1"/>
                      </a:moveTo>
                      <a:cubicBezTo>
                        <a:pt x="788" y="1"/>
                        <a:pt x="627" y="37"/>
                        <a:pt x="466" y="126"/>
                      </a:cubicBezTo>
                      <a:cubicBezTo>
                        <a:pt x="322" y="198"/>
                        <a:pt x="215" y="323"/>
                        <a:pt x="126" y="484"/>
                      </a:cubicBezTo>
                      <a:cubicBezTo>
                        <a:pt x="36" y="627"/>
                        <a:pt x="0" y="788"/>
                        <a:pt x="0" y="967"/>
                      </a:cubicBezTo>
                      <a:cubicBezTo>
                        <a:pt x="0" y="1182"/>
                        <a:pt x="36" y="1361"/>
                        <a:pt x="126" y="1522"/>
                      </a:cubicBezTo>
                      <a:cubicBezTo>
                        <a:pt x="215" y="1665"/>
                        <a:pt x="322" y="1790"/>
                        <a:pt x="483" y="1862"/>
                      </a:cubicBezTo>
                      <a:cubicBezTo>
                        <a:pt x="645" y="1933"/>
                        <a:pt x="806" y="1987"/>
                        <a:pt x="985" y="1987"/>
                      </a:cubicBezTo>
                      <a:cubicBezTo>
                        <a:pt x="1271" y="1987"/>
                        <a:pt x="1504" y="1880"/>
                        <a:pt x="1682" y="1701"/>
                      </a:cubicBezTo>
                      <a:cubicBezTo>
                        <a:pt x="1861" y="1504"/>
                        <a:pt x="1969" y="1271"/>
                        <a:pt x="1969" y="985"/>
                      </a:cubicBezTo>
                      <a:cubicBezTo>
                        <a:pt x="1969" y="699"/>
                        <a:pt x="1861" y="466"/>
                        <a:pt x="1682" y="269"/>
                      </a:cubicBezTo>
                      <a:cubicBezTo>
                        <a:pt x="1504" y="90"/>
                        <a:pt x="1271" y="1"/>
                        <a:pt x="985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" name="Google Shape;200;p15"/>
                <p:cNvSpPr/>
                <p:nvPr/>
              </p:nvSpPr>
              <p:spPr>
                <a:xfrm>
                  <a:off x="2321550" y="1812850"/>
                  <a:ext cx="12550" cy="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2614" extrusionOk="0">
                      <a:moveTo>
                        <a:pt x="1" y="1"/>
                      </a:moveTo>
                      <a:lnTo>
                        <a:pt x="1" y="2613"/>
                      </a:lnTo>
                      <a:lnTo>
                        <a:pt x="502" y="2613"/>
                      </a:lnTo>
                      <a:lnTo>
                        <a:pt x="502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" name="Google Shape;201;p15"/>
                <p:cNvSpPr/>
                <p:nvPr/>
              </p:nvSpPr>
              <p:spPr>
                <a:xfrm>
                  <a:off x="1963650" y="1917550"/>
                  <a:ext cx="25525" cy="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1" h="1236" extrusionOk="0">
                      <a:moveTo>
                        <a:pt x="591" y="0"/>
                      </a:moveTo>
                      <a:cubicBezTo>
                        <a:pt x="520" y="0"/>
                        <a:pt x="430" y="18"/>
                        <a:pt x="376" y="54"/>
                      </a:cubicBezTo>
                      <a:cubicBezTo>
                        <a:pt x="305" y="90"/>
                        <a:pt x="251" y="161"/>
                        <a:pt x="215" y="233"/>
                      </a:cubicBezTo>
                      <a:lnTo>
                        <a:pt x="215" y="36"/>
                      </a:lnTo>
                      <a:lnTo>
                        <a:pt x="1" y="36"/>
                      </a:lnTo>
                      <a:lnTo>
                        <a:pt x="1" y="1235"/>
                      </a:lnTo>
                      <a:lnTo>
                        <a:pt x="215" y="1235"/>
                      </a:lnTo>
                      <a:lnTo>
                        <a:pt x="215" y="555"/>
                      </a:lnTo>
                      <a:cubicBezTo>
                        <a:pt x="215" y="448"/>
                        <a:pt x="233" y="358"/>
                        <a:pt x="305" y="287"/>
                      </a:cubicBezTo>
                      <a:cubicBezTo>
                        <a:pt x="359" y="215"/>
                        <a:pt x="448" y="179"/>
                        <a:pt x="555" y="179"/>
                      </a:cubicBezTo>
                      <a:cubicBezTo>
                        <a:pt x="645" y="179"/>
                        <a:pt x="699" y="215"/>
                        <a:pt x="752" y="269"/>
                      </a:cubicBezTo>
                      <a:cubicBezTo>
                        <a:pt x="788" y="322"/>
                        <a:pt x="824" y="412"/>
                        <a:pt x="824" y="519"/>
                      </a:cubicBezTo>
                      <a:lnTo>
                        <a:pt x="824" y="1235"/>
                      </a:lnTo>
                      <a:lnTo>
                        <a:pt x="1021" y="1235"/>
                      </a:lnTo>
                      <a:lnTo>
                        <a:pt x="1021" y="519"/>
                      </a:lnTo>
                      <a:cubicBezTo>
                        <a:pt x="1021" y="340"/>
                        <a:pt x="985" y="215"/>
                        <a:pt x="913" y="143"/>
                      </a:cubicBezTo>
                      <a:cubicBezTo>
                        <a:pt x="842" y="54"/>
                        <a:pt x="734" y="0"/>
                        <a:pt x="591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" name="Google Shape;202;p15"/>
                <p:cNvSpPr/>
                <p:nvPr/>
              </p:nvSpPr>
              <p:spPr>
                <a:xfrm>
                  <a:off x="1991850" y="1917550"/>
                  <a:ext cx="25525" cy="3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1" h="1271" extrusionOk="0">
                      <a:moveTo>
                        <a:pt x="823" y="627"/>
                      </a:moveTo>
                      <a:lnTo>
                        <a:pt x="823" y="680"/>
                      </a:lnTo>
                      <a:cubicBezTo>
                        <a:pt x="823" y="806"/>
                        <a:pt x="787" y="913"/>
                        <a:pt x="716" y="985"/>
                      </a:cubicBezTo>
                      <a:cubicBezTo>
                        <a:pt x="644" y="1074"/>
                        <a:pt x="555" y="1110"/>
                        <a:pt x="447" y="1110"/>
                      </a:cubicBezTo>
                      <a:cubicBezTo>
                        <a:pt x="376" y="1110"/>
                        <a:pt x="304" y="1092"/>
                        <a:pt x="268" y="1038"/>
                      </a:cubicBezTo>
                      <a:cubicBezTo>
                        <a:pt x="215" y="1002"/>
                        <a:pt x="197" y="949"/>
                        <a:pt x="197" y="877"/>
                      </a:cubicBezTo>
                      <a:cubicBezTo>
                        <a:pt x="197" y="788"/>
                        <a:pt x="233" y="734"/>
                        <a:pt x="286" y="698"/>
                      </a:cubicBezTo>
                      <a:cubicBezTo>
                        <a:pt x="358" y="644"/>
                        <a:pt x="465" y="627"/>
                        <a:pt x="626" y="627"/>
                      </a:cubicBezTo>
                      <a:close/>
                      <a:moveTo>
                        <a:pt x="501" y="0"/>
                      </a:moveTo>
                      <a:cubicBezTo>
                        <a:pt x="430" y="0"/>
                        <a:pt x="358" y="18"/>
                        <a:pt x="304" y="36"/>
                      </a:cubicBezTo>
                      <a:cubicBezTo>
                        <a:pt x="233" y="36"/>
                        <a:pt x="161" y="72"/>
                        <a:pt x="90" y="90"/>
                      </a:cubicBezTo>
                      <a:lnTo>
                        <a:pt x="90" y="269"/>
                      </a:lnTo>
                      <a:cubicBezTo>
                        <a:pt x="143" y="251"/>
                        <a:pt x="215" y="215"/>
                        <a:pt x="268" y="197"/>
                      </a:cubicBezTo>
                      <a:cubicBezTo>
                        <a:pt x="340" y="179"/>
                        <a:pt x="412" y="179"/>
                        <a:pt x="483" y="179"/>
                      </a:cubicBezTo>
                      <a:cubicBezTo>
                        <a:pt x="591" y="179"/>
                        <a:pt x="662" y="197"/>
                        <a:pt x="734" y="251"/>
                      </a:cubicBezTo>
                      <a:cubicBezTo>
                        <a:pt x="787" y="304"/>
                        <a:pt x="823" y="376"/>
                        <a:pt x="823" y="466"/>
                      </a:cubicBezTo>
                      <a:lnTo>
                        <a:pt x="823" y="483"/>
                      </a:lnTo>
                      <a:lnTo>
                        <a:pt x="537" y="483"/>
                      </a:lnTo>
                      <a:cubicBezTo>
                        <a:pt x="358" y="483"/>
                        <a:pt x="233" y="519"/>
                        <a:pt x="125" y="591"/>
                      </a:cubicBezTo>
                      <a:cubicBezTo>
                        <a:pt x="36" y="644"/>
                        <a:pt x="0" y="752"/>
                        <a:pt x="0" y="895"/>
                      </a:cubicBezTo>
                      <a:cubicBezTo>
                        <a:pt x="0" y="1002"/>
                        <a:pt x="36" y="1092"/>
                        <a:pt x="107" y="1163"/>
                      </a:cubicBezTo>
                      <a:cubicBezTo>
                        <a:pt x="179" y="1235"/>
                        <a:pt x="286" y="1271"/>
                        <a:pt x="394" y="1271"/>
                      </a:cubicBezTo>
                      <a:cubicBezTo>
                        <a:pt x="501" y="1271"/>
                        <a:pt x="573" y="1253"/>
                        <a:pt x="644" y="1217"/>
                      </a:cubicBezTo>
                      <a:cubicBezTo>
                        <a:pt x="716" y="1181"/>
                        <a:pt x="770" y="1128"/>
                        <a:pt x="823" y="1056"/>
                      </a:cubicBezTo>
                      <a:lnTo>
                        <a:pt x="823" y="1235"/>
                      </a:lnTo>
                      <a:lnTo>
                        <a:pt x="1020" y="1235"/>
                      </a:lnTo>
                      <a:lnTo>
                        <a:pt x="1020" y="555"/>
                      </a:lnTo>
                      <a:cubicBezTo>
                        <a:pt x="1020" y="376"/>
                        <a:pt x="966" y="233"/>
                        <a:pt x="877" y="143"/>
                      </a:cubicBezTo>
                      <a:cubicBezTo>
                        <a:pt x="805" y="54"/>
                        <a:pt x="662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" name="Google Shape;203;p15"/>
                <p:cNvSpPr/>
                <p:nvPr/>
              </p:nvSpPr>
              <p:spPr>
                <a:xfrm>
                  <a:off x="2023150" y="1917550"/>
                  <a:ext cx="43875" cy="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5" h="1236" extrusionOk="0">
                      <a:moveTo>
                        <a:pt x="591" y="0"/>
                      </a:moveTo>
                      <a:cubicBezTo>
                        <a:pt x="502" y="0"/>
                        <a:pt x="430" y="18"/>
                        <a:pt x="359" y="54"/>
                      </a:cubicBezTo>
                      <a:cubicBezTo>
                        <a:pt x="305" y="90"/>
                        <a:pt x="251" y="143"/>
                        <a:pt x="198" y="233"/>
                      </a:cubicBezTo>
                      <a:lnTo>
                        <a:pt x="198" y="36"/>
                      </a:lnTo>
                      <a:lnTo>
                        <a:pt x="1" y="36"/>
                      </a:lnTo>
                      <a:lnTo>
                        <a:pt x="1" y="1235"/>
                      </a:lnTo>
                      <a:lnTo>
                        <a:pt x="198" y="1235"/>
                      </a:lnTo>
                      <a:lnTo>
                        <a:pt x="198" y="555"/>
                      </a:lnTo>
                      <a:cubicBezTo>
                        <a:pt x="198" y="448"/>
                        <a:pt x="233" y="358"/>
                        <a:pt x="287" y="287"/>
                      </a:cubicBezTo>
                      <a:cubicBezTo>
                        <a:pt x="341" y="215"/>
                        <a:pt x="430" y="179"/>
                        <a:pt x="520" y="179"/>
                      </a:cubicBezTo>
                      <a:cubicBezTo>
                        <a:pt x="609" y="179"/>
                        <a:pt x="681" y="215"/>
                        <a:pt x="717" y="269"/>
                      </a:cubicBezTo>
                      <a:cubicBezTo>
                        <a:pt x="752" y="322"/>
                        <a:pt x="770" y="412"/>
                        <a:pt x="770" y="519"/>
                      </a:cubicBezTo>
                      <a:lnTo>
                        <a:pt x="770" y="1235"/>
                      </a:lnTo>
                      <a:lnTo>
                        <a:pt x="967" y="1235"/>
                      </a:lnTo>
                      <a:lnTo>
                        <a:pt x="967" y="555"/>
                      </a:lnTo>
                      <a:cubicBezTo>
                        <a:pt x="967" y="448"/>
                        <a:pt x="1003" y="358"/>
                        <a:pt x="1057" y="287"/>
                      </a:cubicBezTo>
                      <a:cubicBezTo>
                        <a:pt x="1128" y="215"/>
                        <a:pt x="1200" y="179"/>
                        <a:pt x="1307" y="179"/>
                      </a:cubicBezTo>
                      <a:cubicBezTo>
                        <a:pt x="1397" y="179"/>
                        <a:pt x="1450" y="215"/>
                        <a:pt x="1486" y="269"/>
                      </a:cubicBezTo>
                      <a:cubicBezTo>
                        <a:pt x="1540" y="322"/>
                        <a:pt x="1558" y="412"/>
                        <a:pt x="1558" y="519"/>
                      </a:cubicBezTo>
                      <a:lnTo>
                        <a:pt x="1558" y="1235"/>
                      </a:lnTo>
                      <a:lnTo>
                        <a:pt x="1754" y="1235"/>
                      </a:lnTo>
                      <a:lnTo>
                        <a:pt x="1754" y="519"/>
                      </a:lnTo>
                      <a:cubicBezTo>
                        <a:pt x="1754" y="358"/>
                        <a:pt x="1719" y="233"/>
                        <a:pt x="1647" y="143"/>
                      </a:cubicBezTo>
                      <a:cubicBezTo>
                        <a:pt x="1575" y="54"/>
                        <a:pt x="1486" y="0"/>
                        <a:pt x="1361" y="0"/>
                      </a:cubicBezTo>
                      <a:cubicBezTo>
                        <a:pt x="1271" y="0"/>
                        <a:pt x="1182" y="36"/>
                        <a:pt x="1110" y="72"/>
                      </a:cubicBezTo>
                      <a:cubicBezTo>
                        <a:pt x="1057" y="108"/>
                        <a:pt x="985" y="179"/>
                        <a:pt x="949" y="269"/>
                      </a:cubicBezTo>
                      <a:cubicBezTo>
                        <a:pt x="913" y="179"/>
                        <a:pt x="860" y="126"/>
                        <a:pt x="806" y="72"/>
                      </a:cubicBezTo>
                      <a:cubicBezTo>
                        <a:pt x="752" y="36"/>
                        <a:pt x="663" y="0"/>
                        <a:pt x="591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" name="Google Shape;204;p15"/>
                <p:cNvSpPr/>
                <p:nvPr/>
              </p:nvSpPr>
              <p:spPr>
                <a:xfrm>
                  <a:off x="2066100" y="1917550"/>
                  <a:ext cx="27775" cy="3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1" h="1271" extrusionOk="0">
                      <a:moveTo>
                        <a:pt x="591" y="179"/>
                      </a:moveTo>
                      <a:cubicBezTo>
                        <a:pt x="681" y="179"/>
                        <a:pt x="752" y="215"/>
                        <a:pt x="824" y="269"/>
                      </a:cubicBezTo>
                      <a:cubicBezTo>
                        <a:pt x="878" y="340"/>
                        <a:pt x="913" y="430"/>
                        <a:pt x="913" y="537"/>
                      </a:cubicBezTo>
                      <a:lnTo>
                        <a:pt x="215" y="537"/>
                      </a:lnTo>
                      <a:cubicBezTo>
                        <a:pt x="215" y="412"/>
                        <a:pt x="251" y="340"/>
                        <a:pt x="323" y="269"/>
                      </a:cubicBezTo>
                      <a:cubicBezTo>
                        <a:pt x="394" y="215"/>
                        <a:pt x="484" y="179"/>
                        <a:pt x="591" y="179"/>
                      </a:cubicBezTo>
                      <a:close/>
                      <a:moveTo>
                        <a:pt x="591" y="0"/>
                      </a:moveTo>
                      <a:cubicBezTo>
                        <a:pt x="412" y="0"/>
                        <a:pt x="269" y="72"/>
                        <a:pt x="162" y="179"/>
                      </a:cubicBezTo>
                      <a:cubicBezTo>
                        <a:pt x="54" y="304"/>
                        <a:pt x="1" y="448"/>
                        <a:pt x="1" y="644"/>
                      </a:cubicBezTo>
                      <a:cubicBezTo>
                        <a:pt x="1" y="841"/>
                        <a:pt x="54" y="985"/>
                        <a:pt x="162" y="1110"/>
                      </a:cubicBezTo>
                      <a:cubicBezTo>
                        <a:pt x="269" y="1217"/>
                        <a:pt x="430" y="1271"/>
                        <a:pt x="627" y="1271"/>
                      </a:cubicBezTo>
                      <a:cubicBezTo>
                        <a:pt x="699" y="1271"/>
                        <a:pt x="770" y="1253"/>
                        <a:pt x="842" y="1253"/>
                      </a:cubicBezTo>
                      <a:cubicBezTo>
                        <a:pt x="913" y="1235"/>
                        <a:pt x="985" y="1199"/>
                        <a:pt x="1056" y="1181"/>
                      </a:cubicBezTo>
                      <a:lnTo>
                        <a:pt x="1056" y="985"/>
                      </a:lnTo>
                      <a:cubicBezTo>
                        <a:pt x="985" y="1020"/>
                        <a:pt x="913" y="1056"/>
                        <a:pt x="842" y="1074"/>
                      </a:cubicBezTo>
                      <a:cubicBezTo>
                        <a:pt x="770" y="1092"/>
                        <a:pt x="699" y="1110"/>
                        <a:pt x="627" y="1110"/>
                      </a:cubicBezTo>
                      <a:cubicBezTo>
                        <a:pt x="502" y="1110"/>
                        <a:pt x="394" y="1074"/>
                        <a:pt x="323" y="1002"/>
                      </a:cubicBezTo>
                      <a:cubicBezTo>
                        <a:pt x="251" y="931"/>
                        <a:pt x="215" y="823"/>
                        <a:pt x="197" y="680"/>
                      </a:cubicBezTo>
                      <a:lnTo>
                        <a:pt x="1110" y="680"/>
                      </a:lnTo>
                      <a:lnTo>
                        <a:pt x="1110" y="591"/>
                      </a:lnTo>
                      <a:cubicBezTo>
                        <a:pt x="1110" y="412"/>
                        <a:pt x="1056" y="269"/>
                        <a:pt x="967" y="161"/>
                      </a:cubicBezTo>
                      <a:cubicBezTo>
                        <a:pt x="878" y="54"/>
                        <a:pt x="752" y="0"/>
                        <a:pt x="591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5" name="Google Shape;205;p15"/>
                <p:cNvSpPr/>
                <p:nvPr/>
              </p:nvSpPr>
              <p:spPr>
                <a:xfrm>
                  <a:off x="1565925" y="1994500"/>
                  <a:ext cx="42525" cy="5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1" h="2094" extrusionOk="0">
                      <a:moveTo>
                        <a:pt x="1379" y="1038"/>
                      </a:moveTo>
                      <a:lnTo>
                        <a:pt x="1379" y="1110"/>
                      </a:lnTo>
                      <a:cubicBezTo>
                        <a:pt x="1379" y="1324"/>
                        <a:pt x="1325" y="1503"/>
                        <a:pt x="1200" y="1629"/>
                      </a:cubicBezTo>
                      <a:cubicBezTo>
                        <a:pt x="1092" y="1754"/>
                        <a:pt x="949" y="1826"/>
                        <a:pt x="770" y="1826"/>
                      </a:cubicBezTo>
                      <a:cubicBezTo>
                        <a:pt x="627" y="1826"/>
                        <a:pt x="538" y="1790"/>
                        <a:pt x="448" y="1718"/>
                      </a:cubicBezTo>
                      <a:cubicBezTo>
                        <a:pt x="377" y="1647"/>
                        <a:pt x="341" y="1557"/>
                        <a:pt x="341" y="1432"/>
                      </a:cubicBezTo>
                      <a:cubicBezTo>
                        <a:pt x="341" y="1289"/>
                        <a:pt x="395" y="1181"/>
                        <a:pt x="484" y="1128"/>
                      </a:cubicBezTo>
                      <a:cubicBezTo>
                        <a:pt x="591" y="1074"/>
                        <a:pt x="788" y="1038"/>
                        <a:pt x="1039" y="1038"/>
                      </a:cubicBezTo>
                      <a:close/>
                      <a:moveTo>
                        <a:pt x="842" y="0"/>
                      </a:moveTo>
                      <a:cubicBezTo>
                        <a:pt x="735" y="0"/>
                        <a:pt x="627" y="0"/>
                        <a:pt x="502" y="36"/>
                      </a:cubicBezTo>
                      <a:cubicBezTo>
                        <a:pt x="395" y="54"/>
                        <a:pt x="269" y="90"/>
                        <a:pt x="162" y="126"/>
                      </a:cubicBezTo>
                      <a:lnTo>
                        <a:pt x="162" y="430"/>
                      </a:lnTo>
                      <a:cubicBezTo>
                        <a:pt x="251" y="376"/>
                        <a:pt x="359" y="340"/>
                        <a:pt x="466" y="304"/>
                      </a:cubicBezTo>
                      <a:cubicBezTo>
                        <a:pt x="573" y="287"/>
                        <a:pt x="681" y="269"/>
                        <a:pt x="806" y="269"/>
                      </a:cubicBezTo>
                      <a:cubicBezTo>
                        <a:pt x="985" y="269"/>
                        <a:pt x="1128" y="304"/>
                        <a:pt x="1218" y="394"/>
                      </a:cubicBezTo>
                      <a:cubicBezTo>
                        <a:pt x="1325" y="483"/>
                        <a:pt x="1379" y="591"/>
                        <a:pt x="1379" y="752"/>
                      </a:cubicBezTo>
                      <a:lnTo>
                        <a:pt x="1379" y="770"/>
                      </a:lnTo>
                      <a:lnTo>
                        <a:pt x="914" y="770"/>
                      </a:lnTo>
                      <a:cubicBezTo>
                        <a:pt x="609" y="770"/>
                        <a:pt x="395" y="841"/>
                        <a:pt x="233" y="949"/>
                      </a:cubicBezTo>
                      <a:cubicBezTo>
                        <a:pt x="90" y="1056"/>
                        <a:pt x="1" y="1235"/>
                        <a:pt x="1" y="1468"/>
                      </a:cubicBezTo>
                      <a:cubicBezTo>
                        <a:pt x="1" y="1647"/>
                        <a:pt x="72" y="1808"/>
                        <a:pt x="198" y="1915"/>
                      </a:cubicBezTo>
                      <a:cubicBezTo>
                        <a:pt x="305" y="2040"/>
                        <a:pt x="484" y="2094"/>
                        <a:pt x="681" y="2094"/>
                      </a:cubicBezTo>
                      <a:cubicBezTo>
                        <a:pt x="842" y="2094"/>
                        <a:pt x="985" y="2058"/>
                        <a:pt x="1092" y="2004"/>
                      </a:cubicBezTo>
                      <a:cubicBezTo>
                        <a:pt x="1200" y="1951"/>
                        <a:pt x="1289" y="1861"/>
                        <a:pt x="1379" y="1736"/>
                      </a:cubicBezTo>
                      <a:lnTo>
                        <a:pt x="1379" y="2040"/>
                      </a:lnTo>
                      <a:lnTo>
                        <a:pt x="1701" y="2040"/>
                      </a:lnTo>
                      <a:lnTo>
                        <a:pt x="1701" y="895"/>
                      </a:lnTo>
                      <a:cubicBezTo>
                        <a:pt x="1701" y="591"/>
                        <a:pt x="1629" y="376"/>
                        <a:pt x="1486" y="215"/>
                      </a:cubicBezTo>
                      <a:cubicBezTo>
                        <a:pt x="1343" y="72"/>
                        <a:pt x="1128" y="0"/>
                        <a:pt x="842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6" name="Google Shape;206;p15"/>
                <p:cNvSpPr/>
                <p:nvPr/>
              </p:nvSpPr>
              <p:spPr>
                <a:xfrm>
                  <a:off x="1612900" y="1981075"/>
                  <a:ext cx="31350" cy="6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4" h="2578" extrusionOk="0">
                      <a:moveTo>
                        <a:pt x="251" y="0"/>
                      </a:moveTo>
                      <a:lnTo>
                        <a:pt x="251" y="573"/>
                      </a:lnTo>
                      <a:lnTo>
                        <a:pt x="1" y="573"/>
                      </a:lnTo>
                      <a:lnTo>
                        <a:pt x="1" y="841"/>
                      </a:lnTo>
                      <a:lnTo>
                        <a:pt x="251" y="841"/>
                      </a:lnTo>
                      <a:lnTo>
                        <a:pt x="251" y="1915"/>
                      </a:lnTo>
                      <a:cubicBezTo>
                        <a:pt x="251" y="2166"/>
                        <a:pt x="287" y="2345"/>
                        <a:pt x="395" y="2434"/>
                      </a:cubicBezTo>
                      <a:cubicBezTo>
                        <a:pt x="484" y="2541"/>
                        <a:pt x="663" y="2577"/>
                        <a:pt x="913" y="2577"/>
                      </a:cubicBezTo>
                      <a:lnTo>
                        <a:pt x="1254" y="2577"/>
                      </a:lnTo>
                      <a:lnTo>
                        <a:pt x="1254" y="2309"/>
                      </a:lnTo>
                      <a:lnTo>
                        <a:pt x="913" y="2309"/>
                      </a:lnTo>
                      <a:cubicBezTo>
                        <a:pt x="770" y="2309"/>
                        <a:pt x="681" y="2273"/>
                        <a:pt x="645" y="2237"/>
                      </a:cubicBezTo>
                      <a:cubicBezTo>
                        <a:pt x="591" y="2184"/>
                        <a:pt x="573" y="2076"/>
                        <a:pt x="573" y="1915"/>
                      </a:cubicBezTo>
                      <a:lnTo>
                        <a:pt x="573" y="841"/>
                      </a:lnTo>
                      <a:lnTo>
                        <a:pt x="1254" y="841"/>
                      </a:lnTo>
                      <a:lnTo>
                        <a:pt x="1254" y="573"/>
                      </a:lnTo>
                      <a:lnTo>
                        <a:pt x="573" y="573"/>
                      </a:lnTo>
                      <a:lnTo>
                        <a:pt x="573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" name="Google Shape;207;p15"/>
                <p:cNvSpPr/>
                <p:nvPr/>
              </p:nvSpPr>
              <p:spPr>
                <a:xfrm>
                  <a:off x="1639750" y="1994500"/>
                  <a:ext cx="46100" cy="5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4" h="2094" extrusionOk="0">
                      <a:moveTo>
                        <a:pt x="931" y="269"/>
                      </a:moveTo>
                      <a:cubicBezTo>
                        <a:pt x="1110" y="269"/>
                        <a:pt x="1235" y="340"/>
                        <a:pt x="1343" y="483"/>
                      </a:cubicBezTo>
                      <a:cubicBezTo>
                        <a:pt x="1450" y="627"/>
                        <a:pt x="1504" y="806"/>
                        <a:pt x="1504" y="1038"/>
                      </a:cubicBezTo>
                      <a:cubicBezTo>
                        <a:pt x="1504" y="1289"/>
                        <a:pt x="1450" y="1468"/>
                        <a:pt x="1343" y="1611"/>
                      </a:cubicBezTo>
                      <a:cubicBezTo>
                        <a:pt x="1235" y="1754"/>
                        <a:pt x="1110" y="1808"/>
                        <a:pt x="931" y="1808"/>
                      </a:cubicBezTo>
                      <a:cubicBezTo>
                        <a:pt x="752" y="1808"/>
                        <a:pt x="609" y="1754"/>
                        <a:pt x="502" y="1611"/>
                      </a:cubicBezTo>
                      <a:cubicBezTo>
                        <a:pt x="412" y="1468"/>
                        <a:pt x="358" y="1289"/>
                        <a:pt x="358" y="1038"/>
                      </a:cubicBezTo>
                      <a:cubicBezTo>
                        <a:pt x="358" y="806"/>
                        <a:pt x="412" y="609"/>
                        <a:pt x="502" y="483"/>
                      </a:cubicBezTo>
                      <a:cubicBezTo>
                        <a:pt x="609" y="340"/>
                        <a:pt x="752" y="269"/>
                        <a:pt x="931" y="269"/>
                      </a:cubicBezTo>
                      <a:close/>
                      <a:moveTo>
                        <a:pt x="931" y="0"/>
                      </a:moveTo>
                      <a:cubicBezTo>
                        <a:pt x="645" y="0"/>
                        <a:pt x="412" y="90"/>
                        <a:pt x="251" y="269"/>
                      </a:cubicBezTo>
                      <a:cubicBezTo>
                        <a:pt x="90" y="466"/>
                        <a:pt x="1" y="716"/>
                        <a:pt x="1" y="1038"/>
                      </a:cubicBezTo>
                      <a:cubicBezTo>
                        <a:pt x="1" y="1378"/>
                        <a:pt x="90" y="1629"/>
                        <a:pt x="251" y="1808"/>
                      </a:cubicBezTo>
                      <a:cubicBezTo>
                        <a:pt x="412" y="2004"/>
                        <a:pt x="645" y="2094"/>
                        <a:pt x="931" y="2094"/>
                      </a:cubicBezTo>
                      <a:cubicBezTo>
                        <a:pt x="1217" y="2094"/>
                        <a:pt x="1432" y="2004"/>
                        <a:pt x="1593" y="1808"/>
                      </a:cubicBezTo>
                      <a:cubicBezTo>
                        <a:pt x="1772" y="1629"/>
                        <a:pt x="1844" y="1378"/>
                        <a:pt x="1844" y="1038"/>
                      </a:cubicBezTo>
                      <a:cubicBezTo>
                        <a:pt x="1844" y="716"/>
                        <a:pt x="1772" y="466"/>
                        <a:pt x="1593" y="269"/>
                      </a:cubicBezTo>
                      <a:cubicBezTo>
                        <a:pt x="1432" y="90"/>
                        <a:pt x="1217" y="0"/>
                        <a:pt x="931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" name="Google Shape;208;p15"/>
                <p:cNvSpPr/>
                <p:nvPr/>
              </p:nvSpPr>
              <p:spPr>
                <a:xfrm>
                  <a:off x="1693000" y="1994500"/>
                  <a:ext cx="73375" cy="5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5" h="2041" extrusionOk="0">
                      <a:moveTo>
                        <a:pt x="984" y="0"/>
                      </a:moveTo>
                      <a:cubicBezTo>
                        <a:pt x="823" y="0"/>
                        <a:pt x="716" y="18"/>
                        <a:pt x="609" y="72"/>
                      </a:cubicBezTo>
                      <a:cubicBezTo>
                        <a:pt x="501" y="143"/>
                        <a:pt x="412" y="233"/>
                        <a:pt x="340" y="358"/>
                      </a:cubicBezTo>
                      <a:lnTo>
                        <a:pt x="340" y="36"/>
                      </a:lnTo>
                      <a:lnTo>
                        <a:pt x="0" y="36"/>
                      </a:lnTo>
                      <a:lnTo>
                        <a:pt x="0" y="2040"/>
                      </a:lnTo>
                      <a:lnTo>
                        <a:pt x="340" y="2040"/>
                      </a:lnTo>
                      <a:lnTo>
                        <a:pt x="340" y="913"/>
                      </a:lnTo>
                      <a:cubicBezTo>
                        <a:pt x="340" y="716"/>
                        <a:pt x="376" y="555"/>
                        <a:pt x="483" y="448"/>
                      </a:cubicBezTo>
                      <a:cubicBezTo>
                        <a:pt x="573" y="340"/>
                        <a:pt x="716" y="287"/>
                        <a:pt x="877" y="287"/>
                      </a:cubicBezTo>
                      <a:cubicBezTo>
                        <a:pt x="1020" y="287"/>
                        <a:pt x="1127" y="322"/>
                        <a:pt x="1199" y="412"/>
                      </a:cubicBezTo>
                      <a:cubicBezTo>
                        <a:pt x="1271" y="501"/>
                        <a:pt x="1306" y="644"/>
                        <a:pt x="1306" y="841"/>
                      </a:cubicBezTo>
                      <a:lnTo>
                        <a:pt x="1306" y="2040"/>
                      </a:lnTo>
                      <a:lnTo>
                        <a:pt x="1629" y="2040"/>
                      </a:lnTo>
                      <a:lnTo>
                        <a:pt x="1629" y="913"/>
                      </a:lnTo>
                      <a:cubicBezTo>
                        <a:pt x="1629" y="716"/>
                        <a:pt x="1682" y="555"/>
                        <a:pt x="1772" y="448"/>
                      </a:cubicBezTo>
                      <a:cubicBezTo>
                        <a:pt x="1879" y="340"/>
                        <a:pt x="2004" y="287"/>
                        <a:pt x="2183" y="287"/>
                      </a:cubicBezTo>
                      <a:cubicBezTo>
                        <a:pt x="2326" y="287"/>
                        <a:pt x="2434" y="322"/>
                        <a:pt x="2488" y="412"/>
                      </a:cubicBezTo>
                      <a:cubicBezTo>
                        <a:pt x="2559" y="519"/>
                        <a:pt x="2595" y="644"/>
                        <a:pt x="2595" y="841"/>
                      </a:cubicBezTo>
                      <a:lnTo>
                        <a:pt x="2595" y="2040"/>
                      </a:lnTo>
                      <a:lnTo>
                        <a:pt x="2935" y="2040"/>
                      </a:lnTo>
                      <a:lnTo>
                        <a:pt x="2935" y="841"/>
                      </a:lnTo>
                      <a:cubicBezTo>
                        <a:pt x="2935" y="573"/>
                        <a:pt x="2863" y="358"/>
                        <a:pt x="2756" y="215"/>
                      </a:cubicBezTo>
                      <a:cubicBezTo>
                        <a:pt x="2649" y="72"/>
                        <a:pt x="2488" y="0"/>
                        <a:pt x="2273" y="0"/>
                      </a:cubicBezTo>
                      <a:cubicBezTo>
                        <a:pt x="2112" y="0"/>
                        <a:pt x="1986" y="18"/>
                        <a:pt x="1861" y="90"/>
                      </a:cubicBezTo>
                      <a:cubicBezTo>
                        <a:pt x="1754" y="161"/>
                        <a:pt x="1664" y="269"/>
                        <a:pt x="1575" y="430"/>
                      </a:cubicBezTo>
                      <a:cubicBezTo>
                        <a:pt x="1521" y="287"/>
                        <a:pt x="1450" y="179"/>
                        <a:pt x="1342" y="108"/>
                      </a:cubicBezTo>
                      <a:cubicBezTo>
                        <a:pt x="1253" y="36"/>
                        <a:pt x="1127" y="0"/>
                        <a:pt x="984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" name="Google Shape;209;p15"/>
                <p:cNvSpPr/>
                <p:nvPr/>
              </p:nvSpPr>
              <p:spPr>
                <a:xfrm>
                  <a:off x="1768600" y="1976150"/>
                  <a:ext cx="8075" cy="6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" h="2775" extrusionOk="0">
                      <a:moveTo>
                        <a:pt x="0" y="1"/>
                      </a:moveTo>
                      <a:lnTo>
                        <a:pt x="0" y="412"/>
                      </a:lnTo>
                      <a:lnTo>
                        <a:pt x="322" y="412"/>
                      </a:lnTo>
                      <a:lnTo>
                        <a:pt x="322" y="1"/>
                      </a:lnTo>
                      <a:close/>
                      <a:moveTo>
                        <a:pt x="0" y="770"/>
                      </a:moveTo>
                      <a:lnTo>
                        <a:pt x="0" y="2774"/>
                      </a:lnTo>
                      <a:lnTo>
                        <a:pt x="322" y="2774"/>
                      </a:lnTo>
                      <a:lnTo>
                        <a:pt x="322" y="77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" name="Google Shape;210;p15"/>
                <p:cNvSpPr/>
                <p:nvPr/>
              </p:nvSpPr>
              <p:spPr>
                <a:xfrm>
                  <a:off x="1784250" y="1994500"/>
                  <a:ext cx="39400" cy="5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6" h="2094" extrusionOk="0">
                      <a:moveTo>
                        <a:pt x="1003" y="0"/>
                      </a:moveTo>
                      <a:cubicBezTo>
                        <a:pt x="699" y="0"/>
                        <a:pt x="448" y="90"/>
                        <a:pt x="269" y="269"/>
                      </a:cubicBezTo>
                      <a:cubicBezTo>
                        <a:pt x="90" y="466"/>
                        <a:pt x="1" y="716"/>
                        <a:pt x="1" y="1038"/>
                      </a:cubicBezTo>
                      <a:cubicBezTo>
                        <a:pt x="1" y="1360"/>
                        <a:pt x="90" y="1629"/>
                        <a:pt x="269" y="1808"/>
                      </a:cubicBezTo>
                      <a:cubicBezTo>
                        <a:pt x="448" y="2004"/>
                        <a:pt x="681" y="2094"/>
                        <a:pt x="985" y="2094"/>
                      </a:cubicBezTo>
                      <a:cubicBezTo>
                        <a:pt x="1092" y="2094"/>
                        <a:pt x="1200" y="2076"/>
                        <a:pt x="1289" y="2058"/>
                      </a:cubicBezTo>
                      <a:cubicBezTo>
                        <a:pt x="1397" y="2040"/>
                        <a:pt x="1486" y="2004"/>
                        <a:pt x="1575" y="1969"/>
                      </a:cubicBezTo>
                      <a:lnTo>
                        <a:pt x="1575" y="1664"/>
                      </a:lnTo>
                      <a:cubicBezTo>
                        <a:pt x="1486" y="1718"/>
                        <a:pt x="1397" y="1754"/>
                        <a:pt x="1307" y="1772"/>
                      </a:cubicBezTo>
                      <a:cubicBezTo>
                        <a:pt x="1218" y="1808"/>
                        <a:pt x="1110" y="1808"/>
                        <a:pt x="1021" y="1808"/>
                      </a:cubicBezTo>
                      <a:cubicBezTo>
                        <a:pt x="806" y="1808"/>
                        <a:pt x="645" y="1754"/>
                        <a:pt x="520" y="1611"/>
                      </a:cubicBezTo>
                      <a:cubicBezTo>
                        <a:pt x="412" y="1486"/>
                        <a:pt x="341" y="1289"/>
                        <a:pt x="341" y="1038"/>
                      </a:cubicBezTo>
                      <a:cubicBezTo>
                        <a:pt x="341" y="806"/>
                        <a:pt x="412" y="609"/>
                        <a:pt x="520" y="483"/>
                      </a:cubicBezTo>
                      <a:cubicBezTo>
                        <a:pt x="645" y="340"/>
                        <a:pt x="806" y="269"/>
                        <a:pt x="1021" y="269"/>
                      </a:cubicBezTo>
                      <a:cubicBezTo>
                        <a:pt x="1110" y="269"/>
                        <a:pt x="1218" y="287"/>
                        <a:pt x="1307" y="304"/>
                      </a:cubicBezTo>
                      <a:cubicBezTo>
                        <a:pt x="1397" y="340"/>
                        <a:pt x="1486" y="376"/>
                        <a:pt x="1575" y="430"/>
                      </a:cubicBezTo>
                      <a:lnTo>
                        <a:pt x="1575" y="126"/>
                      </a:lnTo>
                      <a:cubicBezTo>
                        <a:pt x="1486" y="72"/>
                        <a:pt x="1397" y="36"/>
                        <a:pt x="1307" y="18"/>
                      </a:cubicBezTo>
                      <a:cubicBezTo>
                        <a:pt x="1200" y="0"/>
                        <a:pt x="1110" y="0"/>
                        <a:pt x="1003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" name="Google Shape;211;p15"/>
                <p:cNvSpPr/>
                <p:nvPr/>
              </p:nvSpPr>
              <p:spPr>
                <a:xfrm>
                  <a:off x="1855825" y="1976150"/>
                  <a:ext cx="20625" cy="8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" h="3258" extrusionOk="0">
                      <a:moveTo>
                        <a:pt x="538" y="1"/>
                      </a:moveTo>
                      <a:cubicBezTo>
                        <a:pt x="359" y="287"/>
                        <a:pt x="216" y="555"/>
                        <a:pt x="126" y="824"/>
                      </a:cubicBezTo>
                      <a:cubicBezTo>
                        <a:pt x="37" y="1092"/>
                        <a:pt x="1" y="1361"/>
                        <a:pt x="1" y="1629"/>
                      </a:cubicBezTo>
                      <a:cubicBezTo>
                        <a:pt x="1" y="1897"/>
                        <a:pt x="37" y="2166"/>
                        <a:pt x="126" y="2434"/>
                      </a:cubicBezTo>
                      <a:cubicBezTo>
                        <a:pt x="216" y="2703"/>
                        <a:pt x="359" y="2989"/>
                        <a:pt x="538" y="3257"/>
                      </a:cubicBezTo>
                      <a:lnTo>
                        <a:pt x="824" y="3257"/>
                      </a:lnTo>
                      <a:cubicBezTo>
                        <a:pt x="663" y="2989"/>
                        <a:pt x="538" y="2721"/>
                        <a:pt x="466" y="2452"/>
                      </a:cubicBezTo>
                      <a:cubicBezTo>
                        <a:pt x="395" y="2184"/>
                        <a:pt x="359" y="1897"/>
                        <a:pt x="359" y="1629"/>
                      </a:cubicBezTo>
                      <a:cubicBezTo>
                        <a:pt x="359" y="1361"/>
                        <a:pt x="395" y="1074"/>
                        <a:pt x="466" y="806"/>
                      </a:cubicBezTo>
                      <a:cubicBezTo>
                        <a:pt x="538" y="537"/>
                        <a:pt x="663" y="269"/>
                        <a:pt x="824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" name="Google Shape;212;p15"/>
                <p:cNvSpPr/>
                <p:nvPr/>
              </p:nvSpPr>
              <p:spPr>
                <a:xfrm>
                  <a:off x="1885800" y="1994500"/>
                  <a:ext cx="44775" cy="7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1" h="2810" extrusionOk="0">
                      <a:moveTo>
                        <a:pt x="896" y="269"/>
                      </a:moveTo>
                      <a:cubicBezTo>
                        <a:pt x="1057" y="269"/>
                        <a:pt x="1200" y="340"/>
                        <a:pt x="1289" y="483"/>
                      </a:cubicBezTo>
                      <a:cubicBezTo>
                        <a:pt x="1397" y="609"/>
                        <a:pt x="1450" y="806"/>
                        <a:pt x="1450" y="1038"/>
                      </a:cubicBezTo>
                      <a:cubicBezTo>
                        <a:pt x="1450" y="1289"/>
                        <a:pt x="1397" y="1468"/>
                        <a:pt x="1289" y="1611"/>
                      </a:cubicBezTo>
                      <a:cubicBezTo>
                        <a:pt x="1200" y="1754"/>
                        <a:pt x="1057" y="1826"/>
                        <a:pt x="896" y="1826"/>
                      </a:cubicBezTo>
                      <a:cubicBezTo>
                        <a:pt x="717" y="1826"/>
                        <a:pt x="574" y="1754"/>
                        <a:pt x="484" y="1611"/>
                      </a:cubicBezTo>
                      <a:cubicBezTo>
                        <a:pt x="377" y="1468"/>
                        <a:pt x="323" y="1289"/>
                        <a:pt x="323" y="1038"/>
                      </a:cubicBezTo>
                      <a:cubicBezTo>
                        <a:pt x="323" y="806"/>
                        <a:pt x="377" y="609"/>
                        <a:pt x="484" y="483"/>
                      </a:cubicBezTo>
                      <a:cubicBezTo>
                        <a:pt x="574" y="340"/>
                        <a:pt x="717" y="269"/>
                        <a:pt x="896" y="269"/>
                      </a:cubicBezTo>
                      <a:close/>
                      <a:moveTo>
                        <a:pt x="967" y="0"/>
                      </a:moveTo>
                      <a:cubicBezTo>
                        <a:pt x="824" y="0"/>
                        <a:pt x="699" y="18"/>
                        <a:pt x="591" y="72"/>
                      </a:cubicBezTo>
                      <a:cubicBezTo>
                        <a:pt x="484" y="143"/>
                        <a:pt x="395" y="233"/>
                        <a:pt x="323" y="340"/>
                      </a:cubicBezTo>
                      <a:lnTo>
                        <a:pt x="323" y="36"/>
                      </a:lnTo>
                      <a:lnTo>
                        <a:pt x="1" y="36"/>
                      </a:lnTo>
                      <a:lnTo>
                        <a:pt x="1" y="2810"/>
                      </a:lnTo>
                      <a:lnTo>
                        <a:pt x="323" y="2810"/>
                      </a:lnTo>
                      <a:lnTo>
                        <a:pt x="323" y="1736"/>
                      </a:lnTo>
                      <a:cubicBezTo>
                        <a:pt x="395" y="1861"/>
                        <a:pt x="484" y="1951"/>
                        <a:pt x="591" y="2004"/>
                      </a:cubicBezTo>
                      <a:cubicBezTo>
                        <a:pt x="699" y="2058"/>
                        <a:pt x="824" y="2094"/>
                        <a:pt x="967" y="2094"/>
                      </a:cubicBezTo>
                      <a:cubicBezTo>
                        <a:pt x="1218" y="2094"/>
                        <a:pt x="1415" y="2004"/>
                        <a:pt x="1558" y="1808"/>
                      </a:cubicBezTo>
                      <a:cubicBezTo>
                        <a:pt x="1719" y="1611"/>
                        <a:pt x="1790" y="1360"/>
                        <a:pt x="1790" y="1038"/>
                      </a:cubicBezTo>
                      <a:cubicBezTo>
                        <a:pt x="1790" y="734"/>
                        <a:pt x="1719" y="483"/>
                        <a:pt x="1558" y="287"/>
                      </a:cubicBezTo>
                      <a:cubicBezTo>
                        <a:pt x="1415" y="90"/>
                        <a:pt x="1218" y="0"/>
                        <a:pt x="967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" name="Google Shape;213;p15"/>
                <p:cNvSpPr/>
                <p:nvPr/>
              </p:nvSpPr>
              <p:spPr>
                <a:xfrm>
                  <a:off x="1935475" y="1994500"/>
                  <a:ext cx="29550" cy="5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2" h="2041" extrusionOk="0">
                      <a:moveTo>
                        <a:pt x="1002" y="0"/>
                      </a:moveTo>
                      <a:cubicBezTo>
                        <a:pt x="841" y="0"/>
                        <a:pt x="716" y="18"/>
                        <a:pt x="609" y="90"/>
                      </a:cubicBezTo>
                      <a:cubicBezTo>
                        <a:pt x="501" y="143"/>
                        <a:pt x="412" y="233"/>
                        <a:pt x="340" y="358"/>
                      </a:cubicBezTo>
                      <a:lnTo>
                        <a:pt x="340" y="36"/>
                      </a:lnTo>
                      <a:lnTo>
                        <a:pt x="0" y="36"/>
                      </a:lnTo>
                      <a:lnTo>
                        <a:pt x="0" y="2040"/>
                      </a:lnTo>
                      <a:lnTo>
                        <a:pt x="340" y="2040"/>
                      </a:lnTo>
                      <a:lnTo>
                        <a:pt x="340" y="984"/>
                      </a:lnTo>
                      <a:cubicBezTo>
                        <a:pt x="340" y="770"/>
                        <a:pt x="376" y="591"/>
                        <a:pt x="483" y="466"/>
                      </a:cubicBezTo>
                      <a:cubicBezTo>
                        <a:pt x="591" y="340"/>
                        <a:pt x="734" y="287"/>
                        <a:pt x="913" y="287"/>
                      </a:cubicBezTo>
                      <a:cubicBezTo>
                        <a:pt x="967" y="287"/>
                        <a:pt x="1020" y="287"/>
                        <a:pt x="1056" y="304"/>
                      </a:cubicBezTo>
                      <a:cubicBezTo>
                        <a:pt x="1092" y="304"/>
                        <a:pt x="1146" y="322"/>
                        <a:pt x="1181" y="340"/>
                      </a:cubicBezTo>
                      <a:lnTo>
                        <a:pt x="1181" y="18"/>
                      </a:lnTo>
                      <a:cubicBezTo>
                        <a:pt x="1146" y="0"/>
                        <a:pt x="1110" y="0"/>
                        <a:pt x="1092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" name="Google Shape;214;p15"/>
                <p:cNvSpPr/>
                <p:nvPr/>
              </p:nvSpPr>
              <p:spPr>
                <a:xfrm>
                  <a:off x="1961875" y="1994500"/>
                  <a:ext cx="45650" cy="5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6" h="2094" extrusionOk="0">
                      <a:moveTo>
                        <a:pt x="913" y="269"/>
                      </a:moveTo>
                      <a:cubicBezTo>
                        <a:pt x="1092" y="269"/>
                        <a:pt x="1235" y="340"/>
                        <a:pt x="1324" y="483"/>
                      </a:cubicBezTo>
                      <a:cubicBezTo>
                        <a:pt x="1432" y="627"/>
                        <a:pt x="1485" y="806"/>
                        <a:pt x="1485" y="1038"/>
                      </a:cubicBezTo>
                      <a:cubicBezTo>
                        <a:pt x="1485" y="1289"/>
                        <a:pt x="1432" y="1468"/>
                        <a:pt x="1324" y="1611"/>
                      </a:cubicBezTo>
                      <a:cubicBezTo>
                        <a:pt x="1235" y="1754"/>
                        <a:pt x="1092" y="1808"/>
                        <a:pt x="913" y="1808"/>
                      </a:cubicBezTo>
                      <a:cubicBezTo>
                        <a:pt x="734" y="1808"/>
                        <a:pt x="591" y="1754"/>
                        <a:pt x="483" y="1611"/>
                      </a:cubicBezTo>
                      <a:cubicBezTo>
                        <a:pt x="394" y="1468"/>
                        <a:pt x="340" y="1289"/>
                        <a:pt x="340" y="1038"/>
                      </a:cubicBezTo>
                      <a:cubicBezTo>
                        <a:pt x="340" y="806"/>
                        <a:pt x="394" y="609"/>
                        <a:pt x="501" y="483"/>
                      </a:cubicBezTo>
                      <a:cubicBezTo>
                        <a:pt x="591" y="340"/>
                        <a:pt x="734" y="269"/>
                        <a:pt x="913" y="269"/>
                      </a:cubicBezTo>
                      <a:close/>
                      <a:moveTo>
                        <a:pt x="913" y="0"/>
                      </a:moveTo>
                      <a:cubicBezTo>
                        <a:pt x="626" y="0"/>
                        <a:pt x="394" y="90"/>
                        <a:pt x="233" y="269"/>
                      </a:cubicBezTo>
                      <a:cubicBezTo>
                        <a:pt x="72" y="466"/>
                        <a:pt x="0" y="716"/>
                        <a:pt x="0" y="1038"/>
                      </a:cubicBezTo>
                      <a:cubicBezTo>
                        <a:pt x="0" y="1378"/>
                        <a:pt x="72" y="1629"/>
                        <a:pt x="233" y="1808"/>
                      </a:cubicBezTo>
                      <a:cubicBezTo>
                        <a:pt x="394" y="2004"/>
                        <a:pt x="626" y="2094"/>
                        <a:pt x="913" y="2094"/>
                      </a:cubicBezTo>
                      <a:cubicBezTo>
                        <a:pt x="1199" y="2094"/>
                        <a:pt x="1432" y="2004"/>
                        <a:pt x="1593" y="1808"/>
                      </a:cubicBezTo>
                      <a:cubicBezTo>
                        <a:pt x="1754" y="1629"/>
                        <a:pt x="1825" y="1378"/>
                        <a:pt x="1825" y="1038"/>
                      </a:cubicBezTo>
                      <a:cubicBezTo>
                        <a:pt x="1825" y="716"/>
                        <a:pt x="1754" y="466"/>
                        <a:pt x="1593" y="269"/>
                      </a:cubicBezTo>
                      <a:cubicBezTo>
                        <a:pt x="1432" y="90"/>
                        <a:pt x="1199" y="0"/>
                        <a:pt x="913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" name="Google Shape;215;p15"/>
                <p:cNvSpPr/>
                <p:nvPr/>
              </p:nvSpPr>
              <p:spPr>
                <a:xfrm>
                  <a:off x="2009725" y="1981075"/>
                  <a:ext cx="31350" cy="6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4" h="2578" extrusionOk="0">
                      <a:moveTo>
                        <a:pt x="233" y="0"/>
                      </a:moveTo>
                      <a:lnTo>
                        <a:pt x="233" y="573"/>
                      </a:lnTo>
                      <a:lnTo>
                        <a:pt x="1" y="573"/>
                      </a:lnTo>
                      <a:lnTo>
                        <a:pt x="1" y="841"/>
                      </a:lnTo>
                      <a:lnTo>
                        <a:pt x="233" y="841"/>
                      </a:lnTo>
                      <a:lnTo>
                        <a:pt x="233" y="1915"/>
                      </a:lnTo>
                      <a:cubicBezTo>
                        <a:pt x="233" y="2166"/>
                        <a:pt x="287" y="2345"/>
                        <a:pt x="395" y="2434"/>
                      </a:cubicBezTo>
                      <a:cubicBezTo>
                        <a:pt x="484" y="2541"/>
                        <a:pt x="663" y="2577"/>
                        <a:pt x="914" y="2577"/>
                      </a:cubicBezTo>
                      <a:lnTo>
                        <a:pt x="1254" y="2577"/>
                      </a:lnTo>
                      <a:lnTo>
                        <a:pt x="1254" y="2309"/>
                      </a:lnTo>
                      <a:lnTo>
                        <a:pt x="914" y="2309"/>
                      </a:lnTo>
                      <a:cubicBezTo>
                        <a:pt x="770" y="2309"/>
                        <a:pt x="681" y="2273"/>
                        <a:pt x="645" y="2237"/>
                      </a:cubicBezTo>
                      <a:cubicBezTo>
                        <a:pt x="591" y="2184"/>
                        <a:pt x="574" y="2076"/>
                        <a:pt x="574" y="1915"/>
                      </a:cubicBezTo>
                      <a:lnTo>
                        <a:pt x="574" y="841"/>
                      </a:lnTo>
                      <a:lnTo>
                        <a:pt x="1254" y="841"/>
                      </a:lnTo>
                      <a:lnTo>
                        <a:pt x="1254" y="573"/>
                      </a:lnTo>
                      <a:lnTo>
                        <a:pt x="574" y="573"/>
                      </a:lnTo>
                      <a:lnTo>
                        <a:pt x="574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" name="Google Shape;216;p15"/>
                <p:cNvSpPr/>
                <p:nvPr/>
              </p:nvSpPr>
              <p:spPr>
                <a:xfrm>
                  <a:off x="2036575" y="1994500"/>
                  <a:ext cx="46100" cy="5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4" h="2094" extrusionOk="0">
                      <a:moveTo>
                        <a:pt x="931" y="269"/>
                      </a:moveTo>
                      <a:cubicBezTo>
                        <a:pt x="1092" y="269"/>
                        <a:pt x="1235" y="340"/>
                        <a:pt x="1343" y="483"/>
                      </a:cubicBezTo>
                      <a:cubicBezTo>
                        <a:pt x="1450" y="627"/>
                        <a:pt x="1504" y="806"/>
                        <a:pt x="1504" y="1038"/>
                      </a:cubicBezTo>
                      <a:cubicBezTo>
                        <a:pt x="1504" y="1289"/>
                        <a:pt x="1450" y="1468"/>
                        <a:pt x="1343" y="1611"/>
                      </a:cubicBezTo>
                      <a:cubicBezTo>
                        <a:pt x="1235" y="1754"/>
                        <a:pt x="1092" y="1808"/>
                        <a:pt x="931" y="1808"/>
                      </a:cubicBezTo>
                      <a:cubicBezTo>
                        <a:pt x="752" y="1808"/>
                        <a:pt x="609" y="1754"/>
                        <a:pt x="502" y="1611"/>
                      </a:cubicBezTo>
                      <a:cubicBezTo>
                        <a:pt x="412" y="1468"/>
                        <a:pt x="358" y="1289"/>
                        <a:pt x="358" y="1038"/>
                      </a:cubicBezTo>
                      <a:cubicBezTo>
                        <a:pt x="358" y="806"/>
                        <a:pt x="412" y="609"/>
                        <a:pt x="502" y="483"/>
                      </a:cubicBezTo>
                      <a:cubicBezTo>
                        <a:pt x="609" y="340"/>
                        <a:pt x="752" y="269"/>
                        <a:pt x="931" y="269"/>
                      </a:cubicBezTo>
                      <a:close/>
                      <a:moveTo>
                        <a:pt x="931" y="0"/>
                      </a:moveTo>
                      <a:cubicBezTo>
                        <a:pt x="645" y="0"/>
                        <a:pt x="412" y="90"/>
                        <a:pt x="251" y="269"/>
                      </a:cubicBezTo>
                      <a:cubicBezTo>
                        <a:pt x="90" y="466"/>
                        <a:pt x="1" y="716"/>
                        <a:pt x="1" y="1038"/>
                      </a:cubicBezTo>
                      <a:cubicBezTo>
                        <a:pt x="1" y="1378"/>
                        <a:pt x="90" y="1629"/>
                        <a:pt x="251" y="1808"/>
                      </a:cubicBezTo>
                      <a:cubicBezTo>
                        <a:pt x="412" y="2004"/>
                        <a:pt x="645" y="2094"/>
                        <a:pt x="931" y="2094"/>
                      </a:cubicBezTo>
                      <a:cubicBezTo>
                        <a:pt x="1217" y="2094"/>
                        <a:pt x="1432" y="2004"/>
                        <a:pt x="1593" y="1808"/>
                      </a:cubicBezTo>
                      <a:cubicBezTo>
                        <a:pt x="1754" y="1629"/>
                        <a:pt x="1844" y="1378"/>
                        <a:pt x="1844" y="1038"/>
                      </a:cubicBezTo>
                      <a:cubicBezTo>
                        <a:pt x="1844" y="716"/>
                        <a:pt x="1754" y="466"/>
                        <a:pt x="1593" y="269"/>
                      </a:cubicBezTo>
                      <a:cubicBezTo>
                        <a:pt x="1432" y="90"/>
                        <a:pt x="1217" y="0"/>
                        <a:pt x="931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" name="Google Shape;217;p15"/>
                <p:cNvSpPr/>
                <p:nvPr/>
              </p:nvSpPr>
              <p:spPr>
                <a:xfrm>
                  <a:off x="2090250" y="1994500"/>
                  <a:ext cx="42100" cy="5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4" h="2041" extrusionOk="0">
                      <a:moveTo>
                        <a:pt x="985" y="0"/>
                      </a:moveTo>
                      <a:cubicBezTo>
                        <a:pt x="842" y="0"/>
                        <a:pt x="717" y="18"/>
                        <a:pt x="609" y="90"/>
                      </a:cubicBezTo>
                      <a:cubicBezTo>
                        <a:pt x="502" y="143"/>
                        <a:pt x="413" y="233"/>
                        <a:pt x="341" y="358"/>
                      </a:cubicBezTo>
                      <a:lnTo>
                        <a:pt x="341" y="36"/>
                      </a:lnTo>
                      <a:lnTo>
                        <a:pt x="1" y="36"/>
                      </a:lnTo>
                      <a:lnTo>
                        <a:pt x="1" y="2040"/>
                      </a:lnTo>
                      <a:lnTo>
                        <a:pt x="341" y="2040"/>
                      </a:lnTo>
                      <a:lnTo>
                        <a:pt x="341" y="913"/>
                      </a:lnTo>
                      <a:cubicBezTo>
                        <a:pt x="341" y="716"/>
                        <a:pt x="395" y="555"/>
                        <a:pt x="484" y="448"/>
                      </a:cubicBezTo>
                      <a:cubicBezTo>
                        <a:pt x="592" y="340"/>
                        <a:pt x="735" y="287"/>
                        <a:pt x="914" y="287"/>
                      </a:cubicBezTo>
                      <a:cubicBezTo>
                        <a:pt x="1057" y="287"/>
                        <a:pt x="1164" y="322"/>
                        <a:pt x="1236" y="412"/>
                      </a:cubicBezTo>
                      <a:cubicBezTo>
                        <a:pt x="1325" y="519"/>
                        <a:pt x="1361" y="662"/>
                        <a:pt x="1361" y="841"/>
                      </a:cubicBezTo>
                      <a:lnTo>
                        <a:pt x="1361" y="2040"/>
                      </a:lnTo>
                      <a:lnTo>
                        <a:pt x="1683" y="2040"/>
                      </a:lnTo>
                      <a:lnTo>
                        <a:pt x="1683" y="841"/>
                      </a:lnTo>
                      <a:cubicBezTo>
                        <a:pt x="1683" y="555"/>
                        <a:pt x="1629" y="340"/>
                        <a:pt x="1504" y="215"/>
                      </a:cubicBezTo>
                      <a:cubicBezTo>
                        <a:pt x="1397" y="72"/>
                        <a:pt x="1218" y="0"/>
                        <a:pt x="985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" name="Google Shape;218;p15"/>
                <p:cNvSpPr/>
                <p:nvPr/>
              </p:nvSpPr>
              <p:spPr>
                <a:xfrm>
                  <a:off x="2139475" y="1976150"/>
                  <a:ext cx="20150" cy="8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6" h="3258" extrusionOk="0">
                      <a:moveTo>
                        <a:pt x="0" y="1"/>
                      </a:moveTo>
                      <a:cubicBezTo>
                        <a:pt x="144" y="269"/>
                        <a:pt x="269" y="537"/>
                        <a:pt x="340" y="806"/>
                      </a:cubicBezTo>
                      <a:cubicBezTo>
                        <a:pt x="430" y="1074"/>
                        <a:pt x="466" y="1361"/>
                        <a:pt x="466" y="1629"/>
                      </a:cubicBezTo>
                      <a:cubicBezTo>
                        <a:pt x="466" y="1897"/>
                        <a:pt x="430" y="2184"/>
                        <a:pt x="340" y="2452"/>
                      </a:cubicBezTo>
                      <a:cubicBezTo>
                        <a:pt x="269" y="2721"/>
                        <a:pt x="144" y="2989"/>
                        <a:pt x="0" y="3257"/>
                      </a:cubicBezTo>
                      <a:lnTo>
                        <a:pt x="287" y="3257"/>
                      </a:lnTo>
                      <a:cubicBezTo>
                        <a:pt x="466" y="2989"/>
                        <a:pt x="591" y="2703"/>
                        <a:pt x="680" y="2434"/>
                      </a:cubicBezTo>
                      <a:cubicBezTo>
                        <a:pt x="770" y="2166"/>
                        <a:pt x="806" y="1897"/>
                        <a:pt x="806" y="1629"/>
                      </a:cubicBezTo>
                      <a:cubicBezTo>
                        <a:pt x="806" y="1361"/>
                        <a:pt x="770" y="1092"/>
                        <a:pt x="680" y="824"/>
                      </a:cubicBezTo>
                      <a:cubicBezTo>
                        <a:pt x="591" y="555"/>
                        <a:pt x="466" y="287"/>
                        <a:pt x="287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9" name="Google Shape;219;p15"/>
                <p:cNvSpPr/>
                <p:nvPr/>
              </p:nvSpPr>
              <p:spPr>
                <a:xfrm>
                  <a:off x="2193600" y="1994500"/>
                  <a:ext cx="42075" cy="5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3" h="2041" extrusionOk="0">
                      <a:moveTo>
                        <a:pt x="985" y="0"/>
                      </a:moveTo>
                      <a:cubicBezTo>
                        <a:pt x="842" y="0"/>
                        <a:pt x="717" y="18"/>
                        <a:pt x="609" y="90"/>
                      </a:cubicBezTo>
                      <a:cubicBezTo>
                        <a:pt x="502" y="143"/>
                        <a:pt x="412" y="233"/>
                        <a:pt x="341" y="358"/>
                      </a:cubicBezTo>
                      <a:lnTo>
                        <a:pt x="341" y="36"/>
                      </a:lnTo>
                      <a:lnTo>
                        <a:pt x="1" y="36"/>
                      </a:lnTo>
                      <a:lnTo>
                        <a:pt x="1" y="2040"/>
                      </a:lnTo>
                      <a:lnTo>
                        <a:pt x="341" y="2040"/>
                      </a:lnTo>
                      <a:lnTo>
                        <a:pt x="341" y="913"/>
                      </a:lnTo>
                      <a:cubicBezTo>
                        <a:pt x="341" y="716"/>
                        <a:pt x="394" y="555"/>
                        <a:pt x="484" y="448"/>
                      </a:cubicBezTo>
                      <a:cubicBezTo>
                        <a:pt x="591" y="340"/>
                        <a:pt x="734" y="287"/>
                        <a:pt x="913" y="287"/>
                      </a:cubicBezTo>
                      <a:cubicBezTo>
                        <a:pt x="1057" y="287"/>
                        <a:pt x="1164" y="322"/>
                        <a:pt x="1253" y="412"/>
                      </a:cubicBezTo>
                      <a:cubicBezTo>
                        <a:pt x="1325" y="519"/>
                        <a:pt x="1361" y="662"/>
                        <a:pt x="1361" y="841"/>
                      </a:cubicBezTo>
                      <a:lnTo>
                        <a:pt x="1361" y="2040"/>
                      </a:lnTo>
                      <a:lnTo>
                        <a:pt x="1683" y="2040"/>
                      </a:lnTo>
                      <a:lnTo>
                        <a:pt x="1683" y="841"/>
                      </a:lnTo>
                      <a:cubicBezTo>
                        <a:pt x="1683" y="555"/>
                        <a:pt x="1629" y="340"/>
                        <a:pt x="1504" y="215"/>
                      </a:cubicBezTo>
                      <a:cubicBezTo>
                        <a:pt x="1397" y="72"/>
                        <a:pt x="1218" y="0"/>
                        <a:pt x="985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" name="Google Shape;220;p15"/>
                <p:cNvSpPr/>
                <p:nvPr/>
              </p:nvSpPr>
              <p:spPr>
                <a:xfrm>
                  <a:off x="2243275" y="1995400"/>
                  <a:ext cx="41625" cy="5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5" h="2058" extrusionOk="0">
                      <a:moveTo>
                        <a:pt x="0" y="0"/>
                      </a:moveTo>
                      <a:lnTo>
                        <a:pt x="0" y="1217"/>
                      </a:lnTo>
                      <a:cubicBezTo>
                        <a:pt x="0" y="1485"/>
                        <a:pt x="54" y="1700"/>
                        <a:pt x="179" y="1843"/>
                      </a:cubicBezTo>
                      <a:cubicBezTo>
                        <a:pt x="286" y="1986"/>
                        <a:pt x="465" y="2058"/>
                        <a:pt x="698" y="2058"/>
                      </a:cubicBezTo>
                      <a:cubicBezTo>
                        <a:pt x="841" y="2058"/>
                        <a:pt x="949" y="2022"/>
                        <a:pt x="1056" y="1968"/>
                      </a:cubicBezTo>
                      <a:cubicBezTo>
                        <a:pt x="1163" y="1915"/>
                        <a:pt x="1253" y="1825"/>
                        <a:pt x="1342" y="1700"/>
                      </a:cubicBezTo>
                      <a:lnTo>
                        <a:pt x="1342" y="2004"/>
                      </a:lnTo>
                      <a:lnTo>
                        <a:pt x="1664" y="2004"/>
                      </a:lnTo>
                      <a:lnTo>
                        <a:pt x="1664" y="0"/>
                      </a:lnTo>
                      <a:lnTo>
                        <a:pt x="1342" y="0"/>
                      </a:lnTo>
                      <a:lnTo>
                        <a:pt x="1342" y="1145"/>
                      </a:lnTo>
                      <a:cubicBezTo>
                        <a:pt x="1342" y="1342"/>
                        <a:pt x="1289" y="1485"/>
                        <a:pt x="1181" y="1611"/>
                      </a:cubicBezTo>
                      <a:cubicBezTo>
                        <a:pt x="1074" y="1718"/>
                        <a:pt x="949" y="1772"/>
                        <a:pt x="770" y="1772"/>
                      </a:cubicBezTo>
                      <a:cubicBezTo>
                        <a:pt x="609" y="1772"/>
                        <a:pt x="501" y="1718"/>
                        <a:pt x="430" y="1628"/>
                      </a:cubicBezTo>
                      <a:cubicBezTo>
                        <a:pt x="358" y="1539"/>
                        <a:pt x="322" y="1396"/>
                        <a:pt x="322" y="1199"/>
                      </a:cubicBezTo>
                      <a:lnTo>
                        <a:pt x="322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" name="Google Shape;221;p15"/>
                <p:cNvSpPr/>
                <p:nvPr/>
              </p:nvSpPr>
              <p:spPr>
                <a:xfrm>
                  <a:off x="2293375" y="1994500"/>
                  <a:ext cx="73400" cy="5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6" h="2041" extrusionOk="0">
                      <a:moveTo>
                        <a:pt x="985" y="0"/>
                      </a:moveTo>
                      <a:cubicBezTo>
                        <a:pt x="841" y="0"/>
                        <a:pt x="716" y="18"/>
                        <a:pt x="609" y="72"/>
                      </a:cubicBezTo>
                      <a:cubicBezTo>
                        <a:pt x="501" y="143"/>
                        <a:pt x="412" y="233"/>
                        <a:pt x="340" y="358"/>
                      </a:cubicBezTo>
                      <a:lnTo>
                        <a:pt x="340" y="36"/>
                      </a:lnTo>
                      <a:lnTo>
                        <a:pt x="0" y="36"/>
                      </a:lnTo>
                      <a:lnTo>
                        <a:pt x="0" y="2040"/>
                      </a:lnTo>
                      <a:lnTo>
                        <a:pt x="340" y="2040"/>
                      </a:lnTo>
                      <a:lnTo>
                        <a:pt x="340" y="913"/>
                      </a:lnTo>
                      <a:cubicBezTo>
                        <a:pt x="340" y="716"/>
                        <a:pt x="376" y="555"/>
                        <a:pt x="484" y="448"/>
                      </a:cubicBezTo>
                      <a:cubicBezTo>
                        <a:pt x="573" y="340"/>
                        <a:pt x="716" y="287"/>
                        <a:pt x="877" y="287"/>
                      </a:cubicBezTo>
                      <a:cubicBezTo>
                        <a:pt x="1020" y="287"/>
                        <a:pt x="1128" y="322"/>
                        <a:pt x="1199" y="412"/>
                      </a:cubicBezTo>
                      <a:cubicBezTo>
                        <a:pt x="1271" y="501"/>
                        <a:pt x="1307" y="644"/>
                        <a:pt x="1307" y="841"/>
                      </a:cubicBezTo>
                      <a:lnTo>
                        <a:pt x="1307" y="2040"/>
                      </a:lnTo>
                      <a:lnTo>
                        <a:pt x="1629" y="2040"/>
                      </a:lnTo>
                      <a:lnTo>
                        <a:pt x="1629" y="913"/>
                      </a:lnTo>
                      <a:cubicBezTo>
                        <a:pt x="1629" y="716"/>
                        <a:pt x="1683" y="555"/>
                        <a:pt x="1772" y="448"/>
                      </a:cubicBezTo>
                      <a:cubicBezTo>
                        <a:pt x="1879" y="340"/>
                        <a:pt x="2005" y="287"/>
                        <a:pt x="2184" y="287"/>
                      </a:cubicBezTo>
                      <a:cubicBezTo>
                        <a:pt x="2327" y="287"/>
                        <a:pt x="2434" y="322"/>
                        <a:pt x="2488" y="412"/>
                      </a:cubicBezTo>
                      <a:cubicBezTo>
                        <a:pt x="2559" y="519"/>
                        <a:pt x="2595" y="644"/>
                        <a:pt x="2595" y="841"/>
                      </a:cubicBezTo>
                      <a:lnTo>
                        <a:pt x="2595" y="2040"/>
                      </a:lnTo>
                      <a:lnTo>
                        <a:pt x="2935" y="2040"/>
                      </a:lnTo>
                      <a:lnTo>
                        <a:pt x="2935" y="841"/>
                      </a:lnTo>
                      <a:cubicBezTo>
                        <a:pt x="2935" y="573"/>
                        <a:pt x="2864" y="358"/>
                        <a:pt x="2756" y="215"/>
                      </a:cubicBezTo>
                      <a:cubicBezTo>
                        <a:pt x="2649" y="72"/>
                        <a:pt x="2488" y="0"/>
                        <a:pt x="2273" y="0"/>
                      </a:cubicBezTo>
                      <a:cubicBezTo>
                        <a:pt x="2112" y="0"/>
                        <a:pt x="1987" y="18"/>
                        <a:pt x="1879" y="90"/>
                      </a:cubicBezTo>
                      <a:cubicBezTo>
                        <a:pt x="1754" y="161"/>
                        <a:pt x="1665" y="269"/>
                        <a:pt x="1575" y="430"/>
                      </a:cubicBezTo>
                      <a:cubicBezTo>
                        <a:pt x="1521" y="287"/>
                        <a:pt x="1450" y="179"/>
                        <a:pt x="1343" y="108"/>
                      </a:cubicBezTo>
                      <a:cubicBezTo>
                        <a:pt x="1253" y="36"/>
                        <a:pt x="1128" y="0"/>
                        <a:pt x="985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" name="Google Shape;222;p15"/>
                <p:cNvSpPr/>
                <p:nvPr/>
              </p:nvSpPr>
              <p:spPr>
                <a:xfrm>
                  <a:off x="2368525" y="1976150"/>
                  <a:ext cx="44775" cy="7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1" h="2828" extrusionOk="0">
                      <a:moveTo>
                        <a:pt x="896" y="1003"/>
                      </a:moveTo>
                      <a:cubicBezTo>
                        <a:pt x="1074" y="1003"/>
                        <a:pt x="1200" y="1074"/>
                        <a:pt x="1307" y="1217"/>
                      </a:cubicBezTo>
                      <a:cubicBezTo>
                        <a:pt x="1414" y="1343"/>
                        <a:pt x="1450" y="1540"/>
                        <a:pt x="1450" y="1772"/>
                      </a:cubicBezTo>
                      <a:cubicBezTo>
                        <a:pt x="1450" y="2023"/>
                        <a:pt x="1414" y="2202"/>
                        <a:pt x="1307" y="2345"/>
                      </a:cubicBezTo>
                      <a:cubicBezTo>
                        <a:pt x="1200" y="2488"/>
                        <a:pt x="1074" y="2560"/>
                        <a:pt x="896" y="2560"/>
                      </a:cubicBezTo>
                      <a:cubicBezTo>
                        <a:pt x="717" y="2560"/>
                        <a:pt x="591" y="2488"/>
                        <a:pt x="484" y="2345"/>
                      </a:cubicBezTo>
                      <a:cubicBezTo>
                        <a:pt x="394" y="2202"/>
                        <a:pt x="341" y="2023"/>
                        <a:pt x="341" y="1772"/>
                      </a:cubicBezTo>
                      <a:cubicBezTo>
                        <a:pt x="341" y="1540"/>
                        <a:pt x="394" y="1343"/>
                        <a:pt x="484" y="1217"/>
                      </a:cubicBezTo>
                      <a:cubicBezTo>
                        <a:pt x="591" y="1074"/>
                        <a:pt x="717" y="1003"/>
                        <a:pt x="896" y="1003"/>
                      </a:cubicBezTo>
                      <a:close/>
                      <a:moveTo>
                        <a:pt x="1" y="1"/>
                      </a:moveTo>
                      <a:lnTo>
                        <a:pt x="1" y="2774"/>
                      </a:lnTo>
                      <a:lnTo>
                        <a:pt x="341" y="2774"/>
                      </a:lnTo>
                      <a:lnTo>
                        <a:pt x="341" y="2470"/>
                      </a:lnTo>
                      <a:cubicBezTo>
                        <a:pt x="412" y="2595"/>
                        <a:pt x="484" y="2685"/>
                        <a:pt x="591" y="2738"/>
                      </a:cubicBezTo>
                      <a:cubicBezTo>
                        <a:pt x="699" y="2792"/>
                        <a:pt x="824" y="2828"/>
                        <a:pt x="985" y="2828"/>
                      </a:cubicBezTo>
                      <a:cubicBezTo>
                        <a:pt x="1218" y="2828"/>
                        <a:pt x="1414" y="2738"/>
                        <a:pt x="1576" y="2542"/>
                      </a:cubicBezTo>
                      <a:cubicBezTo>
                        <a:pt x="1719" y="2345"/>
                        <a:pt x="1790" y="2094"/>
                        <a:pt x="1790" y="1772"/>
                      </a:cubicBezTo>
                      <a:cubicBezTo>
                        <a:pt x="1790" y="1468"/>
                        <a:pt x="1719" y="1217"/>
                        <a:pt x="1576" y="1021"/>
                      </a:cubicBezTo>
                      <a:cubicBezTo>
                        <a:pt x="1414" y="824"/>
                        <a:pt x="1218" y="734"/>
                        <a:pt x="985" y="734"/>
                      </a:cubicBezTo>
                      <a:cubicBezTo>
                        <a:pt x="824" y="734"/>
                        <a:pt x="699" y="752"/>
                        <a:pt x="591" y="806"/>
                      </a:cubicBezTo>
                      <a:cubicBezTo>
                        <a:pt x="484" y="877"/>
                        <a:pt x="412" y="967"/>
                        <a:pt x="341" y="1074"/>
                      </a:cubicBezTo>
                      <a:lnTo>
                        <a:pt x="341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" name="Google Shape;223;p15"/>
                <p:cNvSpPr/>
                <p:nvPr/>
              </p:nvSpPr>
              <p:spPr>
                <a:xfrm>
                  <a:off x="2415050" y="1994500"/>
                  <a:ext cx="46550" cy="5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2" h="2094" extrusionOk="0">
                      <a:moveTo>
                        <a:pt x="985" y="269"/>
                      </a:moveTo>
                      <a:cubicBezTo>
                        <a:pt x="1164" y="269"/>
                        <a:pt x="1289" y="322"/>
                        <a:pt x="1379" y="430"/>
                      </a:cubicBezTo>
                      <a:cubicBezTo>
                        <a:pt x="1486" y="537"/>
                        <a:pt x="1540" y="680"/>
                        <a:pt x="1540" y="859"/>
                      </a:cubicBezTo>
                      <a:lnTo>
                        <a:pt x="359" y="859"/>
                      </a:lnTo>
                      <a:cubicBezTo>
                        <a:pt x="377" y="680"/>
                        <a:pt x="448" y="537"/>
                        <a:pt x="556" y="430"/>
                      </a:cubicBezTo>
                      <a:cubicBezTo>
                        <a:pt x="663" y="322"/>
                        <a:pt x="806" y="269"/>
                        <a:pt x="985" y="269"/>
                      </a:cubicBezTo>
                      <a:close/>
                      <a:moveTo>
                        <a:pt x="985" y="0"/>
                      </a:moveTo>
                      <a:cubicBezTo>
                        <a:pt x="681" y="0"/>
                        <a:pt x="448" y="90"/>
                        <a:pt x="269" y="287"/>
                      </a:cubicBezTo>
                      <a:cubicBezTo>
                        <a:pt x="90" y="466"/>
                        <a:pt x="1" y="734"/>
                        <a:pt x="1" y="1056"/>
                      </a:cubicBezTo>
                      <a:cubicBezTo>
                        <a:pt x="1" y="1378"/>
                        <a:pt x="108" y="1629"/>
                        <a:pt x="287" y="1808"/>
                      </a:cubicBezTo>
                      <a:cubicBezTo>
                        <a:pt x="466" y="2004"/>
                        <a:pt x="735" y="2094"/>
                        <a:pt x="1039" y="2094"/>
                      </a:cubicBezTo>
                      <a:cubicBezTo>
                        <a:pt x="1182" y="2094"/>
                        <a:pt x="1307" y="2076"/>
                        <a:pt x="1432" y="2058"/>
                      </a:cubicBezTo>
                      <a:cubicBezTo>
                        <a:pt x="1540" y="2022"/>
                        <a:pt x="1665" y="1987"/>
                        <a:pt x="1790" y="1933"/>
                      </a:cubicBezTo>
                      <a:lnTo>
                        <a:pt x="1790" y="1629"/>
                      </a:lnTo>
                      <a:cubicBezTo>
                        <a:pt x="1665" y="1700"/>
                        <a:pt x="1558" y="1736"/>
                        <a:pt x="1432" y="1772"/>
                      </a:cubicBezTo>
                      <a:cubicBezTo>
                        <a:pt x="1307" y="1808"/>
                        <a:pt x="1200" y="1808"/>
                        <a:pt x="1075" y="1808"/>
                      </a:cubicBezTo>
                      <a:cubicBezTo>
                        <a:pt x="842" y="1808"/>
                        <a:pt x="681" y="1754"/>
                        <a:pt x="556" y="1647"/>
                      </a:cubicBezTo>
                      <a:cubicBezTo>
                        <a:pt x="430" y="1521"/>
                        <a:pt x="359" y="1342"/>
                        <a:pt x="359" y="1128"/>
                      </a:cubicBezTo>
                      <a:lnTo>
                        <a:pt x="1862" y="1128"/>
                      </a:lnTo>
                      <a:lnTo>
                        <a:pt x="1862" y="967"/>
                      </a:lnTo>
                      <a:cubicBezTo>
                        <a:pt x="1862" y="662"/>
                        <a:pt x="1790" y="430"/>
                        <a:pt x="1629" y="251"/>
                      </a:cubicBezTo>
                      <a:cubicBezTo>
                        <a:pt x="1468" y="72"/>
                        <a:pt x="1254" y="0"/>
                        <a:pt x="985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" name="Google Shape;224;p15"/>
                <p:cNvSpPr/>
                <p:nvPr/>
              </p:nvSpPr>
              <p:spPr>
                <a:xfrm>
                  <a:off x="2468300" y="1994500"/>
                  <a:ext cx="29550" cy="5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2" h="2041" extrusionOk="0">
                      <a:moveTo>
                        <a:pt x="1003" y="0"/>
                      </a:moveTo>
                      <a:cubicBezTo>
                        <a:pt x="841" y="0"/>
                        <a:pt x="716" y="18"/>
                        <a:pt x="609" y="90"/>
                      </a:cubicBezTo>
                      <a:cubicBezTo>
                        <a:pt x="484" y="143"/>
                        <a:pt x="394" y="233"/>
                        <a:pt x="340" y="358"/>
                      </a:cubicBezTo>
                      <a:lnTo>
                        <a:pt x="340" y="36"/>
                      </a:lnTo>
                      <a:lnTo>
                        <a:pt x="0" y="36"/>
                      </a:lnTo>
                      <a:lnTo>
                        <a:pt x="0" y="2040"/>
                      </a:lnTo>
                      <a:lnTo>
                        <a:pt x="340" y="2040"/>
                      </a:lnTo>
                      <a:lnTo>
                        <a:pt x="340" y="984"/>
                      </a:lnTo>
                      <a:cubicBezTo>
                        <a:pt x="340" y="770"/>
                        <a:pt x="376" y="591"/>
                        <a:pt x="484" y="466"/>
                      </a:cubicBezTo>
                      <a:cubicBezTo>
                        <a:pt x="573" y="340"/>
                        <a:pt x="716" y="287"/>
                        <a:pt x="913" y="287"/>
                      </a:cubicBezTo>
                      <a:cubicBezTo>
                        <a:pt x="967" y="287"/>
                        <a:pt x="1003" y="287"/>
                        <a:pt x="1056" y="304"/>
                      </a:cubicBezTo>
                      <a:cubicBezTo>
                        <a:pt x="1092" y="304"/>
                        <a:pt x="1146" y="322"/>
                        <a:pt x="1181" y="340"/>
                      </a:cubicBezTo>
                      <a:lnTo>
                        <a:pt x="1181" y="18"/>
                      </a:lnTo>
                      <a:cubicBezTo>
                        <a:pt x="1146" y="0"/>
                        <a:pt x="1110" y="0"/>
                        <a:pt x="1074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" name="Google Shape;225;p15"/>
                <p:cNvSpPr/>
                <p:nvPr/>
              </p:nvSpPr>
              <p:spPr>
                <a:xfrm>
                  <a:off x="5145425" y="1705475"/>
                  <a:ext cx="39825" cy="6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3" h="2686" extrusionOk="0">
                      <a:moveTo>
                        <a:pt x="644" y="1"/>
                      </a:moveTo>
                      <a:lnTo>
                        <a:pt x="0" y="144"/>
                      </a:lnTo>
                      <a:lnTo>
                        <a:pt x="0" y="466"/>
                      </a:lnTo>
                      <a:lnTo>
                        <a:pt x="644" y="341"/>
                      </a:lnTo>
                      <a:lnTo>
                        <a:pt x="644" y="2381"/>
                      </a:lnTo>
                      <a:lnTo>
                        <a:pt x="54" y="2381"/>
                      </a:lnTo>
                      <a:lnTo>
                        <a:pt x="54" y="2685"/>
                      </a:lnTo>
                      <a:lnTo>
                        <a:pt x="1593" y="2685"/>
                      </a:lnTo>
                      <a:lnTo>
                        <a:pt x="1593" y="2381"/>
                      </a:lnTo>
                      <a:lnTo>
                        <a:pt x="1002" y="2381"/>
                      </a:lnTo>
                      <a:lnTo>
                        <a:pt x="1002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" name="Google Shape;226;p15"/>
                <p:cNvSpPr/>
                <p:nvPr/>
              </p:nvSpPr>
              <p:spPr>
                <a:xfrm>
                  <a:off x="5195525" y="1705475"/>
                  <a:ext cx="39825" cy="6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3" h="2686" extrusionOk="0">
                      <a:moveTo>
                        <a:pt x="645" y="1"/>
                      </a:moveTo>
                      <a:lnTo>
                        <a:pt x="0" y="144"/>
                      </a:lnTo>
                      <a:lnTo>
                        <a:pt x="0" y="466"/>
                      </a:lnTo>
                      <a:lnTo>
                        <a:pt x="645" y="341"/>
                      </a:lnTo>
                      <a:lnTo>
                        <a:pt x="645" y="2381"/>
                      </a:lnTo>
                      <a:lnTo>
                        <a:pt x="54" y="2381"/>
                      </a:lnTo>
                      <a:lnTo>
                        <a:pt x="54" y="2685"/>
                      </a:lnTo>
                      <a:lnTo>
                        <a:pt x="1593" y="2685"/>
                      </a:lnTo>
                      <a:lnTo>
                        <a:pt x="1593" y="2381"/>
                      </a:lnTo>
                      <a:lnTo>
                        <a:pt x="1002" y="2381"/>
                      </a:lnTo>
                      <a:lnTo>
                        <a:pt x="1002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" name="Google Shape;227;p15"/>
                <p:cNvSpPr/>
                <p:nvPr/>
              </p:nvSpPr>
              <p:spPr>
                <a:xfrm>
                  <a:off x="5159275" y="1812850"/>
                  <a:ext cx="55050" cy="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2" h="2614" extrusionOk="0">
                      <a:moveTo>
                        <a:pt x="824" y="430"/>
                      </a:moveTo>
                      <a:cubicBezTo>
                        <a:pt x="1075" y="430"/>
                        <a:pt x="1236" y="430"/>
                        <a:pt x="1289" y="448"/>
                      </a:cubicBezTo>
                      <a:cubicBezTo>
                        <a:pt x="1379" y="448"/>
                        <a:pt x="1432" y="484"/>
                        <a:pt x="1486" y="538"/>
                      </a:cubicBezTo>
                      <a:cubicBezTo>
                        <a:pt x="1522" y="591"/>
                        <a:pt x="1558" y="645"/>
                        <a:pt x="1558" y="735"/>
                      </a:cubicBezTo>
                      <a:cubicBezTo>
                        <a:pt x="1558" y="806"/>
                        <a:pt x="1522" y="878"/>
                        <a:pt x="1468" y="931"/>
                      </a:cubicBezTo>
                      <a:cubicBezTo>
                        <a:pt x="1415" y="985"/>
                        <a:pt x="1343" y="1021"/>
                        <a:pt x="1253" y="1021"/>
                      </a:cubicBezTo>
                      <a:cubicBezTo>
                        <a:pt x="1218" y="1039"/>
                        <a:pt x="1075" y="1039"/>
                        <a:pt x="878" y="1039"/>
                      </a:cubicBezTo>
                      <a:lnTo>
                        <a:pt x="520" y="1039"/>
                      </a:lnTo>
                      <a:lnTo>
                        <a:pt x="520" y="430"/>
                      </a:lnTo>
                      <a:close/>
                      <a:moveTo>
                        <a:pt x="949" y="1468"/>
                      </a:moveTo>
                      <a:cubicBezTo>
                        <a:pt x="1200" y="1468"/>
                        <a:pt x="1361" y="1486"/>
                        <a:pt x="1432" y="1504"/>
                      </a:cubicBezTo>
                      <a:cubicBezTo>
                        <a:pt x="1504" y="1540"/>
                        <a:pt x="1558" y="1576"/>
                        <a:pt x="1593" y="1629"/>
                      </a:cubicBezTo>
                      <a:cubicBezTo>
                        <a:pt x="1629" y="1683"/>
                        <a:pt x="1647" y="1755"/>
                        <a:pt x="1647" y="1826"/>
                      </a:cubicBezTo>
                      <a:cubicBezTo>
                        <a:pt x="1647" y="1933"/>
                        <a:pt x="1629" y="2005"/>
                        <a:pt x="1576" y="2059"/>
                      </a:cubicBezTo>
                      <a:cubicBezTo>
                        <a:pt x="1522" y="2112"/>
                        <a:pt x="1468" y="2148"/>
                        <a:pt x="1379" y="2166"/>
                      </a:cubicBezTo>
                      <a:cubicBezTo>
                        <a:pt x="1325" y="2166"/>
                        <a:pt x="1200" y="2184"/>
                        <a:pt x="1021" y="2184"/>
                      </a:cubicBezTo>
                      <a:lnTo>
                        <a:pt x="520" y="2184"/>
                      </a:lnTo>
                      <a:lnTo>
                        <a:pt x="520" y="1468"/>
                      </a:lnTo>
                      <a:close/>
                      <a:moveTo>
                        <a:pt x="1" y="1"/>
                      </a:moveTo>
                      <a:lnTo>
                        <a:pt x="1" y="2613"/>
                      </a:lnTo>
                      <a:lnTo>
                        <a:pt x="896" y="2613"/>
                      </a:lnTo>
                      <a:cubicBezTo>
                        <a:pt x="1236" y="2613"/>
                        <a:pt x="1432" y="2613"/>
                        <a:pt x="1522" y="2596"/>
                      </a:cubicBezTo>
                      <a:cubicBezTo>
                        <a:pt x="1665" y="2578"/>
                        <a:pt x="1790" y="2542"/>
                        <a:pt x="1880" y="2470"/>
                      </a:cubicBezTo>
                      <a:cubicBezTo>
                        <a:pt x="1987" y="2417"/>
                        <a:pt x="2059" y="2327"/>
                        <a:pt x="2112" y="2202"/>
                      </a:cubicBezTo>
                      <a:cubicBezTo>
                        <a:pt x="2166" y="2095"/>
                        <a:pt x="2202" y="1969"/>
                        <a:pt x="2202" y="1862"/>
                      </a:cubicBezTo>
                      <a:cubicBezTo>
                        <a:pt x="2202" y="1701"/>
                        <a:pt x="2148" y="1576"/>
                        <a:pt x="2059" y="1468"/>
                      </a:cubicBezTo>
                      <a:cubicBezTo>
                        <a:pt x="1987" y="1343"/>
                        <a:pt x="1862" y="1271"/>
                        <a:pt x="1701" y="1218"/>
                      </a:cubicBezTo>
                      <a:cubicBezTo>
                        <a:pt x="1808" y="1164"/>
                        <a:pt x="1898" y="1092"/>
                        <a:pt x="1969" y="985"/>
                      </a:cubicBezTo>
                      <a:cubicBezTo>
                        <a:pt x="2041" y="896"/>
                        <a:pt x="2059" y="770"/>
                        <a:pt x="2059" y="663"/>
                      </a:cubicBezTo>
                      <a:cubicBezTo>
                        <a:pt x="2059" y="538"/>
                        <a:pt x="2041" y="448"/>
                        <a:pt x="1987" y="341"/>
                      </a:cubicBezTo>
                      <a:cubicBezTo>
                        <a:pt x="1934" y="251"/>
                        <a:pt x="1862" y="180"/>
                        <a:pt x="1790" y="126"/>
                      </a:cubicBezTo>
                      <a:cubicBezTo>
                        <a:pt x="1701" y="72"/>
                        <a:pt x="1611" y="37"/>
                        <a:pt x="1504" y="19"/>
                      </a:cubicBezTo>
                      <a:cubicBezTo>
                        <a:pt x="1415" y="1"/>
                        <a:pt x="1253" y="1"/>
                        <a:pt x="1039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" name="Google Shape;228;p15"/>
                <p:cNvSpPr/>
                <p:nvPr/>
              </p:nvSpPr>
              <p:spPr>
                <a:xfrm>
                  <a:off x="5122150" y="1906800"/>
                  <a:ext cx="26875" cy="4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5" h="1701" extrusionOk="0">
                      <a:moveTo>
                        <a:pt x="537" y="609"/>
                      </a:moveTo>
                      <a:cubicBezTo>
                        <a:pt x="645" y="609"/>
                        <a:pt x="734" y="645"/>
                        <a:pt x="788" y="734"/>
                      </a:cubicBezTo>
                      <a:cubicBezTo>
                        <a:pt x="842" y="806"/>
                        <a:pt x="877" y="931"/>
                        <a:pt x="877" y="1074"/>
                      </a:cubicBezTo>
                      <a:cubicBezTo>
                        <a:pt x="877" y="1218"/>
                        <a:pt x="842" y="1325"/>
                        <a:pt x="788" y="1415"/>
                      </a:cubicBezTo>
                      <a:cubicBezTo>
                        <a:pt x="734" y="1486"/>
                        <a:pt x="645" y="1540"/>
                        <a:pt x="537" y="1540"/>
                      </a:cubicBezTo>
                      <a:cubicBezTo>
                        <a:pt x="430" y="1540"/>
                        <a:pt x="358" y="1486"/>
                        <a:pt x="305" y="1415"/>
                      </a:cubicBezTo>
                      <a:cubicBezTo>
                        <a:pt x="233" y="1325"/>
                        <a:pt x="215" y="1218"/>
                        <a:pt x="215" y="1074"/>
                      </a:cubicBezTo>
                      <a:cubicBezTo>
                        <a:pt x="215" y="931"/>
                        <a:pt x="233" y="806"/>
                        <a:pt x="305" y="734"/>
                      </a:cubicBezTo>
                      <a:cubicBezTo>
                        <a:pt x="358" y="645"/>
                        <a:pt x="430" y="609"/>
                        <a:pt x="537" y="609"/>
                      </a:cubicBezTo>
                      <a:close/>
                      <a:moveTo>
                        <a:pt x="1" y="1"/>
                      </a:moveTo>
                      <a:lnTo>
                        <a:pt x="1" y="1665"/>
                      </a:lnTo>
                      <a:lnTo>
                        <a:pt x="215" y="1665"/>
                      </a:lnTo>
                      <a:lnTo>
                        <a:pt x="215" y="1486"/>
                      </a:lnTo>
                      <a:cubicBezTo>
                        <a:pt x="251" y="1558"/>
                        <a:pt x="305" y="1611"/>
                        <a:pt x="358" y="1647"/>
                      </a:cubicBezTo>
                      <a:cubicBezTo>
                        <a:pt x="430" y="1683"/>
                        <a:pt x="502" y="1701"/>
                        <a:pt x="591" y="1701"/>
                      </a:cubicBezTo>
                      <a:cubicBezTo>
                        <a:pt x="734" y="1701"/>
                        <a:pt x="859" y="1647"/>
                        <a:pt x="949" y="1522"/>
                      </a:cubicBezTo>
                      <a:cubicBezTo>
                        <a:pt x="1038" y="1415"/>
                        <a:pt x="1074" y="1253"/>
                        <a:pt x="1074" y="1074"/>
                      </a:cubicBezTo>
                      <a:cubicBezTo>
                        <a:pt x="1074" y="878"/>
                        <a:pt x="1038" y="734"/>
                        <a:pt x="949" y="609"/>
                      </a:cubicBezTo>
                      <a:cubicBezTo>
                        <a:pt x="859" y="502"/>
                        <a:pt x="734" y="430"/>
                        <a:pt x="591" y="430"/>
                      </a:cubicBezTo>
                      <a:cubicBezTo>
                        <a:pt x="502" y="430"/>
                        <a:pt x="430" y="448"/>
                        <a:pt x="358" y="484"/>
                      </a:cubicBezTo>
                      <a:cubicBezTo>
                        <a:pt x="305" y="520"/>
                        <a:pt x="251" y="573"/>
                        <a:pt x="215" y="645"/>
                      </a:cubicBezTo>
                      <a:lnTo>
                        <a:pt x="215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" name="Google Shape;229;p15"/>
                <p:cNvSpPr/>
                <p:nvPr/>
              </p:nvSpPr>
              <p:spPr>
                <a:xfrm>
                  <a:off x="5149900" y="1917550"/>
                  <a:ext cx="27750" cy="3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" h="1271" extrusionOk="0">
                      <a:moveTo>
                        <a:pt x="555" y="179"/>
                      </a:moveTo>
                      <a:cubicBezTo>
                        <a:pt x="662" y="179"/>
                        <a:pt x="752" y="215"/>
                        <a:pt x="805" y="304"/>
                      </a:cubicBezTo>
                      <a:cubicBezTo>
                        <a:pt x="859" y="376"/>
                        <a:pt x="895" y="501"/>
                        <a:pt x="895" y="644"/>
                      </a:cubicBezTo>
                      <a:cubicBezTo>
                        <a:pt x="895" y="788"/>
                        <a:pt x="859" y="895"/>
                        <a:pt x="805" y="985"/>
                      </a:cubicBezTo>
                      <a:cubicBezTo>
                        <a:pt x="752" y="1056"/>
                        <a:pt x="662" y="1110"/>
                        <a:pt x="555" y="1110"/>
                      </a:cubicBezTo>
                      <a:cubicBezTo>
                        <a:pt x="447" y="1110"/>
                        <a:pt x="358" y="1056"/>
                        <a:pt x="304" y="985"/>
                      </a:cubicBezTo>
                      <a:cubicBezTo>
                        <a:pt x="251" y="895"/>
                        <a:pt x="215" y="788"/>
                        <a:pt x="215" y="644"/>
                      </a:cubicBezTo>
                      <a:cubicBezTo>
                        <a:pt x="215" y="501"/>
                        <a:pt x="251" y="376"/>
                        <a:pt x="304" y="304"/>
                      </a:cubicBezTo>
                      <a:cubicBezTo>
                        <a:pt x="376" y="215"/>
                        <a:pt x="447" y="179"/>
                        <a:pt x="555" y="179"/>
                      </a:cubicBezTo>
                      <a:close/>
                      <a:moveTo>
                        <a:pt x="555" y="0"/>
                      </a:moveTo>
                      <a:cubicBezTo>
                        <a:pt x="376" y="0"/>
                        <a:pt x="251" y="72"/>
                        <a:pt x="143" y="179"/>
                      </a:cubicBezTo>
                      <a:cubicBezTo>
                        <a:pt x="54" y="287"/>
                        <a:pt x="0" y="448"/>
                        <a:pt x="0" y="644"/>
                      </a:cubicBezTo>
                      <a:cubicBezTo>
                        <a:pt x="0" y="841"/>
                        <a:pt x="54" y="985"/>
                        <a:pt x="143" y="1110"/>
                      </a:cubicBezTo>
                      <a:cubicBezTo>
                        <a:pt x="251" y="1217"/>
                        <a:pt x="376" y="1271"/>
                        <a:pt x="555" y="1271"/>
                      </a:cubicBezTo>
                      <a:cubicBezTo>
                        <a:pt x="734" y="1271"/>
                        <a:pt x="859" y="1217"/>
                        <a:pt x="966" y="1110"/>
                      </a:cubicBezTo>
                      <a:cubicBezTo>
                        <a:pt x="1056" y="985"/>
                        <a:pt x="1110" y="841"/>
                        <a:pt x="1110" y="644"/>
                      </a:cubicBezTo>
                      <a:cubicBezTo>
                        <a:pt x="1110" y="448"/>
                        <a:pt x="1056" y="287"/>
                        <a:pt x="966" y="179"/>
                      </a:cubicBezTo>
                      <a:cubicBezTo>
                        <a:pt x="859" y="72"/>
                        <a:pt x="734" y="0"/>
                        <a:pt x="555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" name="Google Shape;230;p15"/>
                <p:cNvSpPr/>
                <p:nvPr/>
              </p:nvSpPr>
              <p:spPr>
                <a:xfrm>
                  <a:off x="5181650" y="1917550"/>
                  <a:ext cx="17475" cy="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1236" extrusionOk="0">
                      <a:moveTo>
                        <a:pt x="609" y="0"/>
                      </a:moveTo>
                      <a:cubicBezTo>
                        <a:pt x="502" y="0"/>
                        <a:pt x="430" y="18"/>
                        <a:pt x="358" y="54"/>
                      </a:cubicBezTo>
                      <a:cubicBezTo>
                        <a:pt x="287" y="90"/>
                        <a:pt x="233" y="143"/>
                        <a:pt x="197" y="233"/>
                      </a:cubicBezTo>
                      <a:lnTo>
                        <a:pt x="197" y="36"/>
                      </a:lnTo>
                      <a:lnTo>
                        <a:pt x="1" y="36"/>
                      </a:lnTo>
                      <a:lnTo>
                        <a:pt x="1" y="1235"/>
                      </a:lnTo>
                      <a:lnTo>
                        <a:pt x="197" y="1235"/>
                      </a:lnTo>
                      <a:lnTo>
                        <a:pt x="197" y="609"/>
                      </a:lnTo>
                      <a:cubicBezTo>
                        <a:pt x="197" y="466"/>
                        <a:pt x="233" y="358"/>
                        <a:pt x="287" y="287"/>
                      </a:cubicBezTo>
                      <a:cubicBezTo>
                        <a:pt x="341" y="215"/>
                        <a:pt x="430" y="179"/>
                        <a:pt x="537" y="179"/>
                      </a:cubicBezTo>
                      <a:cubicBezTo>
                        <a:pt x="573" y="179"/>
                        <a:pt x="609" y="179"/>
                        <a:pt x="627" y="197"/>
                      </a:cubicBezTo>
                      <a:cubicBezTo>
                        <a:pt x="663" y="197"/>
                        <a:pt x="681" y="215"/>
                        <a:pt x="698" y="215"/>
                      </a:cubicBezTo>
                      <a:lnTo>
                        <a:pt x="698" y="18"/>
                      </a:lnTo>
                      <a:lnTo>
                        <a:pt x="645" y="18"/>
                      </a:lnTo>
                      <a:cubicBezTo>
                        <a:pt x="627" y="18"/>
                        <a:pt x="609" y="0"/>
                        <a:pt x="609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1" name="Google Shape;231;p15"/>
                <p:cNvSpPr/>
                <p:nvPr/>
              </p:nvSpPr>
              <p:spPr>
                <a:xfrm>
                  <a:off x="5196425" y="1917550"/>
                  <a:ext cx="27750" cy="3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" h="1271" extrusionOk="0">
                      <a:moveTo>
                        <a:pt x="555" y="179"/>
                      </a:moveTo>
                      <a:cubicBezTo>
                        <a:pt x="662" y="179"/>
                        <a:pt x="752" y="215"/>
                        <a:pt x="805" y="304"/>
                      </a:cubicBezTo>
                      <a:cubicBezTo>
                        <a:pt x="877" y="376"/>
                        <a:pt x="895" y="501"/>
                        <a:pt x="895" y="644"/>
                      </a:cubicBezTo>
                      <a:cubicBezTo>
                        <a:pt x="895" y="788"/>
                        <a:pt x="877" y="895"/>
                        <a:pt x="805" y="985"/>
                      </a:cubicBezTo>
                      <a:cubicBezTo>
                        <a:pt x="752" y="1056"/>
                        <a:pt x="662" y="1110"/>
                        <a:pt x="555" y="1110"/>
                      </a:cubicBezTo>
                      <a:cubicBezTo>
                        <a:pt x="448" y="1110"/>
                        <a:pt x="376" y="1056"/>
                        <a:pt x="304" y="985"/>
                      </a:cubicBezTo>
                      <a:cubicBezTo>
                        <a:pt x="251" y="895"/>
                        <a:pt x="215" y="788"/>
                        <a:pt x="215" y="644"/>
                      </a:cubicBezTo>
                      <a:cubicBezTo>
                        <a:pt x="215" y="501"/>
                        <a:pt x="251" y="376"/>
                        <a:pt x="304" y="304"/>
                      </a:cubicBezTo>
                      <a:cubicBezTo>
                        <a:pt x="376" y="215"/>
                        <a:pt x="448" y="179"/>
                        <a:pt x="555" y="179"/>
                      </a:cubicBezTo>
                      <a:close/>
                      <a:moveTo>
                        <a:pt x="555" y="0"/>
                      </a:moveTo>
                      <a:cubicBezTo>
                        <a:pt x="394" y="0"/>
                        <a:pt x="251" y="72"/>
                        <a:pt x="161" y="179"/>
                      </a:cubicBezTo>
                      <a:cubicBezTo>
                        <a:pt x="54" y="287"/>
                        <a:pt x="0" y="448"/>
                        <a:pt x="0" y="644"/>
                      </a:cubicBezTo>
                      <a:cubicBezTo>
                        <a:pt x="0" y="841"/>
                        <a:pt x="54" y="985"/>
                        <a:pt x="161" y="1110"/>
                      </a:cubicBezTo>
                      <a:cubicBezTo>
                        <a:pt x="251" y="1217"/>
                        <a:pt x="394" y="1271"/>
                        <a:pt x="555" y="1271"/>
                      </a:cubicBezTo>
                      <a:cubicBezTo>
                        <a:pt x="734" y="1271"/>
                        <a:pt x="859" y="1217"/>
                        <a:pt x="966" y="1110"/>
                      </a:cubicBezTo>
                      <a:cubicBezTo>
                        <a:pt x="1056" y="985"/>
                        <a:pt x="1110" y="841"/>
                        <a:pt x="1110" y="644"/>
                      </a:cubicBezTo>
                      <a:cubicBezTo>
                        <a:pt x="1110" y="448"/>
                        <a:pt x="1056" y="287"/>
                        <a:pt x="966" y="179"/>
                      </a:cubicBezTo>
                      <a:cubicBezTo>
                        <a:pt x="859" y="72"/>
                        <a:pt x="734" y="0"/>
                        <a:pt x="555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2" name="Google Shape;232;p15"/>
                <p:cNvSpPr/>
                <p:nvPr/>
              </p:nvSpPr>
              <p:spPr>
                <a:xfrm>
                  <a:off x="5228175" y="1917550"/>
                  <a:ext cx="25075" cy="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" h="1236" extrusionOk="0">
                      <a:moveTo>
                        <a:pt x="591" y="0"/>
                      </a:moveTo>
                      <a:cubicBezTo>
                        <a:pt x="502" y="0"/>
                        <a:pt x="430" y="18"/>
                        <a:pt x="359" y="54"/>
                      </a:cubicBezTo>
                      <a:cubicBezTo>
                        <a:pt x="305" y="90"/>
                        <a:pt x="251" y="161"/>
                        <a:pt x="198" y="233"/>
                      </a:cubicBezTo>
                      <a:lnTo>
                        <a:pt x="198" y="36"/>
                      </a:lnTo>
                      <a:lnTo>
                        <a:pt x="1" y="36"/>
                      </a:lnTo>
                      <a:lnTo>
                        <a:pt x="1" y="1235"/>
                      </a:lnTo>
                      <a:lnTo>
                        <a:pt x="198" y="1235"/>
                      </a:lnTo>
                      <a:lnTo>
                        <a:pt x="198" y="555"/>
                      </a:lnTo>
                      <a:cubicBezTo>
                        <a:pt x="198" y="448"/>
                        <a:pt x="233" y="358"/>
                        <a:pt x="287" y="287"/>
                      </a:cubicBezTo>
                      <a:cubicBezTo>
                        <a:pt x="359" y="215"/>
                        <a:pt x="430" y="179"/>
                        <a:pt x="538" y="179"/>
                      </a:cubicBezTo>
                      <a:cubicBezTo>
                        <a:pt x="627" y="179"/>
                        <a:pt x="699" y="215"/>
                        <a:pt x="734" y="269"/>
                      </a:cubicBezTo>
                      <a:cubicBezTo>
                        <a:pt x="788" y="322"/>
                        <a:pt x="806" y="412"/>
                        <a:pt x="806" y="519"/>
                      </a:cubicBezTo>
                      <a:lnTo>
                        <a:pt x="806" y="1235"/>
                      </a:lnTo>
                      <a:lnTo>
                        <a:pt x="1003" y="1235"/>
                      </a:lnTo>
                      <a:lnTo>
                        <a:pt x="1003" y="519"/>
                      </a:lnTo>
                      <a:cubicBezTo>
                        <a:pt x="1003" y="340"/>
                        <a:pt x="967" y="215"/>
                        <a:pt x="895" y="143"/>
                      </a:cubicBezTo>
                      <a:cubicBezTo>
                        <a:pt x="824" y="54"/>
                        <a:pt x="734" y="0"/>
                        <a:pt x="591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3" name="Google Shape;233;p15"/>
                <p:cNvSpPr/>
                <p:nvPr/>
              </p:nvSpPr>
              <p:spPr>
                <a:xfrm>
                  <a:off x="5167325" y="1978825"/>
                  <a:ext cx="42975" cy="6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9" h="2721" extrusionOk="0">
                      <a:moveTo>
                        <a:pt x="108" y="1"/>
                      </a:moveTo>
                      <a:lnTo>
                        <a:pt x="108" y="1343"/>
                      </a:lnTo>
                      <a:cubicBezTo>
                        <a:pt x="216" y="1289"/>
                        <a:pt x="305" y="1271"/>
                        <a:pt x="413" y="1236"/>
                      </a:cubicBezTo>
                      <a:cubicBezTo>
                        <a:pt x="502" y="1218"/>
                        <a:pt x="591" y="1218"/>
                        <a:pt x="699" y="1218"/>
                      </a:cubicBezTo>
                      <a:cubicBezTo>
                        <a:pt x="896" y="1218"/>
                        <a:pt x="1057" y="1271"/>
                        <a:pt x="1182" y="1379"/>
                      </a:cubicBezTo>
                      <a:cubicBezTo>
                        <a:pt x="1307" y="1486"/>
                        <a:pt x="1361" y="1629"/>
                        <a:pt x="1361" y="1808"/>
                      </a:cubicBezTo>
                      <a:cubicBezTo>
                        <a:pt x="1361" y="2005"/>
                        <a:pt x="1307" y="2148"/>
                        <a:pt x="1182" y="2256"/>
                      </a:cubicBezTo>
                      <a:cubicBezTo>
                        <a:pt x="1057" y="2363"/>
                        <a:pt x="896" y="2417"/>
                        <a:pt x="699" y="2417"/>
                      </a:cubicBezTo>
                      <a:cubicBezTo>
                        <a:pt x="574" y="2417"/>
                        <a:pt x="448" y="2399"/>
                        <a:pt x="323" y="2381"/>
                      </a:cubicBezTo>
                      <a:cubicBezTo>
                        <a:pt x="216" y="2345"/>
                        <a:pt x="108" y="2309"/>
                        <a:pt x="1" y="2238"/>
                      </a:cubicBezTo>
                      <a:lnTo>
                        <a:pt x="1" y="2614"/>
                      </a:lnTo>
                      <a:cubicBezTo>
                        <a:pt x="126" y="2649"/>
                        <a:pt x="234" y="2667"/>
                        <a:pt x="359" y="2685"/>
                      </a:cubicBezTo>
                      <a:cubicBezTo>
                        <a:pt x="466" y="2721"/>
                        <a:pt x="591" y="2721"/>
                        <a:pt x="699" y="2721"/>
                      </a:cubicBezTo>
                      <a:cubicBezTo>
                        <a:pt x="1021" y="2721"/>
                        <a:pt x="1271" y="2649"/>
                        <a:pt x="1450" y="2488"/>
                      </a:cubicBezTo>
                      <a:cubicBezTo>
                        <a:pt x="1629" y="2327"/>
                        <a:pt x="1719" y="2095"/>
                        <a:pt x="1719" y="1808"/>
                      </a:cubicBezTo>
                      <a:cubicBezTo>
                        <a:pt x="1719" y="1540"/>
                        <a:pt x="1647" y="1307"/>
                        <a:pt x="1468" y="1146"/>
                      </a:cubicBezTo>
                      <a:cubicBezTo>
                        <a:pt x="1289" y="985"/>
                        <a:pt x="1057" y="914"/>
                        <a:pt x="753" y="914"/>
                      </a:cubicBezTo>
                      <a:lnTo>
                        <a:pt x="591" y="914"/>
                      </a:lnTo>
                      <a:cubicBezTo>
                        <a:pt x="538" y="931"/>
                        <a:pt x="502" y="949"/>
                        <a:pt x="448" y="967"/>
                      </a:cubicBezTo>
                      <a:lnTo>
                        <a:pt x="448" y="305"/>
                      </a:lnTo>
                      <a:lnTo>
                        <a:pt x="1522" y="305"/>
                      </a:lnTo>
                      <a:lnTo>
                        <a:pt x="1522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4" name="Google Shape;234;p15"/>
                <p:cNvSpPr/>
                <p:nvPr/>
              </p:nvSpPr>
              <p:spPr>
                <a:xfrm>
                  <a:off x="5540450" y="1705475"/>
                  <a:ext cx="39850" cy="6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4" h="2686" extrusionOk="0">
                      <a:moveTo>
                        <a:pt x="645" y="1"/>
                      </a:moveTo>
                      <a:lnTo>
                        <a:pt x="1" y="144"/>
                      </a:lnTo>
                      <a:lnTo>
                        <a:pt x="1" y="466"/>
                      </a:lnTo>
                      <a:lnTo>
                        <a:pt x="645" y="341"/>
                      </a:lnTo>
                      <a:lnTo>
                        <a:pt x="645" y="2381"/>
                      </a:lnTo>
                      <a:lnTo>
                        <a:pt x="54" y="2381"/>
                      </a:lnTo>
                      <a:lnTo>
                        <a:pt x="54" y="2685"/>
                      </a:lnTo>
                      <a:lnTo>
                        <a:pt x="1593" y="2685"/>
                      </a:lnTo>
                      <a:lnTo>
                        <a:pt x="1593" y="2381"/>
                      </a:lnTo>
                      <a:lnTo>
                        <a:pt x="1003" y="2381"/>
                      </a:lnTo>
                      <a:lnTo>
                        <a:pt x="1003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" name="Google Shape;235;p15"/>
                <p:cNvSpPr/>
                <p:nvPr/>
              </p:nvSpPr>
              <p:spPr>
                <a:xfrm>
                  <a:off x="5586975" y="1704600"/>
                  <a:ext cx="42525" cy="6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1" h="2721" extrusionOk="0">
                      <a:moveTo>
                        <a:pt x="770" y="0"/>
                      </a:moveTo>
                      <a:cubicBezTo>
                        <a:pt x="681" y="0"/>
                        <a:pt x="555" y="0"/>
                        <a:pt x="430" y="36"/>
                      </a:cubicBezTo>
                      <a:cubicBezTo>
                        <a:pt x="305" y="72"/>
                        <a:pt x="162" y="108"/>
                        <a:pt x="18" y="179"/>
                      </a:cubicBezTo>
                      <a:lnTo>
                        <a:pt x="18" y="537"/>
                      </a:lnTo>
                      <a:cubicBezTo>
                        <a:pt x="162" y="448"/>
                        <a:pt x="305" y="394"/>
                        <a:pt x="430" y="358"/>
                      </a:cubicBezTo>
                      <a:cubicBezTo>
                        <a:pt x="555" y="322"/>
                        <a:pt x="681" y="304"/>
                        <a:pt x="788" y="304"/>
                      </a:cubicBezTo>
                      <a:cubicBezTo>
                        <a:pt x="949" y="304"/>
                        <a:pt x="1074" y="340"/>
                        <a:pt x="1182" y="430"/>
                      </a:cubicBezTo>
                      <a:cubicBezTo>
                        <a:pt x="1271" y="519"/>
                        <a:pt x="1325" y="644"/>
                        <a:pt x="1325" y="788"/>
                      </a:cubicBezTo>
                      <a:cubicBezTo>
                        <a:pt x="1325" y="859"/>
                        <a:pt x="1307" y="949"/>
                        <a:pt x="1253" y="1038"/>
                      </a:cubicBezTo>
                      <a:cubicBezTo>
                        <a:pt x="1217" y="1128"/>
                        <a:pt x="1128" y="1253"/>
                        <a:pt x="1021" y="1378"/>
                      </a:cubicBezTo>
                      <a:cubicBezTo>
                        <a:pt x="949" y="1450"/>
                        <a:pt x="806" y="1593"/>
                        <a:pt x="573" y="1843"/>
                      </a:cubicBezTo>
                      <a:cubicBezTo>
                        <a:pt x="323" y="2076"/>
                        <a:pt x="144" y="2273"/>
                        <a:pt x="1" y="2416"/>
                      </a:cubicBezTo>
                      <a:lnTo>
                        <a:pt x="1" y="2720"/>
                      </a:lnTo>
                      <a:lnTo>
                        <a:pt x="1701" y="2720"/>
                      </a:lnTo>
                      <a:lnTo>
                        <a:pt x="1701" y="2416"/>
                      </a:lnTo>
                      <a:lnTo>
                        <a:pt x="448" y="2416"/>
                      </a:lnTo>
                      <a:cubicBezTo>
                        <a:pt x="734" y="2112"/>
                        <a:pt x="949" y="1879"/>
                        <a:pt x="1110" y="1718"/>
                      </a:cubicBezTo>
                      <a:cubicBezTo>
                        <a:pt x="1271" y="1557"/>
                        <a:pt x="1379" y="1450"/>
                        <a:pt x="1396" y="1414"/>
                      </a:cubicBezTo>
                      <a:cubicBezTo>
                        <a:pt x="1504" y="1289"/>
                        <a:pt x="1575" y="1163"/>
                        <a:pt x="1629" y="1074"/>
                      </a:cubicBezTo>
                      <a:cubicBezTo>
                        <a:pt x="1665" y="967"/>
                        <a:pt x="1683" y="859"/>
                        <a:pt x="1683" y="752"/>
                      </a:cubicBezTo>
                      <a:cubicBezTo>
                        <a:pt x="1683" y="519"/>
                        <a:pt x="1611" y="340"/>
                        <a:pt x="1432" y="197"/>
                      </a:cubicBezTo>
                      <a:cubicBezTo>
                        <a:pt x="1271" y="54"/>
                        <a:pt x="1056" y="0"/>
                        <a:pt x="770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6" name="Google Shape;236;p15"/>
                <p:cNvSpPr/>
                <p:nvPr/>
              </p:nvSpPr>
              <p:spPr>
                <a:xfrm>
                  <a:off x="5551625" y="1811525"/>
                  <a:ext cx="57300" cy="6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2" h="2721" extrusionOk="0">
                      <a:moveTo>
                        <a:pt x="1236" y="0"/>
                      </a:moveTo>
                      <a:cubicBezTo>
                        <a:pt x="860" y="0"/>
                        <a:pt x="574" y="125"/>
                        <a:pt x="341" y="358"/>
                      </a:cubicBezTo>
                      <a:cubicBezTo>
                        <a:pt x="126" y="609"/>
                        <a:pt x="1" y="949"/>
                        <a:pt x="1" y="1378"/>
                      </a:cubicBezTo>
                      <a:cubicBezTo>
                        <a:pt x="1" y="1790"/>
                        <a:pt x="126" y="2130"/>
                        <a:pt x="341" y="2362"/>
                      </a:cubicBezTo>
                      <a:cubicBezTo>
                        <a:pt x="574" y="2595"/>
                        <a:pt x="860" y="2720"/>
                        <a:pt x="1200" y="2720"/>
                      </a:cubicBezTo>
                      <a:cubicBezTo>
                        <a:pt x="1486" y="2720"/>
                        <a:pt x="1719" y="2649"/>
                        <a:pt x="1898" y="2505"/>
                      </a:cubicBezTo>
                      <a:cubicBezTo>
                        <a:pt x="2077" y="2362"/>
                        <a:pt x="2220" y="2148"/>
                        <a:pt x="2291" y="1861"/>
                      </a:cubicBezTo>
                      <a:lnTo>
                        <a:pt x="1773" y="1700"/>
                      </a:lnTo>
                      <a:cubicBezTo>
                        <a:pt x="1737" y="1897"/>
                        <a:pt x="1665" y="2040"/>
                        <a:pt x="1558" y="2130"/>
                      </a:cubicBezTo>
                      <a:cubicBezTo>
                        <a:pt x="1450" y="2219"/>
                        <a:pt x="1343" y="2255"/>
                        <a:pt x="1200" y="2255"/>
                      </a:cubicBezTo>
                      <a:cubicBezTo>
                        <a:pt x="1003" y="2255"/>
                        <a:pt x="860" y="2201"/>
                        <a:pt x="735" y="2058"/>
                      </a:cubicBezTo>
                      <a:cubicBezTo>
                        <a:pt x="609" y="1915"/>
                        <a:pt x="556" y="1682"/>
                        <a:pt x="556" y="1342"/>
                      </a:cubicBezTo>
                      <a:cubicBezTo>
                        <a:pt x="556" y="1038"/>
                        <a:pt x="609" y="805"/>
                        <a:pt x="735" y="662"/>
                      </a:cubicBezTo>
                      <a:cubicBezTo>
                        <a:pt x="860" y="519"/>
                        <a:pt x="1021" y="447"/>
                        <a:pt x="1200" y="447"/>
                      </a:cubicBezTo>
                      <a:cubicBezTo>
                        <a:pt x="1343" y="447"/>
                        <a:pt x="1468" y="501"/>
                        <a:pt x="1558" y="573"/>
                      </a:cubicBezTo>
                      <a:cubicBezTo>
                        <a:pt x="1665" y="644"/>
                        <a:pt x="1737" y="752"/>
                        <a:pt x="1755" y="895"/>
                      </a:cubicBezTo>
                      <a:lnTo>
                        <a:pt x="2291" y="770"/>
                      </a:lnTo>
                      <a:cubicBezTo>
                        <a:pt x="2220" y="555"/>
                        <a:pt x="2130" y="394"/>
                        <a:pt x="2023" y="286"/>
                      </a:cubicBezTo>
                      <a:cubicBezTo>
                        <a:pt x="1808" y="90"/>
                        <a:pt x="1558" y="0"/>
                        <a:pt x="1236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7" name="Google Shape;237;p15"/>
                <p:cNvSpPr/>
                <p:nvPr/>
              </p:nvSpPr>
              <p:spPr>
                <a:xfrm>
                  <a:off x="5502425" y="1917550"/>
                  <a:ext cx="23725" cy="3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9" h="1271" extrusionOk="0">
                      <a:moveTo>
                        <a:pt x="591" y="0"/>
                      </a:moveTo>
                      <a:cubicBezTo>
                        <a:pt x="412" y="0"/>
                        <a:pt x="269" y="72"/>
                        <a:pt x="144" y="179"/>
                      </a:cubicBezTo>
                      <a:cubicBezTo>
                        <a:pt x="54" y="287"/>
                        <a:pt x="0" y="448"/>
                        <a:pt x="0" y="644"/>
                      </a:cubicBezTo>
                      <a:cubicBezTo>
                        <a:pt x="0" y="823"/>
                        <a:pt x="36" y="985"/>
                        <a:pt x="144" y="1092"/>
                      </a:cubicBezTo>
                      <a:cubicBezTo>
                        <a:pt x="251" y="1217"/>
                        <a:pt x="394" y="1271"/>
                        <a:pt x="591" y="1271"/>
                      </a:cubicBezTo>
                      <a:cubicBezTo>
                        <a:pt x="645" y="1271"/>
                        <a:pt x="716" y="1271"/>
                        <a:pt x="770" y="1253"/>
                      </a:cubicBezTo>
                      <a:cubicBezTo>
                        <a:pt x="824" y="1235"/>
                        <a:pt x="877" y="1217"/>
                        <a:pt x="949" y="1199"/>
                      </a:cubicBezTo>
                      <a:lnTo>
                        <a:pt x="949" y="1002"/>
                      </a:lnTo>
                      <a:cubicBezTo>
                        <a:pt x="877" y="1038"/>
                        <a:pt x="824" y="1056"/>
                        <a:pt x="770" y="1074"/>
                      </a:cubicBezTo>
                      <a:cubicBezTo>
                        <a:pt x="716" y="1092"/>
                        <a:pt x="663" y="1110"/>
                        <a:pt x="609" y="1110"/>
                      </a:cubicBezTo>
                      <a:cubicBezTo>
                        <a:pt x="484" y="1110"/>
                        <a:pt x="376" y="1056"/>
                        <a:pt x="305" y="985"/>
                      </a:cubicBezTo>
                      <a:cubicBezTo>
                        <a:pt x="233" y="895"/>
                        <a:pt x="197" y="788"/>
                        <a:pt x="197" y="644"/>
                      </a:cubicBezTo>
                      <a:cubicBezTo>
                        <a:pt x="197" y="501"/>
                        <a:pt x="233" y="376"/>
                        <a:pt x="305" y="304"/>
                      </a:cubicBezTo>
                      <a:cubicBezTo>
                        <a:pt x="376" y="215"/>
                        <a:pt x="484" y="179"/>
                        <a:pt x="609" y="179"/>
                      </a:cubicBezTo>
                      <a:cubicBezTo>
                        <a:pt x="663" y="179"/>
                        <a:pt x="716" y="179"/>
                        <a:pt x="770" y="197"/>
                      </a:cubicBezTo>
                      <a:cubicBezTo>
                        <a:pt x="824" y="215"/>
                        <a:pt x="877" y="233"/>
                        <a:pt x="949" y="269"/>
                      </a:cubicBezTo>
                      <a:lnTo>
                        <a:pt x="949" y="90"/>
                      </a:lnTo>
                      <a:cubicBezTo>
                        <a:pt x="895" y="54"/>
                        <a:pt x="824" y="36"/>
                        <a:pt x="770" y="36"/>
                      </a:cubicBezTo>
                      <a:cubicBezTo>
                        <a:pt x="716" y="18"/>
                        <a:pt x="663" y="0"/>
                        <a:pt x="591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" name="Google Shape;238;p15"/>
                <p:cNvSpPr/>
                <p:nvPr/>
              </p:nvSpPr>
              <p:spPr>
                <a:xfrm>
                  <a:off x="5528825" y="1917550"/>
                  <a:ext cx="25525" cy="3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1" h="1271" extrusionOk="0">
                      <a:moveTo>
                        <a:pt x="823" y="627"/>
                      </a:moveTo>
                      <a:lnTo>
                        <a:pt x="823" y="680"/>
                      </a:lnTo>
                      <a:cubicBezTo>
                        <a:pt x="823" y="806"/>
                        <a:pt x="788" y="913"/>
                        <a:pt x="716" y="985"/>
                      </a:cubicBezTo>
                      <a:cubicBezTo>
                        <a:pt x="662" y="1074"/>
                        <a:pt x="573" y="1110"/>
                        <a:pt x="466" y="1110"/>
                      </a:cubicBezTo>
                      <a:cubicBezTo>
                        <a:pt x="376" y="1110"/>
                        <a:pt x="322" y="1092"/>
                        <a:pt x="269" y="1038"/>
                      </a:cubicBezTo>
                      <a:cubicBezTo>
                        <a:pt x="233" y="1002"/>
                        <a:pt x="197" y="949"/>
                        <a:pt x="197" y="877"/>
                      </a:cubicBezTo>
                      <a:cubicBezTo>
                        <a:pt x="197" y="788"/>
                        <a:pt x="233" y="734"/>
                        <a:pt x="304" y="698"/>
                      </a:cubicBezTo>
                      <a:cubicBezTo>
                        <a:pt x="358" y="644"/>
                        <a:pt x="466" y="627"/>
                        <a:pt x="627" y="627"/>
                      </a:cubicBezTo>
                      <a:close/>
                      <a:moveTo>
                        <a:pt x="501" y="0"/>
                      </a:moveTo>
                      <a:cubicBezTo>
                        <a:pt x="430" y="0"/>
                        <a:pt x="376" y="18"/>
                        <a:pt x="304" y="36"/>
                      </a:cubicBezTo>
                      <a:cubicBezTo>
                        <a:pt x="233" y="36"/>
                        <a:pt x="161" y="72"/>
                        <a:pt x="90" y="90"/>
                      </a:cubicBezTo>
                      <a:lnTo>
                        <a:pt x="90" y="269"/>
                      </a:lnTo>
                      <a:cubicBezTo>
                        <a:pt x="161" y="251"/>
                        <a:pt x="215" y="215"/>
                        <a:pt x="287" y="197"/>
                      </a:cubicBezTo>
                      <a:cubicBezTo>
                        <a:pt x="340" y="179"/>
                        <a:pt x="412" y="179"/>
                        <a:pt x="483" y="179"/>
                      </a:cubicBezTo>
                      <a:cubicBezTo>
                        <a:pt x="591" y="179"/>
                        <a:pt x="680" y="197"/>
                        <a:pt x="734" y="251"/>
                      </a:cubicBezTo>
                      <a:cubicBezTo>
                        <a:pt x="788" y="304"/>
                        <a:pt x="823" y="376"/>
                        <a:pt x="823" y="466"/>
                      </a:cubicBezTo>
                      <a:lnTo>
                        <a:pt x="823" y="483"/>
                      </a:lnTo>
                      <a:lnTo>
                        <a:pt x="555" y="483"/>
                      </a:lnTo>
                      <a:cubicBezTo>
                        <a:pt x="358" y="483"/>
                        <a:pt x="233" y="519"/>
                        <a:pt x="143" y="591"/>
                      </a:cubicBezTo>
                      <a:cubicBezTo>
                        <a:pt x="54" y="644"/>
                        <a:pt x="0" y="752"/>
                        <a:pt x="0" y="895"/>
                      </a:cubicBezTo>
                      <a:cubicBezTo>
                        <a:pt x="0" y="1002"/>
                        <a:pt x="36" y="1092"/>
                        <a:pt x="108" y="1163"/>
                      </a:cubicBezTo>
                      <a:cubicBezTo>
                        <a:pt x="179" y="1235"/>
                        <a:pt x="287" y="1271"/>
                        <a:pt x="412" y="1271"/>
                      </a:cubicBezTo>
                      <a:cubicBezTo>
                        <a:pt x="501" y="1271"/>
                        <a:pt x="591" y="1253"/>
                        <a:pt x="662" y="1217"/>
                      </a:cubicBezTo>
                      <a:cubicBezTo>
                        <a:pt x="716" y="1181"/>
                        <a:pt x="770" y="1128"/>
                        <a:pt x="823" y="1056"/>
                      </a:cubicBezTo>
                      <a:lnTo>
                        <a:pt x="823" y="1235"/>
                      </a:lnTo>
                      <a:lnTo>
                        <a:pt x="1020" y="1235"/>
                      </a:lnTo>
                      <a:lnTo>
                        <a:pt x="1020" y="555"/>
                      </a:lnTo>
                      <a:cubicBezTo>
                        <a:pt x="1020" y="376"/>
                        <a:pt x="984" y="233"/>
                        <a:pt x="895" y="143"/>
                      </a:cubicBezTo>
                      <a:cubicBezTo>
                        <a:pt x="806" y="54"/>
                        <a:pt x="680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" name="Google Shape;239;p15"/>
                <p:cNvSpPr/>
                <p:nvPr/>
              </p:nvSpPr>
              <p:spPr>
                <a:xfrm>
                  <a:off x="5560125" y="1917550"/>
                  <a:ext cx="17475" cy="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1236" extrusionOk="0">
                      <a:moveTo>
                        <a:pt x="609" y="0"/>
                      </a:moveTo>
                      <a:cubicBezTo>
                        <a:pt x="520" y="0"/>
                        <a:pt x="430" y="18"/>
                        <a:pt x="359" y="54"/>
                      </a:cubicBezTo>
                      <a:cubicBezTo>
                        <a:pt x="305" y="90"/>
                        <a:pt x="251" y="143"/>
                        <a:pt x="198" y="233"/>
                      </a:cubicBezTo>
                      <a:lnTo>
                        <a:pt x="198" y="36"/>
                      </a:lnTo>
                      <a:lnTo>
                        <a:pt x="1" y="36"/>
                      </a:lnTo>
                      <a:lnTo>
                        <a:pt x="1" y="1235"/>
                      </a:lnTo>
                      <a:lnTo>
                        <a:pt x="198" y="1235"/>
                      </a:lnTo>
                      <a:lnTo>
                        <a:pt x="198" y="609"/>
                      </a:lnTo>
                      <a:cubicBezTo>
                        <a:pt x="198" y="466"/>
                        <a:pt x="234" y="358"/>
                        <a:pt x="287" y="287"/>
                      </a:cubicBezTo>
                      <a:cubicBezTo>
                        <a:pt x="359" y="215"/>
                        <a:pt x="430" y="179"/>
                        <a:pt x="556" y="179"/>
                      </a:cubicBezTo>
                      <a:cubicBezTo>
                        <a:pt x="574" y="179"/>
                        <a:pt x="609" y="179"/>
                        <a:pt x="627" y="197"/>
                      </a:cubicBezTo>
                      <a:cubicBezTo>
                        <a:pt x="663" y="197"/>
                        <a:pt x="681" y="215"/>
                        <a:pt x="699" y="215"/>
                      </a:cubicBezTo>
                      <a:lnTo>
                        <a:pt x="699" y="18"/>
                      </a:lnTo>
                      <a:lnTo>
                        <a:pt x="645" y="18"/>
                      </a:lnTo>
                      <a:cubicBezTo>
                        <a:pt x="627" y="18"/>
                        <a:pt x="627" y="0"/>
                        <a:pt x="609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" name="Google Shape;240;p15"/>
                <p:cNvSpPr/>
                <p:nvPr/>
              </p:nvSpPr>
              <p:spPr>
                <a:xfrm>
                  <a:off x="5577125" y="1906800"/>
                  <a:ext cx="26875" cy="4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5" h="1701" extrusionOk="0">
                      <a:moveTo>
                        <a:pt x="538" y="609"/>
                      </a:moveTo>
                      <a:cubicBezTo>
                        <a:pt x="645" y="609"/>
                        <a:pt x="717" y="645"/>
                        <a:pt x="788" y="734"/>
                      </a:cubicBezTo>
                      <a:cubicBezTo>
                        <a:pt x="842" y="806"/>
                        <a:pt x="878" y="931"/>
                        <a:pt x="878" y="1074"/>
                      </a:cubicBezTo>
                      <a:cubicBezTo>
                        <a:pt x="878" y="1218"/>
                        <a:pt x="842" y="1325"/>
                        <a:pt x="788" y="1415"/>
                      </a:cubicBezTo>
                      <a:cubicBezTo>
                        <a:pt x="717" y="1486"/>
                        <a:pt x="645" y="1540"/>
                        <a:pt x="538" y="1540"/>
                      </a:cubicBezTo>
                      <a:cubicBezTo>
                        <a:pt x="430" y="1540"/>
                        <a:pt x="359" y="1486"/>
                        <a:pt x="287" y="1415"/>
                      </a:cubicBezTo>
                      <a:cubicBezTo>
                        <a:pt x="234" y="1325"/>
                        <a:pt x="198" y="1218"/>
                        <a:pt x="198" y="1074"/>
                      </a:cubicBezTo>
                      <a:cubicBezTo>
                        <a:pt x="198" y="931"/>
                        <a:pt x="234" y="806"/>
                        <a:pt x="287" y="734"/>
                      </a:cubicBezTo>
                      <a:cubicBezTo>
                        <a:pt x="359" y="645"/>
                        <a:pt x="430" y="609"/>
                        <a:pt x="538" y="609"/>
                      </a:cubicBezTo>
                      <a:close/>
                      <a:moveTo>
                        <a:pt x="1" y="1"/>
                      </a:moveTo>
                      <a:lnTo>
                        <a:pt x="1" y="1665"/>
                      </a:lnTo>
                      <a:lnTo>
                        <a:pt x="198" y="1665"/>
                      </a:lnTo>
                      <a:lnTo>
                        <a:pt x="198" y="1486"/>
                      </a:lnTo>
                      <a:cubicBezTo>
                        <a:pt x="251" y="1558"/>
                        <a:pt x="305" y="1611"/>
                        <a:pt x="359" y="1647"/>
                      </a:cubicBezTo>
                      <a:cubicBezTo>
                        <a:pt x="430" y="1683"/>
                        <a:pt x="502" y="1701"/>
                        <a:pt x="591" y="1701"/>
                      </a:cubicBezTo>
                      <a:cubicBezTo>
                        <a:pt x="735" y="1701"/>
                        <a:pt x="860" y="1647"/>
                        <a:pt x="949" y="1522"/>
                      </a:cubicBezTo>
                      <a:cubicBezTo>
                        <a:pt x="1039" y="1415"/>
                        <a:pt x="1075" y="1253"/>
                        <a:pt x="1075" y="1074"/>
                      </a:cubicBezTo>
                      <a:cubicBezTo>
                        <a:pt x="1075" y="878"/>
                        <a:pt x="1039" y="734"/>
                        <a:pt x="949" y="609"/>
                      </a:cubicBezTo>
                      <a:cubicBezTo>
                        <a:pt x="860" y="502"/>
                        <a:pt x="735" y="430"/>
                        <a:pt x="591" y="430"/>
                      </a:cubicBezTo>
                      <a:cubicBezTo>
                        <a:pt x="502" y="430"/>
                        <a:pt x="430" y="448"/>
                        <a:pt x="359" y="484"/>
                      </a:cubicBezTo>
                      <a:cubicBezTo>
                        <a:pt x="305" y="520"/>
                        <a:pt x="251" y="573"/>
                        <a:pt x="198" y="645"/>
                      </a:cubicBezTo>
                      <a:lnTo>
                        <a:pt x="198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" name="Google Shape;241;p15"/>
                <p:cNvSpPr/>
                <p:nvPr/>
              </p:nvSpPr>
              <p:spPr>
                <a:xfrm>
                  <a:off x="5604875" y="1917550"/>
                  <a:ext cx="27750" cy="3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" h="1271" extrusionOk="0">
                      <a:moveTo>
                        <a:pt x="555" y="179"/>
                      </a:moveTo>
                      <a:cubicBezTo>
                        <a:pt x="663" y="179"/>
                        <a:pt x="734" y="215"/>
                        <a:pt x="806" y="304"/>
                      </a:cubicBezTo>
                      <a:cubicBezTo>
                        <a:pt x="859" y="376"/>
                        <a:pt x="895" y="501"/>
                        <a:pt x="895" y="644"/>
                      </a:cubicBezTo>
                      <a:cubicBezTo>
                        <a:pt x="895" y="788"/>
                        <a:pt x="859" y="895"/>
                        <a:pt x="806" y="985"/>
                      </a:cubicBezTo>
                      <a:cubicBezTo>
                        <a:pt x="734" y="1056"/>
                        <a:pt x="663" y="1110"/>
                        <a:pt x="555" y="1110"/>
                      </a:cubicBezTo>
                      <a:cubicBezTo>
                        <a:pt x="448" y="1110"/>
                        <a:pt x="358" y="1056"/>
                        <a:pt x="305" y="985"/>
                      </a:cubicBezTo>
                      <a:cubicBezTo>
                        <a:pt x="233" y="895"/>
                        <a:pt x="215" y="788"/>
                        <a:pt x="215" y="644"/>
                      </a:cubicBezTo>
                      <a:cubicBezTo>
                        <a:pt x="215" y="501"/>
                        <a:pt x="233" y="376"/>
                        <a:pt x="305" y="304"/>
                      </a:cubicBezTo>
                      <a:cubicBezTo>
                        <a:pt x="358" y="215"/>
                        <a:pt x="448" y="179"/>
                        <a:pt x="555" y="179"/>
                      </a:cubicBezTo>
                      <a:close/>
                      <a:moveTo>
                        <a:pt x="555" y="0"/>
                      </a:moveTo>
                      <a:cubicBezTo>
                        <a:pt x="376" y="0"/>
                        <a:pt x="251" y="72"/>
                        <a:pt x="144" y="179"/>
                      </a:cubicBezTo>
                      <a:cubicBezTo>
                        <a:pt x="54" y="287"/>
                        <a:pt x="0" y="448"/>
                        <a:pt x="0" y="644"/>
                      </a:cubicBezTo>
                      <a:cubicBezTo>
                        <a:pt x="0" y="841"/>
                        <a:pt x="54" y="985"/>
                        <a:pt x="144" y="1110"/>
                      </a:cubicBezTo>
                      <a:cubicBezTo>
                        <a:pt x="251" y="1217"/>
                        <a:pt x="376" y="1271"/>
                        <a:pt x="555" y="1271"/>
                      </a:cubicBezTo>
                      <a:cubicBezTo>
                        <a:pt x="716" y="1271"/>
                        <a:pt x="859" y="1217"/>
                        <a:pt x="949" y="1110"/>
                      </a:cubicBezTo>
                      <a:cubicBezTo>
                        <a:pt x="1056" y="985"/>
                        <a:pt x="1110" y="841"/>
                        <a:pt x="1110" y="644"/>
                      </a:cubicBezTo>
                      <a:cubicBezTo>
                        <a:pt x="1110" y="448"/>
                        <a:pt x="1056" y="287"/>
                        <a:pt x="949" y="179"/>
                      </a:cubicBezTo>
                      <a:cubicBezTo>
                        <a:pt x="859" y="72"/>
                        <a:pt x="716" y="0"/>
                        <a:pt x="555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2" name="Google Shape;242;p15"/>
                <p:cNvSpPr/>
                <p:nvPr/>
              </p:nvSpPr>
              <p:spPr>
                <a:xfrm>
                  <a:off x="5636200" y="1917550"/>
                  <a:ext cx="25525" cy="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1" h="1236" extrusionOk="0">
                      <a:moveTo>
                        <a:pt x="591" y="0"/>
                      </a:moveTo>
                      <a:cubicBezTo>
                        <a:pt x="519" y="0"/>
                        <a:pt x="430" y="18"/>
                        <a:pt x="376" y="54"/>
                      </a:cubicBezTo>
                      <a:cubicBezTo>
                        <a:pt x="304" y="90"/>
                        <a:pt x="251" y="161"/>
                        <a:pt x="215" y="233"/>
                      </a:cubicBezTo>
                      <a:lnTo>
                        <a:pt x="215" y="36"/>
                      </a:lnTo>
                      <a:lnTo>
                        <a:pt x="0" y="36"/>
                      </a:lnTo>
                      <a:lnTo>
                        <a:pt x="0" y="1235"/>
                      </a:lnTo>
                      <a:lnTo>
                        <a:pt x="215" y="1235"/>
                      </a:lnTo>
                      <a:lnTo>
                        <a:pt x="215" y="555"/>
                      </a:lnTo>
                      <a:cubicBezTo>
                        <a:pt x="215" y="448"/>
                        <a:pt x="233" y="358"/>
                        <a:pt x="304" y="287"/>
                      </a:cubicBezTo>
                      <a:cubicBezTo>
                        <a:pt x="358" y="215"/>
                        <a:pt x="447" y="179"/>
                        <a:pt x="555" y="179"/>
                      </a:cubicBezTo>
                      <a:cubicBezTo>
                        <a:pt x="644" y="179"/>
                        <a:pt x="698" y="215"/>
                        <a:pt x="752" y="269"/>
                      </a:cubicBezTo>
                      <a:cubicBezTo>
                        <a:pt x="787" y="322"/>
                        <a:pt x="823" y="412"/>
                        <a:pt x="823" y="519"/>
                      </a:cubicBezTo>
                      <a:lnTo>
                        <a:pt x="823" y="1235"/>
                      </a:lnTo>
                      <a:lnTo>
                        <a:pt x="1020" y="1235"/>
                      </a:lnTo>
                      <a:lnTo>
                        <a:pt x="1020" y="519"/>
                      </a:lnTo>
                      <a:cubicBezTo>
                        <a:pt x="1020" y="340"/>
                        <a:pt x="984" y="215"/>
                        <a:pt x="913" y="143"/>
                      </a:cubicBezTo>
                      <a:cubicBezTo>
                        <a:pt x="841" y="54"/>
                        <a:pt x="734" y="0"/>
                        <a:pt x="591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3" name="Google Shape;243;p15"/>
                <p:cNvSpPr/>
                <p:nvPr/>
              </p:nvSpPr>
              <p:spPr>
                <a:xfrm>
                  <a:off x="5561475" y="1977500"/>
                  <a:ext cx="46100" cy="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4" h="2774" extrusionOk="0">
                      <a:moveTo>
                        <a:pt x="949" y="1253"/>
                      </a:moveTo>
                      <a:cubicBezTo>
                        <a:pt x="1110" y="1253"/>
                        <a:pt x="1253" y="1307"/>
                        <a:pt x="1343" y="1414"/>
                      </a:cubicBezTo>
                      <a:cubicBezTo>
                        <a:pt x="1432" y="1521"/>
                        <a:pt x="1486" y="1664"/>
                        <a:pt x="1486" y="1861"/>
                      </a:cubicBezTo>
                      <a:cubicBezTo>
                        <a:pt x="1486" y="2058"/>
                        <a:pt x="1432" y="2219"/>
                        <a:pt x="1343" y="2327"/>
                      </a:cubicBezTo>
                      <a:cubicBezTo>
                        <a:pt x="1253" y="2434"/>
                        <a:pt x="1110" y="2488"/>
                        <a:pt x="949" y="2488"/>
                      </a:cubicBezTo>
                      <a:cubicBezTo>
                        <a:pt x="788" y="2488"/>
                        <a:pt x="663" y="2434"/>
                        <a:pt x="573" y="2327"/>
                      </a:cubicBezTo>
                      <a:cubicBezTo>
                        <a:pt x="484" y="2219"/>
                        <a:pt x="430" y="2058"/>
                        <a:pt x="430" y="1861"/>
                      </a:cubicBezTo>
                      <a:cubicBezTo>
                        <a:pt x="430" y="1664"/>
                        <a:pt x="484" y="1521"/>
                        <a:pt x="573" y="1414"/>
                      </a:cubicBezTo>
                      <a:cubicBezTo>
                        <a:pt x="663" y="1307"/>
                        <a:pt x="788" y="1253"/>
                        <a:pt x="949" y="1253"/>
                      </a:cubicBezTo>
                      <a:close/>
                      <a:moveTo>
                        <a:pt x="1110" y="0"/>
                      </a:moveTo>
                      <a:cubicBezTo>
                        <a:pt x="770" y="0"/>
                        <a:pt x="502" y="125"/>
                        <a:pt x="305" y="376"/>
                      </a:cubicBezTo>
                      <a:cubicBezTo>
                        <a:pt x="108" y="627"/>
                        <a:pt x="1" y="967"/>
                        <a:pt x="1" y="1396"/>
                      </a:cubicBezTo>
                      <a:cubicBezTo>
                        <a:pt x="1" y="1843"/>
                        <a:pt x="90" y="2183"/>
                        <a:pt x="251" y="2416"/>
                      </a:cubicBezTo>
                      <a:cubicBezTo>
                        <a:pt x="412" y="2649"/>
                        <a:pt x="645" y="2774"/>
                        <a:pt x="949" y="2774"/>
                      </a:cubicBezTo>
                      <a:cubicBezTo>
                        <a:pt x="1217" y="2774"/>
                        <a:pt x="1450" y="2684"/>
                        <a:pt x="1611" y="2523"/>
                      </a:cubicBezTo>
                      <a:cubicBezTo>
                        <a:pt x="1772" y="2362"/>
                        <a:pt x="1844" y="2148"/>
                        <a:pt x="1844" y="1861"/>
                      </a:cubicBezTo>
                      <a:cubicBezTo>
                        <a:pt x="1844" y="1593"/>
                        <a:pt x="1772" y="1360"/>
                        <a:pt x="1611" y="1199"/>
                      </a:cubicBezTo>
                      <a:cubicBezTo>
                        <a:pt x="1450" y="1038"/>
                        <a:pt x="1253" y="967"/>
                        <a:pt x="985" y="967"/>
                      </a:cubicBezTo>
                      <a:cubicBezTo>
                        <a:pt x="842" y="967"/>
                        <a:pt x="734" y="984"/>
                        <a:pt x="627" y="1038"/>
                      </a:cubicBezTo>
                      <a:cubicBezTo>
                        <a:pt x="520" y="1092"/>
                        <a:pt x="430" y="1181"/>
                        <a:pt x="358" y="1289"/>
                      </a:cubicBezTo>
                      <a:cubicBezTo>
                        <a:pt x="376" y="949"/>
                        <a:pt x="448" y="716"/>
                        <a:pt x="573" y="555"/>
                      </a:cubicBezTo>
                      <a:cubicBezTo>
                        <a:pt x="698" y="394"/>
                        <a:pt x="877" y="304"/>
                        <a:pt x="1128" y="304"/>
                      </a:cubicBezTo>
                      <a:cubicBezTo>
                        <a:pt x="1217" y="304"/>
                        <a:pt x="1307" y="322"/>
                        <a:pt x="1396" y="340"/>
                      </a:cubicBezTo>
                      <a:cubicBezTo>
                        <a:pt x="1486" y="358"/>
                        <a:pt x="1575" y="394"/>
                        <a:pt x="1665" y="448"/>
                      </a:cubicBezTo>
                      <a:lnTo>
                        <a:pt x="1665" y="108"/>
                      </a:lnTo>
                      <a:cubicBezTo>
                        <a:pt x="1575" y="72"/>
                        <a:pt x="1468" y="54"/>
                        <a:pt x="1379" y="36"/>
                      </a:cubicBezTo>
                      <a:cubicBezTo>
                        <a:pt x="1289" y="18"/>
                        <a:pt x="1200" y="0"/>
                        <a:pt x="1110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4" name="Google Shape;244;p15"/>
                <p:cNvSpPr/>
                <p:nvPr/>
              </p:nvSpPr>
              <p:spPr>
                <a:xfrm>
                  <a:off x="5935475" y="1705475"/>
                  <a:ext cx="39850" cy="6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4" h="2686" extrusionOk="0">
                      <a:moveTo>
                        <a:pt x="645" y="1"/>
                      </a:moveTo>
                      <a:lnTo>
                        <a:pt x="1" y="144"/>
                      </a:lnTo>
                      <a:lnTo>
                        <a:pt x="1" y="466"/>
                      </a:lnTo>
                      <a:lnTo>
                        <a:pt x="645" y="341"/>
                      </a:lnTo>
                      <a:lnTo>
                        <a:pt x="645" y="2381"/>
                      </a:lnTo>
                      <a:lnTo>
                        <a:pt x="55" y="2381"/>
                      </a:lnTo>
                      <a:lnTo>
                        <a:pt x="55" y="2685"/>
                      </a:lnTo>
                      <a:lnTo>
                        <a:pt x="1594" y="2685"/>
                      </a:lnTo>
                      <a:lnTo>
                        <a:pt x="1594" y="2381"/>
                      </a:lnTo>
                      <a:lnTo>
                        <a:pt x="1003" y="2381"/>
                      </a:lnTo>
                      <a:lnTo>
                        <a:pt x="1003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5" name="Google Shape;245;p15"/>
                <p:cNvSpPr/>
                <p:nvPr/>
              </p:nvSpPr>
              <p:spPr>
                <a:xfrm>
                  <a:off x="5979775" y="1705475"/>
                  <a:ext cx="48800" cy="6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2" h="2686" extrusionOk="0">
                      <a:moveTo>
                        <a:pt x="1200" y="323"/>
                      </a:moveTo>
                      <a:lnTo>
                        <a:pt x="1200" y="1755"/>
                      </a:lnTo>
                      <a:lnTo>
                        <a:pt x="287" y="1755"/>
                      </a:lnTo>
                      <a:lnTo>
                        <a:pt x="1200" y="323"/>
                      </a:lnTo>
                      <a:close/>
                      <a:moveTo>
                        <a:pt x="1110" y="1"/>
                      </a:moveTo>
                      <a:lnTo>
                        <a:pt x="1" y="1701"/>
                      </a:lnTo>
                      <a:lnTo>
                        <a:pt x="1" y="2041"/>
                      </a:lnTo>
                      <a:lnTo>
                        <a:pt x="1200" y="2041"/>
                      </a:lnTo>
                      <a:lnTo>
                        <a:pt x="1200" y="2685"/>
                      </a:lnTo>
                      <a:lnTo>
                        <a:pt x="1575" y="2685"/>
                      </a:lnTo>
                      <a:lnTo>
                        <a:pt x="1575" y="2041"/>
                      </a:lnTo>
                      <a:lnTo>
                        <a:pt x="1951" y="2041"/>
                      </a:lnTo>
                      <a:lnTo>
                        <a:pt x="1951" y="1755"/>
                      </a:lnTo>
                      <a:lnTo>
                        <a:pt x="1575" y="1755"/>
                      </a:lnTo>
                      <a:lnTo>
                        <a:pt x="1575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6" name="Google Shape;246;p15"/>
                <p:cNvSpPr/>
                <p:nvPr/>
              </p:nvSpPr>
              <p:spPr>
                <a:xfrm>
                  <a:off x="5949350" y="1812850"/>
                  <a:ext cx="51925" cy="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7" h="2614" extrusionOk="0">
                      <a:moveTo>
                        <a:pt x="1" y="1"/>
                      </a:moveTo>
                      <a:lnTo>
                        <a:pt x="1" y="2613"/>
                      </a:lnTo>
                      <a:lnTo>
                        <a:pt x="484" y="2613"/>
                      </a:lnTo>
                      <a:lnTo>
                        <a:pt x="484" y="913"/>
                      </a:lnTo>
                      <a:lnTo>
                        <a:pt x="1540" y="2613"/>
                      </a:lnTo>
                      <a:lnTo>
                        <a:pt x="2077" y="2613"/>
                      </a:lnTo>
                      <a:lnTo>
                        <a:pt x="2077" y="1"/>
                      </a:lnTo>
                      <a:lnTo>
                        <a:pt x="1575" y="1"/>
                      </a:lnTo>
                      <a:lnTo>
                        <a:pt x="1575" y="1755"/>
                      </a:lnTo>
                      <a:lnTo>
                        <a:pt x="502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" name="Google Shape;247;p15"/>
                <p:cNvSpPr/>
                <p:nvPr/>
              </p:nvSpPr>
              <p:spPr>
                <a:xfrm>
                  <a:off x="5884925" y="1917550"/>
                  <a:ext cx="25075" cy="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" h="1236" extrusionOk="0">
                      <a:moveTo>
                        <a:pt x="591" y="0"/>
                      </a:moveTo>
                      <a:cubicBezTo>
                        <a:pt x="502" y="0"/>
                        <a:pt x="430" y="18"/>
                        <a:pt x="359" y="54"/>
                      </a:cubicBezTo>
                      <a:cubicBezTo>
                        <a:pt x="305" y="90"/>
                        <a:pt x="251" y="161"/>
                        <a:pt x="198" y="233"/>
                      </a:cubicBezTo>
                      <a:lnTo>
                        <a:pt x="198" y="36"/>
                      </a:lnTo>
                      <a:lnTo>
                        <a:pt x="1" y="36"/>
                      </a:lnTo>
                      <a:lnTo>
                        <a:pt x="1" y="1235"/>
                      </a:lnTo>
                      <a:lnTo>
                        <a:pt x="198" y="1235"/>
                      </a:lnTo>
                      <a:lnTo>
                        <a:pt x="198" y="555"/>
                      </a:lnTo>
                      <a:cubicBezTo>
                        <a:pt x="198" y="448"/>
                        <a:pt x="233" y="358"/>
                        <a:pt x="287" y="287"/>
                      </a:cubicBezTo>
                      <a:cubicBezTo>
                        <a:pt x="341" y="215"/>
                        <a:pt x="430" y="179"/>
                        <a:pt x="538" y="179"/>
                      </a:cubicBezTo>
                      <a:cubicBezTo>
                        <a:pt x="627" y="179"/>
                        <a:pt x="699" y="215"/>
                        <a:pt x="734" y="269"/>
                      </a:cubicBezTo>
                      <a:cubicBezTo>
                        <a:pt x="788" y="322"/>
                        <a:pt x="806" y="412"/>
                        <a:pt x="806" y="519"/>
                      </a:cubicBezTo>
                      <a:lnTo>
                        <a:pt x="806" y="1235"/>
                      </a:lnTo>
                      <a:lnTo>
                        <a:pt x="1003" y="1235"/>
                      </a:lnTo>
                      <a:lnTo>
                        <a:pt x="1003" y="519"/>
                      </a:lnTo>
                      <a:cubicBezTo>
                        <a:pt x="1003" y="340"/>
                        <a:pt x="967" y="215"/>
                        <a:pt x="896" y="143"/>
                      </a:cubicBezTo>
                      <a:cubicBezTo>
                        <a:pt x="824" y="54"/>
                        <a:pt x="717" y="0"/>
                        <a:pt x="591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" name="Google Shape;248;p15"/>
                <p:cNvSpPr/>
                <p:nvPr/>
              </p:nvSpPr>
              <p:spPr>
                <a:xfrm>
                  <a:off x="5914450" y="1906800"/>
                  <a:ext cx="4950" cy="4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" h="1666" extrusionOk="0">
                      <a:moveTo>
                        <a:pt x="1" y="1"/>
                      </a:moveTo>
                      <a:lnTo>
                        <a:pt x="1" y="251"/>
                      </a:lnTo>
                      <a:lnTo>
                        <a:pt x="198" y="251"/>
                      </a:lnTo>
                      <a:lnTo>
                        <a:pt x="198" y="1"/>
                      </a:lnTo>
                      <a:close/>
                      <a:moveTo>
                        <a:pt x="1" y="466"/>
                      </a:moveTo>
                      <a:lnTo>
                        <a:pt x="1" y="1665"/>
                      </a:lnTo>
                      <a:lnTo>
                        <a:pt x="198" y="1665"/>
                      </a:lnTo>
                      <a:lnTo>
                        <a:pt x="198" y="466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" name="Google Shape;249;p15"/>
                <p:cNvSpPr/>
                <p:nvPr/>
              </p:nvSpPr>
              <p:spPr>
                <a:xfrm>
                  <a:off x="5922075" y="1909950"/>
                  <a:ext cx="18350" cy="3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540" extrusionOk="0">
                      <a:moveTo>
                        <a:pt x="143" y="0"/>
                      </a:moveTo>
                      <a:lnTo>
                        <a:pt x="143" y="340"/>
                      </a:lnTo>
                      <a:lnTo>
                        <a:pt x="0" y="340"/>
                      </a:lnTo>
                      <a:lnTo>
                        <a:pt x="0" y="501"/>
                      </a:lnTo>
                      <a:lnTo>
                        <a:pt x="143" y="501"/>
                      </a:lnTo>
                      <a:lnTo>
                        <a:pt x="143" y="1145"/>
                      </a:lnTo>
                      <a:cubicBezTo>
                        <a:pt x="143" y="1289"/>
                        <a:pt x="161" y="1396"/>
                        <a:pt x="215" y="1450"/>
                      </a:cubicBezTo>
                      <a:cubicBezTo>
                        <a:pt x="286" y="1521"/>
                        <a:pt x="394" y="1539"/>
                        <a:pt x="537" y="1539"/>
                      </a:cubicBezTo>
                      <a:lnTo>
                        <a:pt x="734" y="1539"/>
                      </a:lnTo>
                      <a:lnTo>
                        <a:pt x="734" y="1378"/>
                      </a:lnTo>
                      <a:lnTo>
                        <a:pt x="537" y="1378"/>
                      </a:lnTo>
                      <a:cubicBezTo>
                        <a:pt x="447" y="1378"/>
                        <a:pt x="394" y="1360"/>
                        <a:pt x="376" y="1342"/>
                      </a:cubicBezTo>
                      <a:cubicBezTo>
                        <a:pt x="340" y="1306"/>
                        <a:pt x="340" y="1253"/>
                        <a:pt x="340" y="1145"/>
                      </a:cubicBezTo>
                      <a:lnTo>
                        <a:pt x="340" y="501"/>
                      </a:lnTo>
                      <a:lnTo>
                        <a:pt x="734" y="501"/>
                      </a:lnTo>
                      <a:lnTo>
                        <a:pt x="734" y="340"/>
                      </a:lnTo>
                      <a:lnTo>
                        <a:pt x="340" y="340"/>
                      </a:lnTo>
                      <a:lnTo>
                        <a:pt x="340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" name="Google Shape;250;p15"/>
                <p:cNvSpPr/>
                <p:nvPr/>
              </p:nvSpPr>
              <p:spPr>
                <a:xfrm>
                  <a:off x="5939500" y="1917550"/>
                  <a:ext cx="17925" cy="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" h="1236" extrusionOk="0">
                      <a:moveTo>
                        <a:pt x="609" y="0"/>
                      </a:moveTo>
                      <a:cubicBezTo>
                        <a:pt x="520" y="0"/>
                        <a:pt x="430" y="18"/>
                        <a:pt x="359" y="54"/>
                      </a:cubicBezTo>
                      <a:cubicBezTo>
                        <a:pt x="305" y="90"/>
                        <a:pt x="252" y="143"/>
                        <a:pt x="198" y="233"/>
                      </a:cubicBezTo>
                      <a:lnTo>
                        <a:pt x="198" y="36"/>
                      </a:lnTo>
                      <a:lnTo>
                        <a:pt x="1" y="36"/>
                      </a:lnTo>
                      <a:lnTo>
                        <a:pt x="1" y="1235"/>
                      </a:lnTo>
                      <a:lnTo>
                        <a:pt x="198" y="1235"/>
                      </a:lnTo>
                      <a:lnTo>
                        <a:pt x="198" y="609"/>
                      </a:lnTo>
                      <a:cubicBezTo>
                        <a:pt x="198" y="466"/>
                        <a:pt x="234" y="358"/>
                        <a:pt x="287" y="287"/>
                      </a:cubicBezTo>
                      <a:cubicBezTo>
                        <a:pt x="359" y="215"/>
                        <a:pt x="448" y="179"/>
                        <a:pt x="556" y="179"/>
                      </a:cubicBezTo>
                      <a:cubicBezTo>
                        <a:pt x="592" y="179"/>
                        <a:pt x="609" y="179"/>
                        <a:pt x="645" y="197"/>
                      </a:cubicBezTo>
                      <a:cubicBezTo>
                        <a:pt x="663" y="197"/>
                        <a:pt x="681" y="215"/>
                        <a:pt x="717" y="215"/>
                      </a:cubicBezTo>
                      <a:lnTo>
                        <a:pt x="717" y="18"/>
                      </a:lnTo>
                      <a:lnTo>
                        <a:pt x="663" y="18"/>
                      </a:lnTo>
                      <a:cubicBezTo>
                        <a:pt x="645" y="18"/>
                        <a:pt x="627" y="0"/>
                        <a:pt x="609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" name="Google Shape;251;p15"/>
                <p:cNvSpPr/>
                <p:nvPr/>
              </p:nvSpPr>
              <p:spPr>
                <a:xfrm>
                  <a:off x="5954725" y="1917550"/>
                  <a:ext cx="27750" cy="3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" h="1271" extrusionOk="0">
                      <a:moveTo>
                        <a:pt x="555" y="179"/>
                      </a:moveTo>
                      <a:cubicBezTo>
                        <a:pt x="663" y="179"/>
                        <a:pt x="734" y="215"/>
                        <a:pt x="806" y="304"/>
                      </a:cubicBezTo>
                      <a:cubicBezTo>
                        <a:pt x="859" y="376"/>
                        <a:pt x="895" y="501"/>
                        <a:pt x="895" y="644"/>
                      </a:cubicBezTo>
                      <a:cubicBezTo>
                        <a:pt x="895" y="788"/>
                        <a:pt x="859" y="895"/>
                        <a:pt x="806" y="985"/>
                      </a:cubicBezTo>
                      <a:cubicBezTo>
                        <a:pt x="734" y="1056"/>
                        <a:pt x="663" y="1110"/>
                        <a:pt x="555" y="1110"/>
                      </a:cubicBezTo>
                      <a:cubicBezTo>
                        <a:pt x="448" y="1110"/>
                        <a:pt x="358" y="1056"/>
                        <a:pt x="305" y="985"/>
                      </a:cubicBezTo>
                      <a:cubicBezTo>
                        <a:pt x="233" y="895"/>
                        <a:pt x="215" y="788"/>
                        <a:pt x="215" y="644"/>
                      </a:cubicBezTo>
                      <a:cubicBezTo>
                        <a:pt x="215" y="501"/>
                        <a:pt x="233" y="376"/>
                        <a:pt x="305" y="304"/>
                      </a:cubicBezTo>
                      <a:cubicBezTo>
                        <a:pt x="358" y="215"/>
                        <a:pt x="448" y="179"/>
                        <a:pt x="555" y="179"/>
                      </a:cubicBezTo>
                      <a:close/>
                      <a:moveTo>
                        <a:pt x="555" y="0"/>
                      </a:moveTo>
                      <a:cubicBezTo>
                        <a:pt x="376" y="0"/>
                        <a:pt x="251" y="72"/>
                        <a:pt x="144" y="179"/>
                      </a:cubicBezTo>
                      <a:cubicBezTo>
                        <a:pt x="54" y="287"/>
                        <a:pt x="0" y="448"/>
                        <a:pt x="0" y="644"/>
                      </a:cubicBezTo>
                      <a:cubicBezTo>
                        <a:pt x="0" y="841"/>
                        <a:pt x="54" y="985"/>
                        <a:pt x="144" y="1110"/>
                      </a:cubicBezTo>
                      <a:cubicBezTo>
                        <a:pt x="251" y="1217"/>
                        <a:pt x="376" y="1271"/>
                        <a:pt x="555" y="1271"/>
                      </a:cubicBezTo>
                      <a:cubicBezTo>
                        <a:pt x="716" y="1271"/>
                        <a:pt x="859" y="1217"/>
                        <a:pt x="949" y="1110"/>
                      </a:cubicBezTo>
                      <a:cubicBezTo>
                        <a:pt x="1056" y="985"/>
                        <a:pt x="1110" y="841"/>
                        <a:pt x="1110" y="644"/>
                      </a:cubicBezTo>
                      <a:cubicBezTo>
                        <a:pt x="1110" y="448"/>
                        <a:pt x="1056" y="287"/>
                        <a:pt x="949" y="179"/>
                      </a:cubicBezTo>
                      <a:cubicBezTo>
                        <a:pt x="859" y="72"/>
                        <a:pt x="716" y="0"/>
                        <a:pt x="555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" name="Google Shape;252;p15"/>
                <p:cNvSpPr/>
                <p:nvPr/>
              </p:nvSpPr>
              <p:spPr>
                <a:xfrm>
                  <a:off x="5985150" y="1917550"/>
                  <a:ext cx="26425" cy="4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7" h="1701" extrusionOk="0">
                      <a:moveTo>
                        <a:pt x="537" y="179"/>
                      </a:moveTo>
                      <a:cubicBezTo>
                        <a:pt x="645" y="179"/>
                        <a:pt x="716" y="215"/>
                        <a:pt x="788" y="287"/>
                      </a:cubicBezTo>
                      <a:cubicBezTo>
                        <a:pt x="841" y="376"/>
                        <a:pt x="859" y="483"/>
                        <a:pt x="859" y="627"/>
                      </a:cubicBezTo>
                      <a:cubicBezTo>
                        <a:pt x="859" y="770"/>
                        <a:pt x="841" y="877"/>
                        <a:pt x="788" y="949"/>
                      </a:cubicBezTo>
                      <a:cubicBezTo>
                        <a:pt x="716" y="1038"/>
                        <a:pt x="645" y="1074"/>
                        <a:pt x="537" y="1074"/>
                      </a:cubicBezTo>
                      <a:cubicBezTo>
                        <a:pt x="430" y="1074"/>
                        <a:pt x="340" y="1038"/>
                        <a:pt x="287" y="949"/>
                      </a:cubicBezTo>
                      <a:cubicBezTo>
                        <a:pt x="233" y="877"/>
                        <a:pt x="197" y="770"/>
                        <a:pt x="197" y="627"/>
                      </a:cubicBezTo>
                      <a:cubicBezTo>
                        <a:pt x="197" y="483"/>
                        <a:pt x="233" y="376"/>
                        <a:pt x="287" y="287"/>
                      </a:cubicBezTo>
                      <a:cubicBezTo>
                        <a:pt x="340" y="215"/>
                        <a:pt x="430" y="179"/>
                        <a:pt x="537" y="179"/>
                      </a:cubicBezTo>
                      <a:close/>
                      <a:moveTo>
                        <a:pt x="483" y="0"/>
                      </a:moveTo>
                      <a:cubicBezTo>
                        <a:pt x="340" y="0"/>
                        <a:pt x="215" y="72"/>
                        <a:pt x="126" y="179"/>
                      </a:cubicBezTo>
                      <a:cubicBezTo>
                        <a:pt x="36" y="287"/>
                        <a:pt x="0" y="430"/>
                        <a:pt x="0" y="627"/>
                      </a:cubicBezTo>
                      <a:cubicBezTo>
                        <a:pt x="0" y="806"/>
                        <a:pt x="36" y="967"/>
                        <a:pt x="126" y="1074"/>
                      </a:cubicBezTo>
                      <a:cubicBezTo>
                        <a:pt x="215" y="1181"/>
                        <a:pt x="340" y="1235"/>
                        <a:pt x="483" y="1235"/>
                      </a:cubicBezTo>
                      <a:cubicBezTo>
                        <a:pt x="573" y="1235"/>
                        <a:pt x="645" y="1217"/>
                        <a:pt x="716" y="1181"/>
                      </a:cubicBezTo>
                      <a:cubicBezTo>
                        <a:pt x="770" y="1146"/>
                        <a:pt x="823" y="1092"/>
                        <a:pt x="859" y="1020"/>
                      </a:cubicBezTo>
                      <a:lnTo>
                        <a:pt x="859" y="1128"/>
                      </a:lnTo>
                      <a:cubicBezTo>
                        <a:pt x="859" y="1253"/>
                        <a:pt x="841" y="1360"/>
                        <a:pt x="770" y="1432"/>
                      </a:cubicBezTo>
                      <a:cubicBezTo>
                        <a:pt x="698" y="1503"/>
                        <a:pt x="609" y="1539"/>
                        <a:pt x="483" y="1539"/>
                      </a:cubicBezTo>
                      <a:cubicBezTo>
                        <a:pt x="430" y="1539"/>
                        <a:pt x="358" y="1521"/>
                        <a:pt x="305" y="1503"/>
                      </a:cubicBezTo>
                      <a:cubicBezTo>
                        <a:pt x="251" y="1486"/>
                        <a:pt x="197" y="1468"/>
                        <a:pt x="143" y="1432"/>
                      </a:cubicBezTo>
                      <a:lnTo>
                        <a:pt x="143" y="1629"/>
                      </a:lnTo>
                      <a:cubicBezTo>
                        <a:pt x="197" y="1647"/>
                        <a:pt x="251" y="1665"/>
                        <a:pt x="322" y="1682"/>
                      </a:cubicBezTo>
                      <a:cubicBezTo>
                        <a:pt x="376" y="1682"/>
                        <a:pt x="448" y="1700"/>
                        <a:pt x="519" y="1700"/>
                      </a:cubicBezTo>
                      <a:cubicBezTo>
                        <a:pt x="698" y="1700"/>
                        <a:pt x="841" y="1647"/>
                        <a:pt x="931" y="1539"/>
                      </a:cubicBezTo>
                      <a:cubicBezTo>
                        <a:pt x="1020" y="1450"/>
                        <a:pt x="1056" y="1289"/>
                        <a:pt x="1056" y="1092"/>
                      </a:cubicBezTo>
                      <a:lnTo>
                        <a:pt x="1056" y="36"/>
                      </a:lnTo>
                      <a:lnTo>
                        <a:pt x="859" y="36"/>
                      </a:lnTo>
                      <a:lnTo>
                        <a:pt x="859" y="215"/>
                      </a:lnTo>
                      <a:cubicBezTo>
                        <a:pt x="823" y="143"/>
                        <a:pt x="770" y="90"/>
                        <a:pt x="716" y="54"/>
                      </a:cubicBezTo>
                      <a:cubicBezTo>
                        <a:pt x="645" y="18"/>
                        <a:pt x="573" y="0"/>
                        <a:pt x="483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" name="Google Shape;253;p15"/>
                <p:cNvSpPr/>
                <p:nvPr/>
              </p:nvSpPr>
              <p:spPr>
                <a:xfrm>
                  <a:off x="6013775" y="1917550"/>
                  <a:ext cx="28200" cy="3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8" h="1271" extrusionOk="0">
                      <a:moveTo>
                        <a:pt x="591" y="179"/>
                      </a:moveTo>
                      <a:cubicBezTo>
                        <a:pt x="699" y="179"/>
                        <a:pt x="770" y="215"/>
                        <a:pt x="842" y="269"/>
                      </a:cubicBezTo>
                      <a:cubicBezTo>
                        <a:pt x="895" y="340"/>
                        <a:pt x="931" y="430"/>
                        <a:pt x="931" y="537"/>
                      </a:cubicBezTo>
                      <a:lnTo>
                        <a:pt x="215" y="537"/>
                      </a:lnTo>
                      <a:cubicBezTo>
                        <a:pt x="233" y="412"/>
                        <a:pt x="269" y="340"/>
                        <a:pt x="341" y="269"/>
                      </a:cubicBezTo>
                      <a:cubicBezTo>
                        <a:pt x="394" y="215"/>
                        <a:pt x="484" y="179"/>
                        <a:pt x="591" y="179"/>
                      </a:cubicBezTo>
                      <a:close/>
                      <a:moveTo>
                        <a:pt x="591" y="0"/>
                      </a:moveTo>
                      <a:cubicBezTo>
                        <a:pt x="412" y="0"/>
                        <a:pt x="269" y="72"/>
                        <a:pt x="162" y="179"/>
                      </a:cubicBezTo>
                      <a:cubicBezTo>
                        <a:pt x="54" y="304"/>
                        <a:pt x="1" y="448"/>
                        <a:pt x="1" y="644"/>
                      </a:cubicBezTo>
                      <a:cubicBezTo>
                        <a:pt x="1" y="841"/>
                        <a:pt x="72" y="985"/>
                        <a:pt x="180" y="1110"/>
                      </a:cubicBezTo>
                      <a:cubicBezTo>
                        <a:pt x="287" y="1217"/>
                        <a:pt x="448" y="1271"/>
                        <a:pt x="627" y="1271"/>
                      </a:cubicBezTo>
                      <a:cubicBezTo>
                        <a:pt x="716" y="1271"/>
                        <a:pt x="788" y="1253"/>
                        <a:pt x="860" y="1253"/>
                      </a:cubicBezTo>
                      <a:cubicBezTo>
                        <a:pt x="931" y="1235"/>
                        <a:pt x="1003" y="1199"/>
                        <a:pt x="1074" y="1181"/>
                      </a:cubicBezTo>
                      <a:lnTo>
                        <a:pt x="1074" y="985"/>
                      </a:lnTo>
                      <a:cubicBezTo>
                        <a:pt x="1003" y="1020"/>
                        <a:pt x="931" y="1056"/>
                        <a:pt x="860" y="1074"/>
                      </a:cubicBezTo>
                      <a:cubicBezTo>
                        <a:pt x="788" y="1092"/>
                        <a:pt x="716" y="1110"/>
                        <a:pt x="645" y="1110"/>
                      </a:cubicBezTo>
                      <a:cubicBezTo>
                        <a:pt x="520" y="1110"/>
                        <a:pt x="412" y="1074"/>
                        <a:pt x="341" y="1002"/>
                      </a:cubicBezTo>
                      <a:cubicBezTo>
                        <a:pt x="269" y="931"/>
                        <a:pt x="215" y="823"/>
                        <a:pt x="215" y="680"/>
                      </a:cubicBezTo>
                      <a:lnTo>
                        <a:pt x="1128" y="680"/>
                      </a:lnTo>
                      <a:lnTo>
                        <a:pt x="1128" y="591"/>
                      </a:lnTo>
                      <a:cubicBezTo>
                        <a:pt x="1128" y="412"/>
                        <a:pt x="1074" y="269"/>
                        <a:pt x="985" y="161"/>
                      </a:cubicBezTo>
                      <a:cubicBezTo>
                        <a:pt x="877" y="54"/>
                        <a:pt x="752" y="0"/>
                        <a:pt x="591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" name="Google Shape;254;p15"/>
                <p:cNvSpPr/>
                <p:nvPr/>
              </p:nvSpPr>
              <p:spPr>
                <a:xfrm>
                  <a:off x="6045550" y="1917550"/>
                  <a:ext cx="25075" cy="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" h="1236" extrusionOk="0">
                      <a:moveTo>
                        <a:pt x="591" y="0"/>
                      </a:moveTo>
                      <a:cubicBezTo>
                        <a:pt x="501" y="0"/>
                        <a:pt x="430" y="18"/>
                        <a:pt x="358" y="54"/>
                      </a:cubicBezTo>
                      <a:cubicBezTo>
                        <a:pt x="304" y="90"/>
                        <a:pt x="251" y="161"/>
                        <a:pt x="197" y="233"/>
                      </a:cubicBezTo>
                      <a:lnTo>
                        <a:pt x="197" y="36"/>
                      </a:lnTo>
                      <a:lnTo>
                        <a:pt x="0" y="36"/>
                      </a:lnTo>
                      <a:lnTo>
                        <a:pt x="0" y="1235"/>
                      </a:lnTo>
                      <a:lnTo>
                        <a:pt x="197" y="1235"/>
                      </a:lnTo>
                      <a:lnTo>
                        <a:pt x="197" y="555"/>
                      </a:lnTo>
                      <a:cubicBezTo>
                        <a:pt x="197" y="448"/>
                        <a:pt x="233" y="358"/>
                        <a:pt x="286" y="287"/>
                      </a:cubicBezTo>
                      <a:cubicBezTo>
                        <a:pt x="358" y="215"/>
                        <a:pt x="430" y="179"/>
                        <a:pt x="537" y="179"/>
                      </a:cubicBezTo>
                      <a:cubicBezTo>
                        <a:pt x="626" y="179"/>
                        <a:pt x="698" y="215"/>
                        <a:pt x="734" y="269"/>
                      </a:cubicBezTo>
                      <a:cubicBezTo>
                        <a:pt x="788" y="322"/>
                        <a:pt x="805" y="412"/>
                        <a:pt x="805" y="519"/>
                      </a:cubicBezTo>
                      <a:lnTo>
                        <a:pt x="805" y="1235"/>
                      </a:lnTo>
                      <a:lnTo>
                        <a:pt x="1002" y="1235"/>
                      </a:lnTo>
                      <a:lnTo>
                        <a:pt x="1002" y="519"/>
                      </a:lnTo>
                      <a:cubicBezTo>
                        <a:pt x="1002" y="340"/>
                        <a:pt x="966" y="215"/>
                        <a:pt x="895" y="143"/>
                      </a:cubicBezTo>
                      <a:cubicBezTo>
                        <a:pt x="823" y="54"/>
                        <a:pt x="716" y="0"/>
                        <a:pt x="591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" name="Google Shape;255;p15"/>
                <p:cNvSpPr/>
                <p:nvPr/>
              </p:nvSpPr>
              <p:spPr>
                <a:xfrm>
                  <a:off x="5957400" y="1978825"/>
                  <a:ext cx="42975" cy="6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9" h="2668" extrusionOk="0">
                      <a:moveTo>
                        <a:pt x="1" y="1"/>
                      </a:moveTo>
                      <a:lnTo>
                        <a:pt x="1" y="305"/>
                      </a:lnTo>
                      <a:lnTo>
                        <a:pt x="1289" y="305"/>
                      </a:lnTo>
                      <a:lnTo>
                        <a:pt x="377" y="2667"/>
                      </a:lnTo>
                      <a:lnTo>
                        <a:pt x="752" y="2667"/>
                      </a:lnTo>
                      <a:lnTo>
                        <a:pt x="1719" y="162"/>
                      </a:lnTo>
                      <a:lnTo>
                        <a:pt x="1719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" name="Google Shape;256;p15"/>
                <p:cNvSpPr/>
                <p:nvPr/>
              </p:nvSpPr>
              <p:spPr>
                <a:xfrm>
                  <a:off x="6330525" y="1705475"/>
                  <a:ext cx="39850" cy="6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4" h="2686" extrusionOk="0">
                      <a:moveTo>
                        <a:pt x="627" y="1"/>
                      </a:moveTo>
                      <a:lnTo>
                        <a:pt x="0" y="144"/>
                      </a:lnTo>
                      <a:lnTo>
                        <a:pt x="0" y="466"/>
                      </a:lnTo>
                      <a:lnTo>
                        <a:pt x="645" y="341"/>
                      </a:lnTo>
                      <a:lnTo>
                        <a:pt x="645" y="2381"/>
                      </a:lnTo>
                      <a:lnTo>
                        <a:pt x="54" y="2381"/>
                      </a:lnTo>
                      <a:lnTo>
                        <a:pt x="54" y="2685"/>
                      </a:lnTo>
                      <a:lnTo>
                        <a:pt x="1593" y="2685"/>
                      </a:lnTo>
                      <a:lnTo>
                        <a:pt x="1593" y="2381"/>
                      </a:lnTo>
                      <a:lnTo>
                        <a:pt x="1002" y="2381"/>
                      </a:lnTo>
                      <a:lnTo>
                        <a:pt x="1002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" name="Google Shape;257;p15"/>
                <p:cNvSpPr/>
                <p:nvPr/>
              </p:nvSpPr>
              <p:spPr>
                <a:xfrm>
                  <a:off x="6376600" y="1704600"/>
                  <a:ext cx="46100" cy="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4" h="2757" extrusionOk="0">
                      <a:moveTo>
                        <a:pt x="949" y="1235"/>
                      </a:moveTo>
                      <a:cubicBezTo>
                        <a:pt x="1128" y="1235"/>
                        <a:pt x="1253" y="1289"/>
                        <a:pt x="1343" y="1396"/>
                      </a:cubicBezTo>
                      <a:cubicBezTo>
                        <a:pt x="1432" y="1503"/>
                        <a:pt x="1486" y="1664"/>
                        <a:pt x="1486" y="1861"/>
                      </a:cubicBezTo>
                      <a:cubicBezTo>
                        <a:pt x="1486" y="2040"/>
                        <a:pt x="1432" y="2201"/>
                        <a:pt x="1343" y="2309"/>
                      </a:cubicBezTo>
                      <a:cubicBezTo>
                        <a:pt x="1253" y="2416"/>
                        <a:pt x="1128" y="2470"/>
                        <a:pt x="949" y="2470"/>
                      </a:cubicBezTo>
                      <a:cubicBezTo>
                        <a:pt x="788" y="2470"/>
                        <a:pt x="663" y="2416"/>
                        <a:pt x="573" y="2309"/>
                      </a:cubicBezTo>
                      <a:cubicBezTo>
                        <a:pt x="484" y="2201"/>
                        <a:pt x="430" y="2040"/>
                        <a:pt x="430" y="1861"/>
                      </a:cubicBezTo>
                      <a:cubicBezTo>
                        <a:pt x="430" y="1664"/>
                        <a:pt x="484" y="1503"/>
                        <a:pt x="573" y="1396"/>
                      </a:cubicBezTo>
                      <a:cubicBezTo>
                        <a:pt x="663" y="1289"/>
                        <a:pt x="788" y="1235"/>
                        <a:pt x="949" y="1235"/>
                      </a:cubicBezTo>
                      <a:close/>
                      <a:moveTo>
                        <a:pt x="1110" y="0"/>
                      </a:moveTo>
                      <a:cubicBezTo>
                        <a:pt x="770" y="0"/>
                        <a:pt x="502" y="125"/>
                        <a:pt x="305" y="376"/>
                      </a:cubicBezTo>
                      <a:cubicBezTo>
                        <a:pt x="108" y="627"/>
                        <a:pt x="1" y="967"/>
                        <a:pt x="1" y="1378"/>
                      </a:cubicBezTo>
                      <a:cubicBezTo>
                        <a:pt x="1" y="1825"/>
                        <a:pt x="90" y="2165"/>
                        <a:pt x="251" y="2416"/>
                      </a:cubicBezTo>
                      <a:cubicBezTo>
                        <a:pt x="412" y="2649"/>
                        <a:pt x="645" y="2756"/>
                        <a:pt x="949" y="2756"/>
                      </a:cubicBezTo>
                      <a:cubicBezTo>
                        <a:pt x="1235" y="2756"/>
                        <a:pt x="1450" y="2684"/>
                        <a:pt x="1611" y="2523"/>
                      </a:cubicBezTo>
                      <a:cubicBezTo>
                        <a:pt x="1772" y="2344"/>
                        <a:pt x="1844" y="2130"/>
                        <a:pt x="1844" y="1861"/>
                      </a:cubicBezTo>
                      <a:cubicBezTo>
                        <a:pt x="1844" y="1575"/>
                        <a:pt x="1772" y="1360"/>
                        <a:pt x="1611" y="1199"/>
                      </a:cubicBezTo>
                      <a:cubicBezTo>
                        <a:pt x="1450" y="1020"/>
                        <a:pt x="1253" y="949"/>
                        <a:pt x="985" y="949"/>
                      </a:cubicBezTo>
                      <a:cubicBezTo>
                        <a:pt x="860" y="949"/>
                        <a:pt x="734" y="967"/>
                        <a:pt x="627" y="1038"/>
                      </a:cubicBezTo>
                      <a:cubicBezTo>
                        <a:pt x="520" y="1092"/>
                        <a:pt x="430" y="1163"/>
                        <a:pt x="358" y="1271"/>
                      </a:cubicBezTo>
                      <a:cubicBezTo>
                        <a:pt x="376" y="949"/>
                        <a:pt x="448" y="698"/>
                        <a:pt x="573" y="537"/>
                      </a:cubicBezTo>
                      <a:cubicBezTo>
                        <a:pt x="698" y="376"/>
                        <a:pt x="895" y="304"/>
                        <a:pt x="1128" y="304"/>
                      </a:cubicBezTo>
                      <a:cubicBezTo>
                        <a:pt x="1217" y="304"/>
                        <a:pt x="1307" y="304"/>
                        <a:pt x="1396" y="340"/>
                      </a:cubicBezTo>
                      <a:cubicBezTo>
                        <a:pt x="1486" y="358"/>
                        <a:pt x="1575" y="394"/>
                        <a:pt x="1683" y="430"/>
                      </a:cubicBezTo>
                      <a:lnTo>
                        <a:pt x="1683" y="108"/>
                      </a:lnTo>
                      <a:cubicBezTo>
                        <a:pt x="1575" y="72"/>
                        <a:pt x="1486" y="36"/>
                        <a:pt x="1378" y="18"/>
                      </a:cubicBezTo>
                      <a:cubicBezTo>
                        <a:pt x="1289" y="0"/>
                        <a:pt x="1200" y="0"/>
                        <a:pt x="1110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8" name="Google Shape;258;p15"/>
                <p:cNvSpPr/>
                <p:nvPr/>
              </p:nvSpPr>
              <p:spPr>
                <a:xfrm>
                  <a:off x="6339025" y="1811525"/>
                  <a:ext cx="63550" cy="6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2" h="2721" extrusionOk="0">
                      <a:moveTo>
                        <a:pt x="1271" y="447"/>
                      </a:moveTo>
                      <a:cubicBezTo>
                        <a:pt x="1504" y="447"/>
                        <a:pt x="1665" y="537"/>
                        <a:pt x="1808" y="680"/>
                      </a:cubicBezTo>
                      <a:cubicBezTo>
                        <a:pt x="1933" y="823"/>
                        <a:pt x="2005" y="1056"/>
                        <a:pt x="2005" y="1342"/>
                      </a:cubicBezTo>
                      <a:cubicBezTo>
                        <a:pt x="2005" y="1646"/>
                        <a:pt x="1933" y="1879"/>
                        <a:pt x="1790" y="2040"/>
                      </a:cubicBezTo>
                      <a:cubicBezTo>
                        <a:pt x="1665" y="2183"/>
                        <a:pt x="1486" y="2255"/>
                        <a:pt x="1271" y="2255"/>
                      </a:cubicBezTo>
                      <a:cubicBezTo>
                        <a:pt x="1074" y="2255"/>
                        <a:pt x="895" y="2183"/>
                        <a:pt x="752" y="2040"/>
                      </a:cubicBezTo>
                      <a:cubicBezTo>
                        <a:pt x="627" y="1879"/>
                        <a:pt x="555" y="1646"/>
                        <a:pt x="555" y="1360"/>
                      </a:cubicBezTo>
                      <a:cubicBezTo>
                        <a:pt x="555" y="1056"/>
                        <a:pt x="627" y="823"/>
                        <a:pt x="752" y="680"/>
                      </a:cubicBezTo>
                      <a:cubicBezTo>
                        <a:pt x="877" y="537"/>
                        <a:pt x="1056" y="447"/>
                        <a:pt x="1271" y="447"/>
                      </a:cubicBezTo>
                      <a:close/>
                      <a:moveTo>
                        <a:pt x="1271" y="0"/>
                      </a:moveTo>
                      <a:cubicBezTo>
                        <a:pt x="1056" y="0"/>
                        <a:pt x="877" y="36"/>
                        <a:pt x="716" y="107"/>
                      </a:cubicBezTo>
                      <a:cubicBezTo>
                        <a:pt x="591" y="161"/>
                        <a:pt x="466" y="233"/>
                        <a:pt x="376" y="340"/>
                      </a:cubicBezTo>
                      <a:cubicBezTo>
                        <a:pt x="269" y="447"/>
                        <a:pt x="179" y="573"/>
                        <a:pt x="126" y="698"/>
                      </a:cubicBezTo>
                      <a:cubicBezTo>
                        <a:pt x="54" y="877"/>
                        <a:pt x="0" y="1110"/>
                        <a:pt x="0" y="1378"/>
                      </a:cubicBezTo>
                      <a:cubicBezTo>
                        <a:pt x="0" y="1790"/>
                        <a:pt x="126" y="2130"/>
                        <a:pt x="358" y="2362"/>
                      </a:cubicBezTo>
                      <a:cubicBezTo>
                        <a:pt x="573" y="2595"/>
                        <a:pt x="895" y="2720"/>
                        <a:pt x="1289" y="2720"/>
                      </a:cubicBezTo>
                      <a:cubicBezTo>
                        <a:pt x="1665" y="2720"/>
                        <a:pt x="1969" y="2595"/>
                        <a:pt x="2201" y="2362"/>
                      </a:cubicBezTo>
                      <a:cubicBezTo>
                        <a:pt x="2434" y="2112"/>
                        <a:pt x="2541" y="1790"/>
                        <a:pt x="2541" y="1360"/>
                      </a:cubicBezTo>
                      <a:cubicBezTo>
                        <a:pt x="2541" y="931"/>
                        <a:pt x="2434" y="609"/>
                        <a:pt x="2201" y="358"/>
                      </a:cubicBezTo>
                      <a:cubicBezTo>
                        <a:pt x="1969" y="125"/>
                        <a:pt x="1665" y="0"/>
                        <a:pt x="1271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9" name="Google Shape;259;p15"/>
                <p:cNvSpPr/>
                <p:nvPr/>
              </p:nvSpPr>
              <p:spPr>
                <a:xfrm>
                  <a:off x="6287575" y="1917550"/>
                  <a:ext cx="27750" cy="3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" h="1271" extrusionOk="0">
                      <a:moveTo>
                        <a:pt x="555" y="179"/>
                      </a:moveTo>
                      <a:cubicBezTo>
                        <a:pt x="663" y="179"/>
                        <a:pt x="752" y="215"/>
                        <a:pt x="806" y="304"/>
                      </a:cubicBezTo>
                      <a:cubicBezTo>
                        <a:pt x="859" y="376"/>
                        <a:pt x="895" y="501"/>
                        <a:pt x="895" y="644"/>
                      </a:cubicBezTo>
                      <a:cubicBezTo>
                        <a:pt x="895" y="788"/>
                        <a:pt x="859" y="895"/>
                        <a:pt x="806" y="985"/>
                      </a:cubicBezTo>
                      <a:cubicBezTo>
                        <a:pt x="752" y="1056"/>
                        <a:pt x="663" y="1110"/>
                        <a:pt x="555" y="1110"/>
                      </a:cubicBezTo>
                      <a:cubicBezTo>
                        <a:pt x="448" y="1110"/>
                        <a:pt x="358" y="1056"/>
                        <a:pt x="305" y="985"/>
                      </a:cubicBezTo>
                      <a:cubicBezTo>
                        <a:pt x="251" y="895"/>
                        <a:pt x="215" y="788"/>
                        <a:pt x="215" y="644"/>
                      </a:cubicBezTo>
                      <a:cubicBezTo>
                        <a:pt x="215" y="501"/>
                        <a:pt x="251" y="376"/>
                        <a:pt x="305" y="304"/>
                      </a:cubicBezTo>
                      <a:cubicBezTo>
                        <a:pt x="376" y="215"/>
                        <a:pt x="448" y="179"/>
                        <a:pt x="555" y="179"/>
                      </a:cubicBezTo>
                      <a:close/>
                      <a:moveTo>
                        <a:pt x="555" y="0"/>
                      </a:moveTo>
                      <a:cubicBezTo>
                        <a:pt x="376" y="0"/>
                        <a:pt x="251" y="72"/>
                        <a:pt x="144" y="179"/>
                      </a:cubicBezTo>
                      <a:cubicBezTo>
                        <a:pt x="54" y="287"/>
                        <a:pt x="0" y="448"/>
                        <a:pt x="0" y="644"/>
                      </a:cubicBezTo>
                      <a:cubicBezTo>
                        <a:pt x="0" y="841"/>
                        <a:pt x="54" y="985"/>
                        <a:pt x="144" y="1110"/>
                      </a:cubicBezTo>
                      <a:cubicBezTo>
                        <a:pt x="251" y="1217"/>
                        <a:pt x="376" y="1271"/>
                        <a:pt x="555" y="1271"/>
                      </a:cubicBezTo>
                      <a:cubicBezTo>
                        <a:pt x="734" y="1271"/>
                        <a:pt x="859" y="1217"/>
                        <a:pt x="967" y="1110"/>
                      </a:cubicBezTo>
                      <a:cubicBezTo>
                        <a:pt x="1056" y="985"/>
                        <a:pt x="1110" y="841"/>
                        <a:pt x="1110" y="644"/>
                      </a:cubicBezTo>
                      <a:cubicBezTo>
                        <a:pt x="1110" y="448"/>
                        <a:pt x="1056" y="287"/>
                        <a:pt x="967" y="179"/>
                      </a:cubicBezTo>
                      <a:cubicBezTo>
                        <a:pt x="859" y="72"/>
                        <a:pt x="734" y="0"/>
                        <a:pt x="555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0" name="Google Shape;260;p15"/>
                <p:cNvSpPr/>
                <p:nvPr/>
              </p:nvSpPr>
              <p:spPr>
                <a:xfrm>
                  <a:off x="6315750" y="1918450"/>
                  <a:ext cx="29100" cy="3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" h="1200" extrusionOk="0">
                      <a:moveTo>
                        <a:pt x="37" y="0"/>
                      </a:moveTo>
                      <a:lnTo>
                        <a:pt x="466" y="573"/>
                      </a:lnTo>
                      <a:lnTo>
                        <a:pt x="1" y="1199"/>
                      </a:lnTo>
                      <a:lnTo>
                        <a:pt x="233" y="1199"/>
                      </a:lnTo>
                      <a:lnTo>
                        <a:pt x="591" y="734"/>
                      </a:lnTo>
                      <a:lnTo>
                        <a:pt x="931" y="1199"/>
                      </a:lnTo>
                      <a:lnTo>
                        <a:pt x="1164" y="1199"/>
                      </a:lnTo>
                      <a:lnTo>
                        <a:pt x="717" y="591"/>
                      </a:lnTo>
                      <a:lnTo>
                        <a:pt x="1146" y="0"/>
                      </a:lnTo>
                      <a:lnTo>
                        <a:pt x="913" y="0"/>
                      </a:lnTo>
                      <a:lnTo>
                        <a:pt x="591" y="430"/>
                      </a:lnTo>
                      <a:lnTo>
                        <a:pt x="269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1" name="Google Shape;261;p15"/>
                <p:cNvSpPr/>
                <p:nvPr/>
              </p:nvSpPr>
              <p:spPr>
                <a:xfrm>
                  <a:off x="6342150" y="1918450"/>
                  <a:ext cx="29550" cy="4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2" h="1665" extrusionOk="0">
                      <a:moveTo>
                        <a:pt x="1" y="0"/>
                      </a:moveTo>
                      <a:lnTo>
                        <a:pt x="484" y="1181"/>
                      </a:lnTo>
                      <a:lnTo>
                        <a:pt x="448" y="1271"/>
                      </a:lnTo>
                      <a:cubicBezTo>
                        <a:pt x="412" y="1360"/>
                        <a:pt x="394" y="1432"/>
                        <a:pt x="359" y="1450"/>
                      </a:cubicBezTo>
                      <a:cubicBezTo>
                        <a:pt x="323" y="1485"/>
                        <a:pt x="287" y="1485"/>
                        <a:pt x="233" y="1485"/>
                      </a:cubicBezTo>
                      <a:lnTo>
                        <a:pt x="108" y="1485"/>
                      </a:lnTo>
                      <a:lnTo>
                        <a:pt x="108" y="1664"/>
                      </a:lnTo>
                      <a:lnTo>
                        <a:pt x="269" y="1664"/>
                      </a:lnTo>
                      <a:cubicBezTo>
                        <a:pt x="359" y="1664"/>
                        <a:pt x="430" y="1629"/>
                        <a:pt x="484" y="1593"/>
                      </a:cubicBezTo>
                      <a:cubicBezTo>
                        <a:pt x="537" y="1557"/>
                        <a:pt x="591" y="1450"/>
                        <a:pt x="645" y="1306"/>
                      </a:cubicBezTo>
                      <a:lnTo>
                        <a:pt x="1182" y="0"/>
                      </a:lnTo>
                      <a:lnTo>
                        <a:pt x="967" y="0"/>
                      </a:lnTo>
                      <a:lnTo>
                        <a:pt x="591" y="949"/>
                      </a:lnTo>
                      <a:lnTo>
                        <a:pt x="215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262;p15"/>
                <p:cNvSpPr/>
                <p:nvPr/>
              </p:nvSpPr>
              <p:spPr>
                <a:xfrm>
                  <a:off x="6369900" y="1917550"/>
                  <a:ext cx="26850" cy="4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4" h="1701" extrusionOk="0">
                      <a:moveTo>
                        <a:pt x="555" y="179"/>
                      </a:moveTo>
                      <a:cubicBezTo>
                        <a:pt x="662" y="179"/>
                        <a:pt x="734" y="215"/>
                        <a:pt x="788" y="287"/>
                      </a:cubicBezTo>
                      <a:cubicBezTo>
                        <a:pt x="859" y="376"/>
                        <a:pt x="877" y="483"/>
                        <a:pt x="877" y="627"/>
                      </a:cubicBezTo>
                      <a:cubicBezTo>
                        <a:pt x="877" y="770"/>
                        <a:pt x="859" y="877"/>
                        <a:pt x="788" y="949"/>
                      </a:cubicBezTo>
                      <a:cubicBezTo>
                        <a:pt x="734" y="1038"/>
                        <a:pt x="662" y="1074"/>
                        <a:pt x="555" y="1074"/>
                      </a:cubicBezTo>
                      <a:cubicBezTo>
                        <a:pt x="448" y="1074"/>
                        <a:pt x="358" y="1038"/>
                        <a:pt x="304" y="949"/>
                      </a:cubicBezTo>
                      <a:cubicBezTo>
                        <a:pt x="251" y="877"/>
                        <a:pt x="215" y="770"/>
                        <a:pt x="215" y="627"/>
                      </a:cubicBezTo>
                      <a:cubicBezTo>
                        <a:pt x="215" y="483"/>
                        <a:pt x="251" y="376"/>
                        <a:pt x="304" y="287"/>
                      </a:cubicBezTo>
                      <a:cubicBezTo>
                        <a:pt x="358" y="215"/>
                        <a:pt x="448" y="179"/>
                        <a:pt x="555" y="179"/>
                      </a:cubicBezTo>
                      <a:close/>
                      <a:moveTo>
                        <a:pt x="501" y="0"/>
                      </a:moveTo>
                      <a:cubicBezTo>
                        <a:pt x="358" y="0"/>
                        <a:pt x="233" y="72"/>
                        <a:pt x="143" y="179"/>
                      </a:cubicBezTo>
                      <a:cubicBezTo>
                        <a:pt x="54" y="287"/>
                        <a:pt x="0" y="430"/>
                        <a:pt x="0" y="627"/>
                      </a:cubicBezTo>
                      <a:cubicBezTo>
                        <a:pt x="0" y="806"/>
                        <a:pt x="54" y="967"/>
                        <a:pt x="143" y="1074"/>
                      </a:cubicBezTo>
                      <a:cubicBezTo>
                        <a:pt x="233" y="1181"/>
                        <a:pt x="358" y="1235"/>
                        <a:pt x="501" y="1235"/>
                      </a:cubicBezTo>
                      <a:cubicBezTo>
                        <a:pt x="591" y="1235"/>
                        <a:pt x="662" y="1217"/>
                        <a:pt x="734" y="1181"/>
                      </a:cubicBezTo>
                      <a:cubicBezTo>
                        <a:pt x="788" y="1146"/>
                        <a:pt x="841" y="1092"/>
                        <a:pt x="877" y="1020"/>
                      </a:cubicBezTo>
                      <a:lnTo>
                        <a:pt x="877" y="1128"/>
                      </a:lnTo>
                      <a:cubicBezTo>
                        <a:pt x="877" y="1253"/>
                        <a:pt x="859" y="1360"/>
                        <a:pt x="788" y="1432"/>
                      </a:cubicBezTo>
                      <a:cubicBezTo>
                        <a:pt x="716" y="1503"/>
                        <a:pt x="626" y="1539"/>
                        <a:pt x="501" y="1539"/>
                      </a:cubicBezTo>
                      <a:cubicBezTo>
                        <a:pt x="448" y="1539"/>
                        <a:pt x="376" y="1521"/>
                        <a:pt x="322" y="1503"/>
                      </a:cubicBezTo>
                      <a:cubicBezTo>
                        <a:pt x="269" y="1486"/>
                        <a:pt x="215" y="1468"/>
                        <a:pt x="161" y="1432"/>
                      </a:cubicBezTo>
                      <a:lnTo>
                        <a:pt x="161" y="1629"/>
                      </a:lnTo>
                      <a:cubicBezTo>
                        <a:pt x="215" y="1647"/>
                        <a:pt x="269" y="1665"/>
                        <a:pt x="340" y="1682"/>
                      </a:cubicBezTo>
                      <a:cubicBezTo>
                        <a:pt x="394" y="1682"/>
                        <a:pt x="465" y="1700"/>
                        <a:pt x="537" y="1700"/>
                      </a:cubicBezTo>
                      <a:cubicBezTo>
                        <a:pt x="716" y="1700"/>
                        <a:pt x="859" y="1647"/>
                        <a:pt x="949" y="1539"/>
                      </a:cubicBezTo>
                      <a:cubicBezTo>
                        <a:pt x="1038" y="1450"/>
                        <a:pt x="1074" y="1289"/>
                        <a:pt x="1074" y="1092"/>
                      </a:cubicBezTo>
                      <a:lnTo>
                        <a:pt x="1074" y="36"/>
                      </a:lnTo>
                      <a:lnTo>
                        <a:pt x="877" y="36"/>
                      </a:lnTo>
                      <a:lnTo>
                        <a:pt x="877" y="215"/>
                      </a:lnTo>
                      <a:cubicBezTo>
                        <a:pt x="841" y="143"/>
                        <a:pt x="788" y="90"/>
                        <a:pt x="734" y="54"/>
                      </a:cubicBezTo>
                      <a:cubicBezTo>
                        <a:pt x="662" y="18"/>
                        <a:pt x="591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263;p15"/>
                <p:cNvSpPr/>
                <p:nvPr/>
              </p:nvSpPr>
              <p:spPr>
                <a:xfrm>
                  <a:off x="6399425" y="1917550"/>
                  <a:ext cx="27750" cy="3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" h="1271" extrusionOk="0">
                      <a:moveTo>
                        <a:pt x="591" y="179"/>
                      </a:moveTo>
                      <a:cubicBezTo>
                        <a:pt x="680" y="179"/>
                        <a:pt x="752" y="215"/>
                        <a:pt x="823" y="269"/>
                      </a:cubicBezTo>
                      <a:cubicBezTo>
                        <a:pt x="877" y="340"/>
                        <a:pt x="913" y="430"/>
                        <a:pt x="913" y="537"/>
                      </a:cubicBezTo>
                      <a:lnTo>
                        <a:pt x="197" y="537"/>
                      </a:lnTo>
                      <a:cubicBezTo>
                        <a:pt x="215" y="412"/>
                        <a:pt x="251" y="340"/>
                        <a:pt x="322" y="269"/>
                      </a:cubicBezTo>
                      <a:cubicBezTo>
                        <a:pt x="376" y="215"/>
                        <a:pt x="465" y="179"/>
                        <a:pt x="591" y="179"/>
                      </a:cubicBezTo>
                      <a:close/>
                      <a:moveTo>
                        <a:pt x="573" y="0"/>
                      </a:moveTo>
                      <a:cubicBezTo>
                        <a:pt x="394" y="0"/>
                        <a:pt x="251" y="72"/>
                        <a:pt x="143" y="179"/>
                      </a:cubicBezTo>
                      <a:cubicBezTo>
                        <a:pt x="54" y="304"/>
                        <a:pt x="0" y="448"/>
                        <a:pt x="0" y="644"/>
                      </a:cubicBezTo>
                      <a:cubicBezTo>
                        <a:pt x="0" y="841"/>
                        <a:pt x="54" y="985"/>
                        <a:pt x="161" y="1110"/>
                      </a:cubicBezTo>
                      <a:cubicBezTo>
                        <a:pt x="269" y="1217"/>
                        <a:pt x="430" y="1271"/>
                        <a:pt x="609" y="1271"/>
                      </a:cubicBezTo>
                      <a:cubicBezTo>
                        <a:pt x="698" y="1271"/>
                        <a:pt x="770" y="1253"/>
                        <a:pt x="841" y="1253"/>
                      </a:cubicBezTo>
                      <a:cubicBezTo>
                        <a:pt x="913" y="1235"/>
                        <a:pt x="984" y="1199"/>
                        <a:pt x="1056" y="1181"/>
                      </a:cubicBezTo>
                      <a:lnTo>
                        <a:pt x="1056" y="985"/>
                      </a:lnTo>
                      <a:cubicBezTo>
                        <a:pt x="984" y="1020"/>
                        <a:pt x="913" y="1056"/>
                        <a:pt x="841" y="1074"/>
                      </a:cubicBezTo>
                      <a:cubicBezTo>
                        <a:pt x="770" y="1092"/>
                        <a:pt x="698" y="1110"/>
                        <a:pt x="627" y="1110"/>
                      </a:cubicBezTo>
                      <a:cubicBezTo>
                        <a:pt x="501" y="1110"/>
                        <a:pt x="394" y="1074"/>
                        <a:pt x="322" y="1002"/>
                      </a:cubicBezTo>
                      <a:cubicBezTo>
                        <a:pt x="251" y="931"/>
                        <a:pt x="215" y="823"/>
                        <a:pt x="197" y="680"/>
                      </a:cubicBezTo>
                      <a:lnTo>
                        <a:pt x="1110" y="680"/>
                      </a:lnTo>
                      <a:lnTo>
                        <a:pt x="1110" y="591"/>
                      </a:lnTo>
                      <a:cubicBezTo>
                        <a:pt x="1110" y="412"/>
                        <a:pt x="1056" y="269"/>
                        <a:pt x="967" y="161"/>
                      </a:cubicBezTo>
                      <a:cubicBezTo>
                        <a:pt x="877" y="54"/>
                        <a:pt x="734" y="0"/>
                        <a:pt x="573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264;p15"/>
                <p:cNvSpPr/>
                <p:nvPr/>
              </p:nvSpPr>
              <p:spPr>
                <a:xfrm>
                  <a:off x="6430725" y="1917550"/>
                  <a:ext cx="25075" cy="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" h="1236" extrusionOk="0">
                      <a:moveTo>
                        <a:pt x="591" y="0"/>
                      </a:moveTo>
                      <a:cubicBezTo>
                        <a:pt x="502" y="0"/>
                        <a:pt x="430" y="18"/>
                        <a:pt x="359" y="54"/>
                      </a:cubicBezTo>
                      <a:cubicBezTo>
                        <a:pt x="305" y="90"/>
                        <a:pt x="251" y="161"/>
                        <a:pt x="198" y="233"/>
                      </a:cubicBezTo>
                      <a:lnTo>
                        <a:pt x="198" y="36"/>
                      </a:lnTo>
                      <a:lnTo>
                        <a:pt x="1" y="36"/>
                      </a:lnTo>
                      <a:lnTo>
                        <a:pt x="1" y="1235"/>
                      </a:lnTo>
                      <a:lnTo>
                        <a:pt x="198" y="1235"/>
                      </a:lnTo>
                      <a:lnTo>
                        <a:pt x="198" y="555"/>
                      </a:lnTo>
                      <a:cubicBezTo>
                        <a:pt x="198" y="448"/>
                        <a:pt x="234" y="358"/>
                        <a:pt x="287" y="287"/>
                      </a:cubicBezTo>
                      <a:cubicBezTo>
                        <a:pt x="359" y="215"/>
                        <a:pt x="430" y="179"/>
                        <a:pt x="538" y="179"/>
                      </a:cubicBezTo>
                      <a:cubicBezTo>
                        <a:pt x="627" y="179"/>
                        <a:pt x="699" y="215"/>
                        <a:pt x="735" y="269"/>
                      </a:cubicBezTo>
                      <a:cubicBezTo>
                        <a:pt x="788" y="322"/>
                        <a:pt x="806" y="412"/>
                        <a:pt x="806" y="519"/>
                      </a:cubicBezTo>
                      <a:lnTo>
                        <a:pt x="806" y="1235"/>
                      </a:lnTo>
                      <a:lnTo>
                        <a:pt x="1003" y="1235"/>
                      </a:lnTo>
                      <a:lnTo>
                        <a:pt x="1003" y="519"/>
                      </a:lnTo>
                      <a:cubicBezTo>
                        <a:pt x="1003" y="340"/>
                        <a:pt x="967" y="215"/>
                        <a:pt x="896" y="143"/>
                      </a:cubicBezTo>
                      <a:cubicBezTo>
                        <a:pt x="824" y="54"/>
                        <a:pt x="717" y="0"/>
                        <a:pt x="591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265;p15"/>
                <p:cNvSpPr/>
                <p:nvPr/>
              </p:nvSpPr>
              <p:spPr>
                <a:xfrm>
                  <a:off x="6351100" y="1977500"/>
                  <a:ext cx="46100" cy="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4" h="2774" extrusionOk="0">
                      <a:moveTo>
                        <a:pt x="931" y="287"/>
                      </a:moveTo>
                      <a:cubicBezTo>
                        <a:pt x="1074" y="287"/>
                        <a:pt x="1200" y="322"/>
                        <a:pt x="1289" y="412"/>
                      </a:cubicBezTo>
                      <a:cubicBezTo>
                        <a:pt x="1378" y="483"/>
                        <a:pt x="1414" y="591"/>
                        <a:pt x="1414" y="734"/>
                      </a:cubicBezTo>
                      <a:cubicBezTo>
                        <a:pt x="1414" y="877"/>
                        <a:pt x="1378" y="984"/>
                        <a:pt x="1289" y="1056"/>
                      </a:cubicBezTo>
                      <a:cubicBezTo>
                        <a:pt x="1200" y="1128"/>
                        <a:pt x="1074" y="1163"/>
                        <a:pt x="931" y="1163"/>
                      </a:cubicBezTo>
                      <a:cubicBezTo>
                        <a:pt x="770" y="1163"/>
                        <a:pt x="645" y="1128"/>
                        <a:pt x="555" y="1056"/>
                      </a:cubicBezTo>
                      <a:cubicBezTo>
                        <a:pt x="466" y="984"/>
                        <a:pt x="430" y="877"/>
                        <a:pt x="430" y="734"/>
                      </a:cubicBezTo>
                      <a:cubicBezTo>
                        <a:pt x="430" y="591"/>
                        <a:pt x="466" y="483"/>
                        <a:pt x="555" y="412"/>
                      </a:cubicBezTo>
                      <a:cubicBezTo>
                        <a:pt x="645" y="322"/>
                        <a:pt x="770" y="287"/>
                        <a:pt x="931" y="287"/>
                      </a:cubicBezTo>
                      <a:close/>
                      <a:moveTo>
                        <a:pt x="931" y="1450"/>
                      </a:moveTo>
                      <a:cubicBezTo>
                        <a:pt x="1092" y="1450"/>
                        <a:pt x="1235" y="1503"/>
                        <a:pt x="1325" y="1593"/>
                      </a:cubicBezTo>
                      <a:cubicBezTo>
                        <a:pt x="1432" y="1682"/>
                        <a:pt x="1486" y="1808"/>
                        <a:pt x="1486" y="1969"/>
                      </a:cubicBezTo>
                      <a:cubicBezTo>
                        <a:pt x="1486" y="2130"/>
                        <a:pt x="1432" y="2255"/>
                        <a:pt x="1325" y="2344"/>
                      </a:cubicBezTo>
                      <a:cubicBezTo>
                        <a:pt x="1235" y="2452"/>
                        <a:pt x="1092" y="2488"/>
                        <a:pt x="931" y="2488"/>
                      </a:cubicBezTo>
                      <a:cubicBezTo>
                        <a:pt x="752" y="2488"/>
                        <a:pt x="609" y="2452"/>
                        <a:pt x="520" y="2344"/>
                      </a:cubicBezTo>
                      <a:cubicBezTo>
                        <a:pt x="412" y="2255"/>
                        <a:pt x="376" y="2130"/>
                        <a:pt x="376" y="1969"/>
                      </a:cubicBezTo>
                      <a:cubicBezTo>
                        <a:pt x="376" y="1808"/>
                        <a:pt x="412" y="1682"/>
                        <a:pt x="520" y="1593"/>
                      </a:cubicBezTo>
                      <a:cubicBezTo>
                        <a:pt x="609" y="1503"/>
                        <a:pt x="752" y="1450"/>
                        <a:pt x="931" y="1450"/>
                      </a:cubicBezTo>
                      <a:close/>
                      <a:moveTo>
                        <a:pt x="931" y="0"/>
                      </a:moveTo>
                      <a:cubicBezTo>
                        <a:pt x="663" y="0"/>
                        <a:pt x="448" y="72"/>
                        <a:pt x="305" y="197"/>
                      </a:cubicBezTo>
                      <a:cubicBezTo>
                        <a:pt x="144" y="322"/>
                        <a:pt x="72" y="483"/>
                        <a:pt x="72" y="698"/>
                      </a:cubicBezTo>
                      <a:cubicBezTo>
                        <a:pt x="72" y="841"/>
                        <a:pt x="108" y="984"/>
                        <a:pt x="197" y="1092"/>
                      </a:cubicBezTo>
                      <a:cubicBezTo>
                        <a:pt x="287" y="1199"/>
                        <a:pt x="412" y="1271"/>
                        <a:pt x="555" y="1307"/>
                      </a:cubicBezTo>
                      <a:cubicBezTo>
                        <a:pt x="394" y="1342"/>
                        <a:pt x="251" y="1414"/>
                        <a:pt x="162" y="1539"/>
                      </a:cubicBezTo>
                      <a:cubicBezTo>
                        <a:pt x="54" y="1664"/>
                        <a:pt x="1" y="1808"/>
                        <a:pt x="1" y="1969"/>
                      </a:cubicBezTo>
                      <a:cubicBezTo>
                        <a:pt x="1" y="2237"/>
                        <a:pt x="90" y="2434"/>
                        <a:pt x="251" y="2559"/>
                      </a:cubicBezTo>
                      <a:cubicBezTo>
                        <a:pt x="394" y="2702"/>
                        <a:pt x="627" y="2774"/>
                        <a:pt x="931" y="2774"/>
                      </a:cubicBezTo>
                      <a:cubicBezTo>
                        <a:pt x="1217" y="2774"/>
                        <a:pt x="1450" y="2702"/>
                        <a:pt x="1593" y="2559"/>
                      </a:cubicBezTo>
                      <a:cubicBezTo>
                        <a:pt x="1754" y="2434"/>
                        <a:pt x="1844" y="2237"/>
                        <a:pt x="1844" y="1969"/>
                      </a:cubicBezTo>
                      <a:cubicBezTo>
                        <a:pt x="1844" y="1808"/>
                        <a:pt x="1790" y="1664"/>
                        <a:pt x="1701" y="1539"/>
                      </a:cubicBezTo>
                      <a:cubicBezTo>
                        <a:pt x="1593" y="1414"/>
                        <a:pt x="1468" y="1342"/>
                        <a:pt x="1289" y="1307"/>
                      </a:cubicBezTo>
                      <a:cubicBezTo>
                        <a:pt x="1432" y="1271"/>
                        <a:pt x="1557" y="1199"/>
                        <a:pt x="1647" y="1092"/>
                      </a:cubicBezTo>
                      <a:cubicBezTo>
                        <a:pt x="1736" y="984"/>
                        <a:pt x="1772" y="841"/>
                        <a:pt x="1772" y="698"/>
                      </a:cubicBezTo>
                      <a:cubicBezTo>
                        <a:pt x="1772" y="483"/>
                        <a:pt x="1701" y="322"/>
                        <a:pt x="1557" y="197"/>
                      </a:cubicBezTo>
                      <a:cubicBezTo>
                        <a:pt x="1396" y="72"/>
                        <a:pt x="1182" y="0"/>
                        <a:pt x="931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266;p15"/>
                <p:cNvSpPr/>
                <p:nvPr/>
              </p:nvSpPr>
              <p:spPr>
                <a:xfrm>
                  <a:off x="6725550" y="1705475"/>
                  <a:ext cx="39400" cy="6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6" h="2686" extrusionOk="0">
                      <a:moveTo>
                        <a:pt x="627" y="1"/>
                      </a:moveTo>
                      <a:lnTo>
                        <a:pt x="1" y="144"/>
                      </a:lnTo>
                      <a:lnTo>
                        <a:pt x="1" y="466"/>
                      </a:lnTo>
                      <a:lnTo>
                        <a:pt x="627" y="341"/>
                      </a:lnTo>
                      <a:lnTo>
                        <a:pt x="627" y="2381"/>
                      </a:lnTo>
                      <a:lnTo>
                        <a:pt x="37" y="2381"/>
                      </a:lnTo>
                      <a:lnTo>
                        <a:pt x="37" y="2685"/>
                      </a:lnTo>
                      <a:lnTo>
                        <a:pt x="1576" y="2685"/>
                      </a:lnTo>
                      <a:lnTo>
                        <a:pt x="1576" y="2381"/>
                      </a:lnTo>
                      <a:lnTo>
                        <a:pt x="985" y="2381"/>
                      </a:lnTo>
                      <a:lnTo>
                        <a:pt x="985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267;p15"/>
                <p:cNvSpPr/>
                <p:nvPr/>
              </p:nvSpPr>
              <p:spPr>
                <a:xfrm>
                  <a:off x="6771200" y="1704600"/>
                  <a:ext cx="46100" cy="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4" h="2757" extrusionOk="0">
                      <a:moveTo>
                        <a:pt x="877" y="286"/>
                      </a:moveTo>
                      <a:cubicBezTo>
                        <a:pt x="1038" y="286"/>
                        <a:pt x="1181" y="340"/>
                        <a:pt x="1271" y="448"/>
                      </a:cubicBezTo>
                      <a:cubicBezTo>
                        <a:pt x="1360" y="555"/>
                        <a:pt x="1414" y="716"/>
                        <a:pt x="1414" y="895"/>
                      </a:cubicBezTo>
                      <a:cubicBezTo>
                        <a:pt x="1414" y="1092"/>
                        <a:pt x="1360" y="1253"/>
                        <a:pt x="1271" y="1360"/>
                      </a:cubicBezTo>
                      <a:cubicBezTo>
                        <a:pt x="1181" y="1468"/>
                        <a:pt x="1038" y="1521"/>
                        <a:pt x="877" y="1521"/>
                      </a:cubicBezTo>
                      <a:cubicBezTo>
                        <a:pt x="716" y="1521"/>
                        <a:pt x="591" y="1468"/>
                        <a:pt x="501" y="1360"/>
                      </a:cubicBezTo>
                      <a:cubicBezTo>
                        <a:pt x="394" y="1253"/>
                        <a:pt x="358" y="1092"/>
                        <a:pt x="358" y="895"/>
                      </a:cubicBezTo>
                      <a:cubicBezTo>
                        <a:pt x="358" y="716"/>
                        <a:pt x="394" y="555"/>
                        <a:pt x="501" y="448"/>
                      </a:cubicBezTo>
                      <a:cubicBezTo>
                        <a:pt x="591" y="340"/>
                        <a:pt x="716" y="286"/>
                        <a:pt x="877" y="286"/>
                      </a:cubicBezTo>
                      <a:close/>
                      <a:moveTo>
                        <a:pt x="877" y="0"/>
                      </a:moveTo>
                      <a:cubicBezTo>
                        <a:pt x="609" y="0"/>
                        <a:pt x="394" y="72"/>
                        <a:pt x="233" y="251"/>
                      </a:cubicBezTo>
                      <a:cubicBezTo>
                        <a:pt x="72" y="412"/>
                        <a:pt x="0" y="627"/>
                        <a:pt x="0" y="895"/>
                      </a:cubicBezTo>
                      <a:cubicBezTo>
                        <a:pt x="0" y="1181"/>
                        <a:pt x="72" y="1396"/>
                        <a:pt x="233" y="1575"/>
                      </a:cubicBezTo>
                      <a:cubicBezTo>
                        <a:pt x="376" y="1736"/>
                        <a:pt x="591" y="1808"/>
                        <a:pt x="859" y="1808"/>
                      </a:cubicBezTo>
                      <a:cubicBezTo>
                        <a:pt x="984" y="1808"/>
                        <a:pt x="1110" y="1772"/>
                        <a:pt x="1217" y="1718"/>
                      </a:cubicBezTo>
                      <a:cubicBezTo>
                        <a:pt x="1324" y="1664"/>
                        <a:pt x="1414" y="1593"/>
                        <a:pt x="1468" y="1485"/>
                      </a:cubicBezTo>
                      <a:lnTo>
                        <a:pt x="1468" y="1485"/>
                      </a:lnTo>
                      <a:cubicBezTo>
                        <a:pt x="1450" y="1808"/>
                        <a:pt x="1378" y="2058"/>
                        <a:pt x="1253" y="2219"/>
                      </a:cubicBezTo>
                      <a:cubicBezTo>
                        <a:pt x="1128" y="2380"/>
                        <a:pt x="949" y="2452"/>
                        <a:pt x="716" y="2452"/>
                      </a:cubicBezTo>
                      <a:cubicBezTo>
                        <a:pt x="626" y="2452"/>
                        <a:pt x="537" y="2452"/>
                        <a:pt x="447" y="2434"/>
                      </a:cubicBezTo>
                      <a:cubicBezTo>
                        <a:pt x="340" y="2398"/>
                        <a:pt x="251" y="2362"/>
                        <a:pt x="161" y="2327"/>
                      </a:cubicBezTo>
                      <a:lnTo>
                        <a:pt x="161" y="2649"/>
                      </a:lnTo>
                      <a:cubicBezTo>
                        <a:pt x="269" y="2684"/>
                        <a:pt x="358" y="2720"/>
                        <a:pt x="447" y="2738"/>
                      </a:cubicBezTo>
                      <a:cubicBezTo>
                        <a:pt x="555" y="2756"/>
                        <a:pt x="644" y="2756"/>
                        <a:pt x="734" y="2756"/>
                      </a:cubicBezTo>
                      <a:cubicBezTo>
                        <a:pt x="1074" y="2756"/>
                        <a:pt x="1342" y="2631"/>
                        <a:pt x="1539" y="2380"/>
                      </a:cubicBezTo>
                      <a:cubicBezTo>
                        <a:pt x="1736" y="2130"/>
                        <a:pt x="1843" y="1808"/>
                        <a:pt x="1843" y="1378"/>
                      </a:cubicBezTo>
                      <a:cubicBezTo>
                        <a:pt x="1843" y="931"/>
                        <a:pt x="1754" y="591"/>
                        <a:pt x="1593" y="358"/>
                      </a:cubicBezTo>
                      <a:cubicBezTo>
                        <a:pt x="1432" y="108"/>
                        <a:pt x="1199" y="0"/>
                        <a:pt x="877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268;p15"/>
                <p:cNvSpPr/>
                <p:nvPr/>
              </p:nvSpPr>
              <p:spPr>
                <a:xfrm>
                  <a:off x="6744350" y="1812850"/>
                  <a:ext cx="45200" cy="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2614" extrusionOk="0">
                      <a:moveTo>
                        <a:pt x="0" y="1"/>
                      </a:moveTo>
                      <a:lnTo>
                        <a:pt x="0" y="2613"/>
                      </a:lnTo>
                      <a:lnTo>
                        <a:pt x="537" y="2613"/>
                      </a:lnTo>
                      <a:lnTo>
                        <a:pt x="537" y="1504"/>
                      </a:lnTo>
                      <a:lnTo>
                        <a:pt x="1629" y="1504"/>
                      </a:lnTo>
                      <a:lnTo>
                        <a:pt x="1629" y="1057"/>
                      </a:lnTo>
                      <a:lnTo>
                        <a:pt x="537" y="1057"/>
                      </a:lnTo>
                      <a:lnTo>
                        <a:pt x="537" y="430"/>
                      </a:lnTo>
                      <a:lnTo>
                        <a:pt x="1808" y="430"/>
                      </a:lnTo>
                      <a:lnTo>
                        <a:pt x="1808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269;p15"/>
                <p:cNvSpPr/>
                <p:nvPr/>
              </p:nvSpPr>
              <p:spPr>
                <a:xfrm>
                  <a:off x="6680375" y="1906800"/>
                  <a:ext cx="19250" cy="4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0" h="1666" extrusionOk="0">
                      <a:moveTo>
                        <a:pt x="573" y="1"/>
                      </a:moveTo>
                      <a:cubicBezTo>
                        <a:pt x="448" y="1"/>
                        <a:pt x="340" y="37"/>
                        <a:pt x="287" y="90"/>
                      </a:cubicBezTo>
                      <a:cubicBezTo>
                        <a:pt x="215" y="162"/>
                        <a:pt x="179" y="251"/>
                        <a:pt x="179" y="377"/>
                      </a:cubicBezTo>
                      <a:lnTo>
                        <a:pt x="179" y="466"/>
                      </a:lnTo>
                      <a:lnTo>
                        <a:pt x="0" y="466"/>
                      </a:lnTo>
                      <a:lnTo>
                        <a:pt x="0" y="627"/>
                      </a:lnTo>
                      <a:lnTo>
                        <a:pt x="179" y="627"/>
                      </a:lnTo>
                      <a:lnTo>
                        <a:pt x="179" y="1665"/>
                      </a:lnTo>
                      <a:lnTo>
                        <a:pt x="394" y="1665"/>
                      </a:lnTo>
                      <a:lnTo>
                        <a:pt x="394" y="627"/>
                      </a:lnTo>
                      <a:lnTo>
                        <a:pt x="716" y="627"/>
                      </a:lnTo>
                      <a:lnTo>
                        <a:pt x="716" y="466"/>
                      </a:lnTo>
                      <a:lnTo>
                        <a:pt x="394" y="466"/>
                      </a:lnTo>
                      <a:lnTo>
                        <a:pt x="394" y="359"/>
                      </a:lnTo>
                      <a:cubicBezTo>
                        <a:pt x="394" y="287"/>
                        <a:pt x="394" y="233"/>
                        <a:pt x="430" y="216"/>
                      </a:cubicBezTo>
                      <a:cubicBezTo>
                        <a:pt x="448" y="180"/>
                        <a:pt x="501" y="162"/>
                        <a:pt x="573" y="162"/>
                      </a:cubicBezTo>
                      <a:lnTo>
                        <a:pt x="770" y="162"/>
                      </a:lnTo>
                      <a:lnTo>
                        <a:pt x="770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270;p15"/>
                <p:cNvSpPr/>
                <p:nvPr/>
              </p:nvSpPr>
              <p:spPr>
                <a:xfrm>
                  <a:off x="6699150" y="1906800"/>
                  <a:ext cx="4950" cy="4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" h="1666" extrusionOk="0">
                      <a:moveTo>
                        <a:pt x="1" y="1"/>
                      </a:moveTo>
                      <a:lnTo>
                        <a:pt x="1" y="1665"/>
                      </a:lnTo>
                      <a:lnTo>
                        <a:pt x="198" y="1665"/>
                      </a:lnTo>
                      <a:lnTo>
                        <a:pt x="198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271;p15"/>
                <p:cNvSpPr/>
                <p:nvPr/>
              </p:nvSpPr>
              <p:spPr>
                <a:xfrm>
                  <a:off x="6709450" y="1918450"/>
                  <a:ext cx="25075" cy="3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" h="1235" extrusionOk="0">
                      <a:moveTo>
                        <a:pt x="1" y="0"/>
                      </a:moveTo>
                      <a:lnTo>
                        <a:pt x="1" y="734"/>
                      </a:lnTo>
                      <a:cubicBezTo>
                        <a:pt x="1" y="895"/>
                        <a:pt x="36" y="1020"/>
                        <a:pt x="108" y="1110"/>
                      </a:cubicBezTo>
                      <a:cubicBezTo>
                        <a:pt x="180" y="1199"/>
                        <a:pt x="287" y="1235"/>
                        <a:pt x="430" y="1235"/>
                      </a:cubicBezTo>
                      <a:cubicBezTo>
                        <a:pt x="502" y="1235"/>
                        <a:pt x="573" y="1217"/>
                        <a:pt x="645" y="1181"/>
                      </a:cubicBezTo>
                      <a:cubicBezTo>
                        <a:pt x="698" y="1145"/>
                        <a:pt x="770" y="1092"/>
                        <a:pt x="806" y="1020"/>
                      </a:cubicBezTo>
                      <a:lnTo>
                        <a:pt x="806" y="1199"/>
                      </a:lnTo>
                      <a:lnTo>
                        <a:pt x="1003" y="1199"/>
                      </a:lnTo>
                      <a:lnTo>
                        <a:pt x="1003" y="0"/>
                      </a:lnTo>
                      <a:lnTo>
                        <a:pt x="806" y="0"/>
                      </a:lnTo>
                      <a:lnTo>
                        <a:pt x="806" y="680"/>
                      </a:lnTo>
                      <a:cubicBezTo>
                        <a:pt x="806" y="805"/>
                        <a:pt x="788" y="895"/>
                        <a:pt x="716" y="966"/>
                      </a:cubicBezTo>
                      <a:cubicBezTo>
                        <a:pt x="663" y="1020"/>
                        <a:pt x="573" y="1056"/>
                        <a:pt x="466" y="1056"/>
                      </a:cubicBezTo>
                      <a:cubicBezTo>
                        <a:pt x="376" y="1056"/>
                        <a:pt x="305" y="1038"/>
                        <a:pt x="269" y="984"/>
                      </a:cubicBezTo>
                      <a:cubicBezTo>
                        <a:pt x="215" y="913"/>
                        <a:pt x="197" y="841"/>
                        <a:pt x="197" y="716"/>
                      </a:cubicBezTo>
                      <a:lnTo>
                        <a:pt x="197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272;p15"/>
                <p:cNvSpPr/>
                <p:nvPr/>
              </p:nvSpPr>
              <p:spPr>
                <a:xfrm>
                  <a:off x="6737625" y="1917550"/>
                  <a:ext cx="27325" cy="3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271" extrusionOk="0">
                      <a:moveTo>
                        <a:pt x="538" y="179"/>
                      </a:moveTo>
                      <a:cubicBezTo>
                        <a:pt x="645" y="179"/>
                        <a:pt x="735" y="215"/>
                        <a:pt x="788" y="304"/>
                      </a:cubicBezTo>
                      <a:cubicBezTo>
                        <a:pt x="860" y="376"/>
                        <a:pt x="896" y="501"/>
                        <a:pt x="896" y="644"/>
                      </a:cubicBezTo>
                      <a:cubicBezTo>
                        <a:pt x="896" y="788"/>
                        <a:pt x="860" y="895"/>
                        <a:pt x="788" y="985"/>
                      </a:cubicBezTo>
                      <a:cubicBezTo>
                        <a:pt x="735" y="1056"/>
                        <a:pt x="645" y="1110"/>
                        <a:pt x="538" y="1110"/>
                      </a:cubicBezTo>
                      <a:cubicBezTo>
                        <a:pt x="448" y="1110"/>
                        <a:pt x="359" y="1056"/>
                        <a:pt x="287" y="985"/>
                      </a:cubicBezTo>
                      <a:cubicBezTo>
                        <a:pt x="234" y="895"/>
                        <a:pt x="198" y="788"/>
                        <a:pt x="198" y="644"/>
                      </a:cubicBezTo>
                      <a:cubicBezTo>
                        <a:pt x="198" y="501"/>
                        <a:pt x="234" y="376"/>
                        <a:pt x="287" y="304"/>
                      </a:cubicBezTo>
                      <a:cubicBezTo>
                        <a:pt x="359" y="215"/>
                        <a:pt x="448" y="179"/>
                        <a:pt x="538" y="179"/>
                      </a:cubicBezTo>
                      <a:close/>
                      <a:moveTo>
                        <a:pt x="538" y="0"/>
                      </a:moveTo>
                      <a:cubicBezTo>
                        <a:pt x="377" y="0"/>
                        <a:pt x="234" y="72"/>
                        <a:pt x="144" y="179"/>
                      </a:cubicBezTo>
                      <a:cubicBezTo>
                        <a:pt x="37" y="287"/>
                        <a:pt x="1" y="448"/>
                        <a:pt x="1" y="644"/>
                      </a:cubicBezTo>
                      <a:cubicBezTo>
                        <a:pt x="1" y="841"/>
                        <a:pt x="37" y="985"/>
                        <a:pt x="144" y="1110"/>
                      </a:cubicBezTo>
                      <a:cubicBezTo>
                        <a:pt x="234" y="1217"/>
                        <a:pt x="377" y="1271"/>
                        <a:pt x="538" y="1271"/>
                      </a:cubicBezTo>
                      <a:cubicBezTo>
                        <a:pt x="717" y="1271"/>
                        <a:pt x="860" y="1217"/>
                        <a:pt x="949" y="1110"/>
                      </a:cubicBezTo>
                      <a:cubicBezTo>
                        <a:pt x="1057" y="985"/>
                        <a:pt x="1093" y="841"/>
                        <a:pt x="1093" y="644"/>
                      </a:cubicBezTo>
                      <a:cubicBezTo>
                        <a:pt x="1093" y="448"/>
                        <a:pt x="1057" y="287"/>
                        <a:pt x="949" y="179"/>
                      </a:cubicBezTo>
                      <a:cubicBezTo>
                        <a:pt x="860" y="72"/>
                        <a:pt x="717" y="0"/>
                        <a:pt x="538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273;p15"/>
                <p:cNvSpPr/>
                <p:nvPr/>
              </p:nvSpPr>
              <p:spPr>
                <a:xfrm>
                  <a:off x="6768950" y="1917550"/>
                  <a:ext cx="17925" cy="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" h="1236" extrusionOk="0">
                      <a:moveTo>
                        <a:pt x="609" y="0"/>
                      </a:moveTo>
                      <a:cubicBezTo>
                        <a:pt x="520" y="0"/>
                        <a:pt x="430" y="18"/>
                        <a:pt x="359" y="54"/>
                      </a:cubicBezTo>
                      <a:cubicBezTo>
                        <a:pt x="305" y="90"/>
                        <a:pt x="251" y="143"/>
                        <a:pt x="197" y="233"/>
                      </a:cubicBezTo>
                      <a:lnTo>
                        <a:pt x="197" y="36"/>
                      </a:lnTo>
                      <a:lnTo>
                        <a:pt x="1" y="36"/>
                      </a:lnTo>
                      <a:lnTo>
                        <a:pt x="1" y="1235"/>
                      </a:lnTo>
                      <a:lnTo>
                        <a:pt x="197" y="1235"/>
                      </a:lnTo>
                      <a:lnTo>
                        <a:pt x="197" y="609"/>
                      </a:lnTo>
                      <a:cubicBezTo>
                        <a:pt x="197" y="466"/>
                        <a:pt x="233" y="358"/>
                        <a:pt x="287" y="287"/>
                      </a:cubicBezTo>
                      <a:cubicBezTo>
                        <a:pt x="359" y="215"/>
                        <a:pt x="430" y="179"/>
                        <a:pt x="555" y="179"/>
                      </a:cubicBezTo>
                      <a:cubicBezTo>
                        <a:pt x="573" y="179"/>
                        <a:pt x="609" y="179"/>
                        <a:pt x="627" y="197"/>
                      </a:cubicBezTo>
                      <a:cubicBezTo>
                        <a:pt x="663" y="197"/>
                        <a:pt x="681" y="215"/>
                        <a:pt x="716" y="215"/>
                      </a:cubicBezTo>
                      <a:lnTo>
                        <a:pt x="699" y="18"/>
                      </a:lnTo>
                      <a:lnTo>
                        <a:pt x="645" y="18"/>
                      </a:lnTo>
                      <a:cubicBezTo>
                        <a:pt x="645" y="18"/>
                        <a:pt x="627" y="0"/>
                        <a:pt x="609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274;p15"/>
                <p:cNvSpPr/>
                <p:nvPr/>
              </p:nvSpPr>
              <p:spPr>
                <a:xfrm>
                  <a:off x="6786400" y="1906800"/>
                  <a:ext cx="4950" cy="4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" h="1666" extrusionOk="0">
                      <a:moveTo>
                        <a:pt x="1" y="1"/>
                      </a:moveTo>
                      <a:lnTo>
                        <a:pt x="1" y="251"/>
                      </a:lnTo>
                      <a:lnTo>
                        <a:pt x="197" y="251"/>
                      </a:lnTo>
                      <a:lnTo>
                        <a:pt x="197" y="1"/>
                      </a:lnTo>
                      <a:close/>
                      <a:moveTo>
                        <a:pt x="1" y="466"/>
                      </a:moveTo>
                      <a:lnTo>
                        <a:pt x="1" y="1665"/>
                      </a:lnTo>
                      <a:lnTo>
                        <a:pt x="197" y="1665"/>
                      </a:lnTo>
                      <a:lnTo>
                        <a:pt x="197" y="466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275;p15"/>
                <p:cNvSpPr/>
                <p:nvPr/>
              </p:nvSpPr>
              <p:spPr>
                <a:xfrm>
                  <a:off x="6797150" y="1917550"/>
                  <a:ext cx="25075" cy="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" h="1236" extrusionOk="0">
                      <a:moveTo>
                        <a:pt x="573" y="0"/>
                      </a:moveTo>
                      <a:cubicBezTo>
                        <a:pt x="501" y="0"/>
                        <a:pt x="430" y="18"/>
                        <a:pt x="358" y="54"/>
                      </a:cubicBezTo>
                      <a:cubicBezTo>
                        <a:pt x="304" y="90"/>
                        <a:pt x="233" y="161"/>
                        <a:pt x="197" y="233"/>
                      </a:cubicBezTo>
                      <a:lnTo>
                        <a:pt x="197" y="36"/>
                      </a:lnTo>
                      <a:lnTo>
                        <a:pt x="0" y="36"/>
                      </a:lnTo>
                      <a:lnTo>
                        <a:pt x="0" y="1235"/>
                      </a:lnTo>
                      <a:lnTo>
                        <a:pt x="197" y="1235"/>
                      </a:lnTo>
                      <a:lnTo>
                        <a:pt x="197" y="555"/>
                      </a:lnTo>
                      <a:cubicBezTo>
                        <a:pt x="197" y="448"/>
                        <a:pt x="233" y="358"/>
                        <a:pt x="286" y="287"/>
                      </a:cubicBezTo>
                      <a:cubicBezTo>
                        <a:pt x="340" y="215"/>
                        <a:pt x="430" y="179"/>
                        <a:pt x="537" y="179"/>
                      </a:cubicBezTo>
                      <a:cubicBezTo>
                        <a:pt x="626" y="179"/>
                        <a:pt x="698" y="215"/>
                        <a:pt x="734" y="269"/>
                      </a:cubicBezTo>
                      <a:cubicBezTo>
                        <a:pt x="787" y="322"/>
                        <a:pt x="805" y="412"/>
                        <a:pt x="805" y="519"/>
                      </a:cubicBezTo>
                      <a:lnTo>
                        <a:pt x="805" y="1235"/>
                      </a:lnTo>
                      <a:lnTo>
                        <a:pt x="1002" y="1235"/>
                      </a:lnTo>
                      <a:lnTo>
                        <a:pt x="1002" y="519"/>
                      </a:lnTo>
                      <a:cubicBezTo>
                        <a:pt x="1002" y="340"/>
                        <a:pt x="966" y="215"/>
                        <a:pt x="895" y="143"/>
                      </a:cubicBezTo>
                      <a:cubicBezTo>
                        <a:pt x="823" y="54"/>
                        <a:pt x="716" y="0"/>
                        <a:pt x="573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276;p15"/>
                <p:cNvSpPr/>
                <p:nvPr/>
              </p:nvSpPr>
              <p:spPr>
                <a:xfrm>
                  <a:off x="6824875" y="1917550"/>
                  <a:ext cx="27775" cy="3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1" h="1271" extrusionOk="0">
                      <a:moveTo>
                        <a:pt x="591" y="179"/>
                      </a:moveTo>
                      <a:cubicBezTo>
                        <a:pt x="681" y="179"/>
                        <a:pt x="752" y="215"/>
                        <a:pt x="824" y="269"/>
                      </a:cubicBezTo>
                      <a:cubicBezTo>
                        <a:pt x="877" y="340"/>
                        <a:pt x="913" y="430"/>
                        <a:pt x="913" y="537"/>
                      </a:cubicBezTo>
                      <a:lnTo>
                        <a:pt x="197" y="537"/>
                      </a:lnTo>
                      <a:cubicBezTo>
                        <a:pt x="215" y="412"/>
                        <a:pt x="251" y="340"/>
                        <a:pt x="323" y="269"/>
                      </a:cubicBezTo>
                      <a:cubicBezTo>
                        <a:pt x="376" y="215"/>
                        <a:pt x="466" y="179"/>
                        <a:pt x="591" y="179"/>
                      </a:cubicBezTo>
                      <a:close/>
                      <a:moveTo>
                        <a:pt x="573" y="0"/>
                      </a:moveTo>
                      <a:cubicBezTo>
                        <a:pt x="394" y="0"/>
                        <a:pt x="251" y="72"/>
                        <a:pt x="144" y="179"/>
                      </a:cubicBezTo>
                      <a:cubicBezTo>
                        <a:pt x="54" y="304"/>
                        <a:pt x="1" y="448"/>
                        <a:pt x="1" y="644"/>
                      </a:cubicBezTo>
                      <a:cubicBezTo>
                        <a:pt x="1" y="841"/>
                        <a:pt x="54" y="985"/>
                        <a:pt x="162" y="1110"/>
                      </a:cubicBezTo>
                      <a:cubicBezTo>
                        <a:pt x="269" y="1217"/>
                        <a:pt x="430" y="1271"/>
                        <a:pt x="609" y="1271"/>
                      </a:cubicBezTo>
                      <a:cubicBezTo>
                        <a:pt x="698" y="1271"/>
                        <a:pt x="770" y="1253"/>
                        <a:pt x="842" y="1253"/>
                      </a:cubicBezTo>
                      <a:cubicBezTo>
                        <a:pt x="913" y="1235"/>
                        <a:pt x="985" y="1199"/>
                        <a:pt x="1056" y="1181"/>
                      </a:cubicBezTo>
                      <a:lnTo>
                        <a:pt x="1056" y="985"/>
                      </a:lnTo>
                      <a:cubicBezTo>
                        <a:pt x="985" y="1020"/>
                        <a:pt x="913" y="1056"/>
                        <a:pt x="842" y="1074"/>
                      </a:cubicBezTo>
                      <a:cubicBezTo>
                        <a:pt x="770" y="1092"/>
                        <a:pt x="698" y="1110"/>
                        <a:pt x="627" y="1110"/>
                      </a:cubicBezTo>
                      <a:cubicBezTo>
                        <a:pt x="502" y="1110"/>
                        <a:pt x="394" y="1074"/>
                        <a:pt x="323" y="1002"/>
                      </a:cubicBezTo>
                      <a:cubicBezTo>
                        <a:pt x="251" y="931"/>
                        <a:pt x="215" y="823"/>
                        <a:pt x="197" y="680"/>
                      </a:cubicBezTo>
                      <a:lnTo>
                        <a:pt x="1110" y="680"/>
                      </a:lnTo>
                      <a:lnTo>
                        <a:pt x="1110" y="591"/>
                      </a:lnTo>
                      <a:cubicBezTo>
                        <a:pt x="1110" y="412"/>
                        <a:pt x="1056" y="269"/>
                        <a:pt x="967" y="161"/>
                      </a:cubicBezTo>
                      <a:cubicBezTo>
                        <a:pt x="877" y="54"/>
                        <a:pt x="734" y="0"/>
                        <a:pt x="573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277;p15"/>
                <p:cNvSpPr/>
                <p:nvPr/>
              </p:nvSpPr>
              <p:spPr>
                <a:xfrm>
                  <a:off x="6745700" y="1977500"/>
                  <a:ext cx="46100" cy="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4" h="2774" extrusionOk="0">
                      <a:moveTo>
                        <a:pt x="895" y="287"/>
                      </a:moveTo>
                      <a:cubicBezTo>
                        <a:pt x="1056" y="287"/>
                        <a:pt x="1181" y="340"/>
                        <a:pt x="1271" y="465"/>
                      </a:cubicBezTo>
                      <a:cubicBezTo>
                        <a:pt x="1378" y="573"/>
                        <a:pt x="1414" y="716"/>
                        <a:pt x="1414" y="913"/>
                      </a:cubicBezTo>
                      <a:cubicBezTo>
                        <a:pt x="1414" y="1110"/>
                        <a:pt x="1378" y="1253"/>
                        <a:pt x="1271" y="1360"/>
                      </a:cubicBezTo>
                      <a:cubicBezTo>
                        <a:pt x="1181" y="1486"/>
                        <a:pt x="1056" y="1539"/>
                        <a:pt x="895" y="1539"/>
                      </a:cubicBezTo>
                      <a:cubicBezTo>
                        <a:pt x="734" y="1539"/>
                        <a:pt x="609" y="1486"/>
                        <a:pt x="501" y="1360"/>
                      </a:cubicBezTo>
                      <a:cubicBezTo>
                        <a:pt x="412" y="1253"/>
                        <a:pt x="358" y="1110"/>
                        <a:pt x="358" y="913"/>
                      </a:cubicBezTo>
                      <a:cubicBezTo>
                        <a:pt x="358" y="716"/>
                        <a:pt x="412" y="573"/>
                        <a:pt x="501" y="465"/>
                      </a:cubicBezTo>
                      <a:cubicBezTo>
                        <a:pt x="609" y="340"/>
                        <a:pt x="734" y="287"/>
                        <a:pt x="895" y="287"/>
                      </a:cubicBezTo>
                      <a:close/>
                      <a:moveTo>
                        <a:pt x="895" y="0"/>
                      </a:moveTo>
                      <a:cubicBezTo>
                        <a:pt x="626" y="0"/>
                        <a:pt x="412" y="90"/>
                        <a:pt x="251" y="251"/>
                      </a:cubicBezTo>
                      <a:cubicBezTo>
                        <a:pt x="90" y="412"/>
                        <a:pt x="0" y="644"/>
                        <a:pt x="0" y="913"/>
                      </a:cubicBezTo>
                      <a:cubicBezTo>
                        <a:pt x="0" y="1199"/>
                        <a:pt x="72" y="1414"/>
                        <a:pt x="233" y="1575"/>
                      </a:cubicBezTo>
                      <a:cubicBezTo>
                        <a:pt x="394" y="1736"/>
                        <a:pt x="609" y="1826"/>
                        <a:pt x="877" y="1826"/>
                      </a:cubicBezTo>
                      <a:cubicBezTo>
                        <a:pt x="1002" y="1826"/>
                        <a:pt x="1110" y="1790"/>
                        <a:pt x="1217" y="1736"/>
                      </a:cubicBezTo>
                      <a:cubicBezTo>
                        <a:pt x="1324" y="1682"/>
                        <a:pt x="1414" y="1611"/>
                        <a:pt x="1485" y="1503"/>
                      </a:cubicBezTo>
                      <a:lnTo>
                        <a:pt x="1485" y="1503"/>
                      </a:lnTo>
                      <a:cubicBezTo>
                        <a:pt x="1467" y="1826"/>
                        <a:pt x="1396" y="2076"/>
                        <a:pt x="1271" y="2237"/>
                      </a:cubicBezTo>
                      <a:cubicBezTo>
                        <a:pt x="1145" y="2398"/>
                        <a:pt x="966" y="2470"/>
                        <a:pt x="716" y="2470"/>
                      </a:cubicBezTo>
                      <a:cubicBezTo>
                        <a:pt x="626" y="2470"/>
                        <a:pt x="537" y="2452"/>
                        <a:pt x="447" y="2434"/>
                      </a:cubicBezTo>
                      <a:cubicBezTo>
                        <a:pt x="358" y="2416"/>
                        <a:pt x="269" y="2380"/>
                        <a:pt x="179" y="2344"/>
                      </a:cubicBezTo>
                      <a:lnTo>
                        <a:pt x="179" y="2667"/>
                      </a:lnTo>
                      <a:cubicBezTo>
                        <a:pt x="269" y="2702"/>
                        <a:pt x="376" y="2738"/>
                        <a:pt x="465" y="2756"/>
                      </a:cubicBezTo>
                      <a:cubicBezTo>
                        <a:pt x="555" y="2774"/>
                        <a:pt x="644" y="2774"/>
                        <a:pt x="734" y="2774"/>
                      </a:cubicBezTo>
                      <a:cubicBezTo>
                        <a:pt x="1074" y="2774"/>
                        <a:pt x="1342" y="2649"/>
                        <a:pt x="1539" y="2398"/>
                      </a:cubicBezTo>
                      <a:cubicBezTo>
                        <a:pt x="1754" y="2148"/>
                        <a:pt x="1843" y="1808"/>
                        <a:pt x="1843" y="1396"/>
                      </a:cubicBezTo>
                      <a:cubicBezTo>
                        <a:pt x="1843" y="949"/>
                        <a:pt x="1772" y="591"/>
                        <a:pt x="1593" y="358"/>
                      </a:cubicBezTo>
                      <a:cubicBezTo>
                        <a:pt x="1432" y="125"/>
                        <a:pt x="1199" y="0"/>
                        <a:pt x="895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278;p15"/>
                <p:cNvSpPr/>
                <p:nvPr/>
              </p:nvSpPr>
              <p:spPr>
                <a:xfrm>
                  <a:off x="7117025" y="1704600"/>
                  <a:ext cx="42525" cy="6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1" h="2721" extrusionOk="0">
                      <a:moveTo>
                        <a:pt x="770" y="0"/>
                      </a:moveTo>
                      <a:cubicBezTo>
                        <a:pt x="662" y="0"/>
                        <a:pt x="555" y="0"/>
                        <a:pt x="430" y="36"/>
                      </a:cubicBezTo>
                      <a:cubicBezTo>
                        <a:pt x="304" y="72"/>
                        <a:pt x="161" y="108"/>
                        <a:pt x="18" y="179"/>
                      </a:cubicBezTo>
                      <a:lnTo>
                        <a:pt x="18" y="537"/>
                      </a:lnTo>
                      <a:cubicBezTo>
                        <a:pt x="161" y="448"/>
                        <a:pt x="286" y="394"/>
                        <a:pt x="412" y="358"/>
                      </a:cubicBezTo>
                      <a:cubicBezTo>
                        <a:pt x="537" y="322"/>
                        <a:pt x="662" y="304"/>
                        <a:pt x="770" y="304"/>
                      </a:cubicBezTo>
                      <a:cubicBezTo>
                        <a:pt x="931" y="304"/>
                        <a:pt x="1074" y="340"/>
                        <a:pt x="1163" y="430"/>
                      </a:cubicBezTo>
                      <a:cubicBezTo>
                        <a:pt x="1271" y="519"/>
                        <a:pt x="1324" y="644"/>
                        <a:pt x="1324" y="788"/>
                      </a:cubicBezTo>
                      <a:cubicBezTo>
                        <a:pt x="1324" y="859"/>
                        <a:pt x="1289" y="949"/>
                        <a:pt x="1253" y="1038"/>
                      </a:cubicBezTo>
                      <a:cubicBezTo>
                        <a:pt x="1199" y="1128"/>
                        <a:pt x="1127" y="1253"/>
                        <a:pt x="1002" y="1378"/>
                      </a:cubicBezTo>
                      <a:cubicBezTo>
                        <a:pt x="949" y="1450"/>
                        <a:pt x="787" y="1593"/>
                        <a:pt x="555" y="1843"/>
                      </a:cubicBezTo>
                      <a:cubicBezTo>
                        <a:pt x="322" y="2076"/>
                        <a:pt x="143" y="2273"/>
                        <a:pt x="0" y="2416"/>
                      </a:cubicBezTo>
                      <a:lnTo>
                        <a:pt x="0" y="2720"/>
                      </a:lnTo>
                      <a:lnTo>
                        <a:pt x="1700" y="2720"/>
                      </a:lnTo>
                      <a:lnTo>
                        <a:pt x="1700" y="2416"/>
                      </a:lnTo>
                      <a:lnTo>
                        <a:pt x="430" y="2416"/>
                      </a:lnTo>
                      <a:cubicBezTo>
                        <a:pt x="716" y="2112"/>
                        <a:pt x="949" y="1879"/>
                        <a:pt x="1110" y="1718"/>
                      </a:cubicBezTo>
                      <a:cubicBezTo>
                        <a:pt x="1271" y="1557"/>
                        <a:pt x="1360" y="1450"/>
                        <a:pt x="1396" y="1414"/>
                      </a:cubicBezTo>
                      <a:cubicBezTo>
                        <a:pt x="1503" y="1289"/>
                        <a:pt x="1575" y="1163"/>
                        <a:pt x="1611" y="1074"/>
                      </a:cubicBezTo>
                      <a:cubicBezTo>
                        <a:pt x="1664" y="967"/>
                        <a:pt x="1682" y="859"/>
                        <a:pt x="1682" y="752"/>
                      </a:cubicBezTo>
                      <a:cubicBezTo>
                        <a:pt x="1682" y="519"/>
                        <a:pt x="1593" y="340"/>
                        <a:pt x="1432" y="197"/>
                      </a:cubicBezTo>
                      <a:cubicBezTo>
                        <a:pt x="1271" y="54"/>
                        <a:pt x="1056" y="0"/>
                        <a:pt x="770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279;p15"/>
                <p:cNvSpPr/>
                <p:nvPr/>
              </p:nvSpPr>
              <p:spPr>
                <a:xfrm>
                  <a:off x="7166225" y="1704600"/>
                  <a:ext cx="46100" cy="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4" h="2757" extrusionOk="0">
                      <a:moveTo>
                        <a:pt x="931" y="286"/>
                      </a:moveTo>
                      <a:cubicBezTo>
                        <a:pt x="1110" y="286"/>
                        <a:pt x="1253" y="376"/>
                        <a:pt x="1343" y="555"/>
                      </a:cubicBezTo>
                      <a:cubicBezTo>
                        <a:pt x="1432" y="734"/>
                        <a:pt x="1486" y="1020"/>
                        <a:pt x="1486" y="1378"/>
                      </a:cubicBezTo>
                      <a:cubicBezTo>
                        <a:pt x="1486" y="1754"/>
                        <a:pt x="1432" y="2022"/>
                        <a:pt x="1343" y="2201"/>
                      </a:cubicBezTo>
                      <a:cubicBezTo>
                        <a:pt x="1253" y="2380"/>
                        <a:pt x="1110" y="2470"/>
                        <a:pt x="931" y="2470"/>
                      </a:cubicBezTo>
                      <a:cubicBezTo>
                        <a:pt x="734" y="2470"/>
                        <a:pt x="591" y="2380"/>
                        <a:pt x="502" y="2201"/>
                      </a:cubicBezTo>
                      <a:cubicBezTo>
                        <a:pt x="412" y="2022"/>
                        <a:pt x="358" y="1754"/>
                        <a:pt x="358" y="1378"/>
                      </a:cubicBezTo>
                      <a:cubicBezTo>
                        <a:pt x="358" y="1020"/>
                        <a:pt x="412" y="734"/>
                        <a:pt x="502" y="555"/>
                      </a:cubicBezTo>
                      <a:cubicBezTo>
                        <a:pt x="591" y="376"/>
                        <a:pt x="734" y="286"/>
                        <a:pt x="931" y="286"/>
                      </a:cubicBezTo>
                      <a:close/>
                      <a:moveTo>
                        <a:pt x="931" y="0"/>
                      </a:moveTo>
                      <a:cubicBezTo>
                        <a:pt x="627" y="0"/>
                        <a:pt x="394" y="108"/>
                        <a:pt x="233" y="358"/>
                      </a:cubicBezTo>
                      <a:cubicBezTo>
                        <a:pt x="72" y="591"/>
                        <a:pt x="1" y="931"/>
                        <a:pt x="1" y="1378"/>
                      </a:cubicBezTo>
                      <a:cubicBezTo>
                        <a:pt x="1" y="1825"/>
                        <a:pt x="72" y="2165"/>
                        <a:pt x="233" y="2416"/>
                      </a:cubicBezTo>
                      <a:cubicBezTo>
                        <a:pt x="394" y="2649"/>
                        <a:pt x="627" y="2756"/>
                        <a:pt x="931" y="2756"/>
                      </a:cubicBezTo>
                      <a:cubicBezTo>
                        <a:pt x="1217" y="2756"/>
                        <a:pt x="1450" y="2649"/>
                        <a:pt x="1611" y="2416"/>
                      </a:cubicBezTo>
                      <a:cubicBezTo>
                        <a:pt x="1772" y="2165"/>
                        <a:pt x="1844" y="1825"/>
                        <a:pt x="1844" y="1378"/>
                      </a:cubicBezTo>
                      <a:cubicBezTo>
                        <a:pt x="1844" y="931"/>
                        <a:pt x="1772" y="591"/>
                        <a:pt x="1611" y="358"/>
                      </a:cubicBezTo>
                      <a:cubicBezTo>
                        <a:pt x="1450" y="108"/>
                        <a:pt x="1217" y="0"/>
                        <a:pt x="931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280;p15"/>
                <p:cNvSpPr/>
                <p:nvPr/>
              </p:nvSpPr>
              <p:spPr>
                <a:xfrm>
                  <a:off x="7109400" y="1812850"/>
                  <a:ext cx="51925" cy="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7" h="2614" extrusionOk="0">
                      <a:moveTo>
                        <a:pt x="1" y="1"/>
                      </a:moveTo>
                      <a:lnTo>
                        <a:pt x="1" y="2613"/>
                      </a:lnTo>
                      <a:lnTo>
                        <a:pt x="484" y="2613"/>
                      </a:lnTo>
                      <a:lnTo>
                        <a:pt x="484" y="913"/>
                      </a:lnTo>
                      <a:lnTo>
                        <a:pt x="1540" y="2613"/>
                      </a:lnTo>
                      <a:lnTo>
                        <a:pt x="2077" y="2613"/>
                      </a:lnTo>
                      <a:lnTo>
                        <a:pt x="2077" y="1"/>
                      </a:lnTo>
                      <a:lnTo>
                        <a:pt x="1594" y="1"/>
                      </a:lnTo>
                      <a:lnTo>
                        <a:pt x="1594" y="1755"/>
                      </a:lnTo>
                      <a:lnTo>
                        <a:pt x="520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281;p15"/>
                <p:cNvSpPr/>
                <p:nvPr/>
              </p:nvSpPr>
              <p:spPr>
                <a:xfrm>
                  <a:off x="7170700" y="1829850"/>
                  <a:ext cx="44750" cy="4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0" h="1988" extrusionOk="0">
                      <a:moveTo>
                        <a:pt x="895" y="377"/>
                      </a:moveTo>
                      <a:cubicBezTo>
                        <a:pt x="1003" y="377"/>
                        <a:pt x="1092" y="412"/>
                        <a:pt x="1164" y="502"/>
                      </a:cubicBezTo>
                      <a:cubicBezTo>
                        <a:pt x="1235" y="573"/>
                        <a:pt x="1271" y="681"/>
                        <a:pt x="1271" y="824"/>
                      </a:cubicBezTo>
                      <a:lnTo>
                        <a:pt x="519" y="824"/>
                      </a:lnTo>
                      <a:cubicBezTo>
                        <a:pt x="519" y="681"/>
                        <a:pt x="555" y="573"/>
                        <a:pt x="627" y="502"/>
                      </a:cubicBezTo>
                      <a:cubicBezTo>
                        <a:pt x="698" y="412"/>
                        <a:pt x="788" y="377"/>
                        <a:pt x="895" y="377"/>
                      </a:cubicBezTo>
                      <a:close/>
                      <a:moveTo>
                        <a:pt x="877" y="1"/>
                      </a:moveTo>
                      <a:cubicBezTo>
                        <a:pt x="627" y="1"/>
                        <a:pt x="412" y="90"/>
                        <a:pt x="251" y="269"/>
                      </a:cubicBezTo>
                      <a:cubicBezTo>
                        <a:pt x="90" y="448"/>
                        <a:pt x="0" y="681"/>
                        <a:pt x="0" y="1003"/>
                      </a:cubicBezTo>
                      <a:cubicBezTo>
                        <a:pt x="0" y="1271"/>
                        <a:pt x="54" y="1486"/>
                        <a:pt x="179" y="1665"/>
                      </a:cubicBezTo>
                      <a:cubicBezTo>
                        <a:pt x="341" y="1880"/>
                        <a:pt x="591" y="1987"/>
                        <a:pt x="913" y="1987"/>
                      </a:cubicBezTo>
                      <a:cubicBezTo>
                        <a:pt x="1128" y="1987"/>
                        <a:pt x="1307" y="1933"/>
                        <a:pt x="1450" y="1844"/>
                      </a:cubicBezTo>
                      <a:cubicBezTo>
                        <a:pt x="1575" y="1737"/>
                        <a:pt x="1683" y="1593"/>
                        <a:pt x="1754" y="1415"/>
                      </a:cubicBezTo>
                      <a:lnTo>
                        <a:pt x="1253" y="1325"/>
                      </a:lnTo>
                      <a:cubicBezTo>
                        <a:pt x="1217" y="1432"/>
                        <a:pt x="1182" y="1504"/>
                        <a:pt x="1128" y="1540"/>
                      </a:cubicBezTo>
                      <a:cubicBezTo>
                        <a:pt x="1074" y="1576"/>
                        <a:pt x="1003" y="1611"/>
                        <a:pt x="931" y="1611"/>
                      </a:cubicBezTo>
                      <a:cubicBezTo>
                        <a:pt x="806" y="1611"/>
                        <a:pt x="716" y="1558"/>
                        <a:pt x="645" y="1486"/>
                      </a:cubicBezTo>
                      <a:cubicBezTo>
                        <a:pt x="555" y="1397"/>
                        <a:pt x="519" y="1289"/>
                        <a:pt x="519" y="1128"/>
                      </a:cubicBezTo>
                      <a:lnTo>
                        <a:pt x="1772" y="1128"/>
                      </a:lnTo>
                      <a:cubicBezTo>
                        <a:pt x="1790" y="752"/>
                        <a:pt x="1701" y="466"/>
                        <a:pt x="1539" y="269"/>
                      </a:cubicBezTo>
                      <a:cubicBezTo>
                        <a:pt x="1378" y="90"/>
                        <a:pt x="1146" y="1"/>
                        <a:pt x="877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282;p15"/>
                <p:cNvSpPr/>
                <p:nvPr/>
              </p:nvSpPr>
              <p:spPr>
                <a:xfrm>
                  <a:off x="7105825" y="1917550"/>
                  <a:ext cx="25075" cy="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" h="1236" extrusionOk="0">
                      <a:moveTo>
                        <a:pt x="591" y="0"/>
                      </a:moveTo>
                      <a:cubicBezTo>
                        <a:pt x="502" y="0"/>
                        <a:pt x="430" y="18"/>
                        <a:pt x="376" y="54"/>
                      </a:cubicBezTo>
                      <a:cubicBezTo>
                        <a:pt x="305" y="90"/>
                        <a:pt x="251" y="161"/>
                        <a:pt x="198" y="233"/>
                      </a:cubicBezTo>
                      <a:lnTo>
                        <a:pt x="198" y="36"/>
                      </a:lnTo>
                      <a:lnTo>
                        <a:pt x="1" y="36"/>
                      </a:lnTo>
                      <a:lnTo>
                        <a:pt x="1" y="1235"/>
                      </a:lnTo>
                      <a:lnTo>
                        <a:pt x="198" y="1235"/>
                      </a:lnTo>
                      <a:lnTo>
                        <a:pt x="198" y="555"/>
                      </a:lnTo>
                      <a:cubicBezTo>
                        <a:pt x="198" y="448"/>
                        <a:pt x="233" y="358"/>
                        <a:pt x="287" y="287"/>
                      </a:cubicBezTo>
                      <a:cubicBezTo>
                        <a:pt x="359" y="215"/>
                        <a:pt x="448" y="179"/>
                        <a:pt x="538" y="179"/>
                      </a:cubicBezTo>
                      <a:cubicBezTo>
                        <a:pt x="627" y="179"/>
                        <a:pt x="699" y="215"/>
                        <a:pt x="752" y="269"/>
                      </a:cubicBezTo>
                      <a:cubicBezTo>
                        <a:pt x="788" y="322"/>
                        <a:pt x="806" y="412"/>
                        <a:pt x="806" y="519"/>
                      </a:cubicBezTo>
                      <a:lnTo>
                        <a:pt x="806" y="1235"/>
                      </a:lnTo>
                      <a:lnTo>
                        <a:pt x="1003" y="1235"/>
                      </a:lnTo>
                      <a:lnTo>
                        <a:pt x="1003" y="519"/>
                      </a:lnTo>
                      <a:cubicBezTo>
                        <a:pt x="1003" y="340"/>
                        <a:pt x="967" y="215"/>
                        <a:pt x="895" y="143"/>
                      </a:cubicBezTo>
                      <a:cubicBezTo>
                        <a:pt x="824" y="54"/>
                        <a:pt x="734" y="0"/>
                        <a:pt x="591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283;p15"/>
                <p:cNvSpPr/>
                <p:nvPr/>
              </p:nvSpPr>
              <p:spPr>
                <a:xfrm>
                  <a:off x="7133575" y="1917550"/>
                  <a:ext cx="27750" cy="3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" h="1271" extrusionOk="0">
                      <a:moveTo>
                        <a:pt x="591" y="179"/>
                      </a:moveTo>
                      <a:cubicBezTo>
                        <a:pt x="680" y="179"/>
                        <a:pt x="770" y="215"/>
                        <a:pt x="823" y="269"/>
                      </a:cubicBezTo>
                      <a:cubicBezTo>
                        <a:pt x="877" y="340"/>
                        <a:pt x="913" y="430"/>
                        <a:pt x="913" y="537"/>
                      </a:cubicBezTo>
                      <a:lnTo>
                        <a:pt x="215" y="537"/>
                      </a:lnTo>
                      <a:cubicBezTo>
                        <a:pt x="215" y="412"/>
                        <a:pt x="269" y="340"/>
                        <a:pt x="322" y="269"/>
                      </a:cubicBezTo>
                      <a:cubicBezTo>
                        <a:pt x="394" y="215"/>
                        <a:pt x="483" y="179"/>
                        <a:pt x="591" y="179"/>
                      </a:cubicBezTo>
                      <a:close/>
                      <a:moveTo>
                        <a:pt x="591" y="0"/>
                      </a:moveTo>
                      <a:cubicBezTo>
                        <a:pt x="412" y="0"/>
                        <a:pt x="269" y="72"/>
                        <a:pt x="161" y="179"/>
                      </a:cubicBezTo>
                      <a:cubicBezTo>
                        <a:pt x="54" y="304"/>
                        <a:pt x="0" y="448"/>
                        <a:pt x="0" y="644"/>
                      </a:cubicBezTo>
                      <a:cubicBezTo>
                        <a:pt x="0" y="841"/>
                        <a:pt x="54" y="985"/>
                        <a:pt x="161" y="1110"/>
                      </a:cubicBezTo>
                      <a:cubicBezTo>
                        <a:pt x="287" y="1217"/>
                        <a:pt x="430" y="1271"/>
                        <a:pt x="627" y="1271"/>
                      </a:cubicBezTo>
                      <a:cubicBezTo>
                        <a:pt x="698" y="1271"/>
                        <a:pt x="770" y="1253"/>
                        <a:pt x="841" y="1253"/>
                      </a:cubicBezTo>
                      <a:cubicBezTo>
                        <a:pt x="931" y="1235"/>
                        <a:pt x="1002" y="1199"/>
                        <a:pt x="1074" y="1181"/>
                      </a:cubicBezTo>
                      <a:lnTo>
                        <a:pt x="1074" y="985"/>
                      </a:lnTo>
                      <a:cubicBezTo>
                        <a:pt x="1002" y="1020"/>
                        <a:pt x="931" y="1056"/>
                        <a:pt x="859" y="1074"/>
                      </a:cubicBezTo>
                      <a:cubicBezTo>
                        <a:pt x="788" y="1092"/>
                        <a:pt x="716" y="1110"/>
                        <a:pt x="627" y="1110"/>
                      </a:cubicBezTo>
                      <a:cubicBezTo>
                        <a:pt x="501" y="1110"/>
                        <a:pt x="394" y="1074"/>
                        <a:pt x="322" y="1002"/>
                      </a:cubicBezTo>
                      <a:cubicBezTo>
                        <a:pt x="251" y="931"/>
                        <a:pt x="215" y="823"/>
                        <a:pt x="197" y="680"/>
                      </a:cubicBezTo>
                      <a:lnTo>
                        <a:pt x="1110" y="680"/>
                      </a:lnTo>
                      <a:lnTo>
                        <a:pt x="1110" y="591"/>
                      </a:lnTo>
                      <a:cubicBezTo>
                        <a:pt x="1110" y="412"/>
                        <a:pt x="1074" y="269"/>
                        <a:pt x="967" y="161"/>
                      </a:cubicBezTo>
                      <a:cubicBezTo>
                        <a:pt x="877" y="54"/>
                        <a:pt x="752" y="0"/>
                        <a:pt x="591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284;p15"/>
                <p:cNvSpPr/>
                <p:nvPr/>
              </p:nvSpPr>
              <p:spPr>
                <a:xfrm>
                  <a:off x="7163100" y="1917550"/>
                  <a:ext cx="27750" cy="3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" h="1271" extrusionOk="0">
                      <a:moveTo>
                        <a:pt x="555" y="179"/>
                      </a:moveTo>
                      <a:cubicBezTo>
                        <a:pt x="662" y="179"/>
                        <a:pt x="734" y="215"/>
                        <a:pt x="806" y="304"/>
                      </a:cubicBezTo>
                      <a:cubicBezTo>
                        <a:pt x="859" y="376"/>
                        <a:pt x="895" y="501"/>
                        <a:pt x="895" y="644"/>
                      </a:cubicBezTo>
                      <a:cubicBezTo>
                        <a:pt x="895" y="788"/>
                        <a:pt x="859" y="895"/>
                        <a:pt x="806" y="985"/>
                      </a:cubicBezTo>
                      <a:cubicBezTo>
                        <a:pt x="734" y="1056"/>
                        <a:pt x="662" y="1110"/>
                        <a:pt x="555" y="1110"/>
                      </a:cubicBezTo>
                      <a:cubicBezTo>
                        <a:pt x="448" y="1110"/>
                        <a:pt x="358" y="1056"/>
                        <a:pt x="304" y="985"/>
                      </a:cubicBezTo>
                      <a:cubicBezTo>
                        <a:pt x="251" y="895"/>
                        <a:pt x="215" y="788"/>
                        <a:pt x="215" y="644"/>
                      </a:cubicBezTo>
                      <a:cubicBezTo>
                        <a:pt x="215" y="501"/>
                        <a:pt x="251" y="376"/>
                        <a:pt x="304" y="304"/>
                      </a:cubicBezTo>
                      <a:cubicBezTo>
                        <a:pt x="358" y="215"/>
                        <a:pt x="448" y="179"/>
                        <a:pt x="555" y="179"/>
                      </a:cubicBezTo>
                      <a:close/>
                      <a:moveTo>
                        <a:pt x="555" y="0"/>
                      </a:moveTo>
                      <a:cubicBezTo>
                        <a:pt x="376" y="0"/>
                        <a:pt x="251" y="72"/>
                        <a:pt x="143" y="179"/>
                      </a:cubicBezTo>
                      <a:cubicBezTo>
                        <a:pt x="54" y="287"/>
                        <a:pt x="0" y="448"/>
                        <a:pt x="0" y="644"/>
                      </a:cubicBezTo>
                      <a:cubicBezTo>
                        <a:pt x="0" y="841"/>
                        <a:pt x="54" y="985"/>
                        <a:pt x="143" y="1110"/>
                      </a:cubicBezTo>
                      <a:cubicBezTo>
                        <a:pt x="251" y="1217"/>
                        <a:pt x="376" y="1271"/>
                        <a:pt x="555" y="1271"/>
                      </a:cubicBezTo>
                      <a:cubicBezTo>
                        <a:pt x="734" y="1271"/>
                        <a:pt x="859" y="1217"/>
                        <a:pt x="967" y="1110"/>
                      </a:cubicBezTo>
                      <a:cubicBezTo>
                        <a:pt x="1056" y="985"/>
                        <a:pt x="1110" y="841"/>
                        <a:pt x="1110" y="644"/>
                      </a:cubicBezTo>
                      <a:cubicBezTo>
                        <a:pt x="1110" y="448"/>
                        <a:pt x="1056" y="287"/>
                        <a:pt x="967" y="179"/>
                      </a:cubicBezTo>
                      <a:cubicBezTo>
                        <a:pt x="859" y="72"/>
                        <a:pt x="734" y="0"/>
                        <a:pt x="555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5" name="Google Shape;285;p15"/>
                <p:cNvSpPr/>
                <p:nvPr/>
              </p:nvSpPr>
              <p:spPr>
                <a:xfrm>
                  <a:off x="7194850" y="1917550"/>
                  <a:ext cx="25075" cy="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" h="1236" extrusionOk="0">
                      <a:moveTo>
                        <a:pt x="591" y="0"/>
                      </a:moveTo>
                      <a:cubicBezTo>
                        <a:pt x="502" y="0"/>
                        <a:pt x="430" y="18"/>
                        <a:pt x="359" y="54"/>
                      </a:cubicBezTo>
                      <a:cubicBezTo>
                        <a:pt x="305" y="90"/>
                        <a:pt x="251" y="161"/>
                        <a:pt x="198" y="233"/>
                      </a:cubicBezTo>
                      <a:lnTo>
                        <a:pt x="198" y="36"/>
                      </a:lnTo>
                      <a:lnTo>
                        <a:pt x="1" y="36"/>
                      </a:lnTo>
                      <a:lnTo>
                        <a:pt x="1" y="1235"/>
                      </a:lnTo>
                      <a:lnTo>
                        <a:pt x="198" y="1235"/>
                      </a:lnTo>
                      <a:lnTo>
                        <a:pt x="198" y="555"/>
                      </a:lnTo>
                      <a:cubicBezTo>
                        <a:pt x="198" y="448"/>
                        <a:pt x="233" y="358"/>
                        <a:pt x="287" y="287"/>
                      </a:cubicBezTo>
                      <a:cubicBezTo>
                        <a:pt x="341" y="215"/>
                        <a:pt x="430" y="179"/>
                        <a:pt x="538" y="179"/>
                      </a:cubicBezTo>
                      <a:cubicBezTo>
                        <a:pt x="627" y="179"/>
                        <a:pt x="699" y="215"/>
                        <a:pt x="735" y="269"/>
                      </a:cubicBezTo>
                      <a:cubicBezTo>
                        <a:pt x="788" y="322"/>
                        <a:pt x="806" y="412"/>
                        <a:pt x="806" y="519"/>
                      </a:cubicBezTo>
                      <a:lnTo>
                        <a:pt x="806" y="1235"/>
                      </a:lnTo>
                      <a:lnTo>
                        <a:pt x="1003" y="1235"/>
                      </a:lnTo>
                      <a:lnTo>
                        <a:pt x="1003" y="519"/>
                      </a:lnTo>
                      <a:cubicBezTo>
                        <a:pt x="1003" y="340"/>
                        <a:pt x="967" y="215"/>
                        <a:pt x="896" y="143"/>
                      </a:cubicBezTo>
                      <a:cubicBezTo>
                        <a:pt x="824" y="54"/>
                        <a:pt x="717" y="0"/>
                        <a:pt x="591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6" name="Google Shape;286;p15"/>
                <p:cNvSpPr/>
                <p:nvPr/>
              </p:nvSpPr>
              <p:spPr>
                <a:xfrm>
                  <a:off x="7120150" y="1978825"/>
                  <a:ext cx="39825" cy="6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3" h="2668" extrusionOk="0">
                      <a:moveTo>
                        <a:pt x="645" y="1"/>
                      </a:moveTo>
                      <a:lnTo>
                        <a:pt x="0" y="126"/>
                      </a:lnTo>
                      <a:lnTo>
                        <a:pt x="0" y="466"/>
                      </a:lnTo>
                      <a:lnTo>
                        <a:pt x="645" y="323"/>
                      </a:lnTo>
                      <a:lnTo>
                        <a:pt x="645" y="2363"/>
                      </a:lnTo>
                      <a:lnTo>
                        <a:pt x="54" y="2363"/>
                      </a:lnTo>
                      <a:lnTo>
                        <a:pt x="54" y="2667"/>
                      </a:lnTo>
                      <a:lnTo>
                        <a:pt x="1593" y="2667"/>
                      </a:lnTo>
                      <a:lnTo>
                        <a:pt x="1593" y="2363"/>
                      </a:lnTo>
                      <a:lnTo>
                        <a:pt x="1002" y="2363"/>
                      </a:lnTo>
                      <a:lnTo>
                        <a:pt x="1002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7" name="Google Shape;287;p15"/>
                <p:cNvSpPr/>
                <p:nvPr/>
              </p:nvSpPr>
              <p:spPr>
                <a:xfrm>
                  <a:off x="7166225" y="1977500"/>
                  <a:ext cx="46100" cy="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4" h="2774" extrusionOk="0">
                      <a:moveTo>
                        <a:pt x="931" y="287"/>
                      </a:moveTo>
                      <a:cubicBezTo>
                        <a:pt x="1110" y="287"/>
                        <a:pt x="1253" y="376"/>
                        <a:pt x="1343" y="573"/>
                      </a:cubicBezTo>
                      <a:cubicBezTo>
                        <a:pt x="1432" y="752"/>
                        <a:pt x="1486" y="1020"/>
                        <a:pt x="1486" y="1396"/>
                      </a:cubicBezTo>
                      <a:cubicBezTo>
                        <a:pt x="1486" y="1754"/>
                        <a:pt x="1432" y="2040"/>
                        <a:pt x="1343" y="2219"/>
                      </a:cubicBezTo>
                      <a:cubicBezTo>
                        <a:pt x="1253" y="2398"/>
                        <a:pt x="1110" y="2488"/>
                        <a:pt x="931" y="2488"/>
                      </a:cubicBezTo>
                      <a:cubicBezTo>
                        <a:pt x="734" y="2488"/>
                        <a:pt x="591" y="2398"/>
                        <a:pt x="502" y="2219"/>
                      </a:cubicBezTo>
                      <a:cubicBezTo>
                        <a:pt x="412" y="2040"/>
                        <a:pt x="358" y="1754"/>
                        <a:pt x="358" y="1396"/>
                      </a:cubicBezTo>
                      <a:cubicBezTo>
                        <a:pt x="358" y="1020"/>
                        <a:pt x="412" y="752"/>
                        <a:pt x="502" y="573"/>
                      </a:cubicBezTo>
                      <a:cubicBezTo>
                        <a:pt x="591" y="376"/>
                        <a:pt x="734" y="287"/>
                        <a:pt x="931" y="287"/>
                      </a:cubicBezTo>
                      <a:close/>
                      <a:moveTo>
                        <a:pt x="931" y="0"/>
                      </a:moveTo>
                      <a:cubicBezTo>
                        <a:pt x="627" y="0"/>
                        <a:pt x="394" y="125"/>
                        <a:pt x="233" y="358"/>
                      </a:cubicBezTo>
                      <a:cubicBezTo>
                        <a:pt x="72" y="591"/>
                        <a:pt x="1" y="949"/>
                        <a:pt x="1" y="1396"/>
                      </a:cubicBezTo>
                      <a:cubicBezTo>
                        <a:pt x="1" y="1843"/>
                        <a:pt x="72" y="2183"/>
                        <a:pt x="233" y="2416"/>
                      </a:cubicBezTo>
                      <a:cubicBezTo>
                        <a:pt x="394" y="2649"/>
                        <a:pt x="627" y="2774"/>
                        <a:pt x="931" y="2774"/>
                      </a:cubicBezTo>
                      <a:cubicBezTo>
                        <a:pt x="1217" y="2774"/>
                        <a:pt x="1450" y="2649"/>
                        <a:pt x="1611" y="2416"/>
                      </a:cubicBezTo>
                      <a:cubicBezTo>
                        <a:pt x="1772" y="2183"/>
                        <a:pt x="1844" y="1843"/>
                        <a:pt x="1844" y="1396"/>
                      </a:cubicBezTo>
                      <a:cubicBezTo>
                        <a:pt x="1844" y="949"/>
                        <a:pt x="1772" y="591"/>
                        <a:pt x="1611" y="358"/>
                      </a:cubicBezTo>
                      <a:cubicBezTo>
                        <a:pt x="1450" y="125"/>
                        <a:pt x="1217" y="0"/>
                        <a:pt x="931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8" name="Google Shape;288;p15"/>
                <p:cNvSpPr/>
                <p:nvPr/>
              </p:nvSpPr>
              <p:spPr>
                <a:xfrm>
                  <a:off x="238125" y="1628100"/>
                  <a:ext cx="422350" cy="2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94" h="806" extrusionOk="0">
                      <a:moveTo>
                        <a:pt x="0" y="0"/>
                      </a:moveTo>
                      <a:lnTo>
                        <a:pt x="0" y="805"/>
                      </a:lnTo>
                      <a:lnTo>
                        <a:pt x="16893" y="805"/>
                      </a:lnTo>
                      <a:lnTo>
                        <a:pt x="16893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9" name="Google Shape;289;p15"/>
                <p:cNvSpPr/>
                <p:nvPr/>
              </p:nvSpPr>
              <p:spPr>
                <a:xfrm>
                  <a:off x="641200" y="1648225"/>
                  <a:ext cx="4500" cy="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" h="37" extrusionOk="0">
                      <a:moveTo>
                        <a:pt x="1" y="0"/>
                      </a:moveTo>
                      <a:lnTo>
                        <a:pt x="1" y="36"/>
                      </a:lnTo>
                      <a:lnTo>
                        <a:pt x="179" y="36"/>
                      </a:lnTo>
                      <a:lnTo>
                        <a:pt x="179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0" name="Google Shape;290;p15"/>
                <p:cNvSpPr/>
                <p:nvPr/>
              </p:nvSpPr>
              <p:spPr>
                <a:xfrm>
                  <a:off x="641200" y="1628100"/>
                  <a:ext cx="387000" cy="2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80" h="806" extrusionOk="0">
                      <a:moveTo>
                        <a:pt x="1" y="0"/>
                      </a:moveTo>
                      <a:lnTo>
                        <a:pt x="1" y="805"/>
                      </a:lnTo>
                      <a:lnTo>
                        <a:pt x="15480" y="805"/>
                      </a:lnTo>
                      <a:lnTo>
                        <a:pt x="15480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1" name="Google Shape;291;p15"/>
                <p:cNvSpPr/>
                <p:nvPr/>
              </p:nvSpPr>
              <p:spPr>
                <a:xfrm>
                  <a:off x="1028175" y="1628100"/>
                  <a:ext cx="20175" cy="2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7" h="842" extrusionOk="0">
                      <a:moveTo>
                        <a:pt x="1" y="0"/>
                      </a:moveTo>
                      <a:lnTo>
                        <a:pt x="1" y="841"/>
                      </a:lnTo>
                      <a:lnTo>
                        <a:pt x="806" y="841"/>
                      </a:lnTo>
                      <a:lnTo>
                        <a:pt x="806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2" name="Google Shape;292;p15"/>
                <p:cNvSpPr/>
                <p:nvPr/>
              </p:nvSpPr>
              <p:spPr>
                <a:xfrm>
                  <a:off x="1028175" y="1628100"/>
                  <a:ext cx="20175" cy="2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7" h="806" extrusionOk="0">
                      <a:moveTo>
                        <a:pt x="1" y="0"/>
                      </a:moveTo>
                      <a:lnTo>
                        <a:pt x="1" y="805"/>
                      </a:lnTo>
                      <a:lnTo>
                        <a:pt x="806" y="805"/>
                      </a:lnTo>
                      <a:lnTo>
                        <a:pt x="806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3" name="Google Shape;293;p15"/>
                <p:cNvSpPr/>
                <p:nvPr/>
              </p:nvSpPr>
              <p:spPr>
                <a:xfrm>
                  <a:off x="1426350" y="1628100"/>
                  <a:ext cx="13450" cy="2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" h="842" extrusionOk="0">
                      <a:moveTo>
                        <a:pt x="1" y="0"/>
                      </a:moveTo>
                      <a:lnTo>
                        <a:pt x="1" y="841"/>
                      </a:lnTo>
                      <a:lnTo>
                        <a:pt x="537" y="841"/>
                      </a:lnTo>
                      <a:lnTo>
                        <a:pt x="537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4" name="Google Shape;294;p15"/>
                <p:cNvSpPr/>
                <p:nvPr/>
              </p:nvSpPr>
              <p:spPr>
                <a:xfrm>
                  <a:off x="1426350" y="1628100"/>
                  <a:ext cx="1184675" cy="1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87" h="555" extrusionOk="0">
                      <a:moveTo>
                        <a:pt x="1" y="0"/>
                      </a:moveTo>
                      <a:lnTo>
                        <a:pt x="1" y="555"/>
                      </a:lnTo>
                      <a:lnTo>
                        <a:pt x="47387" y="555"/>
                      </a:lnTo>
                      <a:lnTo>
                        <a:pt x="47387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5" name="Google Shape;295;p15"/>
                <p:cNvSpPr/>
                <p:nvPr/>
              </p:nvSpPr>
              <p:spPr>
                <a:xfrm>
                  <a:off x="2611000" y="1628100"/>
                  <a:ext cx="13900" cy="2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" h="842" extrusionOk="0">
                      <a:moveTo>
                        <a:pt x="1" y="0"/>
                      </a:moveTo>
                      <a:lnTo>
                        <a:pt x="1" y="841"/>
                      </a:lnTo>
                      <a:lnTo>
                        <a:pt x="556" y="841"/>
                      </a:lnTo>
                      <a:lnTo>
                        <a:pt x="556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6" name="Google Shape;296;p15"/>
                <p:cNvSpPr/>
                <p:nvPr/>
              </p:nvSpPr>
              <p:spPr>
                <a:xfrm>
                  <a:off x="2611000" y="1628100"/>
                  <a:ext cx="13900" cy="1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" h="555" extrusionOk="0">
                      <a:moveTo>
                        <a:pt x="1" y="0"/>
                      </a:moveTo>
                      <a:lnTo>
                        <a:pt x="1" y="555"/>
                      </a:lnTo>
                      <a:lnTo>
                        <a:pt x="556" y="555"/>
                      </a:lnTo>
                      <a:lnTo>
                        <a:pt x="556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7" name="Google Shape;297;p15"/>
                <p:cNvSpPr/>
                <p:nvPr/>
              </p:nvSpPr>
              <p:spPr>
                <a:xfrm>
                  <a:off x="3010975" y="1628100"/>
                  <a:ext cx="4500" cy="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" h="180" extrusionOk="0">
                      <a:moveTo>
                        <a:pt x="0" y="0"/>
                      </a:moveTo>
                      <a:lnTo>
                        <a:pt x="0" y="179"/>
                      </a:lnTo>
                      <a:lnTo>
                        <a:pt x="179" y="179"/>
                      </a:lnTo>
                      <a:lnTo>
                        <a:pt x="179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8" name="Google Shape;298;p15"/>
                <p:cNvSpPr/>
                <p:nvPr/>
              </p:nvSpPr>
              <p:spPr>
                <a:xfrm>
                  <a:off x="3010975" y="1628100"/>
                  <a:ext cx="398175" cy="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27" h="180" extrusionOk="0">
                      <a:moveTo>
                        <a:pt x="0" y="0"/>
                      </a:moveTo>
                      <a:lnTo>
                        <a:pt x="0" y="179"/>
                      </a:lnTo>
                      <a:lnTo>
                        <a:pt x="15927" y="179"/>
                      </a:lnTo>
                      <a:lnTo>
                        <a:pt x="15927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9" name="Google Shape;299;p15"/>
                <p:cNvSpPr/>
                <p:nvPr/>
              </p:nvSpPr>
              <p:spPr>
                <a:xfrm>
                  <a:off x="3406000" y="1628100"/>
                  <a:ext cx="4500" cy="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" h="180" extrusionOk="0">
                      <a:moveTo>
                        <a:pt x="1" y="0"/>
                      </a:moveTo>
                      <a:lnTo>
                        <a:pt x="1" y="179"/>
                      </a:lnTo>
                      <a:lnTo>
                        <a:pt x="180" y="179"/>
                      </a:lnTo>
                      <a:lnTo>
                        <a:pt x="180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0" name="Google Shape;300;p15"/>
                <p:cNvSpPr/>
                <p:nvPr/>
              </p:nvSpPr>
              <p:spPr>
                <a:xfrm>
                  <a:off x="3406000" y="1628100"/>
                  <a:ext cx="4500" cy="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" h="180" extrusionOk="0">
                      <a:moveTo>
                        <a:pt x="1" y="0"/>
                      </a:moveTo>
                      <a:lnTo>
                        <a:pt x="1" y="179"/>
                      </a:lnTo>
                      <a:lnTo>
                        <a:pt x="180" y="179"/>
                      </a:lnTo>
                      <a:lnTo>
                        <a:pt x="180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1" name="Google Shape;301;p15"/>
                <p:cNvSpPr/>
                <p:nvPr/>
              </p:nvSpPr>
              <p:spPr>
                <a:xfrm>
                  <a:off x="4977650" y="1628100"/>
                  <a:ext cx="20150" cy="2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6" h="842" extrusionOk="0">
                      <a:moveTo>
                        <a:pt x="0" y="0"/>
                      </a:moveTo>
                      <a:lnTo>
                        <a:pt x="0" y="841"/>
                      </a:lnTo>
                      <a:lnTo>
                        <a:pt x="806" y="841"/>
                      </a:lnTo>
                      <a:lnTo>
                        <a:pt x="806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2" name="Google Shape;302;p15"/>
                <p:cNvSpPr/>
                <p:nvPr/>
              </p:nvSpPr>
              <p:spPr>
                <a:xfrm>
                  <a:off x="4977650" y="1628100"/>
                  <a:ext cx="422350" cy="2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94" h="806" extrusionOk="0">
                      <a:moveTo>
                        <a:pt x="0" y="0"/>
                      </a:moveTo>
                      <a:lnTo>
                        <a:pt x="0" y="805"/>
                      </a:lnTo>
                      <a:lnTo>
                        <a:pt x="16893" y="805"/>
                      </a:lnTo>
                      <a:lnTo>
                        <a:pt x="16893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3" name="Google Shape;303;p15"/>
                <p:cNvSpPr/>
                <p:nvPr/>
              </p:nvSpPr>
              <p:spPr>
                <a:xfrm>
                  <a:off x="5380725" y="1648225"/>
                  <a:ext cx="4500" cy="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" h="37" extrusionOk="0">
                      <a:moveTo>
                        <a:pt x="1" y="0"/>
                      </a:moveTo>
                      <a:lnTo>
                        <a:pt x="1" y="36"/>
                      </a:lnTo>
                      <a:lnTo>
                        <a:pt x="180" y="36"/>
                      </a:lnTo>
                      <a:lnTo>
                        <a:pt x="180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4" name="Google Shape;304;p15"/>
                <p:cNvSpPr/>
                <p:nvPr/>
              </p:nvSpPr>
              <p:spPr>
                <a:xfrm>
                  <a:off x="5380725" y="1628100"/>
                  <a:ext cx="414300" cy="2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2" h="806" extrusionOk="0">
                      <a:moveTo>
                        <a:pt x="1" y="0"/>
                      </a:moveTo>
                      <a:lnTo>
                        <a:pt x="1" y="805"/>
                      </a:lnTo>
                      <a:lnTo>
                        <a:pt x="16572" y="805"/>
                      </a:lnTo>
                      <a:lnTo>
                        <a:pt x="16572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5" name="Google Shape;305;p15"/>
                <p:cNvSpPr/>
                <p:nvPr/>
              </p:nvSpPr>
              <p:spPr>
                <a:xfrm>
                  <a:off x="5775775" y="1648225"/>
                  <a:ext cx="4500" cy="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" h="37" extrusionOk="0">
                      <a:moveTo>
                        <a:pt x="0" y="0"/>
                      </a:moveTo>
                      <a:lnTo>
                        <a:pt x="0" y="36"/>
                      </a:lnTo>
                      <a:lnTo>
                        <a:pt x="179" y="36"/>
                      </a:lnTo>
                      <a:lnTo>
                        <a:pt x="179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6" name="Google Shape;306;p15"/>
                <p:cNvSpPr/>
                <p:nvPr/>
              </p:nvSpPr>
              <p:spPr>
                <a:xfrm>
                  <a:off x="5775775" y="1628100"/>
                  <a:ext cx="413850" cy="2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54" h="806" extrusionOk="0">
                      <a:moveTo>
                        <a:pt x="0" y="0"/>
                      </a:moveTo>
                      <a:lnTo>
                        <a:pt x="0" y="805"/>
                      </a:lnTo>
                      <a:lnTo>
                        <a:pt x="16553" y="805"/>
                      </a:lnTo>
                      <a:lnTo>
                        <a:pt x="16553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7" name="Google Shape;307;p15"/>
                <p:cNvSpPr/>
                <p:nvPr/>
              </p:nvSpPr>
              <p:spPr>
                <a:xfrm>
                  <a:off x="6170800" y="1648225"/>
                  <a:ext cx="4050" cy="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" h="37" extrusionOk="0">
                      <a:moveTo>
                        <a:pt x="1" y="0"/>
                      </a:moveTo>
                      <a:lnTo>
                        <a:pt x="1" y="36"/>
                      </a:lnTo>
                      <a:lnTo>
                        <a:pt x="162" y="36"/>
                      </a:lnTo>
                      <a:lnTo>
                        <a:pt x="162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8" name="Google Shape;308;p15"/>
                <p:cNvSpPr/>
                <p:nvPr/>
              </p:nvSpPr>
              <p:spPr>
                <a:xfrm>
                  <a:off x="6170800" y="1628100"/>
                  <a:ext cx="413850" cy="2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54" h="806" extrusionOk="0">
                      <a:moveTo>
                        <a:pt x="1" y="0"/>
                      </a:moveTo>
                      <a:lnTo>
                        <a:pt x="1" y="805"/>
                      </a:lnTo>
                      <a:lnTo>
                        <a:pt x="16554" y="805"/>
                      </a:lnTo>
                      <a:lnTo>
                        <a:pt x="16554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9" name="Google Shape;309;p15"/>
                <p:cNvSpPr/>
                <p:nvPr/>
              </p:nvSpPr>
              <p:spPr>
                <a:xfrm>
                  <a:off x="6565400" y="1648225"/>
                  <a:ext cx="4500" cy="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" h="37" extrusionOk="0">
                      <a:moveTo>
                        <a:pt x="0" y="0"/>
                      </a:moveTo>
                      <a:lnTo>
                        <a:pt x="0" y="36"/>
                      </a:lnTo>
                      <a:lnTo>
                        <a:pt x="179" y="36"/>
                      </a:lnTo>
                      <a:lnTo>
                        <a:pt x="179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0" name="Google Shape;310;p15"/>
                <p:cNvSpPr/>
                <p:nvPr/>
              </p:nvSpPr>
              <p:spPr>
                <a:xfrm>
                  <a:off x="6565400" y="1628100"/>
                  <a:ext cx="387000" cy="2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80" h="806" extrusionOk="0">
                      <a:moveTo>
                        <a:pt x="0" y="0"/>
                      </a:moveTo>
                      <a:lnTo>
                        <a:pt x="0" y="805"/>
                      </a:lnTo>
                      <a:lnTo>
                        <a:pt x="15480" y="805"/>
                      </a:lnTo>
                      <a:lnTo>
                        <a:pt x="15480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1" name="Google Shape;311;p15"/>
                <p:cNvSpPr/>
                <p:nvPr/>
              </p:nvSpPr>
              <p:spPr>
                <a:xfrm>
                  <a:off x="6960425" y="1648225"/>
                  <a:ext cx="4500" cy="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" h="37" extrusionOk="0">
                      <a:moveTo>
                        <a:pt x="1" y="0"/>
                      </a:moveTo>
                      <a:lnTo>
                        <a:pt x="1" y="36"/>
                      </a:lnTo>
                      <a:lnTo>
                        <a:pt x="180" y="36"/>
                      </a:lnTo>
                      <a:lnTo>
                        <a:pt x="180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2" name="Google Shape;312;p15"/>
                <p:cNvSpPr/>
                <p:nvPr/>
              </p:nvSpPr>
              <p:spPr>
                <a:xfrm>
                  <a:off x="6952375" y="1628100"/>
                  <a:ext cx="20150" cy="2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6" h="806" extrusionOk="0">
                      <a:moveTo>
                        <a:pt x="1" y="0"/>
                      </a:moveTo>
                      <a:lnTo>
                        <a:pt x="1" y="805"/>
                      </a:lnTo>
                      <a:lnTo>
                        <a:pt x="806" y="805"/>
                      </a:lnTo>
                      <a:lnTo>
                        <a:pt x="806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3" name="Google Shape;313;p15"/>
                <p:cNvSpPr/>
                <p:nvPr/>
              </p:nvSpPr>
              <p:spPr>
                <a:xfrm>
                  <a:off x="6952375" y="1628100"/>
                  <a:ext cx="20150" cy="2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6" h="806" extrusionOk="0">
                      <a:moveTo>
                        <a:pt x="1" y="0"/>
                      </a:moveTo>
                      <a:lnTo>
                        <a:pt x="1" y="805"/>
                      </a:lnTo>
                      <a:lnTo>
                        <a:pt x="806" y="805"/>
                      </a:lnTo>
                      <a:lnTo>
                        <a:pt x="806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4" name="Google Shape;314;p15"/>
                <p:cNvSpPr/>
                <p:nvPr/>
              </p:nvSpPr>
              <p:spPr>
                <a:xfrm>
                  <a:off x="6972500" y="1628100"/>
                  <a:ext cx="374950" cy="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98" h="180" extrusionOk="0">
                      <a:moveTo>
                        <a:pt x="1" y="0"/>
                      </a:moveTo>
                      <a:lnTo>
                        <a:pt x="1" y="179"/>
                      </a:lnTo>
                      <a:lnTo>
                        <a:pt x="14997" y="179"/>
                      </a:lnTo>
                      <a:lnTo>
                        <a:pt x="14997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5" name="Google Shape;315;p15"/>
                <p:cNvSpPr/>
                <p:nvPr/>
              </p:nvSpPr>
              <p:spPr>
                <a:xfrm>
                  <a:off x="7347425" y="1628100"/>
                  <a:ext cx="20150" cy="2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6" h="842" extrusionOk="0">
                      <a:moveTo>
                        <a:pt x="0" y="0"/>
                      </a:moveTo>
                      <a:lnTo>
                        <a:pt x="0" y="841"/>
                      </a:lnTo>
                      <a:lnTo>
                        <a:pt x="805" y="841"/>
                      </a:lnTo>
                      <a:lnTo>
                        <a:pt x="805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6" name="Google Shape;316;p15"/>
                <p:cNvSpPr/>
                <p:nvPr/>
              </p:nvSpPr>
              <p:spPr>
                <a:xfrm>
                  <a:off x="641200" y="1649125"/>
                  <a:ext cx="4500" cy="45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" h="18272" extrusionOk="0">
                      <a:moveTo>
                        <a:pt x="1" y="0"/>
                      </a:moveTo>
                      <a:lnTo>
                        <a:pt x="1" y="18271"/>
                      </a:lnTo>
                      <a:lnTo>
                        <a:pt x="179" y="18271"/>
                      </a:lnTo>
                      <a:lnTo>
                        <a:pt x="179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" name="Google Shape;317;p15"/>
                <p:cNvSpPr/>
                <p:nvPr/>
              </p:nvSpPr>
              <p:spPr>
                <a:xfrm>
                  <a:off x="1028175" y="1649125"/>
                  <a:ext cx="20175" cy="45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7" h="18272" extrusionOk="0">
                      <a:moveTo>
                        <a:pt x="1" y="0"/>
                      </a:moveTo>
                      <a:lnTo>
                        <a:pt x="1" y="18271"/>
                      </a:lnTo>
                      <a:lnTo>
                        <a:pt x="806" y="18271"/>
                      </a:lnTo>
                      <a:lnTo>
                        <a:pt x="806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" name="Google Shape;318;p15"/>
                <p:cNvSpPr/>
                <p:nvPr/>
              </p:nvSpPr>
              <p:spPr>
                <a:xfrm>
                  <a:off x="1426350" y="1649125"/>
                  <a:ext cx="13450" cy="45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" h="18272" extrusionOk="0">
                      <a:moveTo>
                        <a:pt x="1" y="0"/>
                      </a:moveTo>
                      <a:lnTo>
                        <a:pt x="1" y="18271"/>
                      </a:lnTo>
                      <a:lnTo>
                        <a:pt x="537" y="18271"/>
                      </a:lnTo>
                      <a:lnTo>
                        <a:pt x="537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" name="Google Shape;319;p15"/>
                <p:cNvSpPr/>
                <p:nvPr/>
              </p:nvSpPr>
              <p:spPr>
                <a:xfrm>
                  <a:off x="2611000" y="1649125"/>
                  <a:ext cx="13900" cy="45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" h="18272" extrusionOk="0">
                      <a:moveTo>
                        <a:pt x="1" y="0"/>
                      </a:moveTo>
                      <a:lnTo>
                        <a:pt x="1" y="18271"/>
                      </a:lnTo>
                      <a:lnTo>
                        <a:pt x="556" y="18271"/>
                      </a:lnTo>
                      <a:lnTo>
                        <a:pt x="556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" name="Google Shape;320;p15"/>
                <p:cNvSpPr/>
                <p:nvPr/>
              </p:nvSpPr>
              <p:spPr>
                <a:xfrm>
                  <a:off x="4977650" y="1649125"/>
                  <a:ext cx="20150" cy="45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6" h="18272" extrusionOk="0">
                      <a:moveTo>
                        <a:pt x="0" y="0"/>
                      </a:moveTo>
                      <a:lnTo>
                        <a:pt x="0" y="18271"/>
                      </a:lnTo>
                      <a:lnTo>
                        <a:pt x="806" y="18271"/>
                      </a:lnTo>
                      <a:lnTo>
                        <a:pt x="806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1" name="Google Shape;321;p15"/>
                <p:cNvSpPr/>
                <p:nvPr/>
              </p:nvSpPr>
              <p:spPr>
                <a:xfrm>
                  <a:off x="5380725" y="1649125"/>
                  <a:ext cx="4500" cy="45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" h="18272" extrusionOk="0">
                      <a:moveTo>
                        <a:pt x="1" y="0"/>
                      </a:moveTo>
                      <a:lnTo>
                        <a:pt x="1" y="18271"/>
                      </a:lnTo>
                      <a:lnTo>
                        <a:pt x="180" y="18271"/>
                      </a:lnTo>
                      <a:lnTo>
                        <a:pt x="180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2" name="Google Shape;322;p15"/>
                <p:cNvSpPr/>
                <p:nvPr/>
              </p:nvSpPr>
              <p:spPr>
                <a:xfrm>
                  <a:off x="5775775" y="1649125"/>
                  <a:ext cx="4500" cy="45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" h="18272" extrusionOk="0">
                      <a:moveTo>
                        <a:pt x="0" y="0"/>
                      </a:moveTo>
                      <a:lnTo>
                        <a:pt x="0" y="18271"/>
                      </a:lnTo>
                      <a:lnTo>
                        <a:pt x="179" y="18271"/>
                      </a:lnTo>
                      <a:lnTo>
                        <a:pt x="179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3" name="Google Shape;323;p15"/>
                <p:cNvSpPr/>
                <p:nvPr/>
              </p:nvSpPr>
              <p:spPr>
                <a:xfrm>
                  <a:off x="6170800" y="1649125"/>
                  <a:ext cx="4050" cy="45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" h="18272" extrusionOk="0">
                      <a:moveTo>
                        <a:pt x="1" y="0"/>
                      </a:moveTo>
                      <a:lnTo>
                        <a:pt x="1" y="18271"/>
                      </a:lnTo>
                      <a:lnTo>
                        <a:pt x="162" y="18271"/>
                      </a:lnTo>
                      <a:lnTo>
                        <a:pt x="162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4" name="Google Shape;324;p15"/>
                <p:cNvSpPr/>
                <p:nvPr/>
              </p:nvSpPr>
              <p:spPr>
                <a:xfrm>
                  <a:off x="6565400" y="1649125"/>
                  <a:ext cx="4500" cy="45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" h="18272" extrusionOk="0">
                      <a:moveTo>
                        <a:pt x="0" y="0"/>
                      </a:moveTo>
                      <a:lnTo>
                        <a:pt x="0" y="18271"/>
                      </a:lnTo>
                      <a:lnTo>
                        <a:pt x="179" y="18271"/>
                      </a:lnTo>
                      <a:lnTo>
                        <a:pt x="179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5" name="Google Shape;325;p15"/>
                <p:cNvSpPr/>
                <p:nvPr/>
              </p:nvSpPr>
              <p:spPr>
                <a:xfrm>
                  <a:off x="6960425" y="1649125"/>
                  <a:ext cx="4500" cy="45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" h="18272" extrusionOk="0">
                      <a:moveTo>
                        <a:pt x="1" y="0"/>
                      </a:moveTo>
                      <a:lnTo>
                        <a:pt x="1" y="18271"/>
                      </a:lnTo>
                      <a:lnTo>
                        <a:pt x="180" y="18271"/>
                      </a:lnTo>
                      <a:lnTo>
                        <a:pt x="180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6" name="Google Shape;326;p15"/>
                <p:cNvSpPr/>
                <p:nvPr/>
              </p:nvSpPr>
              <p:spPr>
                <a:xfrm>
                  <a:off x="7347425" y="1649125"/>
                  <a:ext cx="20150" cy="45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6" h="18272" extrusionOk="0">
                      <a:moveTo>
                        <a:pt x="0" y="0"/>
                      </a:moveTo>
                      <a:lnTo>
                        <a:pt x="0" y="18271"/>
                      </a:lnTo>
                      <a:lnTo>
                        <a:pt x="805" y="18271"/>
                      </a:lnTo>
                      <a:lnTo>
                        <a:pt x="805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7" name="Google Shape;327;p15"/>
                <p:cNvSpPr/>
                <p:nvPr/>
              </p:nvSpPr>
              <p:spPr>
                <a:xfrm>
                  <a:off x="452850" y="2175225"/>
                  <a:ext cx="44325" cy="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3" h="2757" extrusionOk="0">
                      <a:moveTo>
                        <a:pt x="806" y="1"/>
                      </a:moveTo>
                      <a:cubicBezTo>
                        <a:pt x="699" y="1"/>
                        <a:pt x="591" y="1"/>
                        <a:pt x="466" y="19"/>
                      </a:cubicBezTo>
                      <a:cubicBezTo>
                        <a:pt x="359" y="37"/>
                        <a:pt x="215" y="72"/>
                        <a:pt x="90" y="108"/>
                      </a:cubicBezTo>
                      <a:lnTo>
                        <a:pt x="90" y="430"/>
                      </a:lnTo>
                      <a:cubicBezTo>
                        <a:pt x="215" y="377"/>
                        <a:pt x="341" y="359"/>
                        <a:pt x="466" y="323"/>
                      </a:cubicBezTo>
                      <a:cubicBezTo>
                        <a:pt x="573" y="305"/>
                        <a:pt x="681" y="305"/>
                        <a:pt x="788" y="305"/>
                      </a:cubicBezTo>
                      <a:cubicBezTo>
                        <a:pt x="967" y="305"/>
                        <a:pt x="1092" y="341"/>
                        <a:pt x="1200" y="412"/>
                      </a:cubicBezTo>
                      <a:cubicBezTo>
                        <a:pt x="1289" y="484"/>
                        <a:pt x="1343" y="591"/>
                        <a:pt x="1343" y="717"/>
                      </a:cubicBezTo>
                      <a:cubicBezTo>
                        <a:pt x="1343" y="860"/>
                        <a:pt x="1289" y="967"/>
                        <a:pt x="1200" y="1039"/>
                      </a:cubicBezTo>
                      <a:cubicBezTo>
                        <a:pt x="1110" y="1110"/>
                        <a:pt x="967" y="1146"/>
                        <a:pt x="788" y="1146"/>
                      </a:cubicBezTo>
                      <a:lnTo>
                        <a:pt x="466" y="1146"/>
                      </a:lnTo>
                      <a:lnTo>
                        <a:pt x="466" y="1432"/>
                      </a:lnTo>
                      <a:lnTo>
                        <a:pt x="788" y="1432"/>
                      </a:lnTo>
                      <a:cubicBezTo>
                        <a:pt x="985" y="1432"/>
                        <a:pt x="1128" y="1486"/>
                        <a:pt x="1235" y="1576"/>
                      </a:cubicBezTo>
                      <a:cubicBezTo>
                        <a:pt x="1343" y="1665"/>
                        <a:pt x="1414" y="1773"/>
                        <a:pt x="1414" y="1934"/>
                      </a:cubicBezTo>
                      <a:cubicBezTo>
                        <a:pt x="1414" y="2113"/>
                        <a:pt x="1343" y="2238"/>
                        <a:pt x="1235" y="2327"/>
                      </a:cubicBezTo>
                      <a:cubicBezTo>
                        <a:pt x="1110" y="2417"/>
                        <a:pt x="931" y="2453"/>
                        <a:pt x="716" y="2453"/>
                      </a:cubicBezTo>
                      <a:cubicBezTo>
                        <a:pt x="573" y="2453"/>
                        <a:pt x="448" y="2453"/>
                        <a:pt x="341" y="2417"/>
                      </a:cubicBezTo>
                      <a:cubicBezTo>
                        <a:pt x="215" y="2381"/>
                        <a:pt x="108" y="2345"/>
                        <a:pt x="1" y="2291"/>
                      </a:cubicBezTo>
                      <a:lnTo>
                        <a:pt x="1" y="2631"/>
                      </a:lnTo>
                      <a:cubicBezTo>
                        <a:pt x="126" y="2685"/>
                        <a:pt x="251" y="2703"/>
                        <a:pt x="376" y="2739"/>
                      </a:cubicBezTo>
                      <a:cubicBezTo>
                        <a:pt x="484" y="2757"/>
                        <a:pt x="609" y="2757"/>
                        <a:pt x="716" y="2757"/>
                      </a:cubicBezTo>
                      <a:cubicBezTo>
                        <a:pt x="1056" y="2757"/>
                        <a:pt x="1307" y="2685"/>
                        <a:pt x="1486" y="2542"/>
                      </a:cubicBezTo>
                      <a:cubicBezTo>
                        <a:pt x="1683" y="2399"/>
                        <a:pt x="1772" y="2202"/>
                        <a:pt x="1772" y="1934"/>
                      </a:cubicBezTo>
                      <a:cubicBezTo>
                        <a:pt x="1772" y="1773"/>
                        <a:pt x="1719" y="1629"/>
                        <a:pt x="1611" y="1504"/>
                      </a:cubicBezTo>
                      <a:cubicBezTo>
                        <a:pt x="1522" y="1379"/>
                        <a:pt x="1379" y="1307"/>
                        <a:pt x="1218" y="1271"/>
                      </a:cubicBezTo>
                      <a:cubicBezTo>
                        <a:pt x="1379" y="1236"/>
                        <a:pt x="1486" y="1164"/>
                        <a:pt x="1575" y="1057"/>
                      </a:cubicBezTo>
                      <a:cubicBezTo>
                        <a:pt x="1665" y="967"/>
                        <a:pt x="1701" y="842"/>
                        <a:pt x="1701" y="681"/>
                      </a:cubicBezTo>
                      <a:cubicBezTo>
                        <a:pt x="1701" y="466"/>
                        <a:pt x="1629" y="305"/>
                        <a:pt x="1468" y="180"/>
                      </a:cubicBezTo>
                      <a:cubicBezTo>
                        <a:pt x="1307" y="55"/>
                        <a:pt x="1092" y="1"/>
                        <a:pt x="806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8" name="Google Shape;328;p15"/>
                <p:cNvSpPr/>
                <p:nvPr/>
              </p:nvSpPr>
              <p:spPr>
                <a:xfrm>
                  <a:off x="456875" y="2299600"/>
                  <a:ext cx="44775" cy="4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1" h="1988" extrusionOk="0">
                      <a:moveTo>
                        <a:pt x="1182" y="1039"/>
                      </a:moveTo>
                      <a:lnTo>
                        <a:pt x="1182" y="1146"/>
                      </a:lnTo>
                      <a:cubicBezTo>
                        <a:pt x="1182" y="1253"/>
                        <a:pt x="1182" y="1343"/>
                        <a:pt x="1164" y="1379"/>
                      </a:cubicBezTo>
                      <a:cubicBezTo>
                        <a:pt x="1146" y="1450"/>
                        <a:pt x="1110" y="1504"/>
                        <a:pt x="1039" y="1558"/>
                      </a:cubicBezTo>
                      <a:cubicBezTo>
                        <a:pt x="967" y="1611"/>
                        <a:pt x="878" y="1647"/>
                        <a:pt x="788" y="1647"/>
                      </a:cubicBezTo>
                      <a:cubicBezTo>
                        <a:pt x="699" y="1647"/>
                        <a:pt x="645" y="1611"/>
                        <a:pt x="591" y="1558"/>
                      </a:cubicBezTo>
                      <a:cubicBezTo>
                        <a:pt x="538" y="1504"/>
                        <a:pt x="502" y="1450"/>
                        <a:pt x="502" y="1379"/>
                      </a:cubicBezTo>
                      <a:cubicBezTo>
                        <a:pt x="502" y="1307"/>
                        <a:pt x="538" y="1253"/>
                        <a:pt x="609" y="1200"/>
                      </a:cubicBezTo>
                      <a:cubicBezTo>
                        <a:pt x="645" y="1182"/>
                        <a:pt x="734" y="1146"/>
                        <a:pt x="878" y="1110"/>
                      </a:cubicBezTo>
                      <a:cubicBezTo>
                        <a:pt x="1021" y="1092"/>
                        <a:pt x="1110" y="1057"/>
                        <a:pt x="1182" y="1039"/>
                      </a:cubicBezTo>
                      <a:close/>
                      <a:moveTo>
                        <a:pt x="878" y="1"/>
                      </a:moveTo>
                      <a:cubicBezTo>
                        <a:pt x="627" y="1"/>
                        <a:pt x="448" y="54"/>
                        <a:pt x="323" y="144"/>
                      </a:cubicBezTo>
                      <a:cubicBezTo>
                        <a:pt x="198" y="233"/>
                        <a:pt x="108" y="359"/>
                        <a:pt x="54" y="555"/>
                      </a:cubicBezTo>
                      <a:lnTo>
                        <a:pt x="502" y="627"/>
                      </a:lnTo>
                      <a:cubicBezTo>
                        <a:pt x="538" y="538"/>
                        <a:pt x="573" y="484"/>
                        <a:pt x="627" y="448"/>
                      </a:cubicBezTo>
                      <a:cubicBezTo>
                        <a:pt x="681" y="412"/>
                        <a:pt x="752" y="394"/>
                        <a:pt x="842" y="394"/>
                      </a:cubicBezTo>
                      <a:cubicBezTo>
                        <a:pt x="967" y="394"/>
                        <a:pt x="1057" y="412"/>
                        <a:pt x="1110" y="448"/>
                      </a:cubicBezTo>
                      <a:cubicBezTo>
                        <a:pt x="1164" y="502"/>
                        <a:pt x="1182" y="573"/>
                        <a:pt x="1182" y="663"/>
                      </a:cubicBezTo>
                      <a:lnTo>
                        <a:pt x="1182" y="717"/>
                      </a:lnTo>
                      <a:cubicBezTo>
                        <a:pt x="1092" y="752"/>
                        <a:pt x="931" y="788"/>
                        <a:pt x="699" y="842"/>
                      </a:cubicBezTo>
                      <a:cubicBezTo>
                        <a:pt x="520" y="860"/>
                        <a:pt x="394" y="913"/>
                        <a:pt x="287" y="949"/>
                      </a:cubicBezTo>
                      <a:cubicBezTo>
                        <a:pt x="198" y="1003"/>
                        <a:pt x="126" y="1057"/>
                        <a:pt x="72" y="1146"/>
                      </a:cubicBezTo>
                      <a:cubicBezTo>
                        <a:pt x="37" y="1236"/>
                        <a:pt x="1" y="1325"/>
                        <a:pt x="1" y="1432"/>
                      </a:cubicBezTo>
                      <a:cubicBezTo>
                        <a:pt x="1" y="1593"/>
                        <a:pt x="54" y="1737"/>
                        <a:pt x="162" y="1844"/>
                      </a:cubicBezTo>
                      <a:cubicBezTo>
                        <a:pt x="287" y="1933"/>
                        <a:pt x="430" y="1987"/>
                        <a:pt x="627" y="1987"/>
                      </a:cubicBezTo>
                      <a:cubicBezTo>
                        <a:pt x="752" y="1987"/>
                        <a:pt x="842" y="1969"/>
                        <a:pt x="949" y="1933"/>
                      </a:cubicBezTo>
                      <a:cubicBezTo>
                        <a:pt x="1039" y="1898"/>
                        <a:pt x="1128" y="1826"/>
                        <a:pt x="1218" y="1737"/>
                      </a:cubicBezTo>
                      <a:cubicBezTo>
                        <a:pt x="1218" y="1754"/>
                        <a:pt x="1236" y="1772"/>
                        <a:pt x="1236" y="1808"/>
                      </a:cubicBezTo>
                      <a:cubicBezTo>
                        <a:pt x="1253" y="1862"/>
                        <a:pt x="1271" y="1916"/>
                        <a:pt x="1289" y="1951"/>
                      </a:cubicBezTo>
                      <a:lnTo>
                        <a:pt x="1790" y="1951"/>
                      </a:lnTo>
                      <a:cubicBezTo>
                        <a:pt x="1737" y="1862"/>
                        <a:pt x="1719" y="1772"/>
                        <a:pt x="1701" y="1701"/>
                      </a:cubicBezTo>
                      <a:cubicBezTo>
                        <a:pt x="1683" y="1611"/>
                        <a:pt x="1665" y="1486"/>
                        <a:pt x="1665" y="1325"/>
                      </a:cubicBezTo>
                      <a:lnTo>
                        <a:pt x="1683" y="734"/>
                      </a:lnTo>
                      <a:cubicBezTo>
                        <a:pt x="1683" y="520"/>
                        <a:pt x="1647" y="377"/>
                        <a:pt x="1611" y="287"/>
                      </a:cubicBezTo>
                      <a:cubicBezTo>
                        <a:pt x="1558" y="215"/>
                        <a:pt x="1486" y="144"/>
                        <a:pt x="1379" y="90"/>
                      </a:cubicBezTo>
                      <a:cubicBezTo>
                        <a:pt x="1271" y="37"/>
                        <a:pt x="1110" y="1"/>
                        <a:pt x="878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9" name="Google Shape;329;p15"/>
                <p:cNvSpPr/>
                <p:nvPr/>
              </p:nvSpPr>
              <p:spPr>
                <a:xfrm>
                  <a:off x="451500" y="2377450"/>
                  <a:ext cx="4950" cy="4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" h="1665" extrusionOk="0">
                      <a:moveTo>
                        <a:pt x="1" y="0"/>
                      </a:moveTo>
                      <a:lnTo>
                        <a:pt x="1" y="251"/>
                      </a:lnTo>
                      <a:lnTo>
                        <a:pt x="198" y="251"/>
                      </a:lnTo>
                      <a:lnTo>
                        <a:pt x="198" y="0"/>
                      </a:lnTo>
                      <a:close/>
                      <a:moveTo>
                        <a:pt x="1" y="466"/>
                      </a:moveTo>
                      <a:lnTo>
                        <a:pt x="1" y="1665"/>
                      </a:lnTo>
                      <a:lnTo>
                        <a:pt x="198" y="1665"/>
                      </a:lnTo>
                      <a:lnTo>
                        <a:pt x="198" y="466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0" name="Google Shape;330;p15"/>
                <p:cNvSpPr/>
                <p:nvPr/>
              </p:nvSpPr>
              <p:spPr>
                <a:xfrm>
                  <a:off x="461800" y="2389075"/>
                  <a:ext cx="25075" cy="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" h="1236" extrusionOk="0">
                      <a:moveTo>
                        <a:pt x="1" y="1"/>
                      </a:moveTo>
                      <a:lnTo>
                        <a:pt x="1" y="734"/>
                      </a:lnTo>
                      <a:cubicBezTo>
                        <a:pt x="1" y="896"/>
                        <a:pt x="36" y="1021"/>
                        <a:pt x="108" y="1110"/>
                      </a:cubicBezTo>
                      <a:cubicBezTo>
                        <a:pt x="180" y="1200"/>
                        <a:pt x="287" y="1236"/>
                        <a:pt x="430" y="1236"/>
                      </a:cubicBezTo>
                      <a:cubicBezTo>
                        <a:pt x="502" y="1236"/>
                        <a:pt x="573" y="1218"/>
                        <a:pt x="645" y="1182"/>
                      </a:cubicBezTo>
                      <a:cubicBezTo>
                        <a:pt x="698" y="1146"/>
                        <a:pt x="752" y="1092"/>
                        <a:pt x="806" y="1021"/>
                      </a:cubicBezTo>
                      <a:lnTo>
                        <a:pt x="806" y="1200"/>
                      </a:lnTo>
                      <a:lnTo>
                        <a:pt x="1003" y="1200"/>
                      </a:lnTo>
                      <a:lnTo>
                        <a:pt x="1003" y="1"/>
                      </a:lnTo>
                      <a:lnTo>
                        <a:pt x="806" y="1"/>
                      </a:lnTo>
                      <a:lnTo>
                        <a:pt x="806" y="681"/>
                      </a:lnTo>
                      <a:cubicBezTo>
                        <a:pt x="806" y="806"/>
                        <a:pt x="770" y="896"/>
                        <a:pt x="716" y="967"/>
                      </a:cubicBezTo>
                      <a:cubicBezTo>
                        <a:pt x="645" y="1021"/>
                        <a:pt x="573" y="1057"/>
                        <a:pt x="466" y="1057"/>
                      </a:cubicBezTo>
                      <a:cubicBezTo>
                        <a:pt x="376" y="1057"/>
                        <a:pt x="305" y="1039"/>
                        <a:pt x="269" y="985"/>
                      </a:cubicBezTo>
                      <a:cubicBezTo>
                        <a:pt x="215" y="913"/>
                        <a:pt x="197" y="842"/>
                        <a:pt x="197" y="717"/>
                      </a:cubicBezTo>
                      <a:lnTo>
                        <a:pt x="197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1" name="Google Shape;331;p15"/>
                <p:cNvSpPr/>
                <p:nvPr/>
              </p:nvSpPr>
              <p:spPr>
                <a:xfrm>
                  <a:off x="491775" y="2388625"/>
                  <a:ext cx="43875" cy="3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5" h="1218" extrusionOk="0">
                      <a:moveTo>
                        <a:pt x="591" y="1"/>
                      </a:moveTo>
                      <a:cubicBezTo>
                        <a:pt x="502" y="1"/>
                        <a:pt x="430" y="1"/>
                        <a:pt x="358" y="37"/>
                      </a:cubicBezTo>
                      <a:cubicBezTo>
                        <a:pt x="305" y="72"/>
                        <a:pt x="233" y="126"/>
                        <a:pt x="197" y="216"/>
                      </a:cubicBezTo>
                      <a:lnTo>
                        <a:pt x="197" y="19"/>
                      </a:lnTo>
                      <a:lnTo>
                        <a:pt x="1" y="19"/>
                      </a:lnTo>
                      <a:lnTo>
                        <a:pt x="1" y="1218"/>
                      </a:lnTo>
                      <a:lnTo>
                        <a:pt x="197" y="1218"/>
                      </a:lnTo>
                      <a:lnTo>
                        <a:pt x="197" y="538"/>
                      </a:lnTo>
                      <a:cubicBezTo>
                        <a:pt x="197" y="430"/>
                        <a:pt x="233" y="341"/>
                        <a:pt x="287" y="269"/>
                      </a:cubicBezTo>
                      <a:cubicBezTo>
                        <a:pt x="341" y="198"/>
                        <a:pt x="430" y="162"/>
                        <a:pt x="520" y="162"/>
                      </a:cubicBezTo>
                      <a:cubicBezTo>
                        <a:pt x="609" y="162"/>
                        <a:pt x="681" y="198"/>
                        <a:pt x="716" y="251"/>
                      </a:cubicBezTo>
                      <a:cubicBezTo>
                        <a:pt x="752" y="305"/>
                        <a:pt x="770" y="395"/>
                        <a:pt x="770" y="502"/>
                      </a:cubicBezTo>
                      <a:lnTo>
                        <a:pt x="770" y="1218"/>
                      </a:lnTo>
                      <a:lnTo>
                        <a:pt x="967" y="1218"/>
                      </a:lnTo>
                      <a:lnTo>
                        <a:pt x="967" y="538"/>
                      </a:lnTo>
                      <a:cubicBezTo>
                        <a:pt x="967" y="430"/>
                        <a:pt x="1003" y="341"/>
                        <a:pt x="1056" y="269"/>
                      </a:cubicBezTo>
                      <a:cubicBezTo>
                        <a:pt x="1128" y="198"/>
                        <a:pt x="1200" y="162"/>
                        <a:pt x="1307" y="162"/>
                      </a:cubicBezTo>
                      <a:cubicBezTo>
                        <a:pt x="1396" y="162"/>
                        <a:pt x="1450" y="198"/>
                        <a:pt x="1486" y="251"/>
                      </a:cubicBezTo>
                      <a:cubicBezTo>
                        <a:pt x="1540" y="305"/>
                        <a:pt x="1557" y="395"/>
                        <a:pt x="1557" y="502"/>
                      </a:cubicBezTo>
                      <a:lnTo>
                        <a:pt x="1557" y="1218"/>
                      </a:lnTo>
                      <a:lnTo>
                        <a:pt x="1754" y="1218"/>
                      </a:lnTo>
                      <a:lnTo>
                        <a:pt x="1754" y="502"/>
                      </a:lnTo>
                      <a:cubicBezTo>
                        <a:pt x="1754" y="341"/>
                        <a:pt x="1718" y="216"/>
                        <a:pt x="1647" y="126"/>
                      </a:cubicBezTo>
                      <a:cubicBezTo>
                        <a:pt x="1575" y="37"/>
                        <a:pt x="1486" y="1"/>
                        <a:pt x="1361" y="1"/>
                      </a:cubicBezTo>
                      <a:cubicBezTo>
                        <a:pt x="1271" y="1"/>
                        <a:pt x="1182" y="19"/>
                        <a:pt x="1110" y="55"/>
                      </a:cubicBezTo>
                      <a:cubicBezTo>
                        <a:pt x="1056" y="90"/>
                        <a:pt x="985" y="162"/>
                        <a:pt x="949" y="251"/>
                      </a:cubicBezTo>
                      <a:cubicBezTo>
                        <a:pt x="913" y="162"/>
                        <a:pt x="860" y="108"/>
                        <a:pt x="806" y="55"/>
                      </a:cubicBezTo>
                      <a:cubicBezTo>
                        <a:pt x="752" y="19"/>
                        <a:pt x="663" y="1"/>
                        <a:pt x="591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2" name="Google Shape;332;p15"/>
                <p:cNvSpPr/>
                <p:nvPr/>
              </p:nvSpPr>
              <p:spPr>
                <a:xfrm>
                  <a:off x="455975" y="2449475"/>
                  <a:ext cx="39850" cy="6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4" h="2667" extrusionOk="0">
                      <a:moveTo>
                        <a:pt x="645" y="1"/>
                      </a:moveTo>
                      <a:lnTo>
                        <a:pt x="1" y="126"/>
                      </a:lnTo>
                      <a:lnTo>
                        <a:pt x="1" y="466"/>
                      </a:lnTo>
                      <a:lnTo>
                        <a:pt x="645" y="323"/>
                      </a:lnTo>
                      <a:lnTo>
                        <a:pt x="645" y="2363"/>
                      </a:lnTo>
                      <a:lnTo>
                        <a:pt x="55" y="2363"/>
                      </a:lnTo>
                      <a:lnTo>
                        <a:pt x="55" y="2667"/>
                      </a:lnTo>
                      <a:lnTo>
                        <a:pt x="1594" y="2667"/>
                      </a:lnTo>
                      <a:lnTo>
                        <a:pt x="1594" y="2363"/>
                      </a:lnTo>
                      <a:lnTo>
                        <a:pt x="1003" y="2363"/>
                      </a:lnTo>
                      <a:lnTo>
                        <a:pt x="1003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3" name="Google Shape;333;p15"/>
                <p:cNvSpPr/>
                <p:nvPr/>
              </p:nvSpPr>
              <p:spPr>
                <a:xfrm>
                  <a:off x="797775" y="2175225"/>
                  <a:ext cx="42525" cy="6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1" h="2721" extrusionOk="0">
                      <a:moveTo>
                        <a:pt x="770" y="1"/>
                      </a:moveTo>
                      <a:cubicBezTo>
                        <a:pt x="663" y="1"/>
                        <a:pt x="556" y="1"/>
                        <a:pt x="430" y="37"/>
                      </a:cubicBezTo>
                      <a:cubicBezTo>
                        <a:pt x="305" y="72"/>
                        <a:pt x="162" y="108"/>
                        <a:pt x="19" y="180"/>
                      </a:cubicBezTo>
                      <a:lnTo>
                        <a:pt x="19" y="538"/>
                      </a:lnTo>
                      <a:cubicBezTo>
                        <a:pt x="162" y="448"/>
                        <a:pt x="287" y="395"/>
                        <a:pt x="412" y="359"/>
                      </a:cubicBezTo>
                      <a:cubicBezTo>
                        <a:pt x="556" y="323"/>
                        <a:pt x="663" y="305"/>
                        <a:pt x="788" y="305"/>
                      </a:cubicBezTo>
                      <a:cubicBezTo>
                        <a:pt x="931" y="305"/>
                        <a:pt x="1075" y="341"/>
                        <a:pt x="1164" y="430"/>
                      </a:cubicBezTo>
                      <a:cubicBezTo>
                        <a:pt x="1271" y="520"/>
                        <a:pt x="1325" y="645"/>
                        <a:pt x="1325" y="788"/>
                      </a:cubicBezTo>
                      <a:cubicBezTo>
                        <a:pt x="1325" y="860"/>
                        <a:pt x="1289" y="949"/>
                        <a:pt x="1254" y="1039"/>
                      </a:cubicBezTo>
                      <a:cubicBezTo>
                        <a:pt x="1200" y="1128"/>
                        <a:pt x="1128" y="1254"/>
                        <a:pt x="1003" y="1379"/>
                      </a:cubicBezTo>
                      <a:cubicBezTo>
                        <a:pt x="949" y="1450"/>
                        <a:pt x="806" y="1594"/>
                        <a:pt x="556" y="1844"/>
                      </a:cubicBezTo>
                      <a:cubicBezTo>
                        <a:pt x="323" y="2077"/>
                        <a:pt x="144" y="2274"/>
                        <a:pt x="1" y="2417"/>
                      </a:cubicBezTo>
                      <a:lnTo>
                        <a:pt x="1" y="2721"/>
                      </a:lnTo>
                      <a:lnTo>
                        <a:pt x="1701" y="2721"/>
                      </a:lnTo>
                      <a:lnTo>
                        <a:pt x="1701" y="2417"/>
                      </a:lnTo>
                      <a:lnTo>
                        <a:pt x="430" y="2417"/>
                      </a:lnTo>
                      <a:cubicBezTo>
                        <a:pt x="735" y="2113"/>
                        <a:pt x="949" y="1880"/>
                        <a:pt x="1110" y="1719"/>
                      </a:cubicBezTo>
                      <a:cubicBezTo>
                        <a:pt x="1271" y="1558"/>
                        <a:pt x="1361" y="1450"/>
                        <a:pt x="1397" y="1415"/>
                      </a:cubicBezTo>
                      <a:cubicBezTo>
                        <a:pt x="1504" y="1289"/>
                        <a:pt x="1576" y="1164"/>
                        <a:pt x="1611" y="1075"/>
                      </a:cubicBezTo>
                      <a:cubicBezTo>
                        <a:pt x="1665" y="967"/>
                        <a:pt x="1683" y="860"/>
                        <a:pt x="1683" y="752"/>
                      </a:cubicBezTo>
                      <a:cubicBezTo>
                        <a:pt x="1683" y="520"/>
                        <a:pt x="1594" y="341"/>
                        <a:pt x="1432" y="198"/>
                      </a:cubicBezTo>
                      <a:cubicBezTo>
                        <a:pt x="1271" y="55"/>
                        <a:pt x="1057" y="1"/>
                        <a:pt x="770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4" name="Google Shape;334;p15"/>
                <p:cNvSpPr/>
                <p:nvPr/>
              </p:nvSpPr>
              <p:spPr>
                <a:xfrm>
                  <a:off x="845650" y="2176125"/>
                  <a:ext cx="48350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4" h="2685" extrusionOk="0">
                      <a:moveTo>
                        <a:pt x="1200" y="323"/>
                      </a:moveTo>
                      <a:lnTo>
                        <a:pt x="1200" y="1754"/>
                      </a:lnTo>
                      <a:lnTo>
                        <a:pt x="287" y="1754"/>
                      </a:lnTo>
                      <a:lnTo>
                        <a:pt x="1200" y="323"/>
                      </a:lnTo>
                      <a:close/>
                      <a:moveTo>
                        <a:pt x="1110" y="1"/>
                      </a:moveTo>
                      <a:lnTo>
                        <a:pt x="1" y="1701"/>
                      </a:lnTo>
                      <a:lnTo>
                        <a:pt x="1" y="2041"/>
                      </a:lnTo>
                      <a:lnTo>
                        <a:pt x="1200" y="2041"/>
                      </a:lnTo>
                      <a:lnTo>
                        <a:pt x="1200" y="2685"/>
                      </a:lnTo>
                      <a:lnTo>
                        <a:pt x="1558" y="2685"/>
                      </a:lnTo>
                      <a:lnTo>
                        <a:pt x="1558" y="2041"/>
                      </a:lnTo>
                      <a:lnTo>
                        <a:pt x="1933" y="2041"/>
                      </a:lnTo>
                      <a:lnTo>
                        <a:pt x="1933" y="1754"/>
                      </a:lnTo>
                      <a:lnTo>
                        <a:pt x="1558" y="1754"/>
                      </a:lnTo>
                      <a:lnTo>
                        <a:pt x="1558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5" name="Google Shape;335;p15"/>
                <p:cNvSpPr/>
                <p:nvPr/>
              </p:nvSpPr>
              <p:spPr>
                <a:xfrm>
                  <a:off x="782125" y="2282600"/>
                  <a:ext cx="63550" cy="6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2" h="2632" extrusionOk="0">
                      <a:moveTo>
                        <a:pt x="1" y="1"/>
                      </a:moveTo>
                      <a:lnTo>
                        <a:pt x="1" y="2631"/>
                      </a:lnTo>
                      <a:lnTo>
                        <a:pt x="502" y="2631"/>
                      </a:lnTo>
                      <a:lnTo>
                        <a:pt x="502" y="573"/>
                      </a:lnTo>
                      <a:lnTo>
                        <a:pt x="1021" y="2631"/>
                      </a:lnTo>
                      <a:lnTo>
                        <a:pt x="1522" y="2631"/>
                      </a:lnTo>
                      <a:lnTo>
                        <a:pt x="2041" y="573"/>
                      </a:lnTo>
                      <a:lnTo>
                        <a:pt x="2041" y="2631"/>
                      </a:lnTo>
                      <a:lnTo>
                        <a:pt x="2542" y="2631"/>
                      </a:lnTo>
                      <a:lnTo>
                        <a:pt x="2542" y="1"/>
                      </a:lnTo>
                      <a:lnTo>
                        <a:pt x="1736" y="1"/>
                      </a:lnTo>
                      <a:lnTo>
                        <a:pt x="1271" y="1790"/>
                      </a:lnTo>
                      <a:lnTo>
                        <a:pt x="788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6" name="Google Shape;336;p15"/>
                <p:cNvSpPr/>
                <p:nvPr/>
              </p:nvSpPr>
              <p:spPr>
                <a:xfrm>
                  <a:off x="854600" y="2299600"/>
                  <a:ext cx="46550" cy="6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2" h="2721" extrusionOk="0">
                      <a:moveTo>
                        <a:pt x="931" y="394"/>
                      </a:moveTo>
                      <a:cubicBezTo>
                        <a:pt x="1056" y="394"/>
                        <a:pt x="1164" y="448"/>
                        <a:pt x="1235" y="538"/>
                      </a:cubicBezTo>
                      <a:cubicBezTo>
                        <a:pt x="1325" y="627"/>
                        <a:pt x="1361" y="770"/>
                        <a:pt x="1361" y="967"/>
                      </a:cubicBezTo>
                      <a:cubicBezTo>
                        <a:pt x="1361" y="1164"/>
                        <a:pt x="1325" y="1307"/>
                        <a:pt x="1235" y="1397"/>
                      </a:cubicBezTo>
                      <a:cubicBezTo>
                        <a:pt x="1146" y="1504"/>
                        <a:pt x="1038" y="1540"/>
                        <a:pt x="931" y="1540"/>
                      </a:cubicBezTo>
                      <a:cubicBezTo>
                        <a:pt x="806" y="1540"/>
                        <a:pt x="716" y="1504"/>
                        <a:pt x="627" y="1414"/>
                      </a:cubicBezTo>
                      <a:cubicBezTo>
                        <a:pt x="555" y="1307"/>
                        <a:pt x="519" y="1164"/>
                        <a:pt x="519" y="967"/>
                      </a:cubicBezTo>
                      <a:cubicBezTo>
                        <a:pt x="519" y="770"/>
                        <a:pt x="555" y="627"/>
                        <a:pt x="627" y="538"/>
                      </a:cubicBezTo>
                      <a:cubicBezTo>
                        <a:pt x="716" y="448"/>
                        <a:pt x="806" y="394"/>
                        <a:pt x="931" y="394"/>
                      </a:cubicBezTo>
                      <a:close/>
                      <a:moveTo>
                        <a:pt x="806" y="1"/>
                      </a:moveTo>
                      <a:cubicBezTo>
                        <a:pt x="573" y="1"/>
                        <a:pt x="394" y="90"/>
                        <a:pt x="233" y="269"/>
                      </a:cubicBezTo>
                      <a:cubicBezTo>
                        <a:pt x="72" y="430"/>
                        <a:pt x="1" y="681"/>
                        <a:pt x="1" y="985"/>
                      </a:cubicBezTo>
                      <a:cubicBezTo>
                        <a:pt x="1" y="1253"/>
                        <a:pt x="54" y="1450"/>
                        <a:pt x="179" y="1629"/>
                      </a:cubicBezTo>
                      <a:cubicBezTo>
                        <a:pt x="323" y="1844"/>
                        <a:pt x="537" y="1951"/>
                        <a:pt x="788" y="1951"/>
                      </a:cubicBezTo>
                      <a:cubicBezTo>
                        <a:pt x="1021" y="1951"/>
                        <a:pt x="1200" y="1844"/>
                        <a:pt x="1361" y="1647"/>
                      </a:cubicBezTo>
                      <a:lnTo>
                        <a:pt x="1361" y="1916"/>
                      </a:lnTo>
                      <a:cubicBezTo>
                        <a:pt x="1361" y="2041"/>
                        <a:pt x="1343" y="2112"/>
                        <a:pt x="1325" y="2148"/>
                      </a:cubicBezTo>
                      <a:cubicBezTo>
                        <a:pt x="1307" y="2202"/>
                        <a:pt x="1271" y="2256"/>
                        <a:pt x="1235" y="2273"/>
                      </a:cubicBezTo>
                      <a:cubicBezTo>
                        <a:pt x="1164" y="2327"/>
                        <a:pt x="1074" y="2345"/>
                        <a:pt x="931" y="2345"/>
                      </a:cubicBezTo>
                      <a:cubicBezTo>
                        <a:pt x="824" y="2345"/>
                        <a:pt x="752" y="2327"/>
                        <a:pt x="716" y="2291"/>
                      </a:cubicBezTo>
                      <a:cubicBezTo>
                        <a:pt x="681" y="2256"/>
                        <a:pt x="645" y="2220"/>
                        <a:pt x="645" y="2148"/>
                      </a:cubicBezTo>
                      <a:lnTo>
                        <a:pt x="72" y="2077"/>
                      </a:lnTo>
                      <a:cubicBezTo>
                        <a:pt x="72" y="2094"/>
                        <a:pt x="72" y="2112"/>
                        <a:pt x="72" y="2130"/>
                      </a:cubicBezTo>
                      <a:cubicBezTo>
                        <a:pt x="72" y="2309"/>
                        <a:pt x="126" y="2452"/>
                        <a:pt x="269" y="2560"/>
                      </a:cubicBezTo>
                      <a:cubicBezTo>
                        <a:pt x="412" y="2667"/>
                        <a:pt x="627" y="2721"/>
                        <a:pt x="949" y="2721"/>
                      </a:cubicBezTo>
                      <a:cubicBezTo>
                        <a:pt x="1128" y="2721"/>
                        <a:pt x="1271" y="2703"/>
                        <a:pt x="1378" y="2667"/>
                      </a:cubicBezTo>
                      <a:cubicBezTo>
                        <a:pt x="1486" y="2631"/>
                        <a:pt x="1575" y="2578"/>
                        <a:pt x="1647" y="2524"/>
                      </a:cubicBezTo>
                      <a:cubicBezTo>
                        <a:pt x="1718" y="2452"/>
                        <a:pt x="1772" y="2363"/>
                        <a:pt x="1808" y="2256"/>
                      </a:cubicBezTo>
                      <a:cubicBezTo>
                        <a:pt x="1844" y="2148"/>
                        <a:pt x="1862" y="1987"/>
                        <a:pt x="1862" y="1754"/>
                      </a:cubicBezTo>
                      <a:lnTo>
                        <a:pt x="1862" y="54"/>
                      </a:lnTo>
                      <a:lnTo>
                        <a:pt x="1378" y="54"/>
                      </a:lnTo>
                      <a:lnTo>
                        <a:pt x="1378" y="323"/>
                      </a:lnTo>
                      <a:cubicBezTo>
                        <a:pt x="1235" y="108"/>
                        <a:pt x="1038" y="1"/>
                        <a:pt x="806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7" name="Google Shape;337;p15"/>
                <p:cNvSpPr/>
                <p:nvPr/>
              </p:nvSpPr>
              <p:spPr>
                <a:xfrm>
                  <a:off x="708300" y="2388625"/>
                  <a:ext cx="43875" cy="3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5" h="1218" extrusionOk="0">
                      <a:moveTo>
                        <a:pt x="591" y="1"/>
                      </a:moveTo>
                      <a:cubicBezTo>
                        <a:pt x="502" y="1"/>
                        <a:pt x="430" y="1"/>
                        <a:pt x="359" y="37"/>
                      </a:cubicBezTo>
                      <a:cubicBezTo>
                        <a:pt x="287" y="72"/>
                        <a:pt x="233" y="126"/>
                        <a:pt x="198" y="216"/>
                      </a:cubicBezTo>
                      <a:lnTo>
                        <a:pt x="198" y="19"/>
                      </a:lnTo>
                      <a:lnTo>
                        <a:pt x="1" y="19"/>
                      </a:lnTo>
                      <a:lnTo>
                        <a:pt x="1" y="1218"/>
                      </a:lnTo>
                      <a:lnTo>
                        <a:pt x="198" y="1218"/>
                      </a:lnTo>
                      <a:lnTo>
                        <a:pt x="198" y="538"/>
                      </a:lnTo>
                      <a:cubicBezTo>
                        <a:pt x="198" y="430"/>
                        <a:pt x="233" y="341"/>
                        <a:pt x="287" y="269"/>
                      </a:cubicBezTo>
                      <a:cubicBezTo>
                        <a:pt x="341" y="198"/>
                        <a:pt x="430" y="162"/>
                        <a:pt x="520" y="162"/>
                      </a:cubicBezTo>
                      <a:cubicBezTo>
                        <a:pt x="609" y="162"/>
                        <a:pt x="681" y="198"/>
                        <a:pt x="717" y="251"/>
                      </a:cubicBezTo>
                      <a:cubicBezTo>
                        <a:pt x="752" y="305"/>
                        <a:pt x="770" y="395"/>
                        <a:pt x="770" y="502"/>
                      </a:cubicBezTo>
                      <a:lnTo>
                        <a:pt x="770" y="1218"/>
                      </a:lnTo>
                      <a:lnTo>
                        <a:pt x="967" y="1218"/>
                      </a:lnTo>
                      <a:lnTo>
                        <a:pt x="967" y="538"/>
                      </a:lnTo>
                      <a:cubicBezTo>
                        <a:pt x="967" y="430"/>
                        <a:pt x="1003" y="341"/>
                        <a:pt x="1057" y="269"/>
                      </a:cubicBezTo>
                      <a:cubicBezTo>
                        <a:pt x="1128" y="198"/>
                        <a:pt x="1200" y="162"/>
                        <a:pt x="1307" y="162"/>
                      </a:cubicBezTo>
                      <a:cubicBezTo>
                        <a:pt x="1397" y="162"/>
                        <a:pt x="1450" y="198"/>
                        <a:pt x="1486" y="251"/>
                      </a:cubicBezTo>
                      <a:cubicBezTo>
                        <a:pt x="1540" y="305"/>
                        <a:pt x="1558" y="395"/>
                        <a:pt x="1558" y="502"/>
                      </a:cubicBezTo>
                      <a:lnTo>
                        <a:pt x="1558" y="1218"/>
                      </a:lnTo>
                      <a:lnTo>
                        <a:pt x="1755" y="1218"/>
                      </a:lnTo>
                      <a:lnTo>
                        <a:pt x="1755" y="502"/>
                      </a:lnTo>
                      <a:cubicBezTo>
                        <a:pt x="1755" y="341"/>
                        <a:pt x="1719" y="216"/>
                        <a:pt x="1647" y="126"/>
                      </a:cubicBezTo>
                      <a:cubicBezTo>
                        <a:pt x="1576" y="37"/>
                        <a:pt x="1486" y="1"/>
                        <a:pt x="1361" y="1"/>
                      </a:cubicBezTo>
                      <a:cubicBezTo>
                        <a:pt x="1271" y="1"/>
                        <a:pt x="1182" y="19"/>
                        <a:pt x="1110" y="55"/>
                      </a:cubicBezTo>
                      <a:cubicBezTo>
                        <a:pt x="1057" y="90"/>
                        <a:pt x="985" y="162"/>
                        <a:pt x="949" y="251"/>
                      </a:cubicBezTo>
                      <a:cubicBezTo>
                        <a:pt x="913" y="162"/>
                        <a:pt x="860" y="108"/>
                        <a:pt x="806" y="55"/>
                      </a:cubicBezTo>
                      <a:cubicBezTo>
                        <a:pt x="752" y="19"/>
                        <a:pt x="663" y="1"/>
                        <a:pt x="591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8" name="Google Shape;338;p15"/>
                <p:cNvSpPr/>
                <p:nvPr/>
              </p:nvSpPr>
              <p:spPr>
                <a:xfrm>
                  <a:off x="751250" y="2388625"/>
                  <a:ext cx="25525" cy="3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1" h="1254" extrusionOk="0">
                      <a:moveTo>
                        <a:pt x="824" y="609"/>
                      </a:moveTo>
                      <a:lnTo>
                        <a:pt x="824" y="663"/>
                      </a:lnTo>
                      <a:cubicBezTo>
                        <a:pt x="824" y="788"/>
                        <a:pt x="788" y="896"/>
                        <a:pt x="717" y="967"/>
                      </a:cubicBezTo>
                      <a:cubicBezTo>
                        <a:pt x="663" y="1057"/>
                        <a:pt x="573" y="1092"/>
                        <a:pt x="466" y="1092"/>
                      </a:cubicBezTo>
                      <a:cubicBezTo>
                        <a:pt x="377" y="1092"/>
                        <a:pt x="323" y="1075"/>
                        <a:pt x="269" y="1021"/>
                      </a:cubicBezTo>
                      <a:cubicBezTo>
                        <a:pt x="233" y="985"/>
                        <a:pt x="198" y="931"/>
                        <a:pt x="198" y="860"/>
                      </a:cubicBezTo>
                      <a:cubicBezTo>
                        <a:pt x="198" y="770"/>
                        <a:pt x="233" y="717"/>
                        <a:pt x="287" y="681"/>
                      </a:cubicBezTo>
                      <a:cubicBezTo>
                        <a:pt x="359" y="627"/>
                        <a:pt x="466" y="609"/>
                        <a:pt x="627" y="609"/>
                      </a:cubicBezTo>
                      <a:close/>
                      <a:moveTo>
                        <a:pt x="502" y="1"/>
                      </a:moveTo>
                      <a:cubicBezTo>
                        <a:pt x="430" y="1"/>
                        <a:pt x="377" y="1"/>
                        <a:pt x="305" y="19"/>
                      </a:cubicBezTo>
                      <a:cubicBezTo>
                        <a:pt x="233" y="19"/>
                        <a:pt x="162" y="55"/>
                        <a:pt x="90" y="72"/>
                      </a:cubicBezTo>
                      <a:lnTo>
                        <a:pt x="90" y="251"/>
                      </a:lnTo>
                      <a:cubicBezTo>
                        <a:pt x="162" y="234"/>
                        <a:pt x="215" y="198"/>
                        <a:pt x="287" y="180"/>
                      </a:cubicBezTo>
                      <a:cubicBezTo>
                        <a:pt x="341" y="162"/>
                        <a:pt x="412" y="162"/>
                        <a:pt x="484" y="162"/>
                      </a:cubicBezTo>
                      <a:cubicBezTo>
                        <a:pt x="591" y="162"/>
                        <a:pt x="681" y="180"/>
                        <a:pt x="734" y="234"/>
                      </a:cubicBezTo>
                      <a:cubicBezTo>
                        <a:pt x="788" y="287"/>
                        <a:pt x="824" y="359"/>
                        <a:pt x="824" y="448"/>
                      </a:cubicBezTo>
                      <a:lnTo>
                        <a:pt x="824" y="466"/>
                      </a:lnTo>
                      <a:lnTo>
                        <a:pt x="538" y="466"/>
                      </a:lnTo>
                      <a:cubicBezTo>
                        <a:pt x="359" y="466"/>
                        <a:pt x="233" y="502"/>
                        <a:pt x="144" y="574"/>
                      </a:cubicBezTo>
                      <a:cubicBezTo>
                        <a:pt x="54" y="627"/>
                        <a:pt x="1" y="735"/>
                        <a:pt x="1" y="878"/>
                      </a:cubicBezTo>
                      <a:cubicBezTo>
                        <a:pt x="1" y="985"/>
                        <a:pt x="37" y="1075"/>
                        <a:pt x="108" y="1146"/>
                      </a:cubicBezTo>
                      <a:cubicBezTo>
                        <a:pt x="180" y="1218"/>
                        <a:pt x="287" y="1254"/>
                        <a:pt x="412" y="1254"/>
                      </a:cubicBezTo>
                      <a:cubicBezTo>
                        <a:pt x="502" y="1254"/>
                        <a:pt x="591" y="1236"/>
                        <a:pt x="645" y="1200"/>
                      </a:cubicBezTo>
                      <a:cubicBezTo>
                        <a:pt x="717" y="1164"/>
                        <a:pt x="770" y="1110"/>
                        <a:pt x="824" y="1039"/>
                      </a:cubicBezTo>
                      <a:lnTo>
                        <a:pt x="824" y="1218"/>
                      </a:lnTo>
                      <a:lnTo>
                        <a:pt x="1021" y="1218"/>
                      </a:lnTo>
                      <a:lnTo>
                        <a:pt x="1021" y="538"/>
                      </a:lnTo>
                      <a:cubicBezTo>
                        <a:pt x="1021" y="359"/>
                        <a:pt x="967" y="216"/>
                        <a:pt x="896" y="126"/>
                      </a:cubicBezTo>
                      <a:cubicBezTo>
                        <a:pt x="806" y="37"/>
                        <a:pt x="681" y="1"/>
                        <a:pt x="502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9" name="Google Shape;339;p15"/>
                <p:cNvSpPr/>
                <p:nvPr/>
              </p:nvSpPr>
              <p:spPr>
                <a:xfrm>
                  <a:off x="780775" y="2388625"/>
                  <a:ext cx="26875" cy="4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5" h="1684" extrusionOk="0">
                      <a:moveTo>
                        <a:pt x="538" y="162"/>
                      </a:moveTo>
                      <a:cubicBezTo>
                        <a:pt x="645" y="162"/>
                        <a:pt x="717" y="198"/>
                        <a:pt x="788" y="269"/>
                      </a:cubicBezTo>
                      <a:cubicBezTo>
                        <a:pt x="842" y="359"/>
                        <a:pt x="878" y="466"/>
                        <a:pt x="878" y="609"/>
                      </a:cubicBezTo>
                      <a:cubicBezTo>
                        <a:pt x="878" y="752"/>
                        <a:pt x="842" y="860"/>
                        <a:pt x="788" y="931"/>
                      </a:cubicBezTo>
                      <a:cubicBezTo>
                        <a:pt x="717" y="1021"/>
                        <a:pt x="645" y="1057"/>
                        <a:pt x="538" y="1057"/>
                      </a:cubicBezTo>
                      <a:cubicBezTo>
                        <a:pt x="430" y="1057"/>
                        <a:pt x="341" y="1021"/>
                        <a:pt x="287" y="931"/>
                      </a:cubicBezTo>
                      <a:cubicBezTo>
                        <a:pt x="233" y="860"/>
                        <a:pt x="198" y="752"/>
                        <a:pt x="198" y="609"/>
                      </a:cubicBezTo>
                      <a:cubicBezTo>
                        <a:pt x="198" y="466"/>
                        <a:pt x="233" y="359"/>
                        <a:pt x="287" y="269"/>
                      </a:cubicBezTo>
                      <a:cubicBezTo>
                        <a:pt x="341" y="198"/>
                        <a:pt x="430" y="162"/>
                        <a:pt x="538" y="162"/>
                      </a:cubicBezTo>
                      <a:close/>
                      <a:moveTo>
                        <a:pt x="484" y="1"/>
                      </a:moveTo>
                      <a:cubicBezTo>
                        <a:pt x="341" y="1"/>
                        <a:pt x="216" y="55"/>
                        <a:pt x="126" y="162"/>
                      </a:cubicBezTo>
                      <a:cubicBezTo>
                        <a:pt x="37" y="269"/>
                        <a:pt x="1" y="412"/>
                        <a:pt x="1" y="609"/>
                      </a:cubicBezTo>
                      <a:cubicBezTo>
                        <a:pt x="1" y="788"/>
                        <a:pt x="37" y="949"/>
                        <a:pt x="126" y="1057"/>
                      </a:cubicBezTo>
                      <a:cubicBezTo>
                        <a:pt x="216" y="1164"/>
                        <a:pt x="341" y="1218"/>
                        <a:pt x="484" y="1218"/>
                      </a:cubicBezTo>
                      <a:cubicBezTo>
                        <a:pt x="573" y="1218"/>
                        <a:pt x="645" y="1200"/>
                        <a:pt x="717" y="1164"/>
                      </a:cubicBezTo>
                      <a:cubicBezTo>
                        <a:pt x="788" y="1128"/>
                        <a:pt x="824" y="1075"/>
                        <a:pt x="878" y="1003"/>
                      </a:cubicBezTo>
                      <a:lnTo>
                        <a:pt x="878" y="1110"/>
                      </a:lnTo>
                      <a:cubicBezTo>
                        <a:pt x="878" y="1236"/>
                        <a:pt x="842" y="1343"/>
                        <a:pt x="770" y="1415"/>
                      </a:cubicBezTo>
                      <a:cubicBezTo>
                        <a:pt x="717" y="1486"/>
                        <a:pt x="609" y="1522"/>
                        <a:pt x="484" y="1522"/>
                      </a:cubicBezTo>
                      <a:cubicBezTo>
                        <a:pt x="430" y="1522"/>
                        <a:pt x="377" y="1504"/>
                        <a:pt x="305" y="1486"/>
                      </a:cubicBezTo>
                      <a:cubicBezTo>
                        <a:pt x="251" y="1468"/>
                        <a:pt x="198" y="1450"/>
                        <a:pt x="144" y="1415"/>
                      </a:cubicBezTo>
                      <a:lnTo>
                        <a:pt x="144" y="1611"/>
                      </a:lnTo>
                      <a:cubicBezTo>
                        <a:pt x="198" y="1629"/>
                        <a:pt x="251" y="1647"/>
                        <a:pt x="323" y="1665"/>
                      </a:cubicBezTo>
                      <a:cubicBezTo>
                        <a:pt x="377" y="1665"/>
                        <a:pt x="448" y="1683"/>
                        <a:pt x="520" y="1683"/>
                      </a:cubicBezTo>
                      <a:cubicBezTo>
                        <a:pt x="699" y="1683"/>
                        <a:pt x="842" y="1629"/>
                        <a:pt x="931" y="1522"/>
                      </a:cubicBezTo>
                      <a:cubicBezTo>
                        <a:pt x="1021" y="1432"/>
                        <a:pt x="1075" y="1271"/>
                        <a:pt x="1075" y="1075"/>
                      </a:cubicBezTo>
                      <a:lnTo>
                        <a:pt x="1075" y="19"/>
                      </a:lnTo>
                      <a:lnTo>
                        <a:pt x="878" y="19"/>
                      </a:lnTo>
                      <a:lnTo>
                        <a:pt x="878" y="198"/>
                      </a:lnTo>
                      <a:cubicBezTo>
                        <a:pt x="824" y="126"/>
                        <a:pt x="788" y="72"/>
                        <a:pt x="717" y="37"/>
                      </a:cubicBezTo>
                      <a:cubicBezTo>
                        <a:pt x="645" y="1"/>
                        <a:pt x="573" y="1"/>
                        <a:pt x="484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0" name="Google Shape;340;p15"/>
                <p:cNvSpPr/>
                <p:nvPr/>
              </p:nvSpPr>
              <p:spPr>
                <a:xfrm>
                  <a:off x="811650" y="2388625"/>
                  <a:ext cx="25075" cy="3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" h="1218" extrusionOk="0">
                      <a:moveTo>
                        <a:pt x="591" y="1"/>
                      </a:moveTo>
                      <a:cubicBezTo>
                        <a:pt x="502" y="1"/>
                        <a:pt x="430" y="19"/>
                        <a:pt x="376" y="55"/>
                      </a:cubicBezTo>
                      <a:cubicBezTo>
                        <a:pt x="305" y="90"/>
                        <a:pt x="251" y="144"/>
                        <a:pt x="197" y="216"/>
                      </a:cubicBezTo>
                      <a:lnTo>
                        <a:pt x="197" y="19"/>
                      </a:lnTo>
                      <a:lnTo>
                        <a:pt x="1" y="19"/>
                      </a:lnTo>
                      <a:lnTo>
                        <a:pt x="1" y="1218"/>
                      </a:lnTo>
                      <a:lnTo>
                        <a:pt x="197" y="1218"/>
                      </a:lnTo>
                      <a:lnTo>
                        <a:pt x="197" y="538"/>
                      </a:lnTo>
                      <a:cubicBezTo>
                        <a:pt x="197" y="430"/>
                        <a:pt x="233" y="341"/>
                        <a:pt x="287" y="269"/>
                      </a:cubicBezTo>
                      <a:cubicBezTo>
                        <a:pt x="359" y="198"/>
                        <a:pt x="448" y="162"/>
                        <a:pt x="555" y="162"/>
                      </a:cubicBezTo>
                      <a:cubicBezTo>
                        <a:pt x="627" y="162"/>
                        <a:pt x="699" y="198"/>
                        <a:pt x="752" y="251"/>
                      </a:cubicBezTo>
                      <a:cubicBezTo>
                        <a:pt x="788" y="305"/>
                        <a:pt x="806" y="395"/>
                        <a:pt x="806" y="502"/>
                      </a:cubicBezTo>
                      <a:lnTo>
                        <a:pt x="806" y="1218"/>
                      </a:lnTo>
                      <a:lnTo>
                        <a:pt x="1003" y="1218"/>
                      </a:lnTo>
                      <a:lnTo>
                        <a:pt x="1003" y="502"/>
                      </a:lnTo>
                      <a:cubicBezTo>
                        <a:pt x="1003" y="323"/>
                        <a:pt x="967" y="198"/>
                        <a:pt x="895" y="126"/>
                      </a:cubicBezTo>
                      <a:cubicBezTo>
                        <a:pt x="824" y="37"/>
                        <a:pt x="734" y="1"/>
                        <a:pt x="591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1" name="Google Shape;341;p15"/>
                <p:cNvSpPr/>
                <p:nvPr/>
              </p:nvSpPr>
              <p:spPr>
                <a:xfrm>
                  <a:off x="839400" y="2388625"/>
                  <a:ext cx="27750" cy="3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" h="1254" extrusionOk="0">
                      <a:moveTo>
                        <a:pt x="591" y="162"/>
                      </a:moveTo>
                      <a:cubicBezTo>
                        <a:pt x="680" y="162"/>
                        <a:pt x="770" y="198"/>
                        <a:pt x="823" y="251"/>
                      </a:cubicBezTo>
                      <a:cubicBezTo>
                        <a:pt x="877" y="323"/>
                        <a:pt x="913" y="412"/>
                        <a:pt x="913" y="520"/>
                      </a:cubicBezTo>
                      <a:lnTo>
                        <a:pt x="215" y="520"/>
                      </a:lnTo>
                      <a:cubicBezTo>
                        <a:pt x="215" y="395"/>
                        <a:pt x="269" y="323"/>
                        <a:pt x="322" y="251"/>
                      </a:cubicBezTo>
                      <a:cubicBezTo>
                        <a:pt x="394" y="198"/>
                        <a:pt x="483" y="162"/>
                        <a:pt x="591" y="162"/>
                      </a:cubicBezTo>
                      <a:close/>
                      <a:moveTo>
                        <a:pt x="591" y="1"/>
                      </a:moveTo>
                      <a:cubicBezTo>
                        <a:pt x="412" y="1"/>
                        <a:pt x="269" y="55"/>
                        <a:pt x="161" y="162"/>
                      </a:cubicBezTo>
                      <a:cubicBezTo>
                        <a:pt x="54" y="287"/>
                        <a:pt x="0" y="430"/>
                        <a:pt x="0" y="627"/>
                      </a:cubicBezTo>
                      <a:cubicBezTo>
                        <a:pt x="0" y="824"/>
                        <a:pt x="54" y="967"/>
                        <a:pt x="161" y="1092"/>
                      </a:cubicBezTo>
                      <a:cubicBezTo>
                        <a:pt x="286" y="1200"/>
                        <a:pt x="430" y="1254"/>
                        <a:pt x="626" y="1254"/>
                      </a:cubicBezTo>
                      <a:cubicBezTo>
                        <a:pt x="698" y="1254"/>
                        <a:pt x="770" y="1236"/>
                        <a:pt x="841" y="1236"/>
                      </a:cubicBezTo>
                      <a:cubicBezTo>
                        <a:pt x="931" y="1218"/>
                        <a:pt x="1002" y="1182"/>
                        <a:pt x="1074" y="1164"/>
                      </a:cubicBezTo>
                      <a:lnTo>
                        <a:pt x="1074" y="967"/>
                      </a:lnTo>
                      <a:cubicBezTo>
                        <a:pt x="1002" y="1003"/>
                        <a:pt x="931" y="1039"/>
                        <a:pt x="859" y="1057"/>
                      </a:cubicBezTo>
                      <a:cubicBezTo>
                        <a:pt x="787" y="1075"/>
                        <a:pt x="716" y="1092"/>
                        <a:pt x="626" y="1092"/>
                      </a:cubicBezTo>
                      <a:cubicBezTo>
                        <a:pt x="501" y="1092"/>
                        <a:pt x="394" y="1057"/>
                        <a:pt x="322" y="985"/>
                      </a:cubicBezTo>
                      <a:cubicBezTo>
                        <a:pt x="251" y="914"/>
                        <a:pt x="215" y="806"/>
                        <a:pt x="215" y="663"/>
                      </a:cubicBezTo>
                      <a:lnTo>
                        <a:pt x="1110" y="663"/>
                      </a:lnTo>
                      <a:lnTo>
                        <a:pt x="1110" y="574"/>
                      </a:lnTo>
                      <a:cubicBezTo>
                        <a:pt x="1110" y="395"/>
                        <a:pt x="1074" y="251"/>
                        <a:pt x="966" y="144"/>
                      </a:cubicBezTo>
                      <a:cubicBezTo>
                        <a:pt x="877" y="37"/>
                        <a:pt x="752" y="1"/>
                        <a:pt x="591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2" name="Google Shape;342;p15"/>
                <p:cNvSpPr/>
                <p:nvPr/>
              </p:nvSpPr>
              <p:spPr>
                <a:xfrm>
                  <a:off x="868925" y="2388625"/>
                  <a:ext cx="22825" cy="3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1254" extrusionOk="0">
                      <a:moveTo>
                        <a:pt x="465" y="1"/>
                      </a:moveTo>
                      <a:cubicBezTo>
                        <a:pt x="322" y="1"/>
                        <a:pt x="215" y="19"/>
                        <a:pt x="125" y="90"/>
                      </a:cubicBezTo>
                      <a:cubicBezTo>
                        <a:pt x="54" y="144"/>
                        <a:pt x="18" y="234"/>
                        <a:pt x="18" y="341"/>
                      </a:cubicBezTo>
                      <a:cubicBezTo>
                        <a:pt x="18" y="430"/>
                        <a:pt x="36" y="520"/>
                        <a:pt x="90" y="574"/>
                      </a:cubicBezTo>
                      <a:cubicBezTo>
                        <a:pt x="143" y="609"/>
                        <a:pt x="233" y="663"/>
                        <a:pt x="358" y="681"/>
                      </a:cubicBezTo>
                      <a:lnTo>
                        <a:pt x="430" y="699"/>
                      </a:lnTo>
                      <a:cubicBezTo>
                        <a:pt x="555" y="735"/>
                        <a:pt x="627" y="752"/>
                        <a:pt x="662" y="788"/>
                      </a:cubicBezTo>
                      <a:cubicBezTo>
                        <a:pt x="698" y="806"/>
                        <a:pt x="716" y="860"/>
                        <a:pt x="716" y="914"/>
                      </a:cubicBezTo>
                      <a:cubicBezTo>
                        <a:pt x="716" y="967"/>
                        <a:pt x="698" y="1003"/>
                        <a:pt x="644" y="1039"/>
                      </a:cubicBezTo>
                      <a:cubicBezTo>
                        <a:pt x="591" y="1075"/>
                        <a:pt x="519" y="1092"/>
                        <a:pt x="430" y="1092"/>
                      </a:cubicBezTo>
                      <a:cubicBezTo>
                        <a:pt x="358" y="1092"/>
                        <a:pt x="287" y="1075"/>
                        <a:pt x="215" y="1057"/>
                      </a:cubicBezTo>
                      <a:cubicBezTo>
                        <a:pt x="143" y="1039"/>
                        <a:pt x="72" y="1003"/>
                        <a:pt x="0" y="967"/>
                      </a:cubicBezTo>
                      <a:lnTo>
                        <a:pt x="0" y="1182"/>
                      </a:lnTo>
                      <a:cubicBezTo>
                        <a:pt x="72" y="1200"/>
                        <a:pt x="143" y="1218"/>
                        <a:pt x="215" y="1236"/>
                      </a:cubicBezTo>
                      <a:cubicBezTo>
                        <a:pt x="287" y="1254"/>
                        <a:pt x="358" y="1254"/>
                        <a:pt x="430" y="1254"/>
                      </a:cubicBezTo>
                      <a:cubicBezTo>
                        <a:pt x="573" y="1254"/>
                        <a:pt x="698" y="1218"/>
                        <a:pt x="788" y="1146"/>
                      </a:cubicBezTo>
                      <a:cubicBezTo>
                        <a:pt x="877" y="1092"/>
                        <a:pt x="913" y="1003"/>
                        <a:pt x="913" y="896"/>
                      </a:cubicBezTo>
                      <a:cubicBezTo>
                        <a:pt x="913" y="788"/>
                        <a:pt x="895" y="717"/>
                        <a:pt x="823" y="663"/>
                      </a:cubicBezTo>
                      <a:cubicBezTo>
                        <a:pt x="770" y="609"/>
                        <a:pt x="680" y="556"/>
                        <a:pt x="537" y="538"/>
                      </a:cubicBezTo>
                      <a:lnTo>
                        <a:pt x="465" y="520"/>
                      </a:lnTo>
                      <a:cubicBezTo>
                        <a:pt x="358" y="502"/>
                        <a:pt x="287" y="466"/>
                        <a:pt x="251" y="448"/>
                      </a:cubicBezTo>
                      <a:cubicBezTo>
                        <a:pt x="215" y="412"/>
                        <a:pt x="197" y="377"/>
                        <a:pt x="197" y="341"/>
                      </a:cubicBezTo>
                      <a:cubicBezTo>
                        <a:pt x="197" y="269"/>
                        <a:pt x="233" y="234"/>
                        <a:pt x="269" y="198"/>
                      </a:cubicBezTo>
                      <a:cubicBezTo>
                        <a:pt x="322" y="180"/>
                        <a:pt x="394" y="162"/>
                        <a:pt x="501" y="162"/>
                      </a:cubicBezTo>
                      <a:cubicBezTo>
                        <a:pt x="555" y="162"/>
                        <a:pt x="627" y="162"/>
                        <a:pt x="680" y="180"/>
                      </a:cubicBezTo>
                      <a:cubicBezTo>
                        <a:pt x="734" y="198"/>
                        <a:pt x="805" y="216"/>
                        <a:pt x="859" y="251"/>
                      </a:cubicBezTo>
                      <a:lnTo>
                        <a:pt x="859" y="55"/>
                      </a:lnTo>
                      <a:cubicBezTo>
                        <a:pt x="805" y="37"/>
                        <a:pt x="734" y="19"/>
                        <a:pt x="680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3" name="Google Shape;343;p15"/>
                <p:cNvSpPr/>
                <p:nvPr/>
              </p:nvSpPr>
              <p:spPr>
                <a:xfrm>
                  <a:off x="897550" y="2377450"/>
                  <a:ext cx="4950" cy="4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" h="1665" extrusionOk="0">
                      <a:moveTo>
                        <a:pt x="0" y="0"/>
                      </a:moveTo>
                      <a:lnTo>
                        <a:pt x="0" y="251"/>
                      </a:lnTo>
                      <a:lnTo>
                        <a:pt x="197" y="251"/>
                      </a:lnTo>
                      <a:lnTo>
                        <a:pt x="197" y="0"/>
                      </a:lnTo>
                      <a:close/>
                      <a:moveTo>
                        <a:pt x="0" y="466"/>
                      </a:moveTo>
                      <a:lnTo>
                        <a:pt x="0" y="1665"/>
                      </a:lnTo>
                      <a:lnTo>
                        <a:pt x="197" y="1665"/>
                      </a:lnTo>
                      <a:lnTo>
                        <a:pt x="197" y="466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4" name="Google Shape;344;p15"/>
                <p:cNvSpPr/>
                <p:nvPr/>
              </p:nvSpPr>
              <p:spPr>
                <a:xfrm>
                  <a:off x="908275" y="2389075"/>
                  <a:ext cx="25100" cy="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4" h="1236" extrusionOk="0">
                      <a:moveTo>
                        <a:pt x="1" y="1"/>
                      </a:moveTo>
                      <a:lnTo>
                        <a:pt x="1" y="734"/>
                      </a:lnTo>
                      <a:cubicBezTo>
                        <a:pt x="1" y="896"/>
                        <a:pt x="37" y="1021"/>
                        <a:pt x="108" y="1110"/>
                      </a:cubicBezTo>
                      <a:cubicBezTo>
                        <a:pt x="180" y="1200"/>
                        <a:pt x="269" y="1236"/>
                        <a:pt x="413" y="1236"/>
                      </a:cubicBezTo>
                      <a:cubicBezTo>
                        <a:pt x="502" y="1236"/>
                        <a:pt x="574" y="1218"/>
                        <a:pt x="627" y="1182"/>
                      </a:cubicBezTo>
                      <a:cubicBezTo>
                        <a:pt x="699" y="1146"/>
                        <a:pt x="753" y="1092"/>
                        <a:pt x="806" y="1021"/>
                      </a:cubicBezTo>
                      <a:lnTo>
                        <a:pt x="806" y="1200"/>
                      </a:lnTo>
                      <a:lnTo>
                        <a:pt x="1003" y="1200"/>
                      </a:lnTo>
                      <a:lnTo>
                        <a:pt x="1003" y="1"/>
                      </a:lnTo>
                      <a:lnTo>
                        <a:pt x="806" y="1"/>
                      </a:lnTo>
                      <a:lnTo>
                        <a:pt x="806" y="681"/>
                      </a:lnTo>
                      <a:cubicBezTo>
                        <a:pt x="806" y="806"/>
                        <a:pt x="770" y="896"/>
                        <a:pt x="717" y="967"/>
                      </a:cubicBezTo>
                      <a:cubicBezTo>
                        <a:pt x="645" y="1021"/>
                        <a:pt x="556" y="1057"/>
                        <a:pt x="448" y="1057"/>
                      </a:cubicBezTo>
                      <a:cubicBezTo>
                        <a:pt x="377" y="1057"/>
                        <a:pt x="305" y="1039"/>
                        <a:pt x="251" y="985"/>
                      </a:cubicBezTo>
                      <a:cubicBezTo>
                        <a:pt x="216" y="913"/>
                        <a:pt x="198" y="842"/>
                        <a:pt x="198" y="717"/>
                      </a:cubicBezTo>
                      <a:lnTo>
                        <a:pt x="198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5" name="Google Shape;345;p15"/>
                <p:cNvSpPr/>
                <p:nvPr/>
              </p:nvSpPr>
              <p:spPr>
                <a:xfrm>
                  <a:off x="937825" y="2388625"/>
                  <a:ext cx="43850" cy="3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4" h="1218" extrusionOk="0">
                      <a:moveTo>
                        <a:pt x="591" y="1"/>
                      </a:moveTo>
                      <a:cubicBezTo>
                        <a:pt x="501" y="1"/>
                        <a:pt x="430" y="1"/>
                        <a:pt x="376" y="37"/>
                      </a:cubicBezTo>
                      <a:cubicBezTo>
                        <a:pt x="304" y="72"/>
                        <a:pt x="251" y="126"/>
                        <a:pt x="215" y="216"/>
                      </a:cubicBezTo>
                      <a:lnTo>
                        <a:pt x="215" y="19"/>
                      </a:lnTo>
                      <a:lnTo>
                        <a:pt x="0" y="19"/>
                      </a:lnTo>
                      <a:lnTo>
                        <a:pt x="0" y="1218"/>
                      </a:lnTo>
                      <a:lnTo>
                        <a:pt x="215" y="1218"/>
                      </a:lnTo>
                      <a:lnTo>
                        <a:pt x="215" y="538"/>
                      </a:lnTo>
                      <a:cubicBezTo>
                        <a:pt x="215" y="430"/>
                        <a:pt x="233" y="341"/>
                        <a:pt x="304" y="269"/>
                      </a:cubicBezTo>
                      <a:cubicBezTo>
                        <a:pt x="358" y="198"/>
                        <a:pt x="430" y="162"/>
                        <a:pt x="537" y="162"/>
                      </a:cubicBezTo>
                      <a:cubicBezTo>
                        <a:pt x="626" y="162"/>
                        <a:pt x="680" y="198"/>
                        <a:pt x="716" y="251"/>
                      </a:cubicBezTo>
                      <a:cubicBezTo>
                        <a:pt x="770" y="305"/>
                        <a:pt x="787" y="395"/>
                        <a:pt x="787" y="502"/>
                      </a:cubicBezTo>
                      <a:lnTo>
                        <a:pt x="787" y="1218"/>
                      </a:lnTo>
                      <a:lnTo>
                        <a:pt x="984" y="1218"/>
                      </a:lnTo>
                      <a:lnTo>
                        <a:pt x="984" y="538"/>
                      </a:lnTo>
                      <a:cubicBezTo>
                        <a:pt x="984" y="430"/>
                        <a:pt x="1020" y="341"/>
                        <a:pt x="1074" y="269"/>
                      </a:cubicBezTo>
                      <a:cubicBezTo>
                        <a:pt x="1127" y="198"/>
                        <a:pt x="1217" y="162"/>
                        <a:pt x="1306" y="162"/>
                      </a:cubicBezTo>
                      <a:cubicBezTo>
                        <a:pt x="1396" y="162"/>
                        <a:pt x="1467" y="198"/>
                        <a:pt x="1503" y="251"/>
                      </a:cubicBezTo>
                      <a:cubicBezTo>
                        <a:pt x="1539" y="305"/>
                        <a:pt x="1557" y="395"/>
                        <a:pt x="1557" y="502"/>
                      </a:cubicBezTo>
                      <a:lnTo>
                        <a:pt x="1557" y="1218"/>
                      </a:lnTo>
                      <a:lnTo>
                        <a:pt x="1754" y="1218"/>
                      </a:lnTo>
                      <a:lnTo>
                        <a:pt x="1754" y="502"/>
                      </a:lnTo>
                      <a:cubicBezTo>
                        <a:pt x="1754" y="341"/>
                        <a:pt x="1718" y="216"/>
                        <a:pt x="1664" y="126"/>
                      </a:cubicBezTo>
                      <a:cubicBezTo>
                        <a:pt x="1593" y="37"/>
                        <a:pt x="1485" y="1"/>
                        <a:pt x="1378" y="1"/>
                      </a:cubicBezTo>
                      <a:cubicBezTo>
                        <a:pt x="1271" y="1"/>
                        <a:pt x="1199" y="19"/>
                        <a:pt x="1127" y="55"/>
                      </a:cubicBezTo>
                      <a:cubicBezTo>
                        <a:pt x="1056" y="90"/>
                        <a:pt x="1002" y="162"/>
                        <a:pt x="948" y="251"/>
                      </a:cubicBezTo>
                      <a:cubicBezTo>
                        <a:pt x="913" y="162"/>
                        <a:pt x="877" y="108"/>
                        <a:pt x="823" y="55"/>
                      </a:cubicBezTo>
                      <a:cubicBezTo>
                        <a:pt x="752" y="19"/>
                        <a:pt x="680" y="1"/>
                        <a:pt x="591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6" name="Google Shape;346;p15"/>
                <p:cNvSpPr/>
                <p:nvPr/>
              </p:nvSpPr>
              <p:spPr>
                <a:xfrm>
                  <a:off x="800925" y="2449475"/>
                  <a:ext cx="39825" cy="6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3" h="2667" extrusionOk="0">
                      <a:moveTo>
                        <a:pt x="644" y="1"/>
                      </a:moveTo>
                      <a:lnTo>
                        <a:pt x="0" y="126"/>
                      </a:lnTo>
                      <a:lnTo>
                        <a:pt x="0" y="466"/>
                      </a:lnTo>
                      <a:lnTo>
                        <a:pt x="644" y="323"/>
                      </a:lnTo>
                      <a:lnTo>
                        <a:pt x="644" y="2363"/>
                      </a:lnTo>
                      <a:lnTo>
                        <a:pt x="54" y="2363"/>
                      </a:lnTo>
                      <a:lnTo>
                        <a:pt x="54" y="2667"/>
                      </a:lnTo>
                      <a:lnTo>
                        <a:pt x="1593" y="2667"/>
                      </a:lnTo>
                      <a:lnTo>
                        <a:pt x="1593" y="2363"/>
                      </a:lnTo>
                      <a:lnTo>
                        <a:pt x="1002" y="2363"/>
                      </a:lnTo>
                      <a:lnTo>
                        <a:pt x="1002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7" name="Google Shape;347;p15"/>
                <p:cNvSpPr/>
                <p:nvPr/>
              </p:nvSpPr>
              <p:spPr>
                <a:xfrm>
                  <a:off x="847900" y="2448125"/>
                  <a:ext cx="42075" cy="6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3" h="2721" extrusionOk="0">
                      <a:moveTo>
                        <a:pt x="770" y="1"/>
                      </a:moveTo>
                      <a:cubicBezTo>
                        <a:pt x="662" y="1"/>
                        <a:pt x="537" y="19"/>
                        <a:pt x="412" y="55"/>
                      </a:cubicBezTo>
                      <a:cubicBezTo>
                        <a:pt x="286" y="73"/>
                        <a:pt x="161" y="126"/>
                        <a:pt x="18" y="180"/>
                      </a:cubicBezTo>
                      <a:lnTo>
                        <a:pt x="18" y="556"/>
                      </a:lnTo>
                      <a:cubicBezTo>
                        <a:pt x="161" y="466"/>
                        <a:pt x="286" y="413"/>
                        <a:pt x="412" y="377"/>
                      </a:cubicBezTo>
                      <a:cubicBezTo>
                        <a:pt x="537" y="323"/>
                        <a:pt x="662" y="305"/>
                        <a:pt x="770" y="305"/>
                      </a:cubicBezTo>
                      <a:cubicBezTo>
                        <a:pt x="931" y="305"/>
                        <a:pt x="1056" y="359"/>
                        <a:pt x="1163" y="448"/>
                      </a:cubicBezTo>
                      <a:cubicBezTo>
                        <a:pt x="1253" y="538"/>
                        <a:pt x="1306" y="645"/>
                        <a:pt x="1306" y="788"/>
                      </a:cubicBezTo>
                      <a:cubicBezTo>
                        <a:pt x="1306" y="878"/>
                        <a:pt x="1289" y="967"/>
                        <a:pt x="1235" y="1057"/>
                      </a:cubicBezTo>
                      <a:cubicBezTo>
                        <a:pt x="1199" y="1146"/>
                        <a:pt x="1110" y="1254"/>
                        <a:pt x="1002" y="1379"/>
                      </a:cubicBezTo>
                      <a:cubicBezTo>
                        <a:pt x="931" y="1450"/>
                        <a:pt x="787" y="1611"/>
                        <a:pt x="555" y="1844"/>
                      </a:cubicBezTo>
                      <a:cubicBezTo>
                        <a:pt x="322" y="2095"/>
                        <a:pt x="125" y="2274"/>
                        <a:pt x="0" y="2417"/>
                      </a:cubicBezTo>
                      <a:lnTo>
                        <a:pt x="0" y="2721"/>
                      </a:lnTo>
                      <a:lnTo>
                        <a:pt x="1682" y="2721"/>
                      </a:lnTo>
                      <a:lnTo>
                        <a:pt x="1682" y="2417"/>
                      </a:lnTo>
                      <a:lnTo>
                        <a:pt x="430" y="2417"/>
                      </a:lnTo>
                      <a:cubicBezTo>
                        <a:pt x="716" y="2130"/>
                        <a:pt x="949" y="1898"/>
                        <a:pt x="1110" y="1737"/>
                      </a:cubicBezTo>
                      <a:cubicBezTo>
                        <a:pt x="1271" y="1558"/>
                        <a:pt x="1360" y="1468"/>
                        <a:pt x="1396" y="1433"/>
                      </a:cubicBezTo>
                      <a:cubicBezTo>
                        <a:pt x="1503" y="1289"/>
                        <a:pt x="1575" y="1182"/>
                        <a:pt x="1611" y="1075"/>
                      </a:cubicBezTo>
                      <a:cubicBezTo>
                        <a:pt x="1646" y="985"/>
                        <a:pt x="1682" y="878"/>
                        <a:pt x="1682" y="770"/>
                      </a:cubicBezTo>
                      <a:cubicBezTo>
                        <a:pt x="1682" y="538"/>
                        <a:pt x="1593" y="359"/>
                        <a:pt x="1432" y="216"/>
                      </a:cubicBezTo>
                      <a:cubicBezTo>
                        <a:pt x="1271" y="73"/>
                        <a:pt x="1038" y="1"/>
                        <a:pt x="770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8" name="Google Shape;348;p15"/>
                <p:cNvSpPr/>
                <p:nvPr/>
              </p:nvSpPr>
              <p:spPr>
                <a:xfrm>
                  <a:off x="5142275" y="2175225"/>
                  <a:ext cx="42525" cy="6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1" h="2721" extrusionOk="0">
                      <a:moveTo>
                        <a:pt x="770" y="1"/>
                      </a:moveTo>
                      <a:cubicBezTo>
                        <a:pt x="663" y="1"/>
                        <a:pt x="556" y="1"/>
                        <a:pt x="430" y="37"/>
                      </a:cubicBezTo>
                      <a:cubicBezTo>
                        <a:pt x="305" y="72"/>
                        <a:pt x="162" y="108"/>
                        <a:pt x="19" y="180"/>
                      </a:cubicBezTo>
                      <a:lnTo>
                        <a:pt x="19" y="538"/>
                      </a:lnTo>
                      <a:cubicBezTo>
                        <a:pt x="162" y="448"/>
                        <a:pt x="287" y="395"/>
                        <a:pt x="412" y="359"/>
                      </a:cubicBezTo>
                      <a:cubicBezTo>
                        <a:pt x="538" y="323"/>
                        <a:pt x="663" y="305"/>
                        <a:pt x="770" y="305"/>
                      </a:cubicBezTo>
                      <a:cubicBezTo>
                        <a:pt x="931" y="305"/>
                        <a:pt x="1075" y="341"/>
                        <a:pt x="1164" y="430"/>
                      </a:cubicBezTo>
                      <a:cubicBezTo>
                        <a:pt x="1271" y="520"/>
                        <a:pt x="1325" y="645"/>
                        <a:pt x="1325" y="788"/>
                      </a:cubicBezTo>
                      <a:cubicBezTo>
                        <a:pt x="1325" y="860"/>
                        <a:pt x="1289" y="949"/>
                        <a:pt x="1253" y="1039"/>
                      </a:cubicBezTo>
                      <a:cubicBezTo>
                        <a:pt x="1200" y="1128"/>
                        <a:pt x="1128" y="1254"/>
                        <a:pt x="1003" y="1379"/>
                      </a:cubicBezTo>
                      <a:cubicBezTo>
                        <a:pt x="949" y="1450"/>
                        <a:pt x="788" y="1594"/>
                        <a:pt x="556" y="1844"/>
                      </a:cubicBezTo>
                      <a:cubicBezTo>
                        <a:pt x="323" y="2077"/>
                        <a:pt x="126" y="2274"/>
                        <a:pt x="1" y="2417"/>
                      </a:cubicBezTo>
                      <a:lnTo>
                        <a:pt x="1" y="2721"/>
                      </a:lnTo>
                      <a:lnTo>
                        <a:pt x="1701" y="2721"/>
                      </a:lnTo>
                      <a:lnTo>
                        <a:pt x="1701" y="2417"/>
                      </a:lnTo>
                      <a:lnTo>
                        <a:pt x="430" y="2417"/>
                      </a:lnTo>
                      <a:cubicBezTo>
                        <a:pt x="717" y="2113"/>
                        <a:pt x="949" y="1880"/>
                        <a:pt x="1110" y="1719"/>
                      </a:cubicBezTo>
                      <a:cubicBezTo>
                        <a:pt x="1271" y="1558"/>
                        <a:pt x="1361" y="1450"/>
                        <a:pt x="1397" y="1415"/>
                      </a:cubicBezTo>
                      <a:cubicBezTo>
                        <a:pt x="1504" y="1289"/>
                        <a:pt x="1576" y="1164"/>
                        <a:pt x="1611" y="1075"/>
                      </a:cubicBezTo>
                      <a:cubicBezTo>
                        <a:pt x="1665" y="967"/>
                        <a:pt x="1683" y="860"/>
                        <a:pt x="1683" y="752"/>
                      </a:cubicBezTo>
                      <a:cubicBezTo>
                        <a:pt x="1683" y="520"/>
                        <a:pt x="1593" y="341"/>
                        <a:pt x="1432" y="198"/>
                      </a:cubicBezTo>
                      <a:cubicBezTo>
                        <a:pt x="1271" y="55"/>
                        <a:pt x="1039" y="1"/>
                        <a:pt x="770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9" name="Google Shape;349;p15"/>
                <p:cNvSpPr/>
                <p:nvPr/>
              </p:nvSpPr>
              <p:spPr>
                <a:xfrm>
                  <a:off x="5192825" y="2176125"/>
                  <a:ext cx="4297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9" h="2685" extrusionOk="0">
                      <a:moveTo>
                        <a:pt x="1" y="1"/>
                      </a:moveTo>
                      <a:lnTo>
                        <a:pt x="1" y="305"/>
                      </a:lnTo>
                      <a:lnTo>
                        <a:pt x="1289" y="305"/>
                      </a:lnTo>
                      <a:lnTo>
                        <a:pt x="377" y="2685"/>
                      </a:lnTo>
                      <a:lnTo>
                        <a:pt x="753" y="2685"/>
                      </a:lnTo>
                      <a:lnTo>
                        <a:pt x="1719" y="162"/>
                      </a:lnTo>
                      <a:lnTo>
                        <a:pt x="1719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0" name="Google Shape;350;p15"/>
                <p:cNvSpPr/>
                <p:nvPr/>
              </p:nvSpPr>
              <p:spPr>
                <a:xfrm>
                  <a:off x="5140500" y="2282600"/>
                  <a:ext cx="65775" cy="6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1" h="2632" extrusionOk="0">
                      <a:moveTo>
                        <a:pt x="1289" y="627"/>
                      </a:moveTo>
                      <a:lnTo>
                        <a:pt x="1647" y="1593"/>
                      </a:lnTo>
                      <a:lnTo>
                        <a:pt x="931" y="1593"/>
                      </a:lnTo>
                      <a:lnTo>
                        <a:pt x="1289" y="627"/>
                      </a:lnTo>
                      <a:close/>
                      <a:moveTo>
                        <a:pt x="1020" y="1"/>
                      </a:moveTo>
                      <a:lnTo>
                        <a:pt x="0" y="2631"/>
                      </a:lnTo>
                      <a:lnTo>
                        <a:pt x="555" y="2631"/>
                      </a:lnTo>
                      <a:lnTo>
                        <a:pt x="770" y="2041"/>
                      </a:lnTo>
                      <a:lnTo>
                        <a:pt x="1826" y="2041"/>
                      </a:lnTo>
                      <a:lnTo>
                        <a:pt x="2058" y="2631"/>
                      </a:lnTo>
                      <a:lnTo>
                        <a:pt x="2631" y="2631"/>
                      </a:lnTo>
                      <a:lnTo>
                        <a:pt x="1575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1" name="Google Shape;351;p15"/>
                <p:cNvSpPr/>
                <p:nvPr/>
              </p:nvSpPr>
              <p:spPr>
                <a:xfrm>
                  <a:off x="5212075" y="2282600"/>
                  <a:ext cx="12550" cy="6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2632" extrusionOk="0">
                      <a:moveTo>
                        <a:pt x="0" y="1"/>
                      </a:moveTo>
                      <a:lnTo>
                        <a:pt x="0" y="2631"/>
                      </a:lnTo>
                      <a:lnTo>
                        <a:pt x="502" y="2631"/>
                      </a:lnTo>
                      <a:lnTo>
                        <a:pt x="502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2" name="Google Shape;352;p15"/>
                <p:cNvSpPr/>
                <p:nvPr/>
              </p:nvSpPr>
              <p:spPr>
                <a:xfrm>
                  <a:off x="5068025" y="2388625"/>
                  <a:ext cx="25525" cy="3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1" h="1254" extrusionOk="0">
                      <a:moveTo>
                        <a:pt x="823" y="609"/>
                      </a:moveTo>
                      <a:lnTo>
                        <a:pt x="823" y="663"/>
                      </a:lnTo>
                      <a:cubicBezTo>
                        <a:pt x="823" y="788"/>
                        <a:pt x="788" y="896"/>
                        <a:pt x="716" y="967"/>
                      </a:cubicBezTo>
                      <a:cubicBezTo>
                        <a:pt x="644" y="1057"/>
                        <a:pt x="573" y="1092"/>
                        <a:pt x="448" y="1092"/>
                      </a:cubicBezTo>
                      <a:cubicBezTo>
                        <a:pt x="376" y="1092"/>
                        <a:pt x="304" y="1075"/>
                        <a:pt x="269" y="1021"/>
                      </a:cubicBezTo>
                      <a:cubicBezTo>
                        <a:pt x="215" y="985"/>
                        <a:pt x="197" y="931"/>
                        <a:pt x="197" y="860"/>
                      </a:cubicBezTo>
                      <a:cubicBezTo>
                        <a:pt x="197" y="770"/>
                        <a:pt x="233" y="717"/>
                        <a:pt x="287" y="681"/>
                      </a:cubicBezTo>
                      <a:cubicBezTo>
                        <a:pt x="358" y="627"/>
                        <a:pt x="465" y="609"/>
                        <a:pt x="627" y="609"/>
                      </a:cubicBezTo>
                      <a:close/>
                      <a:moveTo>
                        <a:pt x="501" y="1"/>
                      </a:moveTo>
                      <a:cubicBezTo>
                        <a:pt x="430" y="1"/>
                        <a:pt x="358" y="1"/>
                        <a:pt x="304" y="19"/>
                      </a:cubicBezTo>
                      <a:cubicBezTo>
                        <a:pt x="233" y="19"/>
                        <a:pt x="161" y="55"/>
                        <a:pt x="90" y="72"/>
                      </a:cubicBezTo>
                      <a:lnTo>
                        <a:pt x="90" y="251"/>
                      </a:lnTo>
                      <a:cubicBezTo>
                        <a:pt x="143" y="234"/>
                        <a:pt x="215" y="198"/>
                        <a:pt x="269" y="180"/>
                      </a:cubicBezTo>
                      <a:cubicBezTo>
                        <a:pt x="340" y="162"/>
                        <a:pt x="412" y="162"/>
                        <a:pt x="483" y="162"/>
                      </a:cubicBezTo>
                      <a:cubicBezTo>
                        <a:pt x="591" y="162"/>
                        <a:pt x="662" y="180"/>
                        <a:pt x="734" y="234"/>
                      </a:cubicBezTo>
                      <a:cubicBezTo>
                        <a:pt x="788" y="287"/>
                        <a:pt x="823" y="359"/>
                        <a:pt x="823" y="448"/>
                      </a:cubicBezTo>
                      <a:lnTo>
                        <a:pt x="823" y="466"/>
                      </a:lnTo>
                      <a:lnTo>
                        <a:pt x="537" y="466"/>
                      </a:lnTo>
                      <a:cubicBezTo>
                        <a:pt x="358" y="466"/>
                        <a:pt x="233" y="502"/>
                        <a:pt x="143" y="574"/>
                      </a:cubicBezTo>
                      <a:cubicBezTo>
                        <a:pt x="54" y="627"/>
                        <a:pt x="0" y="735"/>
                        <a:pt x="0" y="878"/>
                      </a:cubicBezTo>
                      <a:cubicBezTo>
                        <a:pt x="0" y="985"/>
                        <a:pt x="36" y="1075"/>
                        <a:pt x="108" y="1146"/>
                      </a:cubicBezTo>
                      <a:cubicBezTo>
                        <a:pt x="179" y="1218"/>
                        <a:pt x="287" y="1254"/>
                        <a:pt x="394" y="1254"/>
                      </a:cubicBezTo>
                      <a:cubicBezTo>
                        <a:pt x="501" y="1254"/>
                        <a:pt x="573" y="1236"/>
                        <a:pt x="644" y="1200"/>
                      </a:cubicBezTo>
                      <a:cubicBezTo>
                        <a:pt x="716" y="1164"/>
                        <a:pt x="770" y="1110"/>
                        <a:pt x="823" y="1039"/>
                      </a:cubicBezTo>
                      <a:lnTo>
                        <a:pt x="823" y="1218"/>
                      </a:lnTo>
                      <a:lnTo>
                        <a:pt x="1020" y="1218"/>
                      </a:lnTo>
                      <a:lnTo>
                        <a:pt x="1020" y="538"/>
                      </a:lnTo>
                      <a:cubicBezTo>
                        <a:pt x="1020" y="359"/>
                        <a:pt x="967" y="216"/>
                        <a:pt x="877" y="126"/>
                      </a:cubicBezTo>
                      <a:cubicBezTo>
                        <a:pt x="805" y="37"/>
                        <a:pt x="662" y="1"/>
                        <a:pt x="501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3" name="Google Shape;353;p15"/>
                <p:cNvSpPr/>
                <p:nvPr/>
              </p:nvSpPr>
              <p:spPr>
                <a:xfrm>
                  <a:off x="5099325" y="2377450"/>
                  <a:ext cx="5400" cy="4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" h="1665" extrusionOk="0">
                      <a:moveTo>
                        <a:pt x="1" y="0"/>
                      </a:moveTo>
                      <a:lnTo>
                        <a:pt x="1" y="1665"/>
                      </a:lnTo>
                      <a:lnTo>
                        <a:pt x="216" y="1665"/>
                      </a:lnTo>
                      <a:lnTo>
                        <a:pt x="216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4" name="Google Shape;354;p15"/>
                <p:cNvSpPr/>
                <p:nvPr/>
              </p:nvSpPr>
              <p:spPr>
                <a:xfrm>
                  <a:off x="5110075" y="2389075"/>
                  <a:ext cx="25075" cy="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" h="1236" extrusionOk="0">
                      <a:moveTo>
                        <a:pt x="0" y="1"/>
                      </a:moveTo>
                      <a:lnTo>
                        <a:pt x="0" y="734"/>
                      </a:lnTo>
                      <a:cubicBezTo>
                        <a:pt x="0" y="896"/>
                        <a:pt x="36" y="1021"/>
                        <a:pt x="108" y="1110"/>
                      </a:cubicBezTo>
                      <a:cubicBezTo>
                        <a:pt x="179" y="1200"/>
                        <a:pt x="287" y="1236"/>
                        <a:pt x="412" y="1236"/>
                      </a:cubicBezTo>
                      <a:cubicBezTo>
                        <a:pt x="501" y="1236"/>
                        <a:pt x="573" y="1218"/>
                        <a:pt x="645" y="1182"/>
                      </a:cubicBezTo>
                      <a:cubicBezTo>
                        <a:pt x="698" y="1146"/>
                        <a:pt x="752" y="1092"/>
                        <a:pt x="806" y="1021"/>
                      </a:cubicBezTo>
                      <a:lnTo>
                        <a:pt x="806" y="1200"/>
                      </a:lnTo>
                      <a:lnTo>
                        <a:pt x="1002" y="1200"/>
                      </a:lnTo>
                      <a:lnTo>
                        <a:pt x="1002" y="1"/>
                      </a:lnTo>
                      <a:lnTo>
                        <a:pt x="806" y="1"/>
                      </a:lnTo>
                      <a:lnTo>
                        <a:pt x="806" y="681"/>
                      </a:lnTo>
                      <a:cubicBezTo>
                        <a:pt x="806" y="806"/>
                        <a:pt x="770" y="896"/>
                        <a:pt x="716" y="967"/>
                      </a:cubicBezTo>
                      <a:cubicBezTo>
                        <a:pt x="645" y="1021"/>
                        <a:pt x="573" y="1057"/>
                        <a:pt x="466" y="1057"/>
                      </a:cubicBezTo>
                      <a:cubicBezTo>
                        <a:pt x="376" y="1057"/>
                        <a:pt x="305" y="1039"/>
                        <a:pt x="269" y="985"/>
                      </a:cubicBezTo>
                      <a:cubicBezTo>
                        <a:pt x="215" y="913"/>
                        <a:pt x="197" y="842"/>
                        <a:pt x="197" y="717"/>
                      </a:cubicBezTo>
                      <a:lnTo>
                        <a:pt x="197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5" name="Google Shape;355;p15"/>
                <p:cNvSpPr/>
                <p:nvPr/>
              </p:nvSpPr>
              <p:spPr>
                <a:xfrm>
                  <a:off x="5140050" y="2388625"/>
                  <a:ext cx="43875" cy="3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5" h="1218" extrusionOk="0">
                      <a:moveTo>
                        <a:pt x="573" y="1"/>
                      </a:moveTo>
                      <a:cubicBezTo>
                        <a:pt x="501" y="1"/>
                        <a:pt x="412" y="1"/>
                        <a:pt x="358" y="37"/>
                      </a:cubicBezTo>
                      <a:cubicBezTo>
                        <a:pt x="287" y="72"/>
                        <a:pt x="233" y="126"/>
                        <a:pt x="197" y="216"/>
                      </a:cubicBezTo>
                      <a:lnTo>
                        <a:pt x="197" y="19"/>
                      </a:lnTo>
                      <a:lnTo>
                        <a:pt x="0" y="19"/>
                      </a:lnTo>
                      <a:lnTo>
                        <a:pt x="0" y="1218"/>
                      </a:lnTo>
                      <a:lnTo>
                        <a:pt x="197" y="1218"/>
                      </a:lnTo>
                      <a:lnTo>
                        <a:pt x="197" y="538"/>
                      </a:lnTo>
                      <a:cubicBezTo>
                        <a:pt x="197" y="430"/>
                        <a:pt x="233" y="341"/>
                        <a:pt x="287" y="269"/>
                      </a:cubicBezTo>
                      <a:cubicBezTo>
                        <a:pt x="340" y="198"/>
                        <a:pt x="430" y="162"/>
                        <a:pt x="519" y="162"/>
                      </a:cubicBezTo>
                      <a:cubicBezTo>
                        <a:pt x="609" y="162"/>
                        <a:pt x="680" y="198"/>
                        <a:pt x="716" y="251"/>
                      </a:cubicBezTo>
                      <a:cubicBezTo>
                        <a:pt x="752" y="305"/>
                        <a:pt x="770" y="395"/>
                        <a:pt x="770" y="502"/>
                      </a:cubicBezTo>
                      <a:lnTo>
                        <a:pt x="770" y="1218"/>
                      </a:lnTo>
                      <a:lnTo>
                        <a:pt x="967" y="1218"/>
                      </a:lnTo>
                      <a:lnTo>
                        <a:pt x="967" y="538"/>
                      </a:lnTo>
                      <a:cubicBezTo>
                        <a:pt x="967" y="430"/>
                        <a:pt x="1002" y="341"/>
                        <a:pt x="1056" y="269"/>
                      </a:cubicBezTo>
                      <a:cubicBezTo>
                        <a:pt x="1128" y="198"/>
                        <a:pt x="1199" y="162"/>
                        <a:pt x="1307" y="162"/>
                      </a:cubicBezTo>
                      <a:cubicBezTo>
                        <a:pt x="1378" y="162"/>
                        <a:pt x="1450" y="198"/>
                        <a:pt x="1486" y="251"/>
                      </a:cubicBezTo>
                      <a:cubicBezTo>
                        <a:pt x="1539" y="305"/>
                        <a:pt x="1557" y="395"/>
                        <a:pt x="1557" y="502"/>
                      </a:cubicBezTo>
                      <a:lnTo>
                        <a:pt x="1557" y="1218"/>
                      </a:lnTo>
                      <a:lnTo>
                        <a:pt x="1754" y="1218"/>
                      </a:lnTo>
                      <a:lnTo>
                        <a:pt x="1754" y="502"/>
                      </a:lnTo>
                      <a:cubicBezTo>
                        <a:pt x="1754" y="341"/>
                        <a:pt x="1718" y="216"/>
                        <a:pt x="1647" y="126"/>
                      </a:cubicBezTo>
                      <a:cubicBezTo>
                        <a:pt x="1575" y="37"/>
                        <a:pt x="1486" y="1"/>
                        <a:pt x="1360" y="1"/>
                      </a:cubicBezTo>
                      <a:cubicBezTo>
                        <a:pt x="1271" y="1"/>
                        <a:pt x="1181" y="19"/>
                        <a:pt x="1110" y="55"/>
                      </a:cubicBezTo>
                      <a:cubicBezTo>
                        <a:pt x="1056" y="90"/>
                        <a:pt x="985" y="162"/>
                        <a:pt x="931" y="251"/>
                      </a:cubicBezTo>
                      <a:cubicBezTo>
                        <a:pt x="913" y="162"/>
                        <a:pt x="859" y="108"/>
                        <a:pt x="806" y="55"/>
                      </a:cubicBezTo>
                      <a:cubicBezTo>
                        <a:pt x="734" y="19"/>
                        <a:pt x="662" y="1"/>
                        <a:pt x="573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6" name="Google Shape;356;p15"/>
                <p:cNvSpPr/>
                <p:nvPr/>
              </p:nvSpPr>
              <p:spPr>
                <a:xfrm>
                  <a:off x="5184775" y="2377450"/>
                  <a:ext cx="5400" cy="4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" h="1665" extrusionOk="0">
                      <a:moveTo>
                        <a:pt x="1" y="0"/>
                      </a:moveTo>
                      <a:lnTo>
                        <a:pt x="1" y="251"/>
                      </a:lnTo>
                      <a:lnTo>
                        <a:pt x="216" y="251"/>
                      </a:lnTo>
                      <a:lnTo>
                        <a:pt x="216" y="0"/>
                      </a:lnTo>
                      <a:close/>
                      <a:moveTo>
                        <a:pt x="1" y="466"/>
                      </a:moveTo>
                      <a:lnTo>
                        <a:pt x="1" y="1665"/>
                      </a:lnTo>
                      <a:lnTo>
                        <a:pt x="216" y="1665"/>
                      </a:lnTo>
                      <a:lnTo>
                        <a:pt x="216" y="466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7" name="Google Shape;357;p15"/>
                <p:cNvSpPr/>
                <p:nvPr/>
              </p:nvSpPr>
              <p:spPr>
                <a:xfrm>
                  <a:off x="5195975" y="2388625"/>
                  <a:ext cx="25075" cy="3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" h="1218" extrusionOk="0">
                      <a:moveTo>
                        <a:pt x="573" y="1"/>
                      </a:moveTo>
                      <a:cubicBezTo>
                        <a:pt x="501" y="1"/>
                        <a:pt x="430" y="19"/>
                        <a:pt x="358" y="55"/>
                      </a:cubicBezTo>
                      <a:cubicBezTo>
                        <a:pt x="287" y="90"/>
                        <a:pt x="233" y="144"/>
                        <a:pt x="197" y="216"/>
                      </a:cubicBezTo>
                      <a:lnTo>
                        <a:pt x="197" y="19"/>
                      </a:lnTo>
                      <a:lnTo>
                        <a:pt x="0" y="19"/>
                      </a:lnTo>
                      <a:lnTo>
                        <a:pt x="0" y="1218"/>
                      </a:lnTo>
                      <a:lnTo>
                        <a:pt x="197" y="1218"/>
                      </a:lnTo>
                      <a:lnTo>
                        <a:pt x="197" y="538"/>
                      </a:lnTo>
                      <a:cubicBezTo>
                        <a:pt x="197" y="430"/>
                        <a:pt x="215" y="341"/>
                        <a:pt x="287" y="269"/>
                      </a:cubicBezTo>
                      <a:cubicBezTo>
                        <a:pt x="340" y="198"/>
                        <a:pt x="430" y="162"/>
                        <a:pt x="537" y="162"/>
                      </a:cubicBezTo>
                      <a:cubicBezTo>
                        <a:pt x="627" y="162"/>
                        <a:pt x="698" y="198"/>
                        <a:pt x="734" y="251"/>
                      </a:cubicBezTo>
                      <a:cubicBezTo>
                        <a:pt x="788" y="305"/>
                        <a:pt x="806" y="395"/>
                        <a:pt x="806" y="502"/>
                      </a:cubicBezTo>
                      <a:lnTo>
                        <a:pt x="806" y="1218"/>
                      </a:lnTo>
                      <a:lnTo>
                        <a:pt x="1002" y="1218"/>
                      </a:lnTo>
                      <a:lnTo>
                        <a:pt x="1002" y="502"/>
                      </a:lnTo>
                      <a:cubicBezTo>
                        <a:pt x="1002" y="323"/>
                        <a:pt x="967" y="198"/>
                        <a:pt x="895" y="126"/>
                      </a:cubicBezTo>
                      <a:cubicBezTo>
                        <a:pt x="823" y="37"/>
                        <a:pt x="716" y="1"/>
                        <a:pt x="573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8" name="Google Shape;358;p15"/>
                <p:cNvSpPr/>
                <p:nvPr/>
              </p:nvSpPr>
              <p:spPr>
                <a:xfrm>
                  <a:off x="5225500" y="2377450"/>
                  <a:ext cx="4950" cy="4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" h="1665" extrusionOk="0">
                      <a:moveTo>
                        <a:pt x="0" y="0"/>
                      </a:moveTo>
                      <a:lnTo>
                        <a:pt x="0" y="251"/>
                      </a:lnTo>
                      <a:lnTo>
                        <a:pt x="197" y="251"/>
                      </a:lnTo>
                      <a:lnTo>
                        <a:pt x="197" y="0"/>
                      </a:lnTo>
                      <a:close/>
                      <a:moveTo>
                        <a:pt x="0" y="466"/>
                      </a:moveTo>
                      <a:lnTo>
                        <a:pt x="0" y="1665"/>
                      </a:lnTo>
                      <a:lnTo>
                        <a:pt x="197" y="1665"/>
                      </a:lnTo>
                      <a:lnTo>
                        <a:pt x="197" y="466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9" name="Google Shape;359;p15"/>
                <p:cNvSpPr/>
                <p:nvPr/>
              </p:nvSpPr>
              <p:spPr>
                <a:xfrm>
                  <a:off x="5236225" y="2389075"/>
                  <a:ext cx="25075" cy="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" h="1236" extrusionOk="0">
                      <a:moveTo>
                        <a:pt x="1" y="1"/>
                      </a:moveTo>
                      <a:lnTo>
                        <a:pt x="1" y="734"/>
                      </a:lnTo>
                      <a:cubicBezTo>
                        <a:pt x="1" y="896"/>
                        <a:pt x="37" y="1021"/>
                        <a:pt x="108" y="1110"/>
                      </a:cubicBezTo>
                      <a:cubicBezTo>
                        <a:pt x="180" y="1200"/>
                        <a:pt x="269" y="1236"/>
                        <a:pt x="412" y="1236"/>
                      </a:cubicBezTo>
                      <a:cubicBezTo>
                        <a:pt x="502" y="1236"/>
                        <a:pt x="573" y="1218"/>
                        <a:pt x="627" y="1182"/>
                      </a:cubicBezTo>
                      <a:cubicBezTo>
                        <a:pt x="699" y="1146"/>
                        <a:pt x="752" y="1092"/>
                        <a:pt x="806" y="1021"/>
                      </a:cubicBezTo>
                      <a:lnTo>
                        <a:pt x="806" y="1200"/>
                      </a:lnTo>
                      <a:lnTo>
                        <a:pt x="1003" y="1200"/>
                      </a:lnTo>
                      <a:lnTo>
                        <a:pt x="1003" y="1"/>
                      </a:lnTo>
                      <a:lnTo>
                        <a:pt x="806" y="1"/>
                      </a:lnTo>
                      <a:lnTo>
                        <a:pt x="806" y="681"/>
                      </a:lnTo>
                      <a:cubicBezTo>
                        <a:pt x="806" y="806"/>
                        <a:pt x="770" y="896"/>
                        <a:pt x="717" y="967"/>
                      </a:cubicBezTo>
                      <a:cubicBezTo>
                        <a:pt x="645" y="1021"/>
                        <a:pt x="556" y="1057"/>
                        <a:pt x="448" y="1057"/>
                      </a:cubicBezTo>
                      <a:cubicBezTo>
                        <a:pt x="377" y="1057"/>
                        <a:pt x="305" y="1039"/>
                        <a:pt x="251" y="985"/>
                      </a:cubicBezTo>
                      <a:cubicBezTo>
                        <a:pt x="216" y="913"/>
                        <a:pt x="198" y="842"/>
                        <a:pt x="198" y="717"/>
                      </a:cubicBezTo>
                      <a:lnTo>
                        <a:pt x="198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0" name="Google Shape;360;p15"/>
                <p:cNvSpPr/>
                <p:nvPr/>
              </p:nvSpPr>
              <p:spPr>
                <a:xfrm>
                  <a:off x="5266200" y="2388625"/>
                  <a:ext cx="43425" cy="3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7" h="1218" extrusionOk="0">
                      <a:moveTo>
                        <a:pt x="573" y="1"/>
                      </a:moveTo>
                      <a:cubicBezTo>
                        <a:pt x="484" y="1"/>
                        <a:pt x="412" y="1"/>
                        <a:pt x="359" y="37"/>
                      </a:cubicBezTo>
                      <a:cubicBezTo>
                        <a:pt x="287" y="72"/>
                        <a:pt x="233" y="126"/>
                        <a:pt x="198" y="216"/>
                      </a:cubicBezTo>
                      <a:lnTo>
                        <a:pt x="198" y="19"/>
                      </a:lnTo>
                      <a:lnTo>
                        <a:pt x="1" y="19"/>
                      </a:lnTo>
                      <a:lnTo>
                        <a:pt x="1" y="1218"/>
                      </a:lnTo>
                      <a:lnTo>
                        <a:pt x="198" y="1218"/>
                      </a:lnTo>
                      <a:lnTo>
                        <a:pt x="198" y="538"/>
                      </a:lnTo>
                      <a:cubicBezTo>
                        <a:pt x="198" y="430"/>
                        <a:pt x="216" y="341"/>
                        <a:pt x="287" y="269"/>
                      </a:cubicBezTo>
                      <a:cubicBezTo>
                        <a:pt x="341" y="198"/>
                        <a:pt x="412" y="162"/>
                        <a:pt x="520" y="162"/>
                      </a:cubicBezTo>
                      <a:cubicBezTo>
                        <a:pt x="609" y="162"/>
                        <a:pt x="663" y="198"/>
                        <a:pt x="717" y="251"/>
                      </a:cubicBezTo>
                      <a:cubicBezTo>
                        <a:pt x="752" y="305"/>
                        <a:pt x="770" y="395"/>
                        <a:pt x="770" y="502"/>
                      </a:cubicBezTo>
                      <a:lnTo>
                        <a:pt x="770" y="1218"/>
                      </a:lnTo>
                      <a:lnTo>
                        <a:pt x="967" y="1218"/>
                      </a:lnTo>
                      <a:lnTo>
                        <a:pt x="967" y="538"/>
                      </a:lnTo>
                      <a:cubicBezTo>
                        <a:pt x="967" y="430"/>
                        <a:pt x="1003" y="341"/>
                        <a:pt x="1057" y="269"/>
                      </a:cubicBezTo>
                      <a:cubicBezTo>
                        <a:pt x="1110" y="198"/>
                        <a:pt x="1200" y="162"/>
                        <a:pt x="1307" y="162"/>
                      </a:cubicBezTo>
                      <a:cubicBezTo>
                        <a:pt x="1379" y="162"/>
                        <a:pt x="1450" y="198"/>
                        <a:pt x="1486" y="251"/>
                      </a:cubicBezTo>
                      <a:cubicBezTo>
                        <a:pt x="1522" y="305"/>
                        <a:pt x="1540" y="395"/>
                        <a:pt x="1540" y="502"/>
                      </a:cubicBezTo>
                      <a:lnTo>
                        <a:pt x="1540" y="1218"/>
                      </a:lnTo>
                      <a:lnTo>
                        <a:pt x="1737" y="1218"/>
                      </a:lnTo>
                      <a:lnTo>
                        <a:pt x="1737" y="502"/>
                      </a:lnTo>
                      <a:cubicBezTo>
                        <a:pt x="1737" y="341"/>
                        <a:pt x="1719" y="216"/>
                        <a:pt x="1647" y="126"/>
                      </a:cubicBezTo>
                      <a:cubicBezTo>
                        <a:pt x="1576" y="37"/>
                        <a:pt x="1486" y="1"/>
                        <a:pt x="1361" y="1"/>
                      </a:cubicBezTo>
                      <a:cubicBezTo>
                        <a:pt x="1253" y="1"/>
                        <a:pt x="1182" y="19"/>
                        <a:pt x="1110" y="55"/>
                      </a:cubicBezTo>
                      <a:cubicBezTo>
                        <a:pt x="1039" y="90"/>
                        <a:pt x="985" y="162"/>
                        <a:pt x="931" y="251"/>
                      </a:cubicBezTo>
                      <a:cubicBezTo>
                        <a:pt x="913" y="162"/>
                        <a:pt x="860" y="108"/>
                        <a:pt x="806" y="55"/>
                      </a:cubicBezTo>
                      <a:cubicBezTo>
                        <a:pt x="734" y="19"/>
                        <a:pt x="663" y="1"/>
                        <a:pt x="573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1" name="Google Shape;361;p15"/>
                <p:cNvSpPr/>
                <p:nvPr/>
              </p:nvSpPr>
              <p:spPr>
                <a:xfrm>
                  <a:off x="5145425" y="2449475"/>
                  <a:ext cx="39825" cy="6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3" h="2667" extrusionOk="0">
                      <a:moveTo>
                        <a:pt x="644" y="1"/>
                      </a:moveTo>
                      <a:lnTo>
                        <a:pt x="0" y="126"/>
                      </a:lnTo>
                      <a:lnTo>
                        <a:pt x="0" y="466"/>
                      </a:lnTo>
                      <a:lnTo>
                        <a:pt x="644" y="323"/>
                      </a:lnTo>
                      <a:lnTo>
                        <a:pt x="644" y="2363"/>
                      </a:lnTo>
                      <a:lnTo>
                        <a:pt x="54" y="2363"/>
                      </a:lnTo>
                      <a:lnTo>
                        <a:pt x="54" y="2667"/>
                      </a:lnTo>
                      <a:lnTo>
                        <a:pt x="1593" y="2667"/>
                      </a:lnTo>
                      <a:lnTo>
                        <a:pt x="1593" y="2363"/>
                      </a:lnTo>
                      <a:lnTo>
                        <a:pt x="1002" y="2363"/>
                      </a:lnTo>
                      <a:lnTo>
                        <a:pt x="1002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2" name="Google Shape;362;p15"/>
                <p:cNvSpPr/>
                <p:nvPr/>
              </p:nvSpPr>
              <p:spPr>
                <a:xfrm>
                  <a:off x="5192400" y="2448125"/>
                  <a:ext cx="43850" cy="6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4" h="2775" extrusionOk="0">
                      <a:moveTo>
                        <a:pt x="805" y="1"/>
                      </a:moveTo>
                      <a:cubicBezTo>
                        <a:pt x="698" y="1"/>
                        <a:pt x="591" y="19"/>
                        <a:pt x="465" y="37"/>
                      </a:cubicBezTo>
                      <a:cubicBezTo>
                        <a:pt x="340" y="55"/>
                        <a:pt x="215" y="73"/>
                        <a:pt x="90" y="126"/>
                      </a:cubicBezTo>
                      <a:lnTo>
                        <a:pt x="90" y="448"/>
                      </a:lnTo>
                      <a:cubicBezTo>
                        <a:pt x="215" y="395"/>
                        <a:pt x="340" y="359"/>
                        <a:pt x="447" y="341"/>
                      </a:cubicBezTo>
                      <a:cubicBezTo>
                        <a:pt x="573" y="323"/>
                        <a:pt x="680" y="305"/>
                        <a:pt x="770" y="305"/>
                      </a:cubicBezTo>
                      <a:cubicBezTo>
                        <a:pt x="949" y="305"/>
                        <a:pt x="1092" y="341"/>
                        <a:pt x="1199" y="413"/>
                      </a:cubicBezTo>
                      <a:cubicBezTo>
                        <a:pt x="1289" y="484"/>
                        <a:pt x="1342" y="591"/>
                        <a:pt x="1342" y="735"/>
                      </a:cubicBezTo>
                      <a:cubicBezTo>
                        <a:pt x="1342" y="860"/>
                        <a:pt x="1289" y="967"/>
                        <a:pt x="1199" y="1039"/>
                      </a:cubicBezTo>
                      <a:cubicBezTo>
                        <a:pt x="1110" y="1110"/>
                        <a:pt x="966" y="1146"/>
                        <a:pt x="787" y="1146"/>
                      </a:cubicBezTo>
                      <a:lnTo>
                        <a:pt x="465" y="1146"/>
                      </a:lnTo>
                      <a:lnTo>
                        <a:pt x="465" y="1450"/>
                      </a:lnTo>
                      <a:lnTo>
                        <a:pt x="770" y="1450"/>
                      </a:lnTo>
                      <a:cubicBezTo>
                        <a:pt x="966" y="1450"/>
                        <a:pt x="1127" y="1486"/>
                        <a:pt x="1235" y="1576"/>
                      </a:cubicBezTo>
                      <a:cubicBezTo>
                        <a:pt x="1342" y="1665"/>
                        <a:pt x="1396" y="1790"/>
                        <a:pt x="1396" y="1952"/>
                      </a:cubicBezTo>
                      <a:cubicBezTo>
                        <a:pt x="1396" y="2113"/>
                        <a:pt x="1342" y="2256"/>
                        <a:pt x="1217" y="2345"/>
                      </a:cubicBezTo>
                      <a:cubicBezTo>
                        <a:pt x="1110" y="2435"/>
                        <a:pt x="931" y="2470"/>
                        <a:pt x="698" y="2470"/>
                      </a:cubicBezTo>
                      <a:cubicBezTo>
                        <a:pt x="573" y="2470"/>
                        <a:pt x="447" y="2453"/>
                        <a:pt x="322" y="2435"/>
                      </a:cubicBezTo>
                      <a:cubicBezTo>
                        <a:pt x="215" y="2399"/>
                        <a:pt x="107" y="2345"/>
                        <a:pt x="0" y="2292"/>
                      </a:cubicBezTo>
                      <a:lnTo>
                        <a:pt x="0" y="2649"/>
                      </a:lnTo>
                      <a:cubicBezTo>
                        <a:pt x="125" y="2685"/>
                        <a:pt x="251" y="2721"/>
                        <a:pt x="376" y="2739"/>
                      </a:cubicBezTo>
                      <a:cubicBezTo>
                        <a:pt x="483" y="2757"/>
                        <a:pt x="609" y="2775"/>
                        <a:pt x="716" y="2775"/>
                      </a:cubicBezTo>
                      <a:cubicBezTo>
                        <a:pt x="1056" y="2775"/>
                        <a:pt x="1306" y="2703"/>
                        <a:pt x="1485" y="2560"/>
                      </a:cubicBezTo>
                      <a:cubicBezTo>
                        <a:pt x="1664" y="2417"/>
                        <a:pt x="1754" y="2220"/>
                        <a:pt x="1754" y="1952"/>
                      </a:cubicBezTo>
                      <a:cubicBezTo>
                        <a:pt x="1754" y="1773"/>
                        <a:pt x="1718" y="1629"/>
                        <a:pt x="1611" y="1522"/>
                      </a:cubicBezTo>
                      <a:cubicBezTo>
                        <a:pt x="1521" y="1397"/>
                        <a:pt x="1378" y="1325"/>
                        <a:pt x="1217" y="1289"/>
                      </a:cubicBezTo>
                      <a:cubicBezTo>
                        <a:pt x="1360" y="1254"/>
                        <a:pt x="1485" y="1182"/>
                        <a:pt x="1575" y="1075"/>
                      </a:cubicBezTo>
                      <a:cubicBezTo>
                        <a:pt x="1646" y="967"/>
                        <a:pt x="1700" y="842"/>
                        <a:pt x="1700" y="699"/>
                      </a:cubicBezTo>
                      <a:cubicBezTo>
                        <a:pt x="1700" y="484"/>
                        <a:pt x="1611" y="323"/>
                        <a:pt x="1450" y="198"/>
                      </a:cubicBezTo>
                      <a:cubicBezTo>
                        <a:pt x="1289" y="73"/>
                        <a:pt x="1074" y="1"/>
                        <a:pt x="805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3" name="Google Shape;363;p15"/>
                <p:cNvSpPr/>
                <p:nvPr/>
              </p:nvSpPr>
              <p:spPr>
                <a:xfrm>
                  <a:off x="5537325" y="2175225"/>
                  <a:ext cx="42075" cy="6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3" h="2721" extrusionOk="0">
                      <a:moveTo>
                        <a:pt x="770" y="1"/>
                      </a:moveTo>
                      <a:cubicBezTo>
                        <a:pt x="662" y="1"/>
                        <a:pt x="555" y="1"/>
                        <a:pt x="412" y="37"/>
                      </a:cubicBezTo>
                      <a:cubicBezTo>
                        <a:pt x="287" y="72"/>
                        <a:pt x="161" y="108"/>
                        <a:pt x="18" y="180"/>
                      </a:cubicBezTo>
                      <a:lnTo>
                        <a:pt x="18" y="538"/>
                      </a:lnTo>
                      <a:cubicBezTo>
                        <a:pt x="161" y="448"/>
                        <a:pt x="287" y="395"/>
                        <a:pt x="412" y="359"/>
                      </a:cubicBezTo>
                      <a:cubicBezTo>
                        <a:pt x="537" y="323"/>
                        <a:pt x="662" y="305"/>
                        <a:pt x="770" y="305"/>
                      </a:cubicBezTo>
                      <a:cubicBezTo>
                        <a:pt x="931" y="305"/>
                        <a:pt x="1056" y="341"/>
                        <a:pt x="1163" y="430"/>
                      </a:cubicBezTo>
                      <a:cubicBezTo>
                        <a:pt x="1271" y="520"/>
                        <a:pt x="1307" y="645"/>
                        <a:pt x="1307" y="788"/>
                      </a:cubicBezTo>
                      <a:cubicBezTo>
                        <a:pt x="1307" y="860"/>
                        <a:pt x="1289" y="949"/>
                        <a:pt x="1235" y="1039"/>
                      </a:cubicBezTo>
                      <a:cubicBezTo>
                        <a:pt x="1199" y="1128"/>
                        <a:pt x="1110" y="1254"/>
                        <a:pt x="1002" y="1379"/>
                      </a:cubicBezTo>
                      <a:cubicBezTo>
                        <a:pt x="949" y="1450"/>
                        <a:pt x="788" y="1594"/>
                        <a:pt x="555" y="1844"/>
                      </a:cubicBezTo>
                      <a:cubicBezTo>
                        <a:pt x="322" y="2077"/>
                        <a:pt x="126" y="2274"/>
                        <a:pt x="0" y="2417"/>
                      </a:cubicBezTo>
                      <a:lnTo>
                        <a:pt x="0" y="2721"/>
                      </a:lnTo>
                      <a:lnTo>
                        <a:pt x="1682" y="2721"/>
                      </a:lnTo>
                      <a:lnTo>
                        <a:pt x="1682" y="2417"/>
                      </a:lnTo>
                      <a:lnTo>
                        <a:pt x="430" y="2417"/>
                      </a:lnTo>
                      <a:cubicBezTo>
                        <a:pt x="716" y="2113"/>
                        <a:pt x="949" y="1880"/>
                        <a:pt x="1110" y="1719"/>
                      </a:cubicBezTo>
                      <a:cubicBezTo>
                        <a:pt x="1271" y="1558"/>
                        <a:pt x="1360" y="1450"/>
                        <a:pt x="1396" y="1415"/>
                      </a:cubicBezTo>
                      <a:cubicBezTo>
                        <a:pt x="1503" y="1289"/>
                        <a:pt x="1575" y="1164"/>
                        <a:pt x="1611" y="1075"/>
                      </a:cubicBezTo>
                      <a:cubicBezTo>
                        <a:pt x="1647" y="967"/>
                        <a:pt x="1682" y="860"/>
                        <a:pt x="1682" y="752"/>
                      </a:cubicBezTo>
                      <a:cubicBezTo>
                        <a:pt x="1682" y="520"/>
                        <a:pt x="1593" y="341"/>
                        <a:pt x="1432" y="198"/>
                      </a:cubicBezTo>
                      <a:cubicBezTo>
                        <a:pt x="1271" y="55"/>
                        <a:pt x="1038" y="1"/>
                        <a:pt x="770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4" name="Google Shape;364;p15"/>
                <p:cNvSpPr/>
                <p:nvPr/>
              </p:nvSpPr>
              <p:spPr>
                <a:xfrm>
                  <a:off x="5586525" y="2175225"/>
                  <a:ext cx="46100" cy="6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4" h="2775" extrusionOk="0">
                      <a:moveTo>
                        <a:pt x="913" y="287"/>
                      </a:moveTo>
                      <a:cubicBezTo>
                        <a:pt x="1074" y="287"/>
                        <a:pt x="1200" y="323"/>
                        <a:pt x="1289" y="395"/>
                      </a:cubicBezTo>
                      <a:cubicBezTo>
                        <a:pt x="1379" y="466"/>
                        <a:pt x="1414" y="574"/>
                        <a:pt x="1414" y="717"/>
                      </a:cubicBezTo>
                      <a:cubicBezTo>
                        <a:pt x="1414" y="860"/>
                        <a:pt x="1379" y="967"/>
                        <a:pt x="1289" y="1039"/>
                      </a:cubicBezTo>
                      <a:cubicBezTo>
                        <a:pt x="1200" y="1128"/>
                        <a:pt x="1074" y="1164"/>
                        <a:pt x="913" y="1164"/>
                      </a:cubicBezTo>
                      <a:cubicBezTo>
                        <a:pt x="770" y="1164"/>
                        <a:pt x="645" y="1128"/>
                        <a:pt x="555" y="1039"/>
                      </a:cubicBezTo>
                      <a:cubicBezTo>
                        <a:pt x="466" y="967"/>
                        <a:pt x="430" y="860"/>
                        <a:pt x="430" y="717"/>
                      </a:cubicBezTo>
                      <a:cubicBezTo>
                        <a:pt x="430" y="574"/>
                        <a:pt x="466" y="466"/>
                        <a:pt x="555" y="395"/>
                      </a:cubicBezTo>
                      <a:cubicBezTo>
                        <a:pt x="645" y="323"/>
                        <a:pt x="770" y="287"/>
                        <a:pt x="913" y="287"/>
                      </a:cubicBezTo>
                      <a:close/>
                      <a:moveTo>
                        <a:pt x="913" y="1450"/>
                      </a:moveTo>
                      <a:cubicBezTo>
                        <a:pt x="1092" y="1450"/>
                        <a:pt x="1235" y="1486"/>
                        <a:pt x="1325" y="1576"/>
                      </a:cubicBezTo>
                      <a:cubicBezTo>
                        <a:pt x="1432" y="1683"/>
                        <a:pt x="1468" y="1808"/>
                        <a:pt x="1468" y="1969"/>
                      </a:cubicBezTo>
                      <a:cubicBezTo>
                        <a:pt x="1468" y="2130"/>
                        <a:pt x="1432" y="2256"/>
                        <a:pt x="1325" y="2345"/>
                      </a:cubicBezTo>
                      <a:cubicBezTo>
                        <a:pt x="1235" y="2435"/>
                        <a:pt x="1092" y="2488"/>
                        <a:pt x="913" y="2488"/>
                      </a:cubicBezTo>
                      <a:cubicBezTo>
                        <a:pt x="752" y="2488"/>
                        <a:pt x="609" y="2435"/>
                        <a:pt x="520" y="2345"/>
                      </a:cubicBezTo>
                      <a:cubicBezTo>
                        <a:pt x="412" y="2256"/>
                        <a:pt x="359" y="2130"/>
                        <a:pt x="359" y="1969"/>
                      </a:cubicBezTo>
                      <a:cubicBezTo>
                        <a:pt x="359" y="1808"/>
                        <a:pt x="412" y="1683"/>
                        <a:pt x="520" y="1576"/>
                      </a:cubicBezTo>
                      <a:cubicBezTo>
                        <a:pt x="609" y="1486"/>
                        <a:pt x="752" y="1450"/>
                        <a:pt x="913" y="1450"/>
                      </a:cubicBezTo>
                      <a:close/>
                      <a:moveTo>
                        <a:pt x="913" y="1"/>
                      </a:moveTo>
                      <a:cubicBezTo>
                        <a:pt x="663" y="1"/>
                        <a:pt x="448" y="55"/>
                        <a:pt x="287" y="180"/>
                      </a:cubicBezTo>
                      <a:cubicBezTo>
                        <a:pt x="144" y="305"/>
                        <a:pt x="72" y="466"/>
                        <a:pt x="72" y="681"/>
                      </a:cubicBezTo>
                      <a:cubicBezTo>
                        <a:pt x="72" y="842"/>
                        <a:pt x="108" y="967"/>
                        <a:pt x="198" y="1075"/>
                      </a:cubicBezTo>
                      <a:cubicBezTo>
                        <a:pt x="287" y="1182"/>
                        <a:pt x="394" y="1254"/>
                        <a:pt x="555" y="1289"/>
                      </a:cubicBezTo>
                      <a:cubicBezTo>
                        <a:pt x="377" y="1325"/>
                        <a:pt x="251" y="1415"/>
                        <a:pt x="144" y="1522"/>
                      </a:cubicBezTo>
                      <a:cubicBezTo>
                        <a:pt x="54" y="1647"/>
                        <a:pt x="1" y="1790"/>
                        <a:pt x="1" y="1969"/>
                      </a:cubicBezTo>
                      <a:cubicBezTo>
                        <a:pt x="1" y="2220"/>
                        <a:pt x="90" y="2417"/>
                        <a:pt x="233" y="2560"/>
                      </a:cubicBezTo>
                      <a:cubicBezTo>
                        <a:pt x="394" y="2703"/>
                        <a:pt x="627" y="2775"/>
                        <a:pt x="913" y="2775"/>
                      </a:cubicBezTo>
                      <a:cubicBezTo>
                        <a:pt x="1218" y="2775"/>
                        <a:pt x="1432" y="2703"/>
                        <a:pt x="1593" y="2560"/>
                      </a:cubicBezTo>
                      <a:cubicBezTo>
                        <a:pt x="1754" y="2417"/>
                        <a:pt x="1844" y="2220"/>
                        <a:pt x="1844" y="1969"/>
                      </a:cubicBezTo>
                      <a:cubicBezTo>
                        <a:pt x="1844" y="1790"/>
                        <a:pt x="1790" y="1647"/>
                        <a:pt x="1683" y="1522"/>
                      </a:cubicBezTo>
                      <a:cubicBezTo>
                        <a:pt x="1593" y="1415"/>
                        <a:pt x="1450" y="1325"/>
                        <a:pt x="1289" y="1289"/>
                      </a:cubicBezTo>
                      <a:cubicBezTo>
                        <a:pt x="1432" y="1254"/>
                        <a:pt x="1558" y="1182"/>
                        <a:pt x="1647" y="1075"/>
                      </a:cubicBezTo>
                      <a:cubicBezTo>
                        <a:pt x="1737" y="967"/>
                        <a:pt x="1772" y="842"/>
                        <a:pt x="1772" y="681"/>
                      </a:cubicBezTo>
                      <a:cubicBezTo>
                        <a:pt x="1772" y="466"/>
                        <a:pt x="1701" y="305"/>
                        <a:pt x="1540" y="180"/>
                      </a:cubicBezTo>
                      <a:cubicBezTo>
                        <a:pt x="1397" y="55"/>
                        <a:pt x="1182" y="1"/>
                        <a:pt x="913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5" name="Google Shape;365;p15"/>
                <p:cNvSpPr/>
                <p:nvPr/>
              </p:nvSpPr>
              <p:spPr>
                <a:xfrm>
                  <a:off x="5541350" y="2281700"/>
                  <a:ext cx="53250" cy="6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0" h="2721" extrusionOk="0">
                      <a:moveTo>
                        <a:pt x="1056" y="1"/>
                      </a:moveTo>
                      <a:cubicBezTo>
                        <a:pt x="859" y="1"/>
                        <a:pt x="680" y="37"/>
                        <a:pt x="537" y="90"/>
                      </a:cubicBezTo>
                      <a:cubicBezTo>
                        <a:pt x="394" y="144"/>
                        <a:pt x="287" y="234"/>
                        <a:pt x="215" y="359"/>
                      </a:cubicBezTo>
                      <a:cubicBezTo>
                        <a:pt x="143" y="466"/>
                        <a:pt x="90" y="591"/>
                        <a:pt x="90" y="735"/>
                      </a:cubicBezTo>
                      <a:cubicBezTo>
                        <a:pt x="90" y="931"/>
                        <a:pt x="179" y="1110"/>
                        <a:pt x="340" y="1254"/>
                      </a:cubicBezTo>
                      <a:cubicBezTo>
                        <a:pt x="448" y="1361"/>
                        <a:pt x="662" y="1450"/>
                        <a:pt x="931" y="1522"/>
                      </a:cubicBezTo>
                      <a:cubicBezTo>
                        <a:pt x="1163" y="1576"/>
                        <a:pt x="1307" y="1611"/>
                        <a:pt x="1360" y="1629"/>
                      </a:cubicBezTo>
                      <a:cubicBezTo>
                        <a:pt x="1450" y="1665"/>
                        <a:pt x="1521" y="1701"/>
                        <a:pt x="1557" y="1755"/>
                      </a:cubicBezTo>
                      <a:cubicBezTo>
                        <a:pt x="1593" y="1790"/>
                        <a:pt x="1611" y="1844"/>
                        <a:pt x="1611" y="1898"/>
                      </a:cubicBezTo>
                      <a:cubicBezTo>
                        <a:pt x="1611" y="2005"/>
                        <a:pt x="1557" y="2095"/>
                        <a:pt x="1468" y="2166"/>
                      </a:cubicBezTo>
                      <a:cubicBezTo>
                        <a:pt x="1396" y="2238"/>
                        <a:pt x="1271" y="2274"/>
                        <a:pt x="1092" y="2274"/>
                      </a:cubicBezTo>
                      <a:cubicBezTo>
                        <a:pt x="931" y="2274"/>
                        <a:pt x="806" y="2220"/>
                        <a:pt x="698" y="2148"/>
                      </a:cubicBezTo>
                      <a:cubicBezTo>
                        <a:pt x="609" y="2059"/>
                        <a:pt x="555" y="1934"/>
                        <a:pt x="519" y="1773"/>
                      </a:cubicBezTo>
                      <a:lnTo>
                        <a:pt x="0" y="1808"/>
                      </a:lnTo>
                      <a:cubicBezTo>
                        <a:pt x="36" y="2113"/>
                        <a:pt x="143" y="2327"/>
                        <a:pt x="322" y="2488"/>
                      </a:cubicBezTo>
                      <a:cubicBezTo>
                        <a:pt x="501" y="2632"/>
                        <a:pt x="752" y="2721"/>
                        <a:pt x="1092" y="2721"/>
                      </a:cubicBezTo>
                      <a:cubicBezTo>
                        <a:pt x="1307" y="2721"/>
                        <a:pt x="1503" y="2685"/>
                        <a:pt x="1665" y="2614"/>
                      </a:cubicBezTo>
                      <a:cubicBezTo>
                        <a:pt x="1808" y="2560"/>
                        <a:pt x="1933" y="2453"/>
                        <a:pt x="2005" y="2327"/>
                      </a:cubicBezTo>
                      <a:cubicBezTo>
                        <a:pt x="2094" y="2202"/>
                        <a:pt x="2130" y="2059"/>
                        <a:pt x="2130" y="1898"/>
                      </a:cubicBezTo>
                      <a:cubicBezTo>
                        <a:pt x="2130" y="1737"/>
                        <a:pt x="2094" y="1594"/>
                        <a:pt x="2022" y="1486"/>
                      </a:cubicBezTo>
                      <a:cubicBezTo>
                        <a:pt x="1969" y="1379"/>
                        <a:pt x="1861" y="1289"/>
                        <a:pt x="1736" y="1218"/>
                      </a:cubicBezTo>
                      <a:cubicBezTo>
                        <a:pt x="1611" y="1146"/>
                        <a:pt x="1432" y="1093"/>
                        <a:pt x="1163" y="1039"/>
                      </a:cubicBezTo>
                      <a:cubicBezTo>
                        <a:pt x="913" y="967"/>
                        <a:pt x="752" y="914"/>
                        <a:pt x="680" y="860"/>
                      </a:cubicBezTo>
                      <a:cubicBezTo>
                        <a:pt x="627" y="806"/>
                        <a:pt x="609" y="753"/>
                        <a:pt x="609" y="699"/>
                      </a:cubicBezTo>
                      <a:cubicBezTo>
                        <a:pt x="609" y="627"/>
                        <a:pt x="627" y="574"/>
                        <a:pt x="680" y="538"/>
                      </a:cubicBezTo>
                      <a:cubicBezTo>
                        <a:pt x="770" y="466"/>
                        <a:pt x="895" y="430"/>
                        <a:pt x="1056" y="430"/>
                      </a:cubicBezTo>
                      <a:cubicBezTo>
                        <a:pt x="1199" y="430"/>
                        <a:pt x="1307" y="466"/>
                        <a:pt x="1378" y="520"/>
                      </a:cubicBezTo>
                      <a:cubicBezTo>
                        <a:pt x="1468" y="591"/>
                        <a:pt x="1503" y="681"/>
                        <a:pt x="1539" y="824"/>
                      </a:cubicBezTo>
                      <a:lnTo>
                        <a:pt x="2058" y="788"/>
                      </a:lnTo>
                      <a:cubicBezTo>
                        <a:pt x="2058" y="556"/>
                        <a:pt x="1969" y="359"/>
                        <a:pt x="1790" y="216"/>
                      </a:cubicBezTo>
                      <a:cubicBezTo>
                        <a:pt x="1629" y="73"/>
                        <a:pt x="1378" y="1"/>
                        <a:pt x="1056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6" name="Google Shape;366;p15"/>
                <p:cNvSpPr/>
                <p:nvPr/>
              </p:nvSpPr>
              <p:spPr>
                <a:xfrm>
                  <a:off x="5604425" y="2282600"/>
                  <a:ext cx="12550" cy="6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2632" extrusionOk="0">
                      <a:moveTo>
                        <a:pt x="1" y="1"/>
                      </a:moveTo>
                      <a:lnTo>
                        <a:pt x="1" y="466"/>
                      </a:lnTo>
                      <a:lnTo>
                        <a:pt x="502" y="466"/>
                      </a:lnTo>
                      <a:lnTo>
                        <a:pt x="502" y="1"/>
                      </a:lnTo>
                      <a:close/>
                      <a:moveTo>
                        <a:pt x="1" y="734"/>
                      </a:moveTo>
                      <a:lnTo>
                        <a:pt x="1" y="2631"/>
                      </a:lnTo>
                      <a:lnTo>
                        <a:pt x="502" y="2631"/>
                      </a:lnTo>
                      <a:lnTo>
                        <a:pt x="502" y="734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7" name="Google Shape;367;p15"/>
                <p:cNvSpPr/>
                <p:nvPr/>
              </p:nvSpPr>
              <p:spPr>
                <a:xfrm>
                  <a:off x="5510475" y="2388625"/>
                  <a:ext cx="22850" cy="3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4" h="1254" extrusionOk="0">
                      <a:moveTo>
                        <a:pt x="466" y="1"/>
                      </a:moveTo>
                      <a:cubicBezTo>
                        <a:pt x="323" y="1"/>
                        <a:pt x="197" y="19"/>
                        <a:pt x="126" y="90"/>
                      </a:cubicBezTo>
                      <a:cubicBezTo>
                        <a:pt x="54" y="144"/>
                        <a:pt x="1" y="234"/>
                        <a:pt x="1" y="341"/>
                      </a:cubicBezTo>
                      <a:cubicBezTo>
                        <a:pt x="1" y="430"/>
                        <a:pt x="36" y="520"/>
                        <a:pt x="90" y="574"/>
                      </a:cubicBezTo>
                      <a:cubicBezTo>
                        <a:pt x="144" y="609"/>
                        <a:pt x="233" y="663"/>
                        <a:pt x="358" y="681"/>
                      </a:cubicBezTo>
                      <a:lnTo>
                        <a:pt x="412" y="699"/>
                      </a:lnTo>
                      <a:cubicBezTo>
                        <a:pt x="537" y="735"/>
                        <a:pt x="627" y="752"/>
                        <a:pt x="663" y="788"/>
                      </a:cubicBezTo>
                      <a:cubicBezTo>
                        <a:pt x="698" y="806"/>
                        <a:pt x="716" y="860"/>
                        <a:pt x="716" y="914"/>
                      </a:cubicBezTo>
                      <a:cubicBezTo>
                        <a:pt x="716" y="967"/>
                        <a:pt x="681" y="1003"/>
                        <a:pt x="645" y="1039"/>
                      </a:cubicBezTo>
                      <a:cubicBezTo>
                        <a:pt x="591" y="1075"/>
                        <a:pt x="519" y="1092"/>
                        <a:pt x="430" y="1092"/>
                      </a:cubicBezTo>
                      <a:cubicBezTo>
                        <a:pt x="358" y="1092"/>
                        <a:pt x="287" y="1075"/>
                        <a:pt x="215" y="1057"/>
                      </a:cubicBezTo>
                      <a:cubicBezTo>
                        <a:pt x="144" y="1039"/>
                        <a:pt x="72" y="1003"/>
                        <a:pt x="1" y="967"/>
                      </a:cubicBezTo>
                      <a:lnTo>
                        <a:pt x="1" y="1182"/>
                      </a:lnTo>
                      <a:cubicBezTo>
                        <a:pt x="72" y="1200"/>
                        <a:pt x="144" y="1218"/>
                        <a:pt x="215" y="1236"/>
                      </a:cubicBezTo>
                      <a:cubicBezTo>
                        <a:pt x="287" y="1254"/>
                        <a:pt x="358" y="1254"/>
                        <a:pt x="412" y="1254"/>
                      </a:cubicBezTo>
                      <a:cubicBezTo>
                        <a:pt x="573" y="1254"/>
                        <a:pt x="698" y="1218"/>
                        <a:pt x="788" y="1146"/>
                      </a:cubicBezTo>
                      <a:cubicBezTo>
                        <a:pt x="877" y="1092"/>
                        <a:pt x="913" y="1003"/>
                        <a:pt x="913" y="896"/>
                      </a:cubicBezTo>
                      <a:cubicBezTo>
                        <a:pt x="913" y="788"/>
                        <a:pt x="877" y="717"/>
                        <a:pt x="824" y="663"/>
                      </a:cubicBezTo>
                      <a:cubicBezTo>
                        <a:pt x="770" y="609"/>
                        <a:pt x="663" y="556"/>
                        <a:pt x="519" y="538"/>
                      </a:cubicBezTo>
                      <a:lnTo>
                        <a:pt x="466" y="520"/>
                      </a:lnTo>
                      <a:cubicBezTo>
                        <a:pt x="358" y="502"/>
                        <a:pt x="287" y="466"/>
                        <a:pt x="251" y="448"/>
                      </a:cubicBezTo>
                      <a:cubicBezTo>
                        <a:pt x="215" y="412"/>
                        <a:pt x="197" y="377"/>
                        <a:pt x="197" y="341"/>
                      </a:cubicBezTo>
                      <a:cubicBezTo>
                        <a:pt x="197" y="269"/>
                        <a:pt x="215" y="234"/>
                        <a:pt x="269" y="198"/>
                      </a:cubicBezTo>
                      <a:cubicBezTo>
                        <a:pt x="323" y="180"/>
                        <a:pt x="394" y="162"/>
                        <a:pt x="484" y="162"/>
                      </a:cubicBezTo>
                      <a:cubicBezTo>
                        <a:pt x="555" y="162"/>
                        <a:pt x="609" y="162"/>
                        <a:pt x="681" y="180"/>
                      </a:cubicBezTo>
                      <a:cubicBezTo>
                        <a:pt x="734" y="198"/>
                        <a:pt x="788" y="216"/>
                        <a:pt x="842" y="251"/>
                      </a:cubicBezTo>
                      <a:lnTo>
                        <a:pt x="842" y="55"/>
                      </a:lnTo>
                      <a:cubicBezTo>
                        <a:pt x="788" y="37"/>
                        <a:pt x="734" y="19"/>
                        <a:pt x="681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8" name="Google Shape;368;p15"/>
                <p:cNvSpPr/>
                <p:nvPr/>
              </p:nvSpPr>
              <p:spPr>
                <a:xfrm>
                  <a:off x="5539100" y="2377450"/>
                  <a:ext cx="4950" cy="4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" h="1665" extrusionOk="0">
                      <a:moveTo>
                        <a:pt x="1" y="0"/>
                      </a:moveTo>
                      <a:lnTo>
                        <a:pt x="1" y="251"/>
                      </a:lnTo>
                      <a:lnTo>
                        <a:pt x="198" y="251"/>
                      </a:lnTo>
                      <a:lnTo>
                        <a:pt x="198" y="0"/>
                      </a:lnTo>
                      <a:close/>
                      <a:moveTo>
                        <a:pt x="1" y="466"/>
                      </a:moveTo>
                      <a:lnTo>
                        <a:pt x="1" y="1665"/>
                      </a:lnTo>
                      <a:lnTo>
                        <a:pt x="198" y="1665"/>
                      </a:lnTo>
                      <a:lnTo>
                        <a:pt x="198" y="466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9" name="Google Shape;369;p15"/>
                <p:cNvSpPr/>
                <p:nvPr/>
              </p:nvSpPr>
              <p:spPr>
                <a:xfrm>
                  <a:off x="5549850" y="2377450"/>
                  <a:ext cx="4950" cy="4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" h="1665" extrusionOk="0">
                      <a:moveTo>
                        <a:pt x="0" y="0"/>
                      </a:moveTo>
                      <a:lnTo>
                        <a:pt x="0" y="1665"/>
                      </a:lnTo>
                      <a:lnTo>
                        <a:pt x="197" y="1665"/>
                      </a:lnTo>
                      <a:lnTo>
                        <a:pt x="197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0" name="Google Shape;370;p15"/>
                <p:cNvSpPr/>
                <p:nvPr/>
              </p:nvSpPr>
              <p:spPr>
                <a:xfrm>
                  <a:off x="5561475" y="2377450"/>
                  <a:ext cx="4950" cy="4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" h="1665" extrusionOk="0">
                      <a:moveTo>
                        <a:pt x="1" y="0"/>
                      </a:moveTo>
                      <a:lnTo>
                        <a:pt x="1" y="251"/>
                      </a:lnTo>
                      <a:lnTo>
                        <a:pt x="197" y="251"/>
                      </a:lnTo>
                      <a:lnTo>
                        <a:pt x="197" y="0"/>
                      </a:lnTo>
                      <a:close/>
                      <a:moveTo>
                        <a:pt x="1" y="466"/>
                      </a:moveTo>
                      <a:lnTo>
                        <a:pt x="1" y="1665"/>
                      </a:lnTo>
                      <a:lnTo>
                        <a:pt x="197" y="1665"/>
                      </a:lnTo>
                      <a:lnTo>
                        <a:pt x="197" y="466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1" name="Google Shape;371;p15"/>
                <p:cNvSpPr/>
                <p:nvPr/>
              </p:nvSpPr>
              <p:spPr>
                <a:xfrm>
                  <a:off x="5570425" y="2388625"/>
                  <a:ext cx="23725" cy="3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9" h="1254" extrusionOk="0">
                      <a:moveTo>
                        <a:pt x="609" y="1"/>
                      </a:moveTo>
                      <a:cubicBezTo>
                        <a:pt x="412" y="1"/>
                        <a:pt x="269" y="55"/>
                        <a:pt x="162" y="162"/>
                      </a:cubicBezTo>
                      <a:cubicBezTo>
                        <a:pt x="54" y="269"/>
                        <a:pt x="0" y="430"/>
                        <a:pt x="0" y="627"/>
                      </a:cubicBezTo>
                      <a:cubicBezTo>
                        <a:pt x="0" y="806"/>
                        <a:pt x="54" y="967"/>
                        <a:pt x="162" y="1075"/>
                      </a:cubicBezTo>
                      <a:cubicBezTo>
                        <a:pt x="269" y="1200"/>
                        <a:pt x="412" y="1254"/>
                        <a:pt x="591" y="1254"/>
                      </a:cubicBezTo>
                      <a:cubicBezTo>
                        <a:pt x="663" y="1254"/>
                        <a:pt x="716" y="1254"/>
                        <a:pt x="770" y="1236"/>
                      </a:cubicBezTo>
                      <a:cubicBezTo>
                        <a:pt x="842" y="1218"/>
                        <a:pt x="895" y="1200"/>
                        <a:pt x="949" y="1182"/>
                      </a:cubicBezTo>
                      <a:lnTo>
                        <a:pt x="949" y="985"/>
                      </a:lnTo>
                      <a:cubicBezTo>
                        <a:pt x="895" y="1021"/>
                        <a:pt x="842" y="1039"/>
                        <a:pt x="788" y="1057"/>
                      </a:cubicBezTo>
                      <a:cubicBezTo>
                        <a:pt x="716" y="1075"/>
                        <a:pt x="663" y="1092"/>
                        <a:pt x="609" y="1092"/>
                      </a:cubicBezTo>
                      <a:cubicBezTo>
                        <a:pt x="484" y="1092"/>
                        <a:pt x="376" y="1039"/>
                        <a:pt x="305" y="967"/>
                      </a:cubicBezTo>
                      <a:cubicBezTo>
                        <a:pt x="251" y="878"/>
                        <a:pt x="215" y="770"/>
                        <a:pt x="215" y="627"/>
                      </a:cubicBezTo>
                      <a:cubicBezTo>
                        <a:pt x="215" y="484"/>
                        <a:pt x="251" y="359"/>
                        <a:pt x="305" y="287"/>
                      </a:cubicBezTo>
                      <a:cubicBezTo>
                        <a:pt x="376" y="198"/>
                        <a:pt x="484" y="162"/>
                        <a:pt x="609" y="162"/>
                      </a:cubicBezTo>
                      <a:cubicBezTo>
                        <a:pt x="663" y="162"/>
                        <a:pt x="716" y="162"/>
                        <a:pt x="788" y="180"/>
                      </a:cubicBezTo>
                      <a:cubicBezTo>
                        <a:pt x="842" y="198"/>
                        <a:pt x="895" y="216"/>
                        <a:pt x="949" y="251"/>
                      </a:cubicBezTo>
                      <a:lnTo>
                        <a:pt x="949" y="72"/>
                      </a:lnTo>
                      <a:cubicBezTo>
                        <a:pt x="895" y="37"/>
                        <a:pt x="842" y="19"/>
                        <a:pt x="788" y="19"/>
                      </a:cubicBezTo>
                      <a:cubicBezTo>
                        <a:pt x="716" y="1"/>
                        <a:pt x="663" y="1"/>
                        <a:pt x="609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2" name="Google Shape;372;p15"/>
                <p:cNvSpPr/>
                <p:nvPr/>
              </p:nvSpPr>
              <p:spPr>
                <a:xfrm>
                  <a:off x="5596825" y="2388625"/>
                  <a:ext cx="27300" cy="3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254" extrusionOk="0">
                      <a:moveTo>
                        <a:pt x="537" y="162"/>
                      </a:moveTo>
                      <a:cubicBezTo>
                        <a:pt x="645" y="162"/>
                        <a:pt x="734" y="198"/>
                        <a:pt x="788" y="287"/>
                      </a:cubicBezTo>
                      <a:cubicBezTo>
                        <a:pt x="859" y="359"/>
                        <a:pt x="895" y="484"/>
                        <a:pt x="895" y="627"/>
                      </a:cubicBezTo>
                      <a:cubicBezTo>
                        <a:pt x="895" y="770"/>
                        <a:pt x="859" y="878"/>
                        <a:pt x="788" y="967"/>
                      </a:cubicBezTo>
                      <a:cubicBezTo>
                        <a:pt x="734" y="1039"/>
                        <a:pt x="645" y="1092"/>
                        <a:pt x="537" y="1092"/>
                      </a:cubicBezTo>
                      <a:cubicBezTo>
                        <a:pt x="448" y="1092"/>
                        <a:pt x="358" y="1039"/>
                        <a:pt x="287" y="967"/>
                      </a:cubicBezTo>
                      <a:cubicBezTo>
                        <a:pt x="233" y="878"/>
                        <a:pt x="197" y="770"/>
                        <a:pt x="197" y="627"/>
                      </a:cubicBezTo>
                      <a:cubicBezTo>
                        <a:pt x="197" y="484"/>
                        <a:pt x="233" y="359"/>
                        <a:pt x="287" y="287"/>
                      </a:cubicBezTo>
                      <a:cubicBezTo>
                        <a:pt x="358" y="198"/>
                        <a:pt x="448" y="162"/>
                        <a:pt x="537" y="162"/>
                      </a:cubicBezTo>
                      <a:close/>
                      <a:moveTo>
                        <a:pt x="537" y="1"/>
                      </a:moveTo>
                      <a:cubicBezTo>
                        <a:pt x="376" y="1"/>
                        <a:pt x="233" y="55"/>
                        <a:pt x="143" y="162"/>
                      </a:cubicBezTo>
                      <a:cubicBezTo>
                        <a:pt x="36" y="269"/>
                        <a:pt x="0" y="430"/>
                        <a:pt x="0" y="627"/>
                      </a:cubicBezTo>
                      <a:cubicBezTo>
                        <a:pt x="0" y="824"/>
                        <a:pt x="36" y="967"/>
                        <a:pt x="143" y="1092"/>
                      </a:cubicBezTo>
                      <a:cubicBezTo>
                        <a:pt x="233" y="1200"/>
                        <a:pt x="376" y="1254"/>
                        <a:pt x="537" y="1254"/>
                      </a:cubicBezTo>
                      <a:cubicBezTo>
                        <a:pt x="716" y="1254"/>
                        <a:pt x="859" y="1200"/>
                        <a:pt x="949" y="1092"/>
                      </a:cubicBezTo>
                      <a:cubicBezTo>
                        <a:pt x="1056" y="967"/>
                        <a:pt x="1092" y="824"/>
                        <a:pt x="1092" y="627"/>
                      </a:cubicBezTo>
                      <a:cubicBezTo>
                        <a:pt x="1092" y="430"/>
                        <a:pt x="1056" y="269"/>
                        <a:pt x="949" y="162"/>
                      </a:cubicBezTo>
                      <a:cubicBezTo>
                        <a:pt x="859" y="55"/>
                        <a:pt x="716" y="1"/>
                        <a:pt x="537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3" name="Google Shape;373;p15"/>
                <p:cNvSpPr/>
                <p:nvPr/>
              </p:nvSpPr>
              <p:spPr>
                <a:xfrm>
                  <a:off x="5628125" y="2388625"/>
                  <a:ext cx="25100" cy="3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4" h="1218" extrusionOk="0">
                      <a:moveTo>
                        <a:pt x="592" y="1"/>
                      </a:moveTo>
                      <a:cubicBezTo>
                        <a:pt x="502" y="1"/>
                        <a:pt x="430" y="19"/>
                        <a:pt x="359" y="55"/>
                      </a:cubicBezTo>
                      <a:cubicBezTo>
                        <a:pt x="305" y="90"/>
                        <a:pt x="234" y="144"/>
                        <a:pt x="198" y="216"/>
                      </a:cubicBezTo>
                      <a:lnTo>
                        <a:pt x="198" y="19"/>
                      </a:lnTo>
                      <a:lnTo>
                        <a:pt x="1" y="19"/>
                      </a:lnTo>
                      <a:lnTo>
                        <a:pt x="1" y="1218"/>
                      </a:lnTo>
                      <a:lnTo>
                        <a:pt x="198" y="1218"/>
                      </a:lnTo>
                      <a:lnTo>
                        <a:pt x="198" y="538"/>
                      </a:lnTo>
                      <a:cubicBezTo>
                        <a:pt x="198" y="430"/>
                        <a:pt x="234" y="341"/>
                        <a:pt x="287" y="269"/>
                      </a:cubicBezTo>
                      <a:cubicBezTo>
                        <a:pt x="341" y="198"/>
                        <a:pt x="430" y="162"/>
                        <a:pt x="538" y="162"/>
                      </a:cubicBezTo>
                      <a:cubicBezTo>
                        <a:pt x="627" y="162"/>
                        <a:pt x="699" y="198"/>
                        <a:pt x="735" y="251"/>
                      </a:cubicBezTo>
                      <a:cubicBezTo>
                        <a:pt x="788" y="305"/>
                        <a:pt x="806" y="395"/>
                        <a:pt x="806" y="502"/>
                      </a:cubicBezTo>
                      <a:lnTo>
                        <a:pt x="806" y="1218"/>
                      </a:lnTo>
                      <a:lnTo>
                        <a:pt x="1003" y="1218"/>
                      </a:lnTo>
                      <a:lnTo>
                        <a:pt x="1003" y="502"/>
                      </a:lnTo>
                      <a:cubicBezTo>
                        <a:pt x="1003" y="323"/>
                        <a:pt x="967" y="198"/>
                        <a:pt x="896" y="126"/>
                      </a:cubicBezTo>
                      <a:cubicBezTo>
                        <a:pt x="824" y="37"/>
                        <a:pt x="717" y="1"/>
                        <a:pt x="592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4" name="Google Shape;374;p15"/>
                <p:cNvSpPr/>
                <p:nvPr/>
              </p:nvSpPr>
              <p:spPr>
                <a:xfrm>
                  <a:off x="5540450" y="2449475"/>
                  <a:ext cx="39850" cy="6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4" h="2667" extrusionOk="0">
                      <a:moveTo>
                        <a:pt x="645" y="1"/>
                      </a:moveTo>
                      <a:lnTo>
                        <a:pt x="1" y="126"/>
                      </a:lnTo>
                      <a:lnTo>
                        <a:pt x="1" y="466"/>
                      </a:lnTo>
                      <a:lnTo>
                        <a:pt x="645" y="323"/>
                      </a:lnTo>
                      <a:lnTo>
                        <a:pt x="645" y="2363"/>
                      </a:lnTo>
                      <a:lnTo>
                        <a:pt x="54" y="2363"/>
                      </a:lnTo>
                      <a:lnTo>
                        <a:pt x="54" y="2667"/>
                      </a:lnTo>
                      <a:lnTo>
                        <a:pt x="1593" y="2667"/>
                      </a:lnTo>
                      <a:lnTo>
                        <a:pt x="1593" y="2363"/>
                      </a:lnTo>
                      <a:lnTo>
                        <a:pt x="1003" y="2363"/>
                      </a:lnTo>
                      <a:lnTo>
                        <a:pt x="1003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5" name="Google Shape;375;p15"/>
                <p:cNvSpPr/>
                <p:nvPr/>
              </p:nvSpPr>
              <p:spPr>
                <a:xfrm>
                  <a:off x="5584750" y="2449475"/>
                  <a:ext cx="48775" cy="6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1" h="2667" extrusionOk="0">
                      <a:moveTo>
                        <a:pt x="1217" y="323"/>
                      </a:moveTo>
                      <a:lnTo>
                        <a:pt x="1217" y="1736"/>
                      </a:lnTo>
                      <a:lnTo>
                        <a:pt x="304" y="1736"/>
                      </a:lnTo>
                      <a:lnTo>
                        <a:pt x="1217" y="323"/>
                      </a:lnTo>
                      <a:close/>
                      <a:moveTo>
                        <a:pt x="1110" y="1"/>
                      </a:moveTo>
                      <a:lnTo>
                        <a:pt x="0" y="1701"/>
                      </a:lnTo>
                      <a:lnTo>
                        <a:pt x="0" y="2041"/>
                      </a:lnTo>
                      <a:lnTo>
                        <a:pt x="1217" y="2041"/>
                      </a:lnTo>
                      <a:lnTo>
                        <a:pt x="1217" y="2667"/>
                      </a:lnTo>
                      <a:lnTo>
                        <a:pt x="1575" y="2667"/>
                      </a:lnTo>
                      <a:lnTo>
                        <a:pt x="1575" y="2041"/>
                      </a:lnTo>
                      <a:lnTo>
                        <a:pt x="1951" y="2041"/>
                      </a:lnTo>
                      <a:lnTo>
                        <a:pt x="1951" y="1736"/>
                      </a:lnTo>
                      <a:lnTo>
                        <a:pt x="1575" y="1736"/>
                      </a:lnTo>
                      <a:lnTo>
                        <a:pt x="1575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6" name="Google Shape;376;p15"/>
                <p:cNvSpPr/>
                <p:nvPr/>
              </p:nvSpPr>
              <p:spPr>
                <a:xfrm>
                  <a:off x="5932350" y="2175225"/>
                  <a:ext cx="43875" cy="6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5" h="2775" extrusionOk="0">
                      <a:moveTo>
                        <a:pt x="806" y="1"/>
                      </a:moveTo>
                      <a:cubicBezTo>
                        <a:pt x="699" y="1"/>
                        <a:pt x="591" y="1"/>
                        <a:pt x="466" y="19"/>
                      </a:cubicBezTo>
                      <a:cubicBezTo>
                        <a:pt x="341" y="37"/>
                        <a:pt x="215" y="72"/>
                        <a:pt x="90" y="108"/>
                      </a:cubicBezTo>
                      <a:lnTo>
                        <a:pt x="90" y="430"/>
                      </a:lnTo>
                      <a:cubicBezTo>
                        <a:pt x="215" y="377"/>
                        <a:pt x="341" y="359"/>
                        <a:pt x="448" y="323"/>
                      </a:cubicBezTo>
                      <a:cubicBezTo>
                        <a:pt x="573" y="305"/>
                        <a:pt x="681" y="305"/>
                        <a:pt x="770" y="305"/>
                      </a:cubicBezTo>
                      <a:cubicBezTo>
                        <a:pt x="949" y="305"/>
                        <a:pt x="1092" y="341"/>
                        <a:pt x="1200" y="412"/>
                      </a:cubicBezTo>
                      <a:cubicBezTo>
                        <a:pt x="1289" y="484"/>
                        <a:pt x="1343" y="591"/>
                        <a:pt x="1343" y="717"/>
                      </a:cubicBezTo>
                      <a:cubicBezTo>
                        <a:pt x="1343" y="860"/>
                        <a:pt x="1289" y="967"/>
                        <a:pt x="1200" y="1039"/>
                      </a:cubicBezTo>
                      <a:cubicBezTo>
                        <a:pt x="1110" y="1110"/>
                        <a:pt x="967" y="1146"/>
                        <a:pt x="788" y="1146"/>
                      </a:cubicBezTo>
                      <a:lnTo>
                        <a:pt x="466" y="1146"/>
                      </a:lnTo>
                      <a:lnTo>
                        <a:pt x="466" y="1432"/>
                      </a:lnTo>
                      <a:lnTo>
                        <a:pt x="770" y="1432"/>
                      </a:lnTo>
                      <a:cubicBezTo>
                        <a:pt x="967" y="1432"/>
                        <a:pt x="1128" y="1486"/>
                        <a:pt x="1235" y="1576"/>
                      </a:cubicBezTo>
                      <a:cubicBezTo>
                        <a:pt x="1343" y="1665"/>
                        <a:pt x="1396" y="1773"/>
                        <a:pt x="1396" y="1934"/>
                      </a:cubicBezTo>
                      <a:cubicBezTo>
                        <a:pt x="1396" y="2113"/>
                        <a:pt x="1343" y="2238"/>
                        <a:pt x="1218" y="2327"/>
                      </a:cubicBezTo>
                      <a:cubicBezTo>
                        <a:pt x="1110" y="2417"/>
                        <a:pt x="931" y="2470"/>
                        <a:pt x="699" y="2470"/>
                      </a:cubicBezTo>
                      <a:cubicBezTo>
                        <a:pt x="573" y="2470"/>
                        <a:pt x="448" y="2453"/>
                        <a:pt x="323" y="2417"/>
                      </a:cubicBezTo>
                      <a:cubicBezTo>
                        <a:pt x="215" y="2381"/>
                        <a:pt x="108" y="2345"/>
                        <a:pt x="1" y="2291"/>
                      </a:cubicBezTo>
                      <a:lnTo>
                        <a:pt x="1" y="2631"/>
                      </a:lnTo>
                      <a:cubicBezTo>
                        <a:pt x="126" y="2685"/>
                        <a:pt x="251" y="2703"/>
                        <a:pt x="376" y="2739"/>
                      </a:cubicBezTo>
                      <a:cubicBezTo>
                        <a:pt x="484" y="2757"/>
                        <a:pt x="609" y="2775"/>
                        <a:pt x="716" y="2775"/>
                      </a:cubicBezTo>
                      <a:cubicBezTo>
                        <a:pt x="1056" y="2775"/>
                        <a:pt x="1307" y="2685"/>
                        <a:pt x="1486" y="2542"/>
                      </a:cubicBezTo>
                      <a:cubicBezTo>
                        <a:pt x="1665" y="2399"/>
                        <a:pt x="1754" y="2202"/>
                        <a:pt x="1754" y="1934"/>
                      </a:cubicBezTo>
                      <a:cubicBezTo>
                        <a:pt x="1754" y="1773"/>
                        <a:pt x="1719" y="1629"/>
                        <a:pt x="1611" y="1504"/>
                      </a:cubicBezTo>
                      <a:cubicBezTo>
                        <a:pt x="1522" y="1379"/>
                        <a:pt x="1379" y="1307"/>
                        <a:pt x="1218" y="1271"/>
                      </a:cubicBezTo>
                      <a:cubicBezTo>
                        <a:pt x="1361" y="1236"/>
                        <a:pt x="1486" y="1164"/>
                        <a:pt x="1575" y="1057"/>
                      </a:cubicBezTo>
                      <a:cubicBezTo>
                        <a:pt x="1647" y="967"/>
                        <a:pt x="1701" y="842"/>
                        <a:pt x="1701" y="681"/>
                      </a:cubicBezTo>
                      <a:cubicBezTo>
                        <a:pt x="1701" y="466"/>
                        <a:pt x="1611" y="305"/>
                        <a:pt x="1450" y="180"/>
                      </a:cubicBezTo>
                      <a:cubicBezTo>
                        <a:pt x="1307" y="55"/>
                        <a:pt x="1074" y="1"/>
                        <a:pt x="806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7" name="Google Shape;377;p15"/>
                <p:cNvSpPr/>
                <p:nvPr/>
              </p:nvSpPr>
              <p:spPr>
                <a:xfrm>
                  <a:off x="5985600" y="2176125"/>
                  <a:ext cx="3937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5" h="2685" extrusionOk="0">
                      <a:moveTo>
                        <a:pt x="627" y="1"/>
                      </a:moveTo>
                      <a:lnTo>
                        <a:pt x="0" y="144"/>
                      </a:lnTo>
                      <a:lnTo>
                        <a:pt x="0" y="466"/>
                      </a:lnTo>
                      <a:lnTo>
                        <a:pt x="627" y="341"/>
                      </a:lnTo>
                      <a:lnTo>
                        <a:pt x="627" y="2381"/>
                      </a:lnTo>
                      <a:lnTo>
                        <a:pt x="36" y="2381"/>
                      </a:lnTo>
                      <a:lnTo>
                        <a:pt x="36" y="2685"/>
                      </a:lnTo>
                      <a:lnTo>
                        <a:pt x="1575" y="2685"/>
                      </a:lnTo>
                      <a:lnTo>
                        <a:pt x="1575" y="2381"/>
                      </a:lnTo>
                      <a:lnTo>
                        <a:pt x="984" y="2381"/>
                      </a:lnTo>
                      <a:lnTo>
                        <a:pt x="984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8" name="Google Shape;378;p15"/>
                <p:cNvSpPr/>
                <p:nvPr/>
              </p:nvSpPr>
              <p:spPr>
                <a:xfrm>
                  <a:off x="5951600" y="2282600"/>
                  <a:ext cx="50575" cy="6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632" extrusionOk="0">
                      <a:moveTo>
                        <a:pt x="788" y="448"/>
                      </a:moveTo>
                      <a:cubicBezTo>
                        <a:pt x="984" y="448"/>
                        <a:pt x="1110" y="466"/>
                        <a:pt x="1181" y="466"/>
                      </a:cubicBezTo>
                      <a:cubicBezTo>
                        <a:pt x="1253" y="484"/>
                        <a:pt x="1324" y="520"/>
                        <a:pt x="1396" y="591"/>
                      </a:cubicBezTo>
                      <a:cubicBezTo>
                        <a:pt x="1450" y="645"/>
                        <a:pt x="1468" y="734"/>
                        <a:pt x="1468" y="824"/>
                      </a:cubicBezTo>
                      <a:cubicBezTo>
                        <a:pt x="1468" y="895"/>
                        <a:pt x="1450" y="967"/>
                        <a:pt x="1414" y="1021"/>
                      </a:cubicBezTo>
                      <a:cubicBezTo>
                        <a:pt x="1378" y="1092"/>
                        <a:pt x="1324" y="1128"/>
                        <a:pt x="1253" y="1164"/>
                      </a:cubicBezTo>
                      <a:cubicBezTo>
                        <a:pt x="1181" y="1182"/>
                        <a:pt x="1038" y="1200"/>
                        <a:pt x="823" y="1200"/>
                      </a:cubicBezTo>
                      <a:lnTo>
                        <a:pt x="537" y="1200"/>
                      </a:lnTo>
                      <a:lnTo>
                        <a:pt x="537" y="448"/>
                      </a:lnTo>
                      <a:close/>
                      <a:moveTo>
                        <a:pt x="0" y="1"/>
                      </a:moveTo>
                      <a:lnTo>
                        <a:pt x="0" y="2631"/>
                      </a:lnTo>
                      <a:lnTo>
                        <a:pt x="537" y="2631"/>
                      </a:lnTo>
                      <a:lnTo>
                        <a:pt x="537" y="1647"/>
                      </a:lnTo>
                      <a:lnTo>
                        <a:pt x="877" y="1647"/>
                      </a:lnTo>
                      <a:cubicBezTo>
                        <a:pt x="1128" y="1647"/>
                        <a:pt x="1307" y="1629"/>
                        <a:pt x="1432" y="1611"/>
                      </a:cubicBezTo>
                      <a:cubicBezTo>
                        <a:pt x="1521" y="1593"/>
                        <a:pt x="1611" y="1540"/>
                        <a:pt x="1700" y="1486"/>
                      </a:cubicBezTo>
                      <a:cubicBezTo>
                        <a:pt x="1790" y="1414"/>
                        <a:pt x="1879" y="1325"/>
                        <a:pt x="1933" y="1218"/>
                      </a:cubicBezTo>
                      <a:cubicBezTo>
                        <a:pt x="1987" y="1110"/>
                        <a:pt x="2022" y="985"/>
                        <a:pt x="2022" y="824"/>
                      </a:cubicBezTo>
                      <a:cubicBezTo>
                        <a:pt x="2022" y="609"/>
                        <a:pt x="1969" y="430"/>
                        <a:pt x="1861" y="305"/>
                      </a:cubicBezTo>
                      <a:cubicBezTo>
                        <a:pt x="1772" y="180"/>
                        <a:pt x="1647" y="90"/>
                        <a:pt x="1485" y="54"/>
                      </a:cubicBezTo>
                      <a:cubicBezTo>
                        <a:pt x="1396" y="19"/>
                        <a:pt x="1181" y="1"/>
                        <a:pt x="859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9" name="Google Shape;379;p15"/>
                <p:cNvSpPr/>
                <p:nvPr/>
              </p:nvSpPr>
              <p:spPr>
                <a:xfrm>
                  <a:off x="5841525" y="2388625"/>
                  <a:ext cx="26875" cy="4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5" h="1684" extrusionOk="0">
                      <a:moveTo>
                        <a:pt x="538" y="162"/>
                      </a:moveTo>
                      <a:cubicBezTo>
                        <a:pt x="645" y="162"/>
                        <a:pt x="717" y="198"/>
                        <a:pt x="770" y="287"/>
                      </a:cubicBezTo>
                      <a:cubicBezTo>
                        <a:pt x="842" y="359"/>
                        <a:pt x="878" y="484"/>
                        <a:pt x="878" y="627"/>
                      </a:cubicBezTo>
                      <a:cubicBezTo>
                        <a:pt x="878" y="770"/>
                        <a:pt x="842" y="878"/>
                        <a:pt x="770" y="967"/>
                      </a:cubicBezTo>
                      <a:cubicBezTo>
                        <a:pt x="717" y="1039"/>
                        <a:pt x="645" y="1092"/>
                        <a:pt x="538" y="1092"/>
                      </a:cubicBezTo>
                      <a:cubicBezTo>
                        <a:pt x="430" y="1092"/>
                        <a:pt x="341" y="1039"/>
                        <a:pt x="287" y="967"/>
                      </a:cubicBezTo>
                      <a:cubicBezTo>
                        <a:pt x="234" y="878"/>
                        <a:pt x="198" y="770"/>
                        <a:pt x="198" y="627"/>
                      </a:cubicBezTo>
                      <a:cubicBezTo>
                        <a:pt x="198" y="484"/>
                        <a:pt x="234" y="359"/>
                        <a:pt x="287" y="287"/>
                      </a:cubicBezTo>
                      <a:cubicBezTo>
                        <a:pt x="341" y="198"/>
                        <a:pt x="430" y="162"/>
                        <a:pt x="538" y="162"/>
                      </a:cubicBezTo>
                      <a:close/>
                      <a:moveTo>
                        <a:pt x="574" y="1"/>
                      </a:moveTo>
                      <a:cubicBezTo>
                        <a:pt x="502" y="1"/>
                        <a:pt x="413" y="1"/>
                        <a:pt x="359" y="37"/>
                      </a:cubicBezTo>
                      <a:cubicBezTo>
                        <a:pt x="287" y="72"/>
                        <a:pt x="234" y="126"/>
                        <a:pt x="198" y="198"/>
                      </a:cubicBezTo>
                      <a:lnTo>
                        <a:pt x="198" y="19"/>
                      </a:lnTo>
                      <a:lnTo>
                        <a:pt x="1" y="19"/>
                      </a:lnTo>
                      <a:lnTo>
                        <a:pt x="1" y="1683"/>
                      </a:lnTo>
                      <a:lnTo>
                        <a:pt x="198" y="1683"/>
                      </a:lnTo>
                      <a:lnTo>
                        <a:pt x="198" y="1039"/>
                      </a:lnTo>
                      <a:cubicBezTo>
                        <a:pt x="234" y="1110"/>
                        <a:pt x="287" y="1164"/>
                        <a:pt x="359" y="1200"/>
                      </a:cubicBezTo>
                      <a:cubicBezTo>
                        <a:pt x="413" y="1236"/>
                        <a:pt x="502" y="1254"/>
                        <a:pt x="574" y="1254"/>
                      </a:cubicBezTo>
                      <a:cubicBezTo>
                        <a:pt x="735" y="1254"/>
                        <a:pt x="842" y="1200"/>
                        <a:pt x="932" y="1075"/>
                      </a:cubicBezTo>
                      <a:cubicBezTo>
                        <a:pt x="1021" y="967"/>
                        <a:pt x="1075" y="806"/>
                        <a:pt x="1075" y="627"/>
                      </a:cubicBezTo>
                      <a:cubicBezTo>
                        <a:pt x="1075" y="430"/>
                        <a:pt x="1021" y="287"/>
                        <a:pt x="932" y="162"/>
                      </a:cubicBezTo>
                      <a:cubicBezTo>
                        <a:pt x="842" y="55"/>
                        <a:pt x="735" y="1"/>
                        <a:pt x="574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0" name="Google Shape;380;p15"/>
                <p:cNvSpPr/>
                <p:nvPr/>
              </p:nvSpPr>
              <p:spPr>
                <a:xfrm>
                  <a:off x="5871075" y="2377450"/>
                  <a:ext cx="25075" cy="4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" h="1665" extrusionOk="0">
                      <a:moveTo>
                        <a:pt x="0" y="0"/>
                      </a:moveTo>
                      <a:lnTo>
                        <a:pt x="0" y="1665"/>
                      </a:lnTo>
                      <a:lnTo>
                        <a:pt x="197" y="1665"/>
                      </a:lnTo>
                      <a:lnTo>
                        <a:pt x="197" y="985"/>
                      </a:lnTo>
                      <a:cubicBezTo>
                        <a:pt x="197" y="877"/>
                        <a:pt x="233" y="788"/>
                        <a:pt x="286" y="716"/>
                      </a:cubicBezTo>
                      <a:cubicBezTo>
                        <a:pt x="358" y="645"/>
                        <a:pt x="430" y="609"/>
                        <a:pt x="537" y="609"/>
                      </a:cubicBezTo>
                      <a:cubicBezTo>
                        <a:pt x="626" y="609"/>
                        <a:pt x="698" y="645"/>
                        <a:pt x="734" y="698"/>
                      </a:cubicBezTo>
                      <a:cubicBezTo>
                        <a:pt x="787" y="752"/>
                        <a:pt x="805" y="842"/>
                        <a:pt x="805" y="949"/>
                      </a:cubicBezTo>
                      <a:lnTo>
                        <a:pt x="805" y="1665"/>
                      </a:lnTo>
                      <a:lnTo>
                        <a:pt x="1002" y="1665"/>
                      </a:lnTo>
                      <a:lnTo>
                        <a:pt x="1002" y="949"/>
                      </a:lnTo>
                      <a:cubicBezTo>
                        <a:pt x="1002" y="770"/>
                        <a:pt x="966" y="645"/>
                        <a:pt x="895" y="573"/>
                      </a:cubicBezTo>
                      <a:cubicBezTo>
                        <a:pt x="823" y="484"/>
                        <a:pt x="716" y="448"/>
                        <a:pt x="591" y="448"/>
                      </a:cubicBezTo>
                      <a:cubicBezTo>
                        <a:pt x="501" y="448"/>
                        <a:pt x="430" y="466"/>
                        <a:pt x="358" y="502"/>
                      </a:cubicBezTo>
                      <a:cubicBezTo>
                        <a:pt x="304" y="537"/>
                        <a:pt x="251" y="591"/>
                        <a:pt x="197" y="663"/>
                      </a:cubicBezTo>
                      <a:lnTo>
                        <a:pt x="197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1" name="Google Shape;381;p15"/>
                <p:cNvSpPr/>
                <p:nvPr/>
              </p:nvSpPr>
              <p:spPr>
                <a:xfrm>
                  <a:off x="5898800" y="2388625"/>
                  <a:ext cx="27325" cy="3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254" extrusionOk="0">
                      <a:moveTo>
                        <a:pt x="555" y="162"/>
                      </a:moveTo>
                      <a:cubicBezTo>
                        <a:pt x="645" y="162"/>
                        <a:pt x="734" y="198"/>
                        <a:pt x="788" y="287"/>
                      </a:cubicBezTo>
                      <a:cubicBezTo>
                        <a:pt x="860" y="359"/>
                        <a:pt x="895" y="484"/>
                        <a:pt x="895" y="627"/>
                      </a:cubicBezTo>
                      <a:cubicBezTo>
                        <a:pt x="895" y="770"/>
                        <a:pt x="860" y="878"/>
                        <a:pt x="788" y="967"/>
                      </a:cubicBezTo>
                      <a:cubicBezTo>
                        <a:pt x="734" y="1039"/>
                        <a:pt x="645" y="1092"/>
                        <a:pt x="555" y="1092"/>
                      </a:cubicBezTo>
                      <a:cubicBezTo>
                        <a:pt x="448" y="1092"/>
                        <a:pt x="358" y="1039"/>
                        <a:pt x="287" y="967"/>
                      </a:cubicBezTo>
                      <a:cubicBezTo>
                        <a:pt x="233" y="878"/>
                        <a:pt x="197" y="770"/>
                        <a:pt x="197" y="627"/>
                      </a:cubicBezTo>
                      <a:cubicBezTo>
                        <a:pt x="197" y="484"/>
                        <a:pt x="233" y="359"/>
                        <a:pt x="305" y="287"/>
                      </a:cubicBezTo>
                      <a:cubicBezTo>
                        <a:pt x="358" y="198"/>
                        <a:pt x="448" y="162"/>
                        <a:pt x="555" y="162"/>
                      </a:cubicBezTo>
                      <a:close/>
                      <a:moveTo>
                        <a:pt x="555" y="1"/>
                      </a:moveTo>
                      <a:cubicBezTo>
                        <a:pt x="376" y="1"/>
                        <a:pt x="233" y="55"/>
                        <a:pt x="144" y="162"/>
                      </a:cubicBezTo>
                      <a:cubicBezTo>
                        <a:pt x="36" y="269"/>
                        <a:pt x="1" y="430"/>
                        <a:pt x="1" y="627"/>
                      </a:cubicBezTo>
                      <a:cubicBezTo>
                        <a:pt x="1" y="824"/>
                        <a:pt x="36" y="967"/>
                        <a:pt x="144" y="1092"/>
                      </a:cubicBezTo>
                      <a:cubicBezTo>
                        <a:pt x="233" y="1200"/>
                        <a:pt x="376" y="1254"/>
                        <a:pt x="555" y="1254"/>
                      </a:cubicBezTo>
                      <a:cubicBezTo>
                        <a:pt x="716" y="1254"/>
                        <a:pt x="860" y="1200"/>
                        <a:pt x="949" y="1092"/>
                      </a:cubicBezTo>
                      <a:cubicBezTo>
                        <a:pt x="1056" y="967"/>
                        <a:pt x="1092" y="824"/>
                        <a:pt x="1092" y="627"/>
                      </a:cubicBezTo>
                      <a:cubicBezTo>
                        <a:pt x="1092" y="430"/>
                        <a:pt x="1056" y="269"/>
                        <a:pt x="949" y="162"/>
                      </a:cubicBezTo>
                      <a:cubicBezTo>
                        <a:pt x="860" y="55"/>
                        <a:pt x="716" y="1"/>
                        <a:pt x="555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2" name="Google Shape;382;p15"/>
                <p:cNvSpPr/>
                <p:nvPr/>
              </p:nvSpPr>
              <p:spPr>
                <a:xfrm>
                  <a:off x="5928325" y="2388625"/>
                  <a:ext cx="22850" cy="3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4" h="1254" extrusionOk="0">
                      <a:moveTo>
                        <a:pt x="466" y="1"/>
                      </a:moveTo>
                      <a:cubicBezTo>
                        <a:pt x="323" y="1"/>
                        <a:pt x="197" y="19"/>
                        <a:pt x="126" y="90"/>
                      </a:cubicBezTo>
                      <a:cubicBezTo>
                        <a:pt x="36" y="144"/>
                        <a:pt x="1" y="234"/>
                        <a:pt x="1" y="341"/>
                      </a:cubicBezTo>
                      <a:cubicBezTo>
                        <a:pt x="1" y="430"/>
                        <a:pt x="36" y="520"/>
                        <a:pt x="90" y="574"/>
                      </a:cubicBezTo>
                      <a:cubicBezTo>
                        <a:pt x="144" y="609"/>
                        <a:pt x="233" y="663"/>
                        <a:pt x="359" y="681"/>
                      </a:cubicBezTo>
                      <a:lnTo>
                        <a:pt x="412" y="699"/>
                      </a:lnTo>
                      <a:cubicBezTo>
                        <a:pt x="537" y="735"/>
                        <a:pt x="627" y="752"/>
                        <a:pt x="663" y="788"/>
                      </a:cubicBezTo>
                      <a:cubicBezTo>
                        <a:pt x="699" y="806"/>
                        <a:pt x="716" y="860"/>
                        <a:pt x="716" y="914"/>
                      </a:cubicBezTo>
                      <a:cubicBezTo>
                        <a:pt x="716" y="967"/>
                        <a:pt x="681" y="1003"/>
                        <a:pt x="627" y="1039"/>
                      </a:cubicBezTo>
                      <a:cubicBezTo>
                        <a:pt x="591" y="1075"/>
                        <a:pt x="520" y="1092"/>
                        <a:pt x="412" y="1092"/>
                      </a:cubicBezTo>
                      <a:cubicBezTo>
                        <a:pt x="359" y="1092"/>
                        <a:pt x="287" y="1075"/>
                        <a:pt x="215" y="1057"/>
                      </a:cubicBezTo>
                      <a:cubicBezTo>
                        <a:pt x="144" y="1039"/>
                        <a:pt x="72" y="1003"/>
                        <a:pt x="1" y="967"/>
                      </a:cubicBezTo>
                      <a:lnTo>
                        <a:pt x="1" y="1182"/>
                      </a:lnTo>
                      <a:cubicBezTo>
                        <a:pt x="72" y="1200"/>
                        <a:pt x="144" y="1218"/>
                        <a:pt x="215" y="1236"/>
                      </a:cubicBezTo>
                      <a:cubicBezTo>
                        <a:pt x="287" y="1254"/>
                        <a:pt x="359" y="1254"/>
                        <a:pt x="412" y="1254"/>
                      </a:cubicBezTo>
                      <a:cubicBezTo>
                        <a:pt x="573" y="1254"/>
                        <a:pt x="699" y="1218"/>
                        <a:pt x="788" y="1146"/>
                      </a:cubicBezTo>
                      <a:cubicBezTo>
                        <a:pt x="877" y="1092"/>
                        <a:pt x="913" y="1003"/>
                        <a:pt x="913" y="896"/>
                      </a:cubicBezTo>
                      <a:cubicBezTo>
                        <a:pt x="913" y="788"/>
                        <a:pt x="877" y="717"/>
                        <a:pt x="824" y="663"/>
                      </a:cubicBezTo>
                      <a:cubicBezTo>
                        <a:pt x="770" y="609"/>
                        <a:pt x="663" y="556"/>
                        <a:pt x="520" y="538"/>
                      </a:cubicBezTo>
                      <a:lnTo>
                        <a:pt x="466" y="520"/>
                      </a:lnTo>
                      <a:cubicBezTo>
                        <a:pt x="359" y="502"/>
                        <a:pt x="287" y="466"/>
                        <a:pt x="251" y="448"/>
                      </a:cubicBezTo>
                      <a:cubicBezTo>
                        <a:pt x="215" y="412"/>
                        <a:pt x="197" y="377"/>
                        <a:pt x="197" y="341"/>
                      </a:cubicBezTo>
                      <a:cubicBezTo>
                        <a:pt x="197" y="269"/>
                        <a:pt x="215" y="234"/>
                        <a:pt x="269" y="198"/>
                      </a:cubicBezTo>
                      <a:cubicBezTo>
                        <a:pt x="323" y="180"/>
                        <a:pt x="394" y="162"/>
                        <a:pt x="484" y="162"/>
                      </a:cubicBezTo>
                      <a:cubicBezTo>
                        <a:pt x="555" y="162"/>
                        <a:pt x="609" y="162"/>
                        <a:pt x="681" y="180"/>
                      </a:cubicBezTo>
                      <a:cubicBezTo>
                        <a:pt x="734" y="198"/>
                        <a:pt x="788" y="216"/>
                        <a:pt x="842" y="251"/>
                      </a:cubicBezTo>
                      <a:lnTo>
                        <a:pt x="842" y="55"/>
                      </a:lnTo>
                      <a:cubicBezTo>
                        <a:pt x="788" y="37"/>
                        <a:pt x="734" y="19"/>
                        <a:pt x="663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3" name="Google Shape;383;p15"/>
                <p:cNvSpPr/>
                <p:nvPr/>
              </p:nvSpPr>
              <p:spPr>
                <a:xfrm>
                  <a:off x="5956525" y="2388625"/>
                  <a:ext cx="26850" cy="4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4" h="1684" extrusionOk="0">
                      <a:moveTo>
                        <a:pt x="537" y="162"/>
                      </a:moveTo>
                      <a:cubicBezTo>
                        <a:pt x="644" y="162"/>
                        <a:pt x="734" y="198"/>
                        <a:pt x="787" y="287"/>
                      </a:cubicBezTo>
                      <a:cubicBezTo>
                        <a:pt x="841" y="359"/>
                        <a:pt x="877" y="484"/>
                        <a:pt x="877" y="627"/>
                      </a:cubicBezTo>
                      <a:cubicBezTo>
                        <a:pt x="877" y="770"/>
                        <a:pt x="841" y="878"/>
                        <a:pt x="787" y="967"/>
                      </a:cubicBezTo>
                      <a:cubicBezTo>
                        <a:pt x="734" y="1039"/>
                        <a:pt x="644" y="1092"/>
                        <a:pt x="537" y="1092"/>
                      </a:cubicBezTo>
                      <a:cubicBezTo>
                        <a:pt x="429" y="1092"/>
                        <a:pt x="358" y="1039"/>
                        <a:pt x="286" y="967"/>
                      </a:cubicBezTo>
                      <a:cubicBezTo>
                        <a:pt x="233" y="878"/>
                        <a:pt x="215" y="770"/>
                        <a:pt x="215" y="627"/>
                      </a:cubicBezTo>
                      <a:cubicBezTo>
                        <a:pt x="215" y="484"/>
                        <a:pt x="233" y="359"/>
                        <a:pt x="286" y="287"/>
                      </a:cubicBezTo>
                      <a:cubicBezTo>
                        <a:pt x="358" y="198"/>
                        <a:pt x="429" y="162"/>
                        <a:pt x="537" y="162"/>
                      </a:cubicBezTo>
                      <a:close/>
                      <a:moveTo>
                        <a:pt x="591" y="1"/>
                      </a:moveTo>
                      <a:cubicBezTo>
                        <a:pt x="501" y="1"/>
                        <a:pt x="429" y="1"/>
                        <a:pt x="358" y="37"/>
                      </a:cubicBezTo>
                      <a:cubicBezTo>
                        <a:pt x="304" y="72"/>
                        <a:pt x="251" y="126"/>
                        <a:pt x="215" y="198"/>
                      </a:cubicBezTo>
                      <a:lnTo>
                        <a:pt x="215" y="19"/>
                      </a:lnTo>
                      <a:lnTo>
                        <a:pt x="0" y="19"/>
                      </a:lnTo>
                      <a:lnTo>
                        <a:pt x="0" y="1683"/>
                      </a:lnTo>
                      <a:lnTo>
                        <a:pt x="215" y="1683"/>
                      </a:lnTo>
                      <a:lnTo>
                        <a:pt x="215" y="1039"/>
                      </a:lnTo>
                      <a:cubicBezTo>
                        <a:pt x="251" y="1110"/>
                        <a:pt x="304" y="1164"/>
                        <a:pt x="358" y="1200"/>
                      </a:cubicBezTo>
                      <a:cubicBezTo>
                        <a:pt x="429" y="1236"/>
                        <a:pt x="501" y="1254"/>
                        <a:pt x="591" y="1254"/>
                      </a:cubicBezTo>
                      <a:cubicBezTo>
                        <a:pt x="734" y="1254"/>
                        <a:pt x="859" y="1200"/>
                        <a:pt x="948" y="1075"/>
                      </a:cubicBezTo>
                      <a:cubicBezTo>
                        <a:pt x="1038" y="967"/>
                        <a:pt x="1074" y="806"/>
                        <a:pt x="1074" y="627"/>
                      </a:cubicBezTo>
                      <a:cubicBezTo>
                        <a:pt x="1074" y="430"/>
                        <a:pt x="1038" y="287"/>
                        <a:pt x="948" y="162"/>
                      </a:cubicBezTo>
                      <a:cubicBezTo>
                        <a:pt x="859" y="55"/>
                        <a:pt x="734" y="1"/>
                        <a:pt x="591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4" name="Google Shape;384;p15"/>
                <p:cNvSpPr/>
                <p:nvPr/>
              </p:nvSpPr>
              <p:spPr>
                <a:xfrm>
                  <a:off x="5986475" y="2377450"/>
                  <a:ext cx="25100" cy="4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4" h="1665" extrusionOk="0">
                      <a:moveTo>
                        <a:pt x="1" y="0"/>
                      </a:moveTo>
                      <a:lnTo>
                        <a:pt x="1" y="1665"/>
                      </a:lnTo>
                      <a:lnTo>
                        <a:pt x="198" y="1665"/>
                      </a:lnTo>
                      <a:lnTo>
                        <a:pt x="198" y="985"/>
                      </a:lnTo>
                      <a:cubicBezTo>
                        <a:pt x="198" y="877"/>
                        <a:pt x="216" y="788"/>
                        <a:pt x="287" y="716"/>
                      </a:cubicBezTo>
                      <a:cubicBezTo>
                        <a:pt x="341" y="645"/>
                        <a:pt x="430" y="609"/>
                        <a:pt x="538" y="609"/>
                      </a:cubicBezTo>
                      <a:cubicBezTo>
                        <a:pt x="627" y="609"/>
                        <a:pt x="681" y="645"/>
                        <a:pt x="735" y="698"/>
                      </a:cubicBezTo>
                      <a:cubicBezTo>
                        <a:pt x="770" y="752"/>
                        <a:pt x="806" y="842"/>
                        <a:pt x="806" y="949"/>
                      </a:cubicBezTo>
                      <a:lnTo>
                        <a:pt x="806" y="1665"/>
                      </a:lnTo>
                      <a:lnTo>
                        <a:pt x="1003" y="1665"/>
                      </a:lnTo>
                      <a:lnTo>
                        <a:pt x="1003" y="949"/>
                      </a:lnTo>
                      <a:cubicBezTo>
                        <a:pt x="1003" y="770"/>
                        <a:pt x="967" y="645"/>
                        <a:pt x="896" y="573"/>
                      </a:cubicBezTo>
                      <a:cubicBezTo>
                        <a:pt x="824" y="484"/>
                        <a:pt x="717" y="448"/>
                        <a:pt x="574" y="448"/>
                      </a:cubicBezTo>
                      <a:cubicBezTo>
                        <a:pt x="502" y="448"/>
                        <a:pt x="413" y="466"/>
                        <a:pt x="359" y="502"/>
                      </a:cubicBezTo>
                      <a:cubicBezTo>
                        <a:pt x="287" y="537"/>
                        <a:pt x="234" y="591"/>
                        <a:pt x="198" y="663"/>
                      </a:cubicBezTo>
                      <a:lnTo>
                        <a:pt x="198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5" name="Google Shape;385;p15"/>
                <p:cNvSpPr/>
                <p:nvPr/>
              </p:nvSpPr>
              <p:spPr>
                <a:xfrm>
                  <a:off x="6013775" y="2388625"/>
                  <a:ext cx="27775" cy="3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1" h="1254" extrusionOk="0">
                      <a:moveTo>
                        <a:pt x="555" y="162"/>
                      </a:moveTo>
                      <a:cubicBezTo>
                        <a:pt x="663" y="162"/>
                        <a:pt x="752" y="198"/>
                        <a:pt x="806" y="287"/>
                      </a:cubicBezTo>
                      <a:cubicBezTo>
                        <a:pt x="860" y="359"/>
                        <a:pt x="895" y="484"/>
                        <a:pt x="895" y="627"/>
                      </a:cubicBezTo>
                      <a:cubicBezTo>
                        <a:pt x="895" y="770"/>
                        <a:pt x="860" y="878"/>
                        <a:pt x="806" y="967"/>
                      </a:cubicBezTo>
                      <a:cubicBezTo>
                        <a:pt x="752" y="1039"/>
                        <a:pt x="663" y="1092"/>
                        <a:pt x="555" y="1092"/>
                      </a:cubicBezTo>
                      <a:cubicBezTo>
                        <a:pt x="448" y="1092"/>
                        <a:pt x="358" y="1039"/>
                        <a:pt x="305" y="967"/>
                      </a:cubicBezTo>
                      <a:cubicBezTo>
                        <a:pt x="251" y="878"/>
                        <a:pt x="215" y="770"/>
                        <a:pt x="215" y="627"/>
                      </a:cubicBezTo>
                      <a:cubicBezTo>
                        <a:pt x="215" y="484"/>
                        <a:pt x="251" y="359"/>
                        <a:pt x="305" y="287"/>
                      </a:cubicBezTo>
                      <a:cubicBezTo>
                        <a:pt x="358" y="198"/>
                        <a:pt x="448" y="162"/>
                        <a:pt x="555" y="162"/>
                      </a:cubicBezTo>
                      <a:close/>
                      <a:moveTo>
                        <a:pt x="555" y="1"/>
                      </a:moveTo>
                      <a:cubicBezTo>
                        <a:pt x="376" y="1"/>
                        <a:pt x="251" y="55"/>
                        <a:pt x="144" y="162"/>
                      </a:cubicBezTo>
                      <a:cubicBezTo>
                        <a:pt x="54" y="269"/>
                        <a:pt x="1" y="430"/>
                        <a:pt x="1" y="627"/>
                      </a:cubicBezTo>
                      <a:cubicBezTo>
                        <a:pt x="1" y="824"/>
                        <a:pt x="54" y="967"/>
                        <a:pt x="144" y="1092"/>
                      </a:cubicBezTo>
                      <a:cubicBezTo>
                        <a:pt x="251" y="1200"/>
                        <a:pt x="376" y="1254"/>
                        <a:pt x="555" y="1254"/>
                      </a:cubicBezTo>
                      <a:cubicBezTo>
                        <a:pt x="734" y="1254"/>
                        <a:pt x="860" y="1200"/>
                        <a:pt x="967" y="1092"/>
                      </a:cubicBezTo>
                      <a:cubicBezTo>
                        <a:pt x="1056" y="967"/>
                        <a:pt x="1110" y="824"/>
                        <a:pt x="1110" y="627"/>
                      </a:cubicBezTo>
                      <a:cubicBezTo>
                        <a:pt x="1110" y="430"/>
                        <a:pt x="1056" y="269"/>
                        <a:pt x="967" y="162"/>
                      </a:cubicBezTo>
                      <a:cubicBezTo>
                        <a:pt x="860" y="55"/>
                        <a:pt x="734" y="1"/>
                        <a:pt x="555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6" name="Google Shape;386;p15"/>
                <p:cNvSpPr/>
                <p:nvPr/>
              </p:nvSpPr>
              <p:spPr>
                <a:xfrm>
                  <a:off x="6045550" y="2388625"/>
                  <a:ext cx="17475" cy="3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1218" extrusionOk="0">
                      <a:moveTo>
                        <a:pt x="591" y="1"/>
                      </a:moveTo>
                      <a:cubicBezTo>
                        <a:pt x="501" y="1"/>
                        <a:pt x="430" y="19"/>
                        <a:pt x="358" y="55"/>
                      </a:cubicBezTo>
                      <a:cubicBezTo>
                        <a:pt x="286" y="72"/>
                        <a:pt x="233" y="126"/>
                        <a:pt x="197" y="216"/>
                      </a:cubicBezTo>
                      <a:lnTo>
                        <a:pt x="197" y="19"/>
                      </a:lnTo>
                      <a:lnTo>
                        <a:pt x="0" y="19"/>
                      </a:lnTo>
                      <a:lnTo>
                        <a:pt x="0" y="1218"/>
                      </a:lnTo>
                      <a:lnTo>
                        <a:pt x="197" y="1218"/>
                      </a:lnTo>
                      <a:lnTo>
                        <a:pt x="197" y="591"/>
                      </a:lnTo>
                      <a:cubicBezTo>
                        <a:pt x="197" y="448"/>
                        <a:pt x="215" y="341"/>
                        <a:pt x="286" y="269"/>
                      </a:cubicBezTo>
                      <a:cubicBezTo>
                        <a:pt x="340" y="198"/>
                        <a:pt x="430" y="162"/>
                        <a:pt x="537" y="162"/>
                      </a:cubicBezTo>
                      <a:cubicBezTo>
                        <a:pt x="573" y="162"/>
                        <a:pt x="591" y="180"/>
                        <a:pt x="626" y="180"/>
                      </a:cubicBezTo>
                      <a:cubicBezTo>
                        <a:pt x="644" y="180"/>
                        <a:pt x="680" y="198"/>
                        <a:pt x="698" y="198"/>
                      </a:cubicBezTo>
                      <a:lnTo>
                        <a:pt x="698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7" name="Google Shape;387;p15"/>
                <p:cNvSpPr/>
                <p:nvPr/>
              </p:nvSpPr>
              <p:spPr>
                <a:xfrm>
                  <a:off x="6062100" y="2389075"/>
                  <a:ext cx="25075" cy="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" h="1236" extrusionOk="0">
                      <a:moveTo>
                        <a:pt x="0" y="1"/>
                      </a:moveTo>
                      <a:lnTo>
                        <a:pt x="0" y="734"/>
                      </a:lnTo>
                      <a:cubicBezTo>
                        <a:pt x="0" y="896"/>
                        <a:pt x="36" y="1021"/>
                        <a:pt x="108" y="1110"/>
                      </a:cubicBezTo>
                      <a:cubicBezTo>
                        <a:pt x="179" y="1200"/>
                        <a:pt x="287" y="1236"/>
                        <a:pt x="430" y="1236"/>
                      </a:cubicBezTo>
                      <a:cubicBezTo>
                        <a:pt x="501" y="1236"/>
                        <a:pt x="573" y="1218"/>
                        <a:pt x="644" y="1182"/>
                      </a:cubicBezTo>
                      <a:cubicBezTo>
                        <a:pt x="698" y="1146"/>
                        <a:pt x="770" y="1092"/>
                        <a:pt x="806" y="1021"/>
                      </a:cubicBezTo>
                      <a:lnTo>
                        <a:pt x="806" y="1200"/>
                      </a:lnTo>
                      <a:lnTo>
                        <a:pt x="1002" y="1200"/>
                      </a:lnTo>
                      <a:lnTo>
                        <a:pt x="1002" y="1"/>
                      </a:lnTo>
                      <a:lnTo>
                        <a:pt x="806" y="1"/>
                      </a:lnTo>
                      <a:lnTo>
                        <a:pt x="806" y="681"/>
                      </a:lnTo>
                      <a:cubicBezTo>
                        <a:pt x="806" y="806"/>
                        <a:pt x="770" y="896"/>
                        <a:pt x="716" y="967"/>
                      </a:cubicBezTo>
                      <a:cubicBezTo>
                        <a:pt x="662" y="1021"/>
                        <a:pt x="573" y="1057"/>
                        <a:pt x="466" y="1057"/>
                      </a:cubicBezTo>
                      <a:cubicBezTo>
                        <a:pt x="376" y="1057"/>
                        <a:pt x="304" y="1039"/>
                        <a:pt x="269" y="985"/>
                      </a:cubicBezTo>
                      <a:cubicBezTo>
                        <a:pt x="215" y="913"/>
                        <a:pt x="197" y="842"/>
                        <a:pt x="197" y="717"/>
                      </a:cubicBezTo>
                      <a:lnTo>
                        <a:pt x="197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8" name="Google Shape;388;p15"/>
                <p:cNvSpPr/>
                <p:nvPr/>
              </p:nvSpPr>
              <p:spPr>
                <a:xfrm>
                  <a:off x="6089825" y="2388625"/>
                  <a:ext cx="23300" cy="3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2" h="1254" extrusionOk="0">
                      <a:moveTo>
                        <a:pt x="484" y="1"/>
                      </a:moveTo>
                      <a:cubicBezTo>
                        <a:pt x="323" y="1"/>
                        <a:pt x="216" y="19"/>
                        <a:pt x="144" y="90"/>
                      </a:cubicBezTo>
                      <a:cubicBezTo>
                        <a:pt x="54" y="144"/>
                        <a:pt x="19" y="234"/>
                        <a:pt x="19" y="341"/>
                      </a:cubicBezTo>
                      <a:cubicBezTo>
                        <a:pt x="19" y="430"/>
                        <a:pt x="37" y="520"/>
                        <a:pt x="90" y="574"/>
                      </a:cubicBezTo>
                      <a:cubicBezTo>
                        <a:pt x="144" y="609"/>
                        <a:pt x="233" y="663"/>
                        <a:pt x="359" y="681"/>
                      </a:cubicBezTo>
                      <a:lnTo>
                        <a:pt x="430" y="699"/>
                      </a:lnTo>
                      <a:cubicBezTo>
                        <a:pt x="556" y="735"/>
                        <a:pt x="627" y="752"/>
                        <a:pt x="663" y="788"/>
                      </a:cubicBezTo>
                      <a:cubicBezTo>
                        <a:pt x="699" y="806"/>
                        <a:pt x="717" y="860"/>
                        <a:pt x="717" y="914"/>
                      </a:cubicBezTo>
                      <a:cubicBezTo>
                        <a:pt x="717" y="967"/>
                        <a:pt x="699" y="1003"/>
                        <a:pt x="645" y="1039"/>
                      </a:cubicBezTo>
                      <a:cubicBezTo>
                        <a:pt x="591" y="1075"/>
                        <a:pt x="520" y="1092"/>
                        <a:pt x="430" y="1092"/>
                      </a:cubicBezTo>
                      <a:cubicBezTo>
                        <a:pt x="359" y="1092"/>
                        <a:pt x="287" y="1075"/>
                        <a:pt x="216" y="1057"/>
                      </a:cubicBezTo>
                      <a:cubicBezTo>
                        <a:pt x="144" y="1039"/>
                        <a:pt x="72" y="1003"/>
                        <a:pt x="1" y="967"/>
                      </a:cubicBezTo>
                      <a:lnTo>
                        <a:pt x="1" y="1182"/>
                      </a:lnTo>
                      <a:cubicBezTo>
                        <a:pt x="90" y="1200"/>
                        <a:pt x="162" y="1218"/>
                        <a:pt x="233" y="1236"/>
                      </a:cubicBezTo>
                      <a:cubicBezTo>
                        <a:pt x="305" y="1254"/>
                        <a:pt x="359" y="1254"/>
                        <a:pt x="430" y="1254"/>
                      </a:cubicBezTo>
                      <a:cubicBezTo>
                        <a:pt x="591" y="1254"/>
                        <a:pt x="699" y="1218"/>
                        <a:pt x="788" y="1146"/>
                      </a:cubicBezTo>
                      <a:cubicBezTo>
                        <a:pt x="878" y="1092"/>
                        <a:pt x="931" y="1003"/>
                        <a:pt x="931" y="896"/>
                      </a:cubicBezTo>
                      <a:cubicBezTo>
                        <a:pt x="931" y="788"/>
                        <a:pt x="896" y="717"/>
                        <a:pt x="842" y="663"/>
                      </a:cubicBezTo>
                      <a:cubicBezTo>
                        <a:pt x="770" y="609"/>
                        <a:pt x="681" y="556"/>
                        <a:pt x="538" y="538"/>
                      </a:cubicBezTo>
                      <a:lnTo>
                        <a:pt x="466" y="520"/>
                      </a:lnTo>
                      <a:cubicBezTo>
                        <a:pt x="359" y="502"/>
                        <a:pt x="287" y="466"/>
                        <a:pt x="251" y="448"/>
                      </a:cubicBezTo>
                      <a:cubicBezTo>
                        <a:pt x="216" y="412"/>
                        <a:pt x="216" y="377"/>
                        <a:pt x="216" y="341"/>
                      </a:cubicBezTo>
                      <a:cubicBezTo>
                        <a:pt x="216" y="269"/>
                        <a:pt x="233" y="234"/>
                        <a:pt x="287" y="198"/>
                      </a:cubicBezTo>
                      <a:cubicBezTo>
                        <a:pt x="323" y="180"/>
                        <a:pt x="394" y="162"/>
                        <a:pt x="502" y="162"/>
                      </a:cubicBezTo>
                      <a:cubicBezTo>
                        <a:pt x="573" y="162"/>
                        <a:pt x="627" y="162"/>
                        <a:pt x="681" y="180"/>
                      </a:cubicBezTo>
                      <a:cubicBezTo>
                        <a:pt x="752" y="198"/>
                        <a:pt x="806" y="216"/>
                        <a:pt x="860" y="251"/>
                      </a:cubicBezTo>
                      <a:lnTo>
                        <a:pt x="860" y="55"/>
                      </a:lnTo>
                      <a:cubicBezTo>
                        <a:pt x="806" y="37"/>
                        <a:pt x="752" y="19"/>
                        <a:pt x="681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9" name="Google Shape;389;p15"/>
                <p:cNvSpPr/>
                <p:nvPr/>
              </p:nvSpPr>
              <p:spPr>
                <a:xfrm>
                  <a:off x="5935475" y="2449475"/>
                  <a:ext cx="39850" cy="6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4" h="2667" extrusionOk="0">
                      <a:moveTo>
                        <a:pt x="645" y="1"/>
                      </a:moveTo>
                      <a:lnTo>
                        <a:pt x="1" y="126"/>
                      </a:lnTo>
                      <a:lnTo>
                        <a:pt x="1" y="466"/>
                      </a:lnTo>
                      <a:lnTo>
                        <a:pt x="645" y="323"/>
                      </a:lnTo>
                      <a:lnTo>
                        <a:pt x="645" y="2363"/>
                      </a:lnTo>
                      <a:lnTo>
                        <a:pt x="55" y="2363"/>
                      </a:lnTo>
                      <a:lnTo>
                        <a:pt x="55" y="2667"/>
                      </a:lnTo>
                      <a:lnTo>
                        <a:pt x="1594" y="2667"/>
                      </a:lnTo>
                      <a:lnTo>
                        <a:pt x="1594" y="2363"/>
                      </a:lnTo>
                      <a:lnTo>
                        <a:pt x="1003" y="2363"/>
                      </a:lnTo>
                      <a:lnTo>
                        <a:pt x="1003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0" name="Google Shape;390;p15"/>
                <p:cNvSpPr/>
                <p:nvPr/>
              </p:nvSpPr>
              <p:spPr>
                <a:xfrm>
                  <a:off x="5982450" y="2449475"/>
                  <a:ext cx="42975" cy="6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9" h="2721" extrusionOk="0">
                      <a:moveTo>
                        <a:pt x="108" y="1"/>
                      </a:moveTo>
                      <a:lnTo>
                        <a:pt x="108" y="1343"/>
                      </a:lnTo>
                      <a:cubicBezTo>
                        <a:pt x="216" y="1289"/>
                        <a:pt x="305" y="1271"/>
                        <a:pt x="413" y="1235"/>
                      </a:cubicBezTo>
                      <a:cubicBezTo>
                        <a:pt x="502" y="1217"/>
                        <a:pt x="591" y="1217"/>
                        <a:pt x="699" y="1217"/>
                      </a:cubicBezTo>
                      <a:cubicBezTo>
                        <a:pt x="896" y="1217"/>
                        <a:pt x="1057" y="1271"/>
                        <a:pt x="1182" y="1379"/>
                      </a:cubicBezTo>
                      <a:cubicBezTo>
                        <a:pt x="1307" y="1486"/>
                        <a:pt x="1361" y="1629"/>
                        <a:pt x="1361" y="1808"/>
                      </a:cubicBezTo>
                      <a:cubicBezTo>
                        <a:pt x="1361" y="2005"/>
                        <a:pt x="1307" y="2148"/>
                        <a:pt x="1182" y="2255"/>
                      </a:cubicBezTo>
                      <a:cubicBezTo>
                        <a:pt x="1057" y="2363"/>
                        <a:pt x="896" y="2416"/>
                        <a:pt x="699" y="2416"/>
                      </a:cubicBezTo>
                      <a:cubicBezTo>
                        <a:pt x="574" y="2416"/>
                        <a:pt x="448" y="2399"/>
                        <a:pt x="323" y="2381"/>
                      </a:cubicBezTo>
                      <a:cubicBezTo>
                        <a:pt x="216" y="2345"/>
                        <a:pt x="108" y="2309"/>
                        <a:pt x="1" y="2238"/>
                      </a:cubicBezTo>
                      <a:lnTo>
                        <a:pt x="1" y="2613"/>
                      </a:lnTo>
                      <a:cubicBezTo>
                        <a:pt x="126" y="2649"/>
                        <a:pt x="234" y="2667"/>
                        <a:pt x="359" y="2703"/>
                      </a:cubicBezTo>
                      <a:cubicBezTo>
                        <a:pt x="466" y="2721"/>
                        <a:pt x="591" y="2721"/>
                        <a:pt x="699" y="2721"/>
                      </a:cubicBezTo>
                      <a:cubicBezTo>
                        <a:pt x="1021" y="2721"/>
                        <a:pt x="1271" y="2649"/>
                        <a:pt x="1450" y="2488"/>
                      </a:cubicBezTo>
                      <a:cubicBezTo>
                        <a:pt x="1629" y="2327"/>
                        <a:pt x="1719" y="2094"/>
                        <a:pt x="1719" y="1808"/>
                      </a:cubicBezTo>
                      <a:cubicBezTo>
                        <a:pt x="1719" y="1540"/>
                        <a:pt x="1647" y="1307"/>
                        <a:pt x="1468" y="1146"/>
                      </a:cubicBezTo>
                      <a:cubicBezTo>
                        <a:pt x="1289" y="985"/>
                        <a:pt x="1057" y="913"/>
                        <a:pt x="753" y="913"/>
                      </a:cubicBezTo>
                      <a:lnTo>
                        <a:pt x="591" y="913"/>
                      </a:lnTo>
                      <a:cubicBezTo>
                        <a:pt x="538" y="931"/>
                        <a:pt x="502" y="949"/>
                        <a:pt x="448" y="967"/>
                      </a:cubicBezTo>
                      <a:lnTo>
                        <a:pt x="448" y="305"/>
                      </a:lnTo>
                      <a:lnTo>
                        <a:pt x="1522" y="305"/>
                      </a:lnTo>
                      <a:lnTo>
                        <a:pt x="1522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1" name="Google Shape;391;p15"/>
                <p:cNvSpPr/>
                <p:nvPr/>
              </p:nvSpPr>
              <p:spPr>
                <a:xfrm>
                  <a:off x="6327400" y="2175225"/>
                  <a:ext cx="43850" cy="6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4" h="2775" extrusionOk="0">
                      <a:moveTo>
                        <a:pt x="805" y="1"/>
                      </a:moveTo>
                      <a:cubicBezTo>
                        <a:pt x="698" y="1"/>
                        <a:pt x="591" y="1"/>
                        <a:pt x="465" y="19"/>
                      </a:cubicBezTo>
                      <a:cubicBezTo>
                        <a:pt x="340" y="37"/>
                        <a:pt x="215" y="72"/>
                        <a:pt x="72" y="108"/>
                      </a:cubicBezTo>
                      <a:lnTo>
                        <a:pt x="72" y="430"/>
                      </a:lnTo>
                      <a:cubicBezTo>
                        <a:pt x="215" y="377"/>
                        <a:pt x="340" y="359"/>
                        <a:pt x="447" y="323"/>
                      </a:cubicBezTo>
                      <a:cubicBezTo>
                        <a:pt x="573" y="305"/>
                        <a:pt x="680" y="305"/>
                        <a:pt x="770" y="305"/>
                      </a:cubicBezTo>
                      <a:cubicBezTo>
                        <a:pt x="949" y="305"/>
                        <a:pt x="1092" y="341"/>
                        <a:pt x="1181" y="412"/>
                      </a:cubicBezTo>
                      <a:cubicBezTo>
                        <a:pt x="1289" y="484"/>
                        <a:pt x="1342" y="591"/>
                        <a:pt x="1342" y="717"/>
                      </a:cubicBezTo>
                      <a:cubicBezTo>
                        <a:pt x="1342" y="860"/>
                        <a:pt x="1289" y="967"/>
                        <a:pt x="1199" y="1039"/>
                      </a:cubicBezTo>
                      <a:cubicBezTo>
                        <a:pt x="1092" y="1110"/>
                        <a:pt x="966" y="1146"/>
                        <a:pt x="787" y="1146"/>
                      </a:cubicBezTo>
                      <a:lnTo>
                        <a:pt x="465" y="1146"/>
                      </a:lnTo>
                      <a:lnTo>
                        <a:pt x="465" y="1432"/>
                      </a:lnTo>
                      <a:lnTo>
                        <a:pt x="770" y="1432"/>
                      </a:lnTo>
                      <a:cubicBezTo>
                        <a:pt x="966" y="1432"/>
                        <a:pt x="1127" y="1486"/>
                        <a:pt x="1235" y="1576"/>
                      </a:cubicBezTo>
                      <a:cubicBezTo>
                        <a:pt x="1342" y="1665"/>
                        <a:pt x="1396" y="1773"/>
                        <a:pt x="1396" y="1934"/>
                      </a:cubicBezTo>
                      <a:cubicBezTo>
                        <a:pt x="1396" y="2113"/>
                        <a:pt x="1342" y="2238"/>
                        <a:pt x="1217" y="2327"/>
                      </a:cubicBezTo>
                      <a:cubicBezTo>
                        <a:pt x="1092" y="2417"/>
                        <a:pt x="931" y="2470"/>
                        <a:pt x="698" y="2470"/>
                      </a:cubicBezTo>
                      <a:cubicBezTo>
                        <a:pt x="573" y="2470"/>
                        <a:pt x="447" y="2453"/>
                        <a:pt x="322" y="2417"/>
                      </a:cubicBezTo>
                      <a:cubicBezTo>
                        <a:pt x="215" y="2381"/>
                        <a:pt x="90" y="2345"/>
                        <a:pt x="0" y="2291"/>
                      </a:cubicBezTo>
                      <a:lnTo>
                        <a:pt x="0" y="2631"/>
                      </a:lnTo>
                      <a:cubicBezTo>
                        <a:pt x="125" y="2685"/>
                        <a:pt x="251" y="2703"/>
                        <a:pt x="358" y="2739"/>
                      </a:cubicBezTo>
                      <a:cubicBezTo>
                        <a:pt x="483" y="2757"/>
                        <a:pt x="591" y="2775"/>
                        <a:pt x="716" y="2775"/>
                      </a:cubicBezTo>
                      <a:cubicBezTo>
                        <a:pt x="1038" y="2775"/>
                        <a:pt x="1306" y="2685"/>
                        <a:pt x="1485" y="2542"/>
                      </a:cubicBezTo>
                      <a:cubicBezTo>
                        <a:pt x="1664" y="2399"/>
                        <a:pt x="1754" y="2202"/>
                        <a:pt x="1754" y="1934"/>
                      </a:cubicBezTo>
                      <a:cubicBezTo>
                        <a:pt x="1754" y="1773"/>
                        <a:pt x="1700" y="1629"/>
                        <a:pt x="1611" y="1504"/>
                      </a:cubicBezTo>
                      <a:cubicBezTo>
                        <a:pt x="1521" y="1379"/>
                        <a:pt x="1378" y="1307"/>
                        <a:pt x="1199" y="1271"/>
                      </a:cubicBezTo>
                      <a:cubicBezTo>
                        <a:pt x="1360" y="1236"/>
                        <a:pt x="1485" y="1164"/>
                        <a:pt x="1575" y="1057"/>
                      </a:cubicBezTo>
                      <a:cubicBezTo>
                        <a:pt x="1646" y="967"/>
                        <a:pt x="1700" y="842"/>
                        <a:pt x="1700" y="681"/>
                      </a:cubicBezTo>
                      <a:cubicBezTo>
                        <a:pt x="1700" y="466"/>
                        <a:pt x="1611" y="305"/>
                        <a:pt x="1450" y="180"/>
                      </a:cubicBezTo>
                      <a:cubicBezTo>
                        <a:pt x="1289" y="55"/>
                        <a:pt x="1074" y="1"/>
                        <a:pt x="805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2" name="Google Shape;392;p15"/>
                <p:cNvSpPr/>
                <p:nvPr/>
              </p:nvSpPr>
              <p:spPr>
                <a:xfrm>
                  <a:off x="6377050" y="2175225"/>
                  <a:ext cx="42525" cy="6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1" h="2721" extrusionOk="0">
                      <a:moveTo>
                        <a:pt x="770" y="1"/>
                      </a:moveTo>
                      <a:cubicBezTo>
                        <a:pt x="663" y="1"/>
                        <a:pt x="555" y="1"/>
                        <a:pt x="430" y="37"/>
                      </a:cubicBezTo>
                      <a:cubicBezTo>
                        <a:pt x="305" y="72"/>
                        <a:pt x="162" y="108"/>
                        <a:pt x="18" y="180"/>
                      </a:cubicBezTo>
                      <a:lnTo>
                        <a:pt x="18" y="538"/>
                      </a:lnTo>
                      <a:cubicBezTo>
                        <a:pt x="162" y="448"/>
                        <a:pt x="287" y="395"/>
                        <a:pt x="412" y="359"/>
                      </a:cubicBezTo>
                      <a:cubicBezTo>
                        <a:pt x="537" y="323"/>
                        <a:pt x="663" y="305"/>
                        <a:pt x="770" y="305"/>
                      </a:cubicBezTo>
                      <a:cubicBezTo>
                        <a:pt x="931" y="305"/>
                        <a:pt x="1074" y="341"/>
                        <a:pt x="1164" y="430"/>
                      </a:cubicBezTo>
                      <a:cubicBezTo>
                        <a:pt x="1271" y="520"/>
                        <a:pt x="1325" y="645"/>
                        <a:pt x="1325" y="788"/>
                      </a:cubicBezTo>
                      <a:cubicBezTo>
                        <a:pt x="1325" y="860"/>
                        <a:pt x="1289" y="949"/>
                        <a:pt x="1253" y="1039"/>
                      </a:cubicBezTo>
                      <a:cubicBezTo>
                        <a:pt x="1199" y="1128"/>
                        <a:pt x="1128" y="1254"/>
                        <a:pt x="1003" y="1379"/>
                      </a:cubicBezTo>
                      <a:cubicBezTo>
                        <a:pt x="949" y="1450"/>
                        <a:pt x="788" y="1594"/>
                        <a:pt x="555" y="1844"/>
                      </a:cubicBezTo>
                      <a:cubicBezTo>
                        <a:pt x="323" y="2077"/>
                        <a:pt x="144" y="2274"/>
                        <a:pt x="0" y="2417"/>
                      </a:cubicBezTo>
                      <a:lnTo>
                        <a:pt x="0" y="2721"/>
                      </a:lnTo>
                      <a:lnTo>
                        <a:pt x="1701" y="2721"/>
                      </a:lnTo>
                      <a:lnTo>
                        <a:pt x="1701" y="2417"/>
                      </a:lnTo>
                      <a:lnTo>
                        <a:pt x="430" y="2417"/>
                      </a:lnTo>
                      <a:cubicBezTo>
                        <a:pt x="716" y="2113"/>
                        <a:pt x="949" y="1880"/>
                        <a:pt x="1110" y="1719"/>
                      </a:cubicBezTo>
                      <a:cubicBezTo>
                        <a:pt x="1271" y="1558"/>
                        <a:pt x="1360" y="1450"/>
                        <a:pt x="1396" y="1415"/>
                      </a:cubicBezTo>
                      <a:cubicBezTo>
                        <a:pt x="1504" y="1289"/>
                        <a:pt x="1575" y="1164"/>
                        <a:pt x="1611" y="1075"/>
                      </a:cubicBezTo>
                      <a:cubicBezTo>
                        <a:pt x="1665" y="967"/>
                        <a:pt x="1683" y="860"/>
                        <a:pt x="1683" y="752"/>
                      </a:cubicBezTo>
                      <a:cubicBezTo>
                        <a:pt x="1683" y="520"/>
                        <a:pt x="1593" y="341"/>
                        <a:pt x="1432" y="198"/>
                      </a:cubicBezTo>
                      <a:cubicBezTo>
                        <a:pt x="1271" y="55"/>
                        <a:pt x="1056" y="1"/>
                        <a:pt x="770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3" name="Google Shape;393;p15"/>
                <p:cNvSpPr/>
                <p:nvPr/>
              </p:nvSpPr>
              <p:spPr>
                <a:xfrm>
                  <a:off x="6343500" y="2281700"/>
                  <a:ext cx="53250" cy="6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0" h="2721" extrusionOk="0">
                      <a:moveTo>
                        <a:pt x="1056" y="1"/>
                      </a:moveTo>
                      <a:cubicBezTo>
                        <a:pt x="841" y="1"/>
                        <a:pt x="680" y="37"/>
                        <a:pt x="537" y="90"/>
                      </a:cubicBezTo>
                      <a:cubicBezTo>
                        <a:pt x="394" y="144"/>
                        <a:pt x="287" y="234"/>
                        <a:pt x="197" y="359"/>
                      </a:cubicBezTo>
                      <a:cubicBezTo>
                        <a:pt x="126" y="466"/>
                        <a:pt x="90" y="591"/>
                        <a:pt x="90" y="735"/>
                      </a:cubicBezTo>
                      <a:cubicBezTo>
                        <a:pt x="90" y="931"/>
                        <a:pt x="179" y="1110"/>
                        <a:pt x="340" y="1254"/>
                      </a:cubicBezTo>
                      <a:cubicBezTo>
                        <a:pt x="448" y="1361"/>
                        <a:pt x="645" y="1450"/>
                        <a:pt x="931" y="1522"/>
                      </a:cubicBezTo>
                      <a:cubicBezTo>
                        <a:pt x="1146" y="1576"/>
                        <a:pt x="1289" y="1611"/>
                        <a:pt x="1360" y="1629"/>
                      </a:cubicBezTo>
                      <a:cubicBezTo>
                        <a:pt x="1450" y="1665"/>
                        <a:pt x="1504" y="1701"/>
                        <a:pt x="1539" y="1755"/>
                      </a:cubicBezTo>
                      <a:cubicBezTo>
                        <a:pt x="1575" y="1790"/>
                        <a:pt x="1593" y="1844"/>
                        <a:pt x="1593" y="1898"/>
                      </a:cubicBezTo>
                      <a:cubicBezTo>
                        <a:pt x="1593" y="2005"/>
                        <a:pt x="1557" y="2095"/>
                        <a:pt x="1468" y="2166"/>
                      </a:cubicBezTo>
                      <a:cubicBezTo>
                        <a:pt x="1378" y="2238"/>
                        <a:pt x="1253" y="2274"/>
                        <a:pt x="1092" y="2274"/>
                      </a:cubicBezTo>
                      <a:cubicBezTo>
                        <a:pt x="931" y="2274"/>
                        <a:pt x="788" y="2220"/>
                        <a:pt x="698" y="2148"/>
                      </a:cubicBezTo>
                      <a:cubicBezTo>
                        <a:pt x="609" y="2059"/>
                        <a:pt x="537" y="1934"/>
                        <a:pt x="519" y="1773"/>
                      </a:cubicBezTo>
                      <a:lnTo>
                        <a:pt x="0" y="1808"/>
                      </a:lnTo>
                      <a:cubicBezTo>
                        <a:pt x="36" y="2113"/>
                        <a:pt x="143" y="2327"/>
                        <a:pt x="322" y="2488"/>
                      </a:cubicBezTo>
                      <a:cubicBezTo>
                        <a:pt x="501" y="2632"/>
                        <a:pt x="752" y="2721"/>
                        <a:pt x="1074" y="2721"/>
                      </a:cubicBezTo>
                      <a:cubicBezTo>
                        <a:pt x="1307" y="2721"/>
                        <a:pt x="1504" y="2685"/>
                        <a:pt x="1647" y="2614"/>
                      </a:cubicBezTo>
                      <a:cubicBezTo>
                        <a:pt x="1808" y="2560"/>
                        <a:pt x="1915" y="2453"/>
                        <a:pt x="2005" y="2327"/>
                      </a:cubicBezTo>
                      <a:cubicBezTo>
                        <a:pt x="2094" y="2202"/>
                        <a:pt x="2130" y="2059"/>
                        <a:pt x="2130" y="1898"/>
                      </a:cubicBezTo>
                      <a:cubicBezTo>
                        <a:pt x="2130" y="1737"/>
                        <a:pt x="2094" y="1594"/>
                        <a:pt x="2022" y="1486"/>
                      </a:cubicBezTo>
                      <a:cubicBezTo>
                        <a:pt x="1951" y="1379"/>
                        <a:pt x="1861" y="1289"/>
                        <a:pt x="1736" y="1218"/>
                      </a:cubicBezTo>
                      <a:cubicBezTo>
                        <a:pt x="1611" y="1146"/>
                        <a:pt x="1414" y="1093"/>
                        <a:pt x="1164" y="1039"/>
                      </a:cubicBezTo>
                      <a:cubicBezTo>
                        <a:pt x="913" y="967"/>
                        <a:pt x="752" y="914"/>
                        <a:pt x="680" y="860"/>
                      </a:cubicBezTo>
                      <a:cubicBezTo>
                        <a:pt x="627" y="806"/>
                        <a:pt x="591" y="753"/>
                        <a:pt x="591" y="699"/>
                      </a:cubicBezTo>
                      <a:cubicBezTo>
                        <a:pt x="591" y="627"/>
                        <a:pt x="627" y="574"/>
                        <a:pt x="680" y="538"/>
                      </a:cubicBezTo>
                      <a:cubicBezTo>
                        <a:pt x="770" y="466"/>
                        <a:pt x="895" y="430"/>
                        <a:pt x="1038" y="430"/>
                      </a:cubicBezTo>
                      <a:cubicBezTo>
                        <a:pt x="1199" y="430"/>
                        <a:pt x="1307" y="466"/>
                        <a:pt x="1378" y="520"/>
                      </a:cubicBezTo>
                      <a:cubicBezTo>
                        <a:pt x="1450" y="591"/>
                        <a:pt x="1504" y="681"/>
                        <a:pt x="1521" y="824"/>
                      </a:cubicBezTo>
                      <a:lnTo>
                        <a:pt x="2058" y="788"/>
                      </a:lnTo>
                      <a:cubicBezTo>
                        <a:pt x="2040" y="556"/>
                        <a:pt x="1951" y="359"/>
                        <a:pt x="1790" y="216"/>
                      </a:cubicBezTo>
                      <a:cubicBezTo>
                        <a:pt x="1629" y="73"/>
                        <a:pt x="1378" y="1"/>
                        <a:pt x="1056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4" name="Google Shape;394;p15"/>
                <p:cNvSpPr/>
                <p:nvPr/>
              </p:nvSpPr>
              <p:spPr>
                <a:xfrm>
                  <a:off x="6309050" y="2388625"/>
                  <a:ext cx="22850" cy="3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4" h="1254" extrusionOk="0">
                      <a:moveTo>
                        <a:pt x="466" y="1"/>
                      </a:moveTo>
                      <a:cubicBezTo>
                        <a:pt x="323" y="1"/>
                        <a:pt x="215" y="19"/>
                        <a:pt x="126" y="90"/>
                      </a:cubicBezTo>
                      <a:cubicBezTo>
                        <a:pt x="54" y="144"/>
                        <a:pt x="0" y="234"/>
                        <a:pt x="0" y="341"/>
                      </a:cubicBezTo>
                      <a:cubicBezTo>
                        <a:pt x="0" y="430"/>
                        <a:pt x="36" y="520"/>
                        <a:pt x="90" y="574"/>
                      </a:cubicBezTo>
                      <a:cubicBezTo>
                        <a:pt x="144" y="609"/>
                        <a:pt x="233" y="663"/>
                        <a:pt x="358" y="681"/>
                      </a:cubicBezTo>
                      <a:lnTo>
                        <a:pt x="430" y="699"/>
                      </a:lnTo>
                      <a:cubicBezTo>
                        <a:pt x="537" y="735"/>
                        <a:pt x="627" y="752"/>
                        <a:pt x="663" y="788"/>
                      </a:cubicBezTo>
                      <a:cubicBezTo>
                        <a:pt x="698" y="806"/>
                        <a:pt x="716" y="860"/>
                        <a:pt x="716" y="914"/>
                      </a:cubicBezTo>
                      <a:cubicBezTo>
                        <a:pt x="716" y="967"/>
                        <a:pt x="698" y="1003"/>
                        <a:pt x="645" y="1039"/>
                      </a:cubicBezTo>
                      <a:cubicBezTo>
                        <a:pt x="591" y="1075"/>
                        <a:pt x="519" y="1092"/>
                        <a:pt x="430" y="1092"/>
                      </a:cubicBezTo>
                      <a:cubicBezTo>
                        <a:pt x="358" y="1092"/>
                        <a:pt x="287" y="1075"/>
                        <a:pt x="215" y="1057"/>
                      </a:cubicBezTo>
                      <a:cubicBezTo>
                        <a:pt x="144" y="1039"/>
                        <a:pt x="72" y="1003"/>
                        <a:pt x="0" y="967"/>
                      </a:cubicBezTo>
                      <a:lnTo>
                        <a:pt x="0" y="1182"/>
                      </a:lnTo>
                      <a:cubicBezTo>
                        <a:pt x="72" y="1200"/>
                        <a:pt x="144" y="1218"/>
                        <a:pt x="215" y="1236"/>
                      </a:cubicBezTo>
                      <a:cubicBezTo>
                        <a:pt x="287" y="1254"/>
                        <a:pt x="358" y="1254"/>
                        <a:pt x="430" y="1254"/>
                      </a:cubicBezTo>
                      <a:cubicBezTo>
                        <a:pt x="573" y="1254"/>
                        <a:pt x="698" y="1218"/>
                        <a:pt x="788" y="1146"/>
                      </a:cubicBezTo>
                      <a:cubicBezTo>
                        <a:pt x="877" y="1092"/>
                        <a:pt x="913" y="1003"/>
                        <a:pt x="913" y="896"/>
                      </a:cubicBezTo>
                      <a:cubicBezTo>
                        <a:pt x="913" y="788"/>
                        <a:pt x="895" y="717"/>
                        <a:pt x="824" y="663"/>
                      </a:cubicBezTo>
                      <a:cubicBezTo>
                        <a:pt x="770" y="609"/>
                        <a:pt x="663" y="556"/>
                        <a:pt x="537" y="538"/>
                      </a:cubicBezTo>
                      <a:lnTo>
                        <a:pt x="466" y="520"/>
                      </a:lnTo>
                      <a:cubicBezTo>
                        <a:pt x="358" y="502"/>
                        <a:pt x="287" y="466"/>
                        <a:pt x="251" y="448"/>
                      </a:cubicBezTo>
                      <a:cubicBezTo>
                        <a:pt x="215" y="412"/>
                        <a:pt x="197" y="377"/>
                        <a:pt x="197" y="341"/>
                      </a:cubicBezTo>
                      <a:cubicBezTo>
                        <a:pt x="197" y="269"/>
                        <a:pt x="215" y="234"/>
                        <a:pt x="269" y="198"/>
                      </a:cubicBezTo>
                      <a:cubicBezTo>
                        <a:pt x="323" y="180"/>
                        <a:pt x="394" y="162"/>
                        <a:pt x="501" y="162"/>
                      </a:cubicBezTo>
                      <a:cubicBezTo>
                        <a:pt x="555" y="162"/>
                        <a:pt x="627" y="162"/>
                        <a:pt x="680" y="180"/>
                      </a:cubicBezTo>
                      <a:cubicBezTo>
                        <a:pt x="734" y="198"/>
                        <a:pt x="806" y="216"/>
                        <a:pt x="859" y="251"/>
                      </a:cubicBezTo>
                      <a:lnTo>
                        <a:pt x="859" y="55"/>
                      </a:lnTo>
                      <a:cubicBezTo>
                        <a:pt x="806" y="37"/>
                        <a:pt x="734" y="19"/>
                        <a:pt x="680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5" name="Google Shape;395;p15"/>
                <p:cNvSpPr/>
                <p:nvPr/>
              </p:nvSpPr>
              <p:spPr>
                <a:xfrm>
                  <a:off x="6337225" y="2389075"/>
                  <a:ext cx="25075" cy="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" h="1236" extrusionOk="0">
                      <a:moveTo>
                        <a:pt x="1" y="1"/>
                      </a:moveTo>
                      <a:lnTo>
                        <a:pt x="1" y="734"/>
                      </a:lnTo>
                      <a:cubicBezTo>
                        <a:pt x="1" y="896"/>
                        <a:pt x="37" y="1021"/>
                        <a:pt x="108" y="1110"/>
                      </a:cubicBezTo>
                      <a:cubicBezTo>
                        <a:pt x="180" y="1200"/>
                        <a:pt x="269" y="1236"/>
                        <a:pt x="412" y="1236"/>
                      </a:cubicBezTo>
                      <a:cubicBezTo>
                        <a:pt x="502" y="1236"/>
                        <a:pt x="573" y="1218"/>
                        <a:pt x="627" y="1182"/>
                      </a:cubicBezTo>
                      <a:cubicBezTo>
                        <a:pt x="699" y="1146"/>
                        <a:pt x="752" y="1092"/>
                        <a:pt x="806" y="1021"/>
                      </a:cubicBezTo>
                      <a:lnTo>
                        <a:pt x="806" y="1200"/>
                      </a:lnTo>
                      <a:lnTo>
                        <a:pt x="1003" y="1200"/>
                      </a:lnTo>
                      <a:lnTo>
                        <a:pt x="1003" y="1"/>
                      </a:lnTo>
                      <a:lnTo>
                        <a:pt x="806" y="1"/>
                      </a:lnTo>
                      <a:lnTo>
                        <a:pt x="806" y="681"/>
                      </a:lnTo>
                      <a:cubicBezTo>
                        <a:pt x="806" y="806"/>
                        <a:pt x="770" y="896"/>
                        <a:pt x="717" y="967"/>
                      </a:cubicBezTo>
                      <a:cubicBezTo>
                        <a:pt x="645" y="1021"/>
                        <a:pt x="556" y="1057"/>
                        <a:pt x="448" y="1057"/>
                      </a:cubicBezTo>
                      <a:cubicBezTo>
                        <a:pt x="377" y="1057"/>
                        <a:pt x="305" y="1039"/>
                        <a:pt x="251" y="985"/>
                      </a:cubicBezTo>
                      <a:cubicBezTo>
                        <a:pt x="216" y="913"/>
                        <a:pt x="198" y="842"/>
                        <a:pt x="198" y="717"/>
                      </a:cubicBezTo>
                      <a:lnTo>
                        <a:pt x="198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6" name="Google Shape;396;p15"/>
                <p:cNvSpPr/>
                <p:nvPr/>
              </p:nvSpPr>
              <p:spPr>
                <a:xfrm>
                  <a:off x="6366750" y="2377450"/>
                  <a:ext cx="5400" cy="4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" h="1665" extrusionOk="0">
                      <a:moveTo>
                        <a:pt x="1" y="0"/>
                      </a:moveTo>
                      <a:lnTo>
                        <a:pt x="1" y="1665"/>
                      </a:lnTo>
                      <a:lnTo>
                        <a:pt x="216" y="1665"/>
                      </a:lnTo>
                      <a:lnTo>
                        <a:pt x="216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7" name="Google Shape;397;p15"/>
                <p:cNvSpPr/>
                <p:nvPr/>
              </p:nvSpPr>
              <p:spPr>
                <a:xfrm>
                  <a:off x="6374375" y="2377450"/>
                  <a:ext cx="18800" cy="4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2" h="1665" extrusionOk="0">
                      <a:moveTo>
                        <a:pt x="573" y="0"/>
                      </a:moveTo>
                      <a:cubicBezTo>
                        <a:pt x="430" y="0"/>
                        <a:pt x="340" y="36"/>
                        <a:pt x="269" y="90"/>
                      </a:cubicBezTo>
                      <a:cubicBezTo>
                        <a:pt x="215" y="162"/>
                        <a:pt x="179" y="251"/>
                        <a:pt x="179" y="376"/>
                      </a:cubicBezTo>
                      <a:lnTo>
                        <a:pt x="179" y="466"/>
                      </a:lnTo>
                      <a:lnTo>
                        <a:pt x="0" y="466"/>
                      </a:lnTo>
                      <a:lnTo>
                        <a:pt x="0" y="627"/>
                      </a:lnTo>
                      <a:lnTo>
                        <a:pt x="179" y="627"/>
                      </a:lnTo>
                      <a:lnTo>
                        <a:pt x="179" y="1665"/>
                      </a:lnTo>
                      <a:lnTo>
                        <a:pt x="376" y="1665"/>
                      </a:lnTo>
                      <a:lnTo>
                        <a:pt x="376" y="627"/>
                      </a:lnTo>
                      <a:lnTo>
                        <a:pt x="698" y="627"/>
                      </a:lnTo>
                      <a:lnTo>
                        <a:pt x="698" y="466"/>
                      </a:lnTo>
                      <a:lnTo>
                        <a:pt x="376" y="466"/>
                      </a:lnTo>
                      <a:lnTo>
                        <a:pt x="376" y="358"/>
                      </a:lnTo>
                      <a:cubicBezTo>
                        <a:pt x="376" y="287"/>
                        <a:pt x="394" y="233"/>
                        <a:pt x="412" y="215"/>
                      </a:cubicBezTo>
                      <a:cubicBezTo>
                        <a:pt x="447" y="179"/>
                        <a:pt x="501" y="162"/>
                        <a:pt x="573" y="162"/>
                      </a:cubicBezTo>
                      <a:lnTo>
                        <a:pt x="752" y="162"/>
                      </a:lnTo>
                      <a:lnTo>
                        <a:pt x="752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8" name="Google Shape;398;p15"/>
                <p:cNvSpPr/>
                <p:nvPr/>
              </p:nvSpPr>
              <p:spPr>
                <a:xfrm>
                  <a:off x="6392250" y="2389075"/>
                  <a:ext cx="25100" cy="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4" h="1236" extrusionOk="0">
                      <a:moveTo>
                        <a:pt x="1" y="1"/>
                      </a:moveTo>
                      <a:lnTo>
                        <a:pt x="1" y="734"/>
                      </a:lnTo>
                      <a:cubicBezTo>
                        <a:pt x="1" y="896"/>
                        <a:pt x="37" y="1021"/>
                        <a:pt x="108" y="1110"/>
                      </a:cubicBezTo>
                      <a:cubicBezTo>
                        <a:pt x="180" y="1200"/>
                        <a:pt x="287" y="1236"/>
                        <a:pt x="430" y="1236"/>
                      </a:cubicBezTo>
                      <a:cubicBezTo>
                        <a:pt x="502" y="1236"/>
                        <a:pt x="591" y="1218"/>
                        <a:pt x="645" y="1182"/>
                      </a:cubicBezTo>
                      <a:cubicBezTo>
                        <a:pt x="717" y="1146"/>
                        <a:pt x="770" y="1092"/>
                        <a:pt x="806" y="1021"/>
                      </a:cubicBezTo>
                      <a:lnTo>
                        <a:pt x="806" y="1200"/>
                      </a:lnTo>
                      <a:lnTo>
                        <a:pt x="1003" y="1200"/>
                      </a:lnTo>
                      <a:lnTo>
                        <a:pt x="1003" y="1"/>
                      </a:lnTo>
                      <a:lnTo>
                        <a:pt x="806" y="1"/>
                      </a:lnTo>
                      <a:lnTo>
                        <a:pt x="806" y="681"/>
                      </a:lnTo>
                      <a:cubicBezTo>
                        <a:pt x="806" y="806"/>
                        <a:pt x="788" y="896"/>
                        <a:pt x="717" y="967"/>
                      </a:cubicBezTo>
                      <a:cubicBezTo>
                        <a:pt x="663" y="1021"/>
                        <a:pt x="574" y="1057"/>
                        <a:pt x="466" y="1057"/>
                      </a:cubicBezTo>
                      <a:cubicBezTo>
                        <a:pt x="377" y="1057"/>
                        <a:pt x="305" y="1039"/>
                        <a:pt x="269" y="985"/>
                      </a:cubicBezTo>
                      <a:cubicBezTo>
                        <a:pt x="216" y="913"/>
                        <a:pt x="198" y="842"/>
                        <a:pt x="198" y="717"/>
                      </a:cubicBezTo>
                      <a:lnTo>
                        <a:pt x="198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9" name="Google Shape;399;p15"/>
                <p:cNvSpPr/>
                <p:nvPr/>
              </p:nvSpPr>
              <p:spPr>
                <a:xfrm>
                  <a:off x="6422225" y="2388625"/>
                  <a:ext cx="17475" cy="3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1218" extrusionOk="0">
                      <a:moveTo>
                        <a:pt x="591" y="1"/>
                      </a:moveTo>
                      <a:cubicBezTo>
                        <a:pt x="502" y="1"/>
                        <a:pt x="430" y="19"/>
                        <a:pt x="359" y="55"/>
                      </a:cubicBezTo>
                      <a:cubicBezTo>
                        <a:pt x="287" y="72"/>
                        <a:pt x="234" y="126"/>
                        <a:pt x="198" y="216"/>
                      </a:cubicBezTo>
                      <a:lnTo>
                        <a:pt x="198" y="19"/>
                      </a:lnTo>
                      <a:lnTo>
                        <a:pt x="1" y="19"/>
                      </a:lnTo>
                      <a:lnTo>
                        <a:pt x="1" y="1218"/>
                      </a:lnTo>
                      <a:lnTo>
                        <a:pt x="198" y="1218"/>
                      </a:lnTo>
                      <a:lnTo>
                        <a:pt x="198" y="591"/>
                      </a:lnTo>
                      <a:cubicBezTo>
                        <a:pt x="198" y="448"/>
                        <a:pt x="216" y="341"/>
                        <a:pt x="287" y="269"/>
                      </a:cubicBezTo>
                      <a:cubicBezTo>
                        <a:pt x="341" y="198"/>
                        <a:pt x="430" y="162"/>
                        <a:pt x="538" y="162"/>
                      </a:cubicBezTo>
                      <a:cubicBezTo>
                        <a:pt x="574" y="162"/>
                        <a:pt x="591" y="180"/>
                        <a:pt x="627" y="180"/>
                      </a:cubicBezTo>
                      <a:cubicBezTo>
                        <a:pt x="645" y="180"/>
                        <a:pt x="681" y="198"/>
                        <a:pt x="699" y="198"/>
                      </a:cubicBezTo>
                      <a:lnTo>
                        <a:pt x="699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0" name="Google Shape;400;p15"/>
                <p:cNvSpPr/>
                <p:nvPr/>
              </p:nvSpPr>
              <p:spPr>
                <a:xfrm>
                  <a:off x="6330525" y="2449475"/>
                  <a:ext cx="39850" cy="6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4" h="2667" extrusionOk="0">
                      <a:moveTo>
                        <a:pt x="627" y="1"/>
                      </a:moveTo>
                      <a:lnTo>
                        <a:pt x="0" y="126"/>
                      </a:lnTo>
                      <a:lnTo>
                        <a:pt x="0" y="466"/>
                      </a:lnTo>
                      <a:lnTo>
                        <a:pt x="645" y="323"/>
                      </a:lnTo>
                      <a:lnTo>
                        <a:pt x="645" y="2363"/>
                      </a:lnTo>
                      <a:lnTo>
                        <a:pt x="54" y="2363"/>
                      </a:lnTo>
                      <a:lnTo>
                        <a:pt x="54" y="2667"/>
                      </a:lnTo>
                      <a:lnTo>
                        <a:pt x="1593" y="2667"/>
                      </a:lnTo>
                      <a:lnTo>
                        <a:pt x="1593" y="2363"/>
                      </a:lnTo>
                      <a:lnTo>
                        <a:pt x="1002" y="2363"/>
                      </a:lnTo>
                      <a:lnTo>
                        <a:pt x="1002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1" name="Google Shape;401;p15"/>
                <p:cNvSpPr/>
                <p:nvPr/>
              </p:nvSpPr>
              <p:spPr>
                <a:xfrm>
                  <a:off x="6376600" y="2448125"/>
                  <a:ext cx="46100" cy="6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4" h="2775" extrusionOk="0">
                      <a:moveTo>
                        <a:pt x="949" y="1254"/>
                      </a:moveTo>
                      <a:cubicBezTo>
                        <a:pt x="1128" y="1254"/>
                        <a:pt x="1253" y="1307"/>
                        <a:pt x="1343" y="1415"/>
                      </a:cubicBezTo>
                      <a:cubicBezTo>
                        <a:pt x="1432" y="1522"/>
                        <a:pt x="1486" y="1683"/>
                        <a:pt x="1486" y="1862"/>
                      </a:cubicBezTo>
                      <a:cubicBezTo>
                        <a:pt x="1486" y="2059"/>
                        <a:pt x="1432" y="2220"/>
                        <a:pt x="1343" y="2327"/>
                      </a:cubicBezTo>
                      <a:cubicBezTo>
                        <a:pt x="1253" y="2435"/>
                        <a:pt x="1128" y="2488"/>
                        <a:pt x="949" y="2488"/>
                      </a:cubicBezTo>
                      <a:cubicBezTo>
                        <a:pt x="788" y="2488"/>
                        <a:pt x="663" y="2435"/>
                        <a:pt x="573" y="2327"/>
                      </a:cubicBezTo>
                      <a:cubicBezTo>
                        <a:pt x="484" y="2220"/>
                        <a:pt x="430" y="2059"/>
                        <a:pt x="430" y="1862"/>
                      </a:cubicBezTo>
                      <a:cubicBezTo>
                        <a:pt x="430" y="1683"/>
                        <a:pt x="484" y="1522"/>
                        <a:pt x="573" y="1415"/>
                      </a:cubicBezTo>
                      <a:cubicBezTo>
                        <a:pt x="663" y="1307"/>
                        <a:pt x="788" y="1254"/>
                        <a:pt x="949" y="1254"/>
                      </a:cubicBezTo>
                      <a:close/>
                      <a:moveTo>
                        <a:pt x="1110" y="1"/>
                      </a:moveTo>
                      <a:cubicBezTo>
                        <a:pt x="770" y="1"/>
                        <a:pt x="502" y="126"/>
                        <a:pt x="305" y="377"/>
                      </a:cubicBezTo>
                      <a:cubicBezTo>
                        <a:pt x="108" y="627"/>
                        <a:pt x="1" y="967"/>
                        <a:pt x="1" y="1397"/>
                      </a:cubicBezTo>
                      <a:cubicBezTo>
                        <a:pt x="1" y="1844"/>
                        <a:pt x="90" y="2184"/>
                        <a:pt x="251" y="2417"/>
                      </a:cubicBezTo>
                      <a:cubicBezTo>
                        <a:pt x="412" y="2667"/>
                        <a:pt x="645" y="2775"/>
                        <a:pt x="949" y="2775"/>
                      </a:cubicBezTo>
                      <a:cubicBezTo>
                        <a:pt x="1235" y="2775"/>
                        <a:pt x="1450" y="2685"/>
                        <a:pt x="1611" y="2524"/>
                      </a:cubicBezTo>
                      <a:cubicBezTo>
                        <a:pt x="1772" y="2363"/>
                        <a:pt x="1844" y="2148"/>
                        <a:pt x="1844" y="1862"/>
                      </a:cubicBezTo>
                      <a:cubicBezTo>
                        <a:pt x="1844" y="1594"/>
                        <a:pt x="1772" y="1361"/>
                        <a:pt x="1611" y="1200"/>
                      </a:cubicBezTo>
                      <a:cubicBezTo>
                        <a:pt x="1450" y="1039"/>
                        <a:pt x="1253" y="967"/>
                        <a:pt x="985" y="967"/>
                      </a:cubicBezTo>
                      <a:cubicBezTo>
                        <a:pt x="860" y="967"/>
                        <a:pt x="734" y="985"/>
                        <a:pt x="627" y="1039"/>
                      </a:cubicBezTo>
                      <a:cubicBezTo>
                        <a:pt x="520" y="1093"/>
                        <a:pt x="430" y="1182"/>
                        <a:pt x="358" y="1289"/>
                      </a:cubicBezTo>
                      <a:cubicBezTo>
                        <a:pt x="376" y="949"/>
                        <a:pt x="448" y="717"/>
                        <a:pt x="573" y="556"/>
                      </a:cubicBezTo>
                      <a:cubicBezTo>
                        <a:pt x="698" y="395"/>
                        <a:pt x="895" y="305"/>
                        <a:pt x="1128" y="305"/>
                      </a:cubicBezTo>
                      <a:cubicBezTo>
                        <a:pt x="1217" y="305"/>
                        <a:pt x="1307" y="323"/>
                        <a:pt x="1396" y="341"/>
                      </a:cubicBezTo>
                      <a:cubicBezTo>
                        <a:pt x="1486" y="359"/>
                        <a:pt x="1575" y="395"/>
                        <a:pt x="1683" y="448"/>
                      </a:cubicBezTo>
                      <a:lnTo>
                        <a:pt x="1683" y="108"/>
                      </a:lnTo>
                      <a:cubicBezTo>
                        <a:pt x="1575" y="73"/>
                        <a:pt x="1486" y="55"/>
                        <a:pt x="1378" y="37"/>
                      </a:cubicBezTo>
                      <a:cubicBezTo>
                        <a:pt x="1289" y="19"/>
                        <a:pt x="1200" y="1"/>
                        <a:pt x="1110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2" name="Google Shape;402;p15"/>
                <p:cNvSpPr/>
                <p:nvPr/>
              </p:nvSpPr>
              <p:spPr>
                <a:xfrm>
                  <a:off x="6684850" y="2175225"/>
                  <a:ext cx="44300" cy="6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2" h="2775" extrusionOk="0">
                      <a:moveTo>
                        <a:pt x="806" y="1"/>
                      </a:moveTo>
                      <a:cubicBezTo>
                        <a:pt x="698" y="1"/>
                        <a:pt x="591" y="1"/>
                        <a:pt x="466" y="19"/>
                      </a:cubicBezTo>
                      <a:cubicBezTo>
                        <a:pt x="358" y="37"/>
                        <a:pt x="215" y="72"/>
                        <a:pt x="90" y="108"/>
                      </a:cubicBezTo>
                      <a:lnTo>
                        <a:pt x="90" y="430"/>
                      </a:lnTo>
                      <a:cubicBezTo>
                        <a:pt x="215" y="377"/>
                        <a:pt x="340" y="359"/>
                        <a:pt x="466" y="323"/>
                      </a:cubicBezTo>
                      <a:cubicBezTo>
                        <a:pt x="573" y="305"/>
                        <a:pt x="680" y="305"/>
                        <a:pt x="770" y="305"/>
                      </a:cubicBezTo>
                      <a:cubicBezTo>
                        <a:pt x="967" y="305"/>
                        <a:pt x="1092" y="341"/>
                        <a:pt x="1199" y="412"/>
                      </a:cubicBezTo>
                      <a:cubicBezTo>
                        <a:pt x="1289" y="484"/>
                        <a:pt x="1342" y="591"/>
                        <a:pt x="1342" y="717"/>
                      </a:cubicBezTo>
                      <a:cubicBezTo>
                        <a:pt x="1342" y="860"/>
                        <a:pt x="1289" y="967"/>
                        <a:pt x="1199" y="1039"/>
                      </a:cubicBezTo>
                      <a:cubicBezTo>
                        <a:pt x="1110" y="1110"/>
                        <a:pt x="967" y="1146"/>
                        <a:pt x="788" y="1146"/>
                      </a:cubicBezTo>
                      <a:lnTo>
                        <a:pt x="466" y="1146"/>
                      </a:lnTo>
                      <a:lnTo>
                        <a:pt x="466" y="1432"/>
                      </a:lnTo>
                      <a:lnTo>
                        <a:pt x="770" y="1432"/>
                      </a:lnTo>
                      <a:cubicBezTo>
                        <a:pt x="967" y="1432"/>
                        <a:pt x="1128" y="1486"/>
                        <a:pt x="1235" y="1576"/>
                      </a:cubicBezTo>
                      <a:cubicBezTo>
                        <a:pt x="1342" y="1665"/>
                        <a:pt x="1396" y="1773"/>
                        <a:pt x="1396" y="1934"/>
                      </a:cubicBezTo>
                      <a:cubicBezTo>
                        <a:pt x="1396" y="2113"/>
                        <a:pt x="1342" y="2238"/>
                        <a:pt x="1217" y="2327"/>
                      </a:cubicBezTo>
                      <a:cubicBezTo>
                        <a:pt x="1110" y="2417"/>
                        <a:pt x="931" y="2470"/>
                        <a:pt x="716" y="2470"/>
                      </a:cubicBezTo>
                      <a:cubicBezTo>
                        <a:pt x="573" y="2470"/>
                        <a:pt x="448" y="2453"/>
                        <a:pt x="340" y="2417"/>
                      </a:cubicBezTo>
                      <a:cubicBezTo>
                        <a:pt x="215" y="2381"/>
                        <a:pt x="108" y="2345"/>
                        <a:pt x="0" y="2291"/>
                      </a:cubicBezTo>
                      <a:lnTo>
                        <a:pt x="0" y="2631"/>
                      </a:lnTo>
                      <a:cubicBezTo>
                        <a:pt x="126" y="2685"/>
                        <a:pt x="251" y="2703"/>
                        <a:pt x="376" y="2739"/>
                      </a:cubicBezTo>
                      <a:cubicBezTo>
                        <a:pt x="484" y="2757"/>
                        <a:pt x="609" y="2775"/>
                        <a:pt x="716" y="2775"/>
                      </a:cubicBezTo>
                      <a:cubicBezTo>
                        <a:pt x="1056" y="2775"/>
                        <a:pt x="1307" y="2685"/>
                        <a:pt x="1486" y="2542"/>
                      </a:cubicBezTo>
                      <a:cubicBezTo>
                        <a:pt x="1682" y="2399"/>
                        <a:pt x="1772" y="2202"/>
                        <a:pt x="1772" y="1934"/>
                      </a:cubicBezTo>
                      <a:cubicBezTo>
                        <a:pt x="1772" y="1773"/>
                        <a:pt x="1718" y="1629"/>
                        <a:pt x="1611" y="1504"/>
                      </a:cubicBezTo>
                      <a:cubicBezTo>
                        <a:pt x="1521" y="1379"/>
                        <a:pt x="1378" y="1307"/>
                        <a:pt x="1217" y="1271"/>
                      </a:cubicBezTo>
                      <a:cubicBezTo>
                        <a:pt x="1378" y="1236"/>
                        <a:pt x="1486" y="1164"/>
                        <a:pt x="1575" y="1057"/>
                      </a:cubicBezTo>
                      <a:cubicBezTo>
                        <a:pt x="1665" y="967"/>
                        <a:pt x="1700" y="842"/>
                        <a:pt x="1700" y="681"/>
                      </a:cubicBezTo>
                      <a:cubicBezTo>
                        <a:pt x="1700" y="466"/>
                        <a:pt x="1629" y="305"/>
                        <a:pt x="1468" y="180"/>
                      </a:cubicBezTo>
                      <a:cubicBezTo>
                        <a:pt x="1307" y="55"/>
                        <a:pt x="1092" y="1"/>
                        <a:pt x="806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3" name="Google Shape;403;p15"/>
                <p:cNvSpPr/>
                <p:nvPr/>
              </p:nvSpPr>
              <p:spPr>
                <a:xfrm>
                  <a:off x="6734950" y="2176125"/>
                  <a:ext cx="42975" cy="68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9" h="2739" extrusionOk="0">
                      <a:moveTo>
                        <a:pt x="108" y="1"/>
                      </a:moveTo>
                      <a:lnTo>
                        <a:pt x="108" y="1343"/>
                      </a:lnTo>
                      <a:cubicBezTo>
                        <a:pt x="215" y="1307"/>
                        <a:pt x="305" y="1271"/>
                        <a:pt x="412" y="1253"/>
                      </a:cubicBezTo>
                      <a:cubicBezTo>
                        <a:pt x="502" y="1235"/>
                        <a:pt x="591" y="1218"/>
                        <a:pt x="699" y="1218"/>
                      </a:cubicBezTo>
                      <a:cubicBezTo>
                        <a:pt x="895" y="1218"/>
                        <a:pt x="1056" y="1271"/>
                        <a:pt x="1182" y="1379"/>
                      </a:cubicBezTo>
                      <a:cubicBezTo>
                        <a:pt x="1307" y="1486"/>
                        <a:pt x="1361" y="1629"/>
                        <a:pt x="1361" y="1826"/>
                      </a:cubicBezTo>
                      <a:cubicBezTo>
                        <a:pt x="1361" y="2005"/>
                        <a:pt x="1307" y="2148"/>
                        <a:pt x="1182" y="2255"/>
                      </a:cubicBezTo>
                      <a:cubicBezTo>
                        <a:pt x="1056" y="2363"/>
                        <a:pt x="895" y="2434"/>
                        <a:pt x="699" y="2434"/>
                      </a:cubicBezTo>
                      <a:cubicBezTo>
                        <a:pt x="573" y="2434"/>
                        <a:pt x="448" y="2417"/>
                        <a:pt x="323" y="2381"/>
                      </a:cubicBezTo>
                      <a:cubicBezTo>
                        <a:pt x="215" y="2363"/>
                        <a:pt x="108" y="2309"/>
                        <a:pt x="1" y="2255"/>
                      </a:cubicBezTo>
                      <a:lnTo>
                        <a:pt x="1" y="2613"/>
                      </a:lnTo>
                      <a:cubicBezTo>
                        <a:pt x="126" y="2649"/>
                        <a:pt x="251" y="2685"/>
                        <a:pt x="359" y="2703"/>
                      </a:cubicBezTo>
                      <a:cubicBezTo>
                        <a:pt x="484" y="2721"/>
                        <a:pt x="591" y="2739"/>
                        <a:pt x="699" y="2739"/>
                      </a:cubicBezTo>
                      <a:cubicBezTo>
                        <a:pt x="1021" y="2739"/>
                        <a:pt x="1271" y="2649"/>
                        <a:pt x="1450" y="2488"/>
                      </a:cubicBezTo>
                      <a:cubicBezTo>
                        <a:pt x="1629" y="2327"/>
                        <a:pt x="1719" y="2112"/>
                        <a:pt x="1719" y="1826"/>
                      </a:cubicBezTo>
                      <a:cubicBezTo>
                        <a:pt x="1719" y="1540"/>
                        <a:pt x="1647" y="1325"/>
                        <a:pt x="1468" y="1164"/>
                      </a:cubicBezTo>
                      <a:cubicBezTo>
                        <a:pt x="1289" y="985"/>
                        <a:pt x="1056" y="913"/>
                        <a:pt x="752" y="913"/>
                      </a:cubicBezTo>
                      <a:cubicBezTo>
                        <a:pt x="699" y="913"/>
                        <a:pt x="645" y="913"/>
                        <a:pt x="591" y="931"/>
                      </a:cubicBezTo>
                      <a:cubicBezTo>
                        <a:pt x="555" y="931"/>
                        <a:pt x="502" y="949"/>
                        <a:pt x="448" y="967"/>
                      </a:cubicBezTo>
                      <a:lnTo>
                        <a:pt x="448" y="305"/>
                      </a:lnTo>
                      <a:lnTo>
                        <a:pt x="1522" y="305"/>
                      </a:lnTo>
                      <a:lnTo>
                        <a:pt x="1522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4" name="Google Shape;404;p15"/>
                <p:cNvSpPr/>
                <p:nvPr/>
              </p:nvSpPr>
              <p:spPr>
                <a:xfrm>
                  <a:off x="6787300" y="2231600"/>
                  <a:ext cx="9425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" h="466" extrusionOk="0">
                      <a:moveTo>
                        <a:pt x="0" y="1"/>
                      </a:moveTo>
                      <a:lnTo>
                        <a:pt x="0" y="466"/>
                      </a:lnTo>
                      <a:lnTo>
                        <a:pt x="376" y="466"/>
                      </a:lnTo>
                      <a:lnTo>
                        <a:pt x="376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5" name="Google Shape;405;p15"/>
                <p:cNvSpPr/>
                <p:nvPr/>
              </p:nvSpPr>
              <p:spPr>
                <a:xfrm>
                  <a:off x="6809225" y="2176125"/>
                  <a:ext cx="42975" cy="68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9" h="2739" extrusionOk="0">
                      <a:moveTo>
                        <a:pt x="108" y="1"/>
                      </a:moveTo>
                      <a:lnTo>
                        <a:pt x="108" y="1343"/>
                      </a:lnTo>
                      <a:cubicBezTo>
                        <a:pt x="215" y="1307"/>
                        <a:pt x="304" y="1271"/>
                        <a:pt x="394" y="1253"/>
                      </a:cubicBezTo>
                      <a:cubicBezTo>
                        <a:pt x="501" y="1235"/>
                        <a:pt x="591" y="1218"/>
                        <a:pt x="698" y="1218"/>
                      </a:cubicBezTo>
                      <a:cubicBezTo>
                        <a:pt x="895" y="1218"/>
                        <a:pt x="1056" y="1271"/>
                        <a:pt x="1181" y="1379"/>
                      </a:cubicBezTo>
                      <a:cubicBezTo>
                        <a:pt x="1307" y="1486"/>
                        <a:pt x="1360" y="1629"/>
                        <a:pt x="1360" y="1826"/>
                      </a:cubicBezTo>
                      <a:cubicBezTo>
                        <a:pt x="1360" y="2005"/>
                        <a:pt x="1307" y="2148"/>
                        <a:pt x="1181" y="2255"/>
                      </a:cubicBezTo>
                      <a:cubicBezTo>
                        <a:pt x="1056" y="2363"/>
                        <a:pt x="895" y="2434"/>
                        <a:pt x="698" y="2434"/>
                      </a:cubicBezTo>
                      <a:cubicBezTo>
                        <a:pt x="573" y="2434"/>
                        <a:pt x="448" y="2417"/>
                        <a:pt x="322" y="2381"/>
                      </a:cubicBezTo>
                      <a:cubicBezTo>
                        <a:pt x="215" y="2363"/>
                        <a:pt x="108" y="2309"/>
                        <a:pt x="0" y="2255"/>
                      </a:cubicBezTo>
                      <a:lnTo>
                        <a:pt x="0" y="2613"/>
                      </a:lnTo>
                      <a:cubicBezTo>
                        <a:pt x="125" y="2649"/>
                        <a:pt x="233" y="2685"/>
                        <a:pt x="358" y="2703"/>
                      </a:cubicBezTo>
                      <a:cubicBezTo>
                        <a:pt x="465" y="2721"/>
                        <a:pt x="591" y="2739"/>
                        <a:pt x="698" y="2739"/>
                      </a:cubicBezTo>
                      <a:cubicBezTo>
                        <a:pt x="1020" y="2739"/>
                        <a:pt x="1271" y="2649"/>
                        <a:pt x="1450" y="2488"/>
                      </a:cubicBezTo>
                      <a:cubicBezTo>
                        <a:pt x="1629" y="2327"/>
                        <a:pt x="1718" y="2112"/>
                        <a:pt x="1718" y="1826"/>
                      </a:cubicBezTo>
                      <a:cubicBezTo>
                        <a:pt x="1718" y="1540"/>
                        <a:pt x="1629" y="1325"/>
                        <a:pt x="1468" y="1164"/>
                      </a:cubicBezTo>
                      <a:cubicBezTo>
                        <a:pt x="1289" y="985"/>
                        <a:pt x="1056" y="913"/>
                        <a:pt x="752" y="913"/>
                      </a:cubicBezTo>
                      <a:cubicBezTo>
                        <a:pt x="698" y="913"/>
                        <a:pt x="644" y="913"/>
                        <a:pt x="591" y="931"/>
                      </a:cubicBezTo>
                      <a:cubicBezTo>
                        <a:pt x="537" y="931"/>
                        <a:pt x="483" y="949"/>
                        <a:pt x="448" y="967"/>
                      </a:cubicBezTo>
                      <a:lnTo>
                        <a:pt x="448" y="305"/>
                      </a:lnTo>
                      <a:lnTo>
                        <a:pt x="1521" y="305"/>
                      </a:lnTo>
                      <a:lnTo>
                        <a:pt x="1521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6" name="Google Shape;406;p15"/>
                <p:cNvSpPr/>
                <p:nvPr/>
              </p:nvSpPr>
              <p:spPr>
                <a:xfrm>
                  <a:off x="6724675" y="2281700"/>
                  <a:ext cx="56825" cy="6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3" h="2721" extrusionOk="0">
                      <a:moveTo>
                        <a:pt x="1217" y="1"/>
                      </a:moveTo>
                      <a:cubicBezTo>
                        <a:pt x="859" y="1"/>
                        <a:pt x="555" y="126"/>
                        <a:pt x="340" y="359"/>
                      </a:cubicBezTo>
                      <a:cubicBezTo>
                        <a:pt x="107" y="609"/>
                        <a:pt x="0" y="949"/>
                        <a:pt x="0" y="1379"/>
                      </a:cubicBezTo>
                      <a:cubicBezTo>
                        <a:pt x="0" y="1790"/>
                        <a:pt x="107" y="2113"/>
                        <a:pt x="340" y="2363"/>
                      </a:cubicBezTo>
                      <a:cubicBezTo>
                        <a:pt x="555" y="2596"/>
                        <a:pt x="841" y="2721"/>
                        <a:pt x="1199" y="2721"/>
                      </a:cubicBezTo>
                      <a:cubicBezTo>
                        <a:pt x="1467" y="2721"/>
                        <a:pt x="1700" y="2649"/>
                        <a:pt x="1879" y="2506"/>
                      </a:cubicBezTo>
                      <a:cubicBezTo>
                        <a:pt x="2076" y="2363"/>
                        <a:pt x="2201" y="2148"/>
                        <a:pt x="2273" y="1862"/>
                      </a:cubicBezTo>
                      <a:lnTo>
                        <a:pt x="1772" y="1701"/>
                      </a:lnTo>
                      <a:cubicBezTo>
                        <a:pt x="1718" y="1898"/>
                        <a:pt x="1646" y="2041"/>
                        <a:pt x="1557" y="2130"/>
                      </a:cubicBezTo>
                      <a:cubicBezTo>
                        <a:pt x="1450" y="2220"/>
                        <a:pt x="1324" y="2256"/>
                        <a:pt x="1181" y="2256"/>
                      </a:cubicBezTo>
                      <a:cubicBezTo>
                        <a:pt x="1002" y="2256"/>
                        <a:pt x="841" y="2184"/>
                        <a:pt x="716" y="2041"/>
                      </a:cubicBezTo>
                      <a:cubicBezTo>
                        <a:pt x="608" y="1916"/>
                        <a:pt x="537" y="1665"/>
                        <a:pt x="537" y="1343"/>
                      </a:cubicBezTo>
                      <a:cubicBezTo>
                        <a:pt x="537" y="1021"/>
                        <a:pt x="608" y="806"/>
                        <a:pt x="716" y="663"/>
                      </a:cubicBezTo>
                      <a:cubicBezTo>
                        <a:pt x="841" y="520"/>
                        <a:pt x="1002" y="448"/>
                        <a:pt x="1199" y="448"/>
                      </a:cubicBezTo>
                      <a:cubicBezTo>
                        <a:pt x="1342" y="448"/>
                        <a:pt x="1450" y="484"/>
                        <a:pt x="1557" y="574"/>
                      </a:cubicBezTo>
                      <a:cubicBezTo>
                        <a:pt x="1646" y="645"/>
                        <a:pt x="1718" y="753"/>
                        <a:pt x="1754" y="896"/>
                      </a:cubicBezTo>
                      <a:lnTo>
                        <a:pt x="2273" y="770"/>
                      </a:lnTo>
                      <a:cubicBezTo>
                        <a:pt x="2219" y="556"/>
                        <a:pt x="2130" y="395"/>
                        <a:pt x="2004" y="287"/>
                      </a:cubicBezTo>
                      <a:cubicBezTo>
                        <a:pt x="1807" y="90"/>
                        <a:pt x="1539" y="1"/>
                        <a:pt x="1217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7" name="Google Shape;407;p15"/>
                <p:cNvSpPr/>
                <p:nvPr/>
              </p:nvSpPr>
              <p:spPr>
                <a:xfrm>
                  <a:off x="6791775" y="2282600"/>
                  <a:ext cx="12550" cy="6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2632" extrusionOk="0">
                      <a:moveTo>
                        <a:pt x="0" y="1"/>
                      </a:moveTo>
                      <a:lnTo>
                        <a:pt x="0" y="2631"/>
                      </a:lnTo>
                      <a:lnTo>
                        <a:pt x="501" y="2631"/>
                      </a:lnTo>
                      <a:lnTo>
                        <a:pt x="501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8" name="Google Shape;408;p15"/>
                <p:cNvSpPr/>
                <p:nvPr/>
              </p:nvSpPr>
              <p:spPr>
                <a:xfrm>
                  <a:off x="6675900" y="2388625"/>
                  <a:ext cx="23725" cy="3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9" h="1254" extrusionOk="0">
                      <a:moveTo>
                        <a:pt x="609" y="1"/>
                      </a:moveTo>
                      <a:cubicBezTo>
                        <a:pt x="430" y="1"/>
                        <a:pt x="269" y="55"/>
                        <a:pt x="162" y="162"/>
                      </a:cubicBezTo>
                      <a:cubicBezTo>
                        <a:pt x="54" y="269"/>
                        <a:pt x="0" y="430"/>
                        <a:pt x="0" y="627"/>
                      </a:cubicBezTo>
                      <a:cubicBezTo>
                        <a:pt x="0" y="806"/>
                        <a:pt x="54" y="967"/>
                        <a:pt x="162" y="1075"/>
                      </a:cubicBezTo>
                      <a:cubicBezTo>
                        <a:pt x="269" y="1200"/>
                        <a:pt x="412" y="1254"/>
                        <a:pt x="591" y="1254"/>
                      </a:cubicBezTo>
                      <a:cubicBezTo>
                        <a:pt x="663" y="1254"/>
                        <a:pt x="734" y="1254"/>
                        <a:pt x="788" y="1236"/>
                      </a:cubicBezTo>
                      <a:cubicBezTo>
                        <a:pt x="842" y="1218"/>
                        <a:pt x="895" y="1200"/>
                        <a:pt x="949" y="1182"/>
                      </a:cubicBezTo>
                      <a:lnTo>
                        <a:pt x="949" y="985"/>
                      </a:lnTo>
                      <a:cubicBezTo>
                        <a:pt x="895" y="1021"/>
                        <a:pt x="842" y="1039"/>
                        <a:pt x="788" y="1057"/>
                      </a:cubicBezTo>
                      <a:cubicBezTo>
                        <a:pt x="734" y="1075"/>
                        <a:pt x="680" y="1092"/>
                        <a:pt x="627" y="1092"/>
                      </a:cubicBezTo>
                      <a:cubicBezTo>
                        <a:pt x="484" y="1092"/>
                        <a:pt x="394" y="1039"/>
                        <a:pt x="323" y="967"/>
                      </a:cubicBezTo>
                      <a:cubicBezTo>
                        <a:pt x="251" y="878"/>
                        <a:pt x="215" y="770"/>
                        <a:pt x="215" y="627"/>
                      </a:cubicBezTo>
                      <a:cubicBezTo>
                        <a:pt x="215" y="484"/>
                        <a:pt x="251" y="359"/>
                        <a:pt x="323" y="287"/>
                      </a:cubicBezTo>
                      <a:cubicBezTo>
                        <a:pt x="394" y="198"/>
                        <a:pt x="484" y="162"/>
                        <a:pt x="627" y="162"/>
                      </a:cubicBezTo>
                      <a:cubicBezTo>
                        <a:pt x="680" y="162"/>
                        <a:pt x="734" y="162"/>
                        <a:pt x="788" y="180"/>
                      </a:cubicBezTo>
                      <a:cubicBezTo>
                        <a:pt x="842" y="198"/>
                        <a:pt x="895" y="216"/>
                        <a:pt x="949" y="251"/>
                      </a:cubicBezTo>
                      <a:lnTo>
                        <a:pt x="949" y="72"/>
                      </a:lnTo>
                      <a:cubicBezTo>
                        <a:pt x="895" y="37"/>
                        <a:pt x="842" y="19"/>
                        <a:pt x="788" y="19"/>
                      </a:cubicBezTo>
                      <a:cubicBezTo>
                        <a:pt x="734" y="1"/>
                        <a:pt x="680" y="1"/>
                        <a:pt x="609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9" name="Google Shape;409;p15"/>
                <p:cNvSpPr/>
                <p:nvPr/>
              </p:nvSpPr>
              <p:spPr>
                <a:xfrm>
                  <a:off x="6704525" y="2377450"/>
                  <a:ext cx="25075" cy="4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" h="1665" extrusionOk="0">
                      <a:moveTo>
                        <a:pt x="1" y="0"/>
                      </a:moveTo>
                      <a:lnTo>
                        <a:pt x="1" y="1665"/>
                      </a:lnTo>
                      <a:lnTo>
                        <a:pt x="198" y="1665"/>
                      </a:lnTo>
                      <a:lnTo>
                        <a:pt x="198" y="985"/>
                      </a:lnTo>
                      <a:cubicBezTo>
                        <a:pt x="198" y="877"/>
                        <a:pt x="233" y="788"/>
                        <a:pt x="287" y="716"/>
                      </a:cubicBezTo>
                      <a:cubicBezTo>
                        <a:pt x="341" y="645"/>
                        <a:pt x="430" y="609"/>
                        <a:pt x="538" y="609"/>
                      </a:cubicBezTo>
                      <a:cubicBezTo>
                        <a:pt x="627" y="609"/>
                        <a:pt x="699" y="645"/>
                        <a:pt x="734" y="698"/>
                      </a:cubicBezTo>
                      <a:cubicBezTo>
                        <a:pt x="788" y="752"/>
                        <a:pt x="806" y="842"/>
                        <a:pt x="806" y="949"/>
                      </a:cubicBezTo>
                      <a:lnTo>
                        <a:pt x="806" y="1665"/>
                      </a:lnTo>
                      <a:lnTo>
                        <a:pt x="1003" y="1665"/>
                      </a:lnTo>
                      <a:lnTo>
                        <a:pt x="1003" y="949"/>
                      </a:lnTo>
                      <a:cubicBezTo>
                        <a:pt x="1003" y="770"/>
                        <a:pt x="967" y="645"/>
                        <a:pt x="895" y="573"/>
                      </a:cubicBezTo>
                      <a:cubicBezTo>
                        <a:pt x="824" y="484"/>
                        <a:pt x="717" y="448"/>
                        <a:pt x="591" y="448"/>
                      </a:cubicBezTo>
                      <a:cubicBezTo>
                        <a:pt x="502" y="448"/>
                        <a:pt x="430" y="466"/>
                        <a:pt x="359" y="502"/>
                      </a:cubicBezTo>
                      <a:cubicBezTo>
                        <a:pt x="305" y="537"/>
                        <a:pt x="251" y="591"/>
                        <a:pt x="198" y="663"/>
                      </a:cubicBezTo>
                      <a:lnTo>
                        <a:pt x="198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0" name="Google Shape;410;p15"/>
                <p:cNvSpPr/>
                <p:nvPr/>
              </p:nvSpPr>
              <p:spPr>
                <a:xfrm>
                  <a:off x="6734050" y="2377450"/>
                  <a:ext cx="4950" cy="4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" h="1665" extrusionOk="0">
                      <a:moveTo>
                        <a:pt x="1" y="0"/>
                      </a:moveTo>
                      <a:lnTo>
                        <a:pt x="1" y="1665"/>
                      </a:lnTo>
                      <a:lnTo>
                        <a:pt x="198" y="1665"/>
                      </a:lnTo>
                      <a:lnTo>
                        <a:pt x="198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1" name="Google Shape;411;p15"/>
                <p:cNvSpPr/>
                <p:nvPr/>
              </p:nvSpPr>
              <p:spPr>
                <a:xfrm>
                  <a:off x="6743000" y="2388625"/>
                  <a:ext cx="27775" cy="3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1" h="1254" extrusionOk="0">
                      <a:moveTo>
                        <a:pt x="555" y="162"/>
                      </a:moveTo>
                      <a:cubicBezTo>
                        <a:pt x="663" y="162"/>
                        <a:pt x="752" y="198"/>
                        <a:pt x="806" y="287"/>
                      </a:cubicBezTo>
                      <a:cubicBezTo>
                        <a:pt x="860" y="359"/>
                        <a:pt x="895" y="484"/>
                        <a:pt x="895" y="627"/>
                      </a:cubicBezTo>
                      <a:cubicBezTo>
                        <a:pt x="895" y="770"/>
                        <a:pt x="860" y="878"/>
                        <a:pt x="806" y="967"/>
                      </a:cubicBezTo>
                      <a:cubicBezTo>
                        <a:pt x="752" y="1039"/>
                        <a:pt x="663" y="1092"/>
                        <a:pt x="555" y="1092"/>
                      </a:cubicBezTo>
                      <a:cubicBezTo>
                        <a:pt x="448" y="1092"/>
                        <a:pt x="359" y="1039"/>
                        <a:pt x="305" y="967"/>
                      </a:cubicBezTo>
                      <a:cubicBezTo>
                        <a:pt x="251" y="878"/>
                        <a:pt x="215" y="770"/>
                        <a:pt x="215" y="627"/>
                      </a:cubicBezTo>
                      <a:cubicBezTo>
                        <a:pt x="215" y="484"/>
                        <a:pt x="251" y="359"/>
                        <a:pt x="305" y="287"/>
                      </a:cubicBezTo>
                      <a:cubicBezTo>
                        <a:pt x="377" y="198"/>
                        <a:pt x="448" y="162"/>
                        <a:pt x="555" y="162"/>
                      </a:cubicBezTo>
                      <a:close/>
                      <a:moveTo>
                        <a:pt x="555" y="1"/>
                      </a:moveTo>
                      <a:cubicBezTo>
                        <a:pt x="377" y="1"/>
                        <a:pt x="251" y="55"/>
                        <a:pt x="144" y="162"/>
                      </a:cubicBezTo>
                      <a:cubicBezTo>
                        <a:pt x="54" y="269"/>
                        <a:pt x="1" y="430"/>
                        <a:pt x="1" y="627"/>
                      </a:cubicBezTo>
                      <a:cubicBezTo>
                        <a:pt x="1" y="824"/>
                        <a:pt x="54" y="967"/>
                        <a:pt x="144" y="1092"/>
                      </a:cubicBezTo>
                      <a:cubicBezTo>
                        <a:pt x="251" y="1200"/>
                        <a:pt x="377" y="1254"/>
                        <a:pt x="555" y="1254"/>
                      </a:cubicBezTo>
                      <a:cubicBezTo>
                        <a:pt x="734" y="1254"/>
                        <a:pt x="860" y="1200"/>
                        <a:pt x="967" y="1092"/>
                      </a:cubicBezTo>
                      <a:cubicBezTo>
                        <a:pt x="1057" y="967"/>
                        <a:pt x="1110" y="824"/>
                        <a:pt x="1110" y="627"/>
                      </a:cubicBezTo>
                      <a:cubicBezTo>
                        <a:pt x="1110" y="430"/>
                        <a:pt x="1057" y="269"/>
                        <a:pt x="967" y="162"/>
                      </a:cubicBezTo>
                      <a:cubicBezTo>
                        <a:pt x="860" y="55"/>
                        <a:pt x="734" y="1"/>
                        <a:pt x="555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2" name="Google Shape;412;p15"/>
                <p:cNvSpPr/>
                <p:nvPr/>
              </p:nvSpPr>
              <p:spPr>
                <a:xfrm>
                  <a:off x="6774775" y="2388625"/>
                  <a:ext cx="17475" cy="3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1218" extrusionOk="0">
                      <a:moveTo>
                        <a:pt x="591" y="1"/>
                      </a:moveTo>
                      <a:cubicBezTo>
                        <a:pt x="501" y="1"/>
                        <a:pt x="412" y="19"/>
                        <a:pt x="358" y="55"/>
                      </a:cubicBezTo>
                      <a:cubicBezTo>
                        <a:pt x="287" y="72"/>
                        <a:pt x="233" y="126"/>
                        <a:pt x="197" y="216"/>
                      </a:cubicBezTo>
                      <a:lnTo>
                        <a:pt x="197" y="19"/>
                      </a:lnTo>
                      <a:lnTo>
                        <a:pt x="0" y="19"/>
                      </a:lnTo>
                      <a:lnTo>
                        <a:pt x="0" y="1218"/>
                      </a:lnTo>
                      <a:lnTo>
                        <a:pt x="197" y="1218"/>
                      </a:lnTo>
                      <a:lnTo>
                        <a:pt x="197" y="591"/>
                      </a:lnTo>
                      <a:cubicBezTo>
                        <a:pt x="197" y="448"/>
                        <a:pt x="215" y="341"/>
                        <a:pt x="287" y="269"/>
                      </a:cubicBezTo>
                      <a:cubicBezTo>
                        <a:pt x="340" y="198"/>
                        <a:pt x="430" y="162"/>
                        <a:pt x="537" y="162"/>
                      </a:cubicBezTo>
                      <a:cubicBezTo>
                        <a:pt x="573" y="162"/>
                        <a:pt x="591" y="180"/>
                        <a:pt x="627" y="180"/>
                      </a:cubicBezTo>
                      <a:cubicBezTo>
                        <a:pt x="645" y="180"/>
                        <a:pt x="680" y="198"/>
                        <a:pt x="698" y="198"/>
                      </a:cubicBezTo>
                      <a:lnTo>
                        <a:pt x="698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3" name="Google Shape;413;p15"/>
                <p:cNvSpPr/>
                <p:nvPr/>
              </p:nvSpPr>
              <p:spPr>
                <a:xfrm>
                  <a:off x="6792225" y="2377450"/>
                  <a:ext cx="4950" cy="4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" h="1665" extrusionOk="0">
                      <a:moveTo>
                        <a:pt x="0" y="0"/>
                      </a:moveTo>
                      <a:lnTo>
                        <a:pt x="0" y="251"/>
                      </a:lnTo>
                      <a:lnTo>
                        <a:pt x="197" y="251"/>
                      </a:lnTo>
                      <a:lnTo>
                        <a:pt x="197" y="0"/>
                      </a:lnTo>
                      <a:close/>
                      <a:moveTo>
                        <a:pt x="0" y="466"/>
                      </a:moveTo>
                      <a:lnTo>
                        <a:pt x="0" y="1665"/>
                      </a:lnTo>
                      <a:lnTo>
                        <a:pt x="197" y="1665"/>
                      </a:lnTo>
                      <a:lnTo>
                        <a:pt x="197" y="466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4" name="Google Shape;414;p15"/>
                <p:cNvSpPr/>
                <p:nvPr/>
              </p:nvSpPr>
              <p:spPr>
                <a:xfrm>
                  <a:off x="6803400" y="2388625"/>
                  <a:ext cx="25075" cy="3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" h="1218" extrusionOk="0">
                      <a:moveTo>
                        <a:pt x="591" y="1"/>
                      </a:moveTo>
                      <a:cubicBezTo>
                        <a:pt x="502" y="1"/>
                        <a:pt x="430" y="19"/>
                        <a:pt x="358" y="55"/>
                      </a:cubicBezTo>
                      <a:cubicBezTo>
                        <a:pt x="305" y="90"/>
                        <a:pt x="251" y="144"/>
                        <a:pt x="197" y="216"/>
                      </a:cubicBezTo>
                      <a:lnTo>
                        <a:pt x="197" y="19"/>
                      </a:lnTo>
                      <a:lnTo>
                        <a:pt x="1" y="19"/>
                      </a:lnTo>
                      <a:lnTo>
                        <a:pt x="1" y="1218"/>
                      </a:lnTo>
                      <a:lnTo>
                        <a:pt x="197" y="1218"/>
                      </a:lnTo>
                      <a:lnTo>
                        <a:pt x="197" y="538"/>
                      </a:lnTo>
                      <a:cubicBezTo>
                        <a:pt x="197" y="430"/>
                        <a:pt x="233" y="341"/>
                        <a:pt x="287" y="269"/>
                      </a:cubicBezTo>
                      <a:cubicBezTo>
                        <a:pt x="358" y="198"/>
                        <a:pt x="430" y="162"/>
                        <a:pt x="537" y="162"/>
                      </a:cubicBezTo>
                      <a:cubicBezTo>
                        <a:pt x="627" y="162"/>
                        <a:pt x="698" y="198"/>
                        <a:pt x="734" y="251"/>
                      </a:cubicBezTo>
                      <a:cubicBezTo>
                        <a:pt x="788" y="305"/>
                        <a:pt x="806" y="395"/>
                        <a:pt x="806" y="502"/>
                      </a:cubicBezTo>
                      <a:lnTo>
                        <a:pt x="806" y="1218"/>
                      </a:lnTo>
                      <a:lnTo>
                        <a:pt x="1003" y="1218"/>
                      </a:lnTo>
                      <a:lnTo>
                        <a:pt x="1003" y="502"/>
                      </a:lnTo>
                      <a:cubicBezTo>
                        <a:pt x="1003" y="323"/>
                        <a:pt x="967" y="198"/>
                        <a:pt x="895" y="126"/>
                      </a:cubicBezTo>
                      <a:cubicBezTo>
                        <a:pt x="824" y="37"/>
                        <a:pt x="716" y="1"/>
                        <a:pt x="591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5" name="Google Shape;415;p15"/>
                <p:cNvSpPr/>
                <p:nvPr/>
              </p:nvSpPr>
              <p:spPr>
                <a:xfrm>
                  <a:off x="6830700" y="2388625"/>
                  <a:ext cx="28200" cy="3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8" h="1254" extrusionOk="0">
                      <a:moveTo>
                        <a:pt x="591" y="162"/>
                      </a:moveTo>
                      <a:cubicBezTo>
                        <a:pt x="698" y="162"/>
                        <a:pt x="770" y="198"/>
                        <a:pt x="841" y="251"/>
                      </a:cubicBezTo>
                      <a:cubicBezTo>
                        <a:pt x="895" y="323"/>
                        <a:pt x="931" y="412"/>
                        <a:pt x="931" y="520"/>
                      </a:cubicBezTo>
                      <a:lnTo>
                        <a:pt x="215" y="520"/>
                      </a:lnTo>
                      <a:cubicBezTo>
                        <a:pt x="233" y="395"/>
                        <a:pt x="269" y="323"/>
                        <a:pt x="340" y="251"/>
                      </a:cubicBezTo>
                      <a:cubicBezTo>
                        <a:pt x="394" y="198"/>
                        <a:pt x="483" y="162"/>
                        <a:pt x="591" y="162"/>
                      </a:cubicBezTo>
                      <a:close/>
                      <a:moveTo>
                        <a:pt x="591" y="1"/>
                      </a:moveTo>
                      <a:cubicBezTo>
                        <a:pt x="412" y="1"/>
                        <a:pt x="269" y="55"/>
                        <a:pt x="161" y="162"/>
                      </a:cubicBezTo>
                      <a:cubicBezTo>
                        <a:pt x="54" y="287"/>
                        <a:pt x="0" y="430"/>
                        <a:pt x="0" y="627"/>
                      </a:cubicBezTo>
                      <a:cubicBezTo>
                        <a:pt x="0" y="824"/>
                        <a:pt x="72" y="967"/>
                        <a:pt x="179" y="1092"/>
                      </a:cubicBezTo>
                      <a:cubicBezTo>
                        <a:pt x="286" y="1200"/>
                        <a:pt x="448" y="1254"/>
                        <a:pt x="627" y="1254"/>
                      </a:cubicBezTo>
                      <a:cubicBezTo>
                        <a:pt x="716" y="1254"/>
                        <a:pt x="788" y="1236"/>
                        <a:pt x="859" y="1236"/>
                      </a:cubicBezTo>
                      <a:cubicBezTo>
                        <a:pt x="931" y="1218"/>
                        <a:pt x="1002" y="1182"/>
                        <a:pt x="1074" y="1164"/>
                      </a:cubicBezTo>
                      <a:lnTo>
                        <a:pt x="1074" y="967"/>
                      </a:lnTo>
                      <a:cubicBezTo>
                        <a:pt x="1002" y="1003"/>
                        <a:pt x="931" y="1039"/>
                        <a:pt x="859" y="1057"/>
                      </a:cubicBezTo>
                      <a:cubicBezTo>
                        <a:pt x="788" y="1075"/>
                        <a:pt x="716" y="1092"/>
                        <a:pt x="644" y="1092"/>
                      </a:cubicBezTo>
                      <a:cubicBezTo>
                        <a:pt x="519" y="1092"/>
                        <a:pt x="412" y="1057"/>
                        <a:pt x="340" y="985"/>
                      </a:cubicBezTo>
                      <a:cubicBezTo>
                        <a:pt x="269" y="914"/>
                        <a:pt x="215" y="806"/>
                        <a:pt x="215" y="663"/>
                      </a:cubicBezTo>
                      <a:lnTo>
                        <a:pt x="1128" y="663"/>
                      </a:lnTo>
                      <a:lnTo>
                        <a:pt x="1128" y="574"/>
                      </a:lnTo>
                      <a:cubicBezTo>
                        <a:pt x="1128" y="395"/>
                        <a:pt x="1074" y="251"/>
                        <a:pt x="984" y="144"/>
                      </a:cubicBezTo>
                      <a:cubicBezTo>
                        <a:pt x="877" y="37"/>
                        <a:pt x="752" y="1"/>
                        <a:pt x="591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6" name="Google Shape;416;p15"/>
                <p:cNvSpPr/>
                <p:nvPr/>
              </p:nvSpPr>
              <p:spPr>
                <a:xfrm>
                  <a:off x="6725550" y="2449475"/>
                  <a:ext cx="39400" cy="6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6" h="2667" extrusionOk="0">
                      <a:moveTo>
                        <a:pt x="627" y="1"/>
                      </a:moveTo>
                      <a:lnTo>
                        <a:pt x="1" y="126"/>
                      </a:lnTo>
                      <a:lnTo>
                        <a:pt x="1" y="466"/>
                      </a:lnTo>
                      <a:lnTo>
                        <a:pt x="627" y="323"/>
                      </a:lnTo>
                      <a:lnTo>
                        <a:pt x="627" y="2363"/>
                      </a:lnTo>
                      <a:lnTo>
                        <a:pt x="37" y="2363"/>
                      </a:lnTo>
                      <a:lnTo>
                        <a:pt x="37" y="2667"/>
                      </a:lnTo>
                      <a:lnTo>
                        <a:pt x="1576" y="2667"/>
                      </a:lnTo>
                      <a:lnTo>
                        <a:pt x="1576" y="2363"/>
                      </a:lnTo>
                      <a:lnTo>
                        <a:pt x="985" y="2363"/>
                      </a:lnTo>
                      <a:lnTo>
                        <a:pt x="985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7" name="Google Shape;417;p15"/>
                <p:cNvSpPr/>
                <p:nvPr/>
              </p:nvSpPr>
              <p:spPr>
                <a:xfrm>
                  <a:off x="6772525" y="2449475"/>
                  <a:ext cx="42975" cy="6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9" h="2667" extrusionOk="0">
                      <a:moveTo>
                        <a:pt x="1" y="1"/>
                      </a:moveTo>
                      <a:lnTo>
                        <a:pt x="1" y="305"/>
                      </a:lnTo>
                      <a:lnTo>
                        <a:pt x="1289" y="305"/>
                      </a:lnTo>
                      <a:lnTo>
                        <a:pt x="377" y="2667"/>
                      </a:lnTo>
                      <a:lnTo>
                        <a:pt x="752" y="2667"/>
                      </a:lnTo>
                      <a:lnTo>
                        <a:pt x="1719" y="162"/>
                      </a:lnTo>
                      <a:lnTo>
                        <a:pt x="1719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8" name="Google Shape;418;p15"/>
                <p:cNvSpPr/>
                <p:nvPr/>
              </p:nvSpPr>
              <p:spPr>
                <a:xfrm>
                  <a:off x="7114775" y="2176125"/>
                  <a:ext cx="48800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2" h="2685" extrusionOk="0">
                      <a:moveTo>
                        <a:pt x="1200" y="323"/>
                      </a:moveTo>
                      <a:lnTo>
                        <a:pt x="1200" y="1754"/>
                      </a:lnTo>
                      <a:lnTo>
                        <a:pt x="287" y="1754"/>
                      </a:lnTo>
                      <a:lnTo>
                        <a:pt x="1200" y="323"/>
                      </a:lnTo>
                      <a:close/>
                      <a:moveTo>
                        <a:pt x="1110" y="1"/>
                      </a:moveTo>
                      <a:lnTo>
                        <a:pt x="1" y="1701"/>
                      </a:lnTo>
                      <a:lnTo>
                        <a:pt x="1" y="2041"/>
                      </a:lnTo>
                      <a:lnTo>
                        <a:pt x="1200" y="2041"/>
                      </a:lnTo>
                      <a:lnTo>
                        <a:pt x="1200" y="2685"/>
                      </a:lnTo>
                      <a:lnTo>
                        <a:pt x="1557" y="2685"/>
                      </a:lnTo>
                      <a:lnTo>
                        <a:pt x="1557" y="2041"/>
                      </a:lnTo>
                      <a:lnTo>
                        <a:pt x="1951" y="2041"/>
                      </a:lnTo>
                      <a:lnTo>
                        <a:pt x="1951" y="1754"/>
                      </a:lnTo>
                      <a:lnTo>
                        <a:pt x="1557" y="1754"/>
                      </a:lnTo>
                      <a:lnTo>
                        <a:pt x="1557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9" name="Google Shape;419;p15"/>
                <p:cNvSpPr/>
                <p:nvPr/>
              </p:nvSpPr>
              <p:spPr>
                <a:xfrm>
                  <a:off x="7166225" y="2175225"/>
                  <a:ext cx="46100" cy="6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4" h="2775" extrusionOk="0">
                      <a:moveTo>
                        <a:pt x="931" y="287"/>
                      </a:moveTo>
                      <a:cubicBezTo>
                        <a:pt x="1110" y="287"/>
                        <a:pt x="1253" y="377"/>
                        <a:pt x="1343" y="556"/>
                      </a:cubicBezTo>
                      <a:cubicBezTo>
                        <a:pt x="1432" y="735"/>
                        <a:pt x="1486" y="1021"/>
                        <a:pt x="1486" y="1379"/>
                      </a:cubicBezTo>
                      <a:cubicBezTo>
                        <a:pt x="1486" y="1755"/>
                        <a:pt x="1432" y="2023"/>
                        <a:pt x="1343" y="2202"/>
                      </a:cubicBezTo>
                      <a:cubicBezTo>
                        <a:pt x="1253" y="2381"/>
                        <a:pt x="1110" y="2488"/>
                        <a:pt x="931" y="2488"/>
                      </a:cubicBezTo>
                      <a:cubicBezTo>
                        <a:pt x="734" y="2488"/>
                        <a:pt x="591" y="2381"/>
                        <a:pt x="502" y="2202"/>
                      </a:cubicBezTo>
                      <a:cubicBezTo>
                        <a:pt x="412" y="2023"/>
                        <a:pt x="358" y="1755"/>
                        <a:pt x="358" y="1379"/>
                      </a:cubicBezTo>
                      <a:cubicBezTo>
                        <a:pt x="358" y="1021"/>
                        <a:pt x="412" y="735"/>
                        <a:pt x="502" y="556"/>
                      </a:cubicBezTo>
                      <a:cubicBezTo>
                        <a:pt x="591" y="377"/>
                        <a:pt x="734" y="287"/>
                        <a:pt x="931" y="287"/>
                      </a:cubicBezTo>
                      <a:close/>
                      <a:moveTo>
                        <a:pt x="931" y="1"/>
                      </a:moveTo>
                      <a:cubicBezTo>
                        <a:pt x="627" y="1"/>
                        <a:pt x="394" y="108"/>
                        <a:pt x="233" y="359"/>
                      </a:cubicBezTo>
                      <a:cubicBezTo>
                        <a:pt x="72" y="591"/>
                        <a:pt x="1" y="931"/>
                        <a:pt x="1" y="1379"/>
                      </a:cubicBezTo>
                      <a:cubicBezTo>
                        <a:pt x="1" y="1826"/>
                        <a:pt x="72" y="2166"/>
                        <a:pt x="233" y="2417"/>
                      </a:cubicBezTo>
                      <a:cubicBezTo>
                        <a:pt x="394" y="2649"/>
                        <a:pt x="627" y="2775"/>
                        <a:pt x="931" y="2775"/>
                      </a:cubicBezTo>
                      <a:cubicBezTo>
                        <a:pt x="1217" y="2775"/>
                        <a:pt x="1450" y="2649"/>
                        <a:pt x="1611" y="2417"/>
                      </a:cubicBezTo>
                      <a:cubicBezTo>
                        <a:pt x="1772" y="2166"/>
                        <a:pt x="1844" y="1826"/>
                        <a:pt x="1844" y="1379"/>
                      </a:cubicBezTo>
                      <a:cubicBezTo>
                        <a:pt x="1844" y="931"/>
                        <a:pt x="1772" y="591"/>
                        <a:pt x="1611" y="359"/>
                      </a:cubicBezTo>
                      <a:cubicBezTo>
                        <a:pt x="1450" y="108"/>
                        <a:pt x="1217" y="1"/>
                        <a:pt x="931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0" name="Google Shape;420;p15"/>
                <p:cNvSpPr/>
                <p:nvPr/>
              </p:nvSpPr>
              <p:spPr>
                <a:xfrm>
                  <a:off x="7110300" y="2282600"/>
                  <a:ext cx="65800" cy="6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2" h="2632" extrusionOk="0">
                      <a:moveTo>
                        <a:pt x="1289" y="627"/>
                      </a:moveTo>
                      <a:lnTo>
                        <a:pt x="1647" y="1593"/>
                      </a:lnTo>
                      <a:lnTo>
                        <a:pt x="931" y="1593"/>
                      </a:lnTo>
                      <a:lnTo>
                        <a:pt x="1289" y="627"/>
                      </a:lnTo>
                      <a:close/>
                      <a:moveTo>
                        <a:pt x="1021" y="1"/>
                      </a:moveTo>
                      <a:lnTo>
                        <a:pt x="1" y="2631"/>
                      </a:lnTo>
                      <a:lnTo>
                        <a:pt x="555" y="2631"/>
                      </a:lnTo>
                      <a:lnTo>
                        <a:pt x="770" y="2041"/>
                      </a:lnTo>
                      <a:lnTo>
                        <a:pt x="1826" y="2041"/>
                      </a:lnTo>
                      <a:lnTo>
                        <a:pt x="2059" y="2631"/>
                      </a:lnTo>
                      <a:lnTo>
                        <a:pt x="2631" y="2631"/>
                      </a:lnTo>
                      <a:lnTo>
                        <a:pt x="1575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1" name="Google Shape;421;p15"/>
                <p:cNvSpPr/>
                <p:nvPr/>
              </p:nvSpPr>
              <p:spPr>
                <a:xfrm>
                  <a:off x="7181425" y="2299600"/>
                  <a:ext cx="30900" cy="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6" h="1952" extrusionOk="0">
                      <a:moveTo>
                        <a:pt x="896" y="1"/>
                      </a:moveTo>
                      <a:cubicBezTo>
                        <a:pt x="824" y="1"/>
                        <a:pt x="753" y="37"/>
                        <a:pt x="681" y="72"/>
                      </a:cubicBezTo>
                      <a:cubicBezTo>
                        <a:pt x="627" y="108"/>
                        <a:pt x="556" y="198"/>
                        <a:pt x="466" y="323"/>
                      </a:cubicBezTo>
                      <a:lnTo>
                        <a:pt x="466" y="54"/>
                      </a:lnTo>
                      <a:lnTo>
                        <a:pt x="1" y="54"/>
                      </a:lnTo>
                      <a:lnTo>
                        <a:pt x="1" y="1951"/>
                      </a:lnTo>
                      <a:lnTo>
                        <a:pt x="502" y="1951"/>
                      </a:lnTo>
                      <a:lnTo>
                        <a:pt x="502" y="1361"/>
                      </a:lnTo>
                      <a:cubicBezTo>
                        <a:pt x="502" y="1039"/>
                        <a:pt x="520" y="824"/>
                        <a:pt x="556" y="734"/>
                      </a:cubicBezTo>
                      <a:cubicBezTo>
                        <a:pt x="574" y="627"/>
                        <a:pt x="609" y="555"/>
                        <a:pt x="663" y="520"/>
                      </a:cubicBezTo>
                      <a:cubicBezTo>
                        <a:pt x="717" y="484"/>
                        <a:pt x="770" y="466"/>
                        <a:pt x="842" y="466"/>
                      </a:cubicBezTo>
                      <a:cubicBezTo>
                        <a:pt x="914" y="466"/>
                        <a:pt x="1003" y="484"/>
                        <a:pt x="1075" y="538"/>
                      </a:cubicBezTo>
                      <a:lnTo>
                        <a:pt x="1236" y="108"/>
                      </a:lnTo>
                      <a:cubicBezTo>
                        <a:pt x="1128" y="37"/>
                        <a:pt x="1021" y="1"/>
                        <a:pt x="896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2" name="Google Shape;422;p15"/>
                <p:cNvSpPr/>
                <p:nvPr/>
              </p:nvSpPr>
              <p:spPr>
                <a:xfrm>
                  <a:off x="7095550" y="2388625"/>
                  <a:ext cx="25075" cy="3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" h="1254" extrusionOk="0">
                      <a:moveTo>
                        <a:pt x="805" y="609"/>
                      </a:moveTo>
                      <a:lnTo>
                        <a:pt x="805" y="663"/>
                      </a:lnTo>
                      <a:cubicBezTo>
                        <a:pt x="805" y="788"/>
                        <a:pt x="787" y="896"/>
                        <a:pt x="716" y="967"/>
                      </a:cubicBezTo>
                      <a:cubicBezTo>
                        <a:pt x="644" y="1057"/>
                        <a:pt x="555" y="1092"/>
                        <a:pt x="447" y="1092"/>
                      </a:cubicBezTo>
                      <a:cubicBezTo>
                        <a:pt x="376" y="1092"/>
                        <a:pt x="304" y="1075"/>
                        <a:pt x="269" y="1021"/>
                      </a:cubicBezTo>
                      <a:cubicBezTo>
                        <a:pt x="215" y="985"/>
                        <a:pt x="197" y="931"/>
                        <a:pt x="197" y="860"/>
                      </a:cubicBezTo>
                      <a:cubicBezTo>
                        <a:pt x="197" y="770"/>
                        <a:pt x="215" y="717"/>
                        <a:pt x="286" y="681"/>
                      </a:cubicBezTo>
                      <a:cubicBezTo>
                        <a:pt x="340" y="627"/>
                        <a:pt x="465" y="609"/>
                        <a:pt x="609" y="609"/>
                      </a:cubicBezTo>
                      <a:close/>
                      <a:moveTo>
                        <a:pt x="483" y="1"/>
                      </a:moveTo>
                      <a:cubicBezTo>
                        <a:pt x="430" y="1"/>
                        <a:pt x="358" y="1"/>
                        <a:pt x="286" y="19"/>
                      </a:cubicBezTo>
                      <a:cubicBezTo>
                        <a:pt x="233" y="19"/>
                        <a:pt x="161" y="55"/>
                        <a:pt x="90" y="72"/>
                      </a:cubicBezTo>
                      <a:lnTo>
                        <a:pt x="90" y="251"/>
                      </a:lnTo>
                      <a:cubicBezTo>
                        <a:pt x="143" y="234"/>
                        <a:pt x="215" y="198"/>
                        <a:pt x="269" y="180"/>
                      </a:cubicBezTo>
                      <a:cubicBezTo>
                        <a:pt x="340" y="162"/>
                        <a:pt x="412" y="162"/>
                        <a:pt x="465" y="162"/>
                      </a:cubicBezTo>
                      <a:cubicBezTo>
                        <a:pt x="573" y="162"/>
                        <a:pt x="662" y="180"/>
                        <a:pt x="716" y="234"/>
                      </a:cubicBezTo>
                      <a:cubicBezTo>
                        <a:pt x="787" y="287"/>
                        <a:pt x="805" y="359"/>
                        <a:pt x="805" y="448"/>
                      </a:cubicBezTo>
                      <a:lnTo>
                        <a:pt x="805" y="466"/>
                      </a:lnTo>
                      <a:lnTo>
                        <a:pt x="537" y="466"/>
                      </a:lnTo>
                      <a:cubicBezTo>
                        <a:pt x="358" y="466"/>
                        <a:pt x="215" y="502"/>
                        <a:pt x="125" y="574"/>
                      </a:cubicBezTo>
                      <a:cubicBezTo>
                        <a:pt x="36" y="627"/>
                        <a:pt x="0" y="735"/>
                        <a:pt x="0" y="878"/>
                      </a:cubicBezTo>
                      <a:cubicBezTo>
                        <a:pt x="0" y="985"/>
                        <a:pt x="36" y="1075"/>
                        <a:pt x="107" y="1146"/>
                      </a:cubicBezTo>
                      <a:cubicBezTo>
                        <a:pt x="179" y="1218"/>
                        <a:pt x="269" y="1254"/>
                        <a:pt x="394" y="1254"/>
                      </a:cubicBezTo>
                      <a:cubicBezTo>
                        <a:pt x="501" y="1254"/>
                        <a:pt x="573" y="1236"/>
                        <a:pt x="644" y="1200"/>
                      </a:cubicBezTo>
                      <a:cubicBezTo>
                        <a:pt x="716" y="1164"/>
                        <a:pt x="770" y="1110"/>
                        <a:pt x="805" y="1039"/>
                      </a:cubicBezTo>
                      <a:lnTo>
                        <a:pt x="805" y="1218"/>
                      </a:lnTo>
                      <a:lnTo>
                        <a:pt x="1002" y="1218"/>
                      </a:lnTo>
                      <a:lnTo>
                        <a:pt x="1002" y="538"/>
                      </a:lnTo>
                      <a:cubicBezTo>
                        <a:pt x="1002" y="359"/>
                        <a:pt x="966" y="216"/>
                        <a:pt x="877" y="126"/>
                      </a:cubicBezTo>
                      <a:cubicBezTo>
                        <a:pt x="787" y="37"/>
                        <a:pt x="662" y="1"/>
                        <a:pt x="483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3" name="Google Shape;423;p15"/>
                <p:cNvSpPr/>
                <p:nvPr/>
              </p:nvSpPr>
              <p:spPr>
                <a:xfrm>
                  <a:off x="7126850" y="2388625"/>
                  <a:ext cx="17475" cy="3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1218" extrusionOk="0">
                      <a:moveTo>
                        <a:pt x="591" y="1"/>
                      </a:moveTo>
                      <a:cubicBezTo>
                        <a:pt x="502" y="1"/>
                        <a:pt x="430" y="19"/>
                        <a:pt x="359" y="55"/>
                      </a:cubicBezTo>
                      <a:cubicBezTo>
                        <a:pt x="287" y="72"/>
                        <a:pt x="233" y="126"/>
                        <a:pt x="198" y="216"/>
                      </a:cubicBezTo>
                      <a:lnTo>
                        <a:pt x="198" y="19"/>
                      </a:lnTo>
                      <a:lnTo>
                        <a:pt x="1" y="19"/>
                      </a:lnTo>
                      <a:lnTo>
                        <a:pt x="1" y="1218"/>
                      </a:lnTo>
                      <a:lnTo>
                        <a:pt x="198" y="1218"/>
                      </a:lnTo>
                      <a:lnTo>
                        <a:pt x="198" y="591"/>
                      </a:lnTo>
                      <a:cubicBezTo>
                        <a:pt x="198" y="448"/>
                        <a:pt x="216" y="341"/>
                        <a:pt x="287" y="269"/>
                      </a:cubicBezTo>
                      <a:cubicBezTo>
                        <a:pt x="341" y="198"/>
                        <a:pt x="430" y="162"/>
                        <a:pt x="538" y="162"/>
                      </a:cubicBezTo>
                      <a:cubicBezTo>
                        <a:pt x="573" y="162"/>
                        <a:pt x="609" y="180"/>
                        <a:pt x="627" y="180"/>
                      </a:cubicBezTo>
                      <a:cubicBezTo>
                        <a:pt x="645" y="180"/>
                        <a:pt x="681" y="198"/>
                        <a:pt x="699" y="198"/>
                      </a:cubicBezTo>
                      <a:lnTo>
                        <a:pt x="699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4" name="Google Shape;424;p15"/>
                <p:cNvSpPr/>
                <p:nvPr/>
              </p:nvSpPr>
              <p:spPr>
                <a:xfrm>
                  <a:off x="7142075" y="2388625"/>
                  <a:ext cx="26850" cy="4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4" h="1684" extrusionOk="0">
                      <a:moveTo>
                        <a:pt x="537" y="162"/>
                      </a:moveTo>
                      <a:cubicBezTo>
                        <a:pt x="644" y="162"/>
                        <a:pt x="734" y="198"/>
                        <a:pt x="788" y="269"/>
                      </a:cubicBezTo>
                      <a:cubicBezTo>
                        <a:pt x="859" y="359"/>
                        <a:pt x="877" y="466"/>
                        <a:pt x="877" y="609"/>
                      </a:cubicBezTo>
                      <a:cubicBezTo>
                        <a:pt x="877" y="752"/>
                        <a:pt x="859" y="860"/>
                        <a:pt x="788" y="931"/>
                      </a:cubicBezTo>
                      <a:cubicBezTo>
                        <a:pt x="734" y="1021"/>
                        <a:pt x="644" y="1057"/>
                        <a:pt x="537" y="1057"/>
                      </a:cubicBezTo>
                      <a:cubicBezTo>
                        <a:pt x="430" y="1057"/>
                        <a:pt x="358" y="1021"/>
                        <a:pt x="304" y="931"/>
                      </a:cubicBezTo>
                      <a:cubicBezTo>
                        <a:pt x="233" y="860"/>
                        <a:pt x="215" y="752"/>
                        <a:pt x="215" y="609"/>
                      </a:cubicBezTo>
                      <a:cubicBezTo>
                        <a:pt x="215" y="466"/>
                        <a:pt x="233" y="359"/>
                        <a:pt x="304" y="269"/>
                      </a:cubicBezTo>
                      <a:cubicBezTo>
                        <a:pt x="358" y="198"/>
                        <a:pt x="430" y="162"/>
                        <a:pt x="537" y="162"/>
                      </a:cubicBezTo>
                      <a:close/>
                      <a:moveTo>
                        <a:pt x="501" y="1"/>
                      </a:moveTo>
                      <a:cubicBezTo>
                        <a:pt x="340" y="1"/>
                        <a:pt x="233" y="55"/>
                        <a:pt x="143" y="162"/>
                      </a:cubicBezTo>
                      <a:cubicBezTo>
                        <a:pt x="54" y="269"/>
                        <a:pt x="0" y="412"/>
                        <a:pt x="0" y="609"/>
                      </a:cubicBezTo>
                      <a:cubicBezTo>
                        <a:pt x="0" y="788"/>
                        <a:pt x="54" y="949"/>
                        <a:pt x="143" y="1057"/>
                      </a:cubicBezTo>
                      <a:cubicBezTo>
                        <a:pt x="233" y="1164"/>
                        <a:pt x="340" y="1218"/>
                        <a:pt x="501" y="1218"/>
                      </a:cubicBezTo>
                      <a:cubicBezTo>
                        <a:pt x="591" y="1218"/>
                        <a:pt x="662" y="1200"/>
                        <a:pt x="716" y="1164"/>
                      </a:cubicBezTo>
                      <a:cubicBezTo>
                        <a:pt x="788" y="1128"/>
                        <a:pt x="841" y="1075"/>
                        <a:pt x="877" y="1003"/>
                      </a:cubicBezTo>
                      <a:lnTo>
                        <a:pt x="877" y="1110"/>
                      </a:lnTo>
                      <a:cubicBezTo>
                        <a:pt x="877" y="1236"/>
                        <a:pt x="841" y="1343"/>
                        <a:pt x="788" y="1415"/>
                      </a:cubicBezTo>
                      <a:cubicBezTo>
                        <a:pt x="716" y="1486"/>
                        <a:pt x="627" y="1522"/>
                        <a:pt x="501" y="1522"/>
                      </a:cubicBezTo>
                      <a:cubicBezTo>
                        <a:pt x="430" y="1522"/>
                        <a:pt x="376" y="1504"/>
                        <a:pt x="322" y="1486"/>
                      </a:cubicBezTo>
                      <a:cubicBezTo>
                        <a:pt x="269" y="1468"/>
                        <a:pt x="215" y="1450"/>
                        <a:pt x="143" y="1415"/>
                      </a:cubicBezTo>
                      <a:lnTo>
                        <a:pt x="143" y="1611"/>
                      </a:lnTo>
                      <a:cubicBezTo>
                        <a:pt x="215" y="1629"/>
                        <a:pt x="269" y="1647"/>
                        <a:pt x="322" y="1665"/>
                      </a:cubicBezTo>
                      <a:cubicBezTo>
                        <a:pt x="394" y="1665"/>
                        <a:pt x="448" y="1683"/>
                        <a:pt x="519" y="1683"/>
                      </a:cubicBezTo>
                      <a:cubicBezTo>
                        <a:pt x="716" y="1683"/>
                        <a:pt x="859" y="1629"/>
                        <a:pt x="949" y="1522"/>
                      </a:cubicBezTo>
                      <a:cubicBezTo>
                        <a:pt x="1038" y="1432"/>
                        <a:pt x="1074" y="1271"/>
                        <a:pt x="1074" y="1075"/>
                      </a:cubicBezTo>
                      <a:lnTo>
                        <a:pt x="1074" y="19"/>
                      </a:lnTo>
                      <a:lnTo>
                        <a:pt x="877" y="19"/>
                      </a:lnTo>
                      <a:lnTo>
                        <a:pt x="877" y="198"/>
                      </a:lnTo>
                      <a:cubicBezTo>
                        <a:pt x="841" y="126"/>
                        <a:pt x="788" y="72"/>
                        <a:pt x="716" y="37"/>
                      </a:cubicBezTo>
                      <a:cubicBezTo>
                        <a:pt x="662" y="1"/>
                        <a:pt x="591" y="1"/>
                        <a:pt x="501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5" name="Google Shape;425;p15"/>
                <p:cNvSpPr/>
                <p:nvPr/>
              </p:nvSpPr>
              <p:spPr>
                <a:xfrm>
                  <a:off x="7171150" y="2388625"/>
                  <a:ext cx="27750" cy="3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" h="1254" extrusionOk="0">
                      <a:moveTo>
                        <a:pt x="555" y="162"/>
                      </a:moveTo>
                      <a:cubicBezTo>
                        <a:pt x="663" y="162"/>
                        <a:pt x="752" y="198"/>
                        <a:pt x="806" y="287"/>
                      </a:cubicBezTo>
                      <a:cubicBezTo>
                        <a:pt x="859" y="359"/>
                        <a:pt x="895" y="484"/>
                        <a:pt x="895" y="627"/>
                      </a:cubicBezTo>
                      <a:cubicBezTo>
                        <a:pt x="895" y="770"/>
                        <a:pt x="859" y="878"/>
                        <a:pt x="806" y="967"/>
                      </a:cubicBezTo>
                      <a:cubicBezTo>
                        <a:pt x="752" y="1039"/>
                        <a:pt x="663" y="1092"/>
                        <a:pt x="555" y="1092"/>
                      </a:cubicBezTo>
                      <a:cubicBezTo>
                        <a:pt x="448" y="1092"/>
                        <a:pt x="358" y="1039"/>
                        <a:pt x="305" y="967"/>
                      </a:cubicBezTo>
                      <a:cubicBezTo>
                        <a:pt x="251" y="878"/>
                        <a:pt x="215" y="770"/>
                        <a:pt x="215" y="627"/>
                      </a:cubicBezTo>
                      <a:cubicBezTo>
                        <a:pt x="215" y="484"/>
                        <a:pt x="251" y="359"/>
                        <a:pt x="305" y="287"/>
                      </a:cubicBezTo>
                      <a:cubicBezTo>
                        <a:pt x="358" y="198"/>
                        <a:pt x="448" y="162"/>
                        <a:pt x="555" y="162"/>
                      </a:cubicBezTo>
                      <a:close/>
                      <a:moveTo>
                        <a:pt x="555" y="1"/>
                      </a:moveTo>
                      <a:cubicBezTo>
                        <a:pt x="376" y="1"/>
                        <a:pt x="251" y="55"/>
                        <a:pt x="144" y="162"/>
                      </a:cubicBezTo>
                      <a:cubicBezTo>
                        <a:pt x="54" y="269"/>
                        <a:pt x="0" y="430"/>
                        <a:pt x="0" y="627"/>
                      </a:cubicBezTo>
                      <a:cubicBezTo>
                        <a:pt x="0" y="824"/>
                        <a:pt x="54" y="967"/>
                        <a:pt x="144" y="1092"/>
                      </a:cubicBezTo>
                      <a:cubicBezTo>
                        <a:pt x="251" y="1200"/>
                        <a:pt x="376" y="1254"/>
                        <a:pt x="555" y="1254"/>
                      </a:cubicBezTo>
                      <a:cubicBezTo>
                        <a:pt x="734" y="1254"/>
                        <a:pt x="859" y="1200"/>
                        <a:pt x="967" y="1092"/>
                      </a:cubicBezTo>
                      <a:cubicBezTo>
                        <a:pt x="1056" y="967"/>
                        <a:pt x="1110" y="824"/>
                        <a:pt x="1110" y="627"/>
                      </a:cubicBezTo>
                      <a:cubicBezTo>
                        <a:pt x="1110" y="430"/>
                        <a:pt x="1056" y="269"/>
                        <a:pt x="967" y="162"/>
                      </a:cubicBezTo>
                      <a:cubicBezTo>
                        <a:pt x="859" y="55"/>
                        <a:pt x="734" y="1"/>
                        <a:pt x="555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6" name="Google Shape;426;p15"/>
                <p:cNvSpPr/>
                <p:nvPr/>
              </p:nvSpPr>
              <p:spPr>
                <a:xfrm>
                  <a:off x="7202900" y="2388625"/>
                  <a:ext cx="25100" cy="3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4" h="1218" extrusionOk="0">
                      <a:moveTo>
                        <a:pt x="591" y="1"/>
                      </a:moveTo>
                      <a:cubicBezTo>
                        <a:pt x="502" y="1"/>
                        <a:pt x="430" y="19"/>
                        <a:pt x="359" y="55"/>
                      </a:cubicBezTo>
                      <a:cubicBezTo>
                        <a:pt x="305" y="90"/>
                        <a:pt x="251" y="144"/>
                        <a:pt x="198" y="216"/>
                      </a:cubicBezTo>
                      <a:lnTo>
                        <a:pt x="198" y="19"/>
                      </a:lnTo>
                      <a:lnTo>
                        <a:pt x="1" y="19"/>
                      </a:lnTo>
                      <a:lnTo>
                        <a:pt x="1" y="1218"/>
                      </a:lnTo>
                      <a:lnTo>
                        <a:pt x="198" y="1218"/>
                      </a:lnTo>
                      <a:lnTo>
                        <a:pt x="198" y="538"/>
                      </a:lnTo>
                      <a:cubicBezTo>
                        <a:pt x="198" y="430"/>
                        <a:pt x="234" y="341"/>
                        <a:pt x="287" y="269"/>
                      </a:cubicBezTo>
                      <a:cubicBezTo>
                        <a:pt x="359" y="198"/>
                        <a:pt x="430" y="162"/>
                        <a:pt x="538" y="162"/>
                      </a:cubicBezTo>
                      <a:cubicBezTo>
                        <a:pt x="627" y="162"/>
                        <a:pt x="699" y="198"/>
                        <a:pt x="735" y="251"/>
                      </a:cubicBezTo>
                      <a:cubicBezTo>
                        <a:pt x="788" y="305"/>
                        <a:pt x="806" y="395"/>
                        <a:pt x="806" y="502"/>
                      </a:cubicBezTo>
                      <a:lnTo>
                        <a:pt x="806" y="1218"/>
                      </a:lnTo>
                      <a:lnTo>
                        <a:pt x="1003" y="1218"/>
                      </a:lnTo>
                      <a:lnTo>
                        <a:pt x="1003" y="502"/>
                      </a:lnTo>
                      <a:cubicBezTo>
                        <a:pt x="1003" y="323"/>
                        <a:pt x="967" y="198"/>
                        <a:pt x="896" y="126"/>
                      </a:cubicBezTo>
                      <a:cubicBezTo>
                        <a:pt x="824" y="37"/>
                        <a:pt x="717" y="1"/>
                        <a:pt x="591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7" name="Google Shape;427;p15"/>
                <p:cNvSpPr/>
                <p:nvPr/>
              </p:nvSpPr>
              <p:spPr>
                <a:xfrm>
                  <a:off x="7120150" y="2449475"/>
                  <a:ext cx="39825" cy="6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3" h="2667" extrusionOk="0">
                      <a:moveTo>
                        <a:pt x="645" y="1"/>
                      </a:moveTo>
                      <a:lnTo>
                        <a:pt x="0" y="126"/>
                      </a:lnTo>
                      <a:lnTo>
                        <a:pt x="0" y="466"/>
                      </a:lnTo>
                      <a:lnTo>
                        <a:pt x="645" y="323"/>
                      </a:lnTo>
                      <a:lnTo>
                        <a:pt x="645" y="2363"/>
                      </a:lnTo>
                      <a:lnTo>
                        <a:pt x="54" y="2363"/>
                      </a:lnTo>
                      <a:lnTo>
                        <a:pt x="54" y="2667"/>
                      </a:lnTo>
                      <a:lnTo>
                        <a:pt x="1593" y="2667"/>
                      </a:lnTo>
                      <a:lnTo>
                        <a:pt x="1593" y="2363"/>
                      </a:lnTo>
                      <a:lnTo>
                        <a:pt x="1002" y="2363"/>
                      </a:lnTo>
                      <a:lnTo>
                        <a:pt x="1002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8" name="Google Shape;428;p15"/>
                <p:cNvSpPr/>
                <p:nvPr/>
              </p:nvSpPr>
              <p:spPr>
                <a:xfrm>
                  <a:off x="7166225" y="2448125"/>
                  <a:ext cx="46100" cy="6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4" h="2775" extrusionOk="0">
                      <a:moveTo>
                        <a:pt x="931" y="287"/>
                      </a:moveTo>
                      <a:cubicBezTo>
                        <a:pt x="1074" y="287"/>
                        <a:pt x="1200" y="323"/>
                        <a:pt x="1289" y="413"/>
                      </a:cubicBezTo>
                      <a:cubicBezTo>
                        <a:pt x="1378" y="484"/>
                        <a:pt x="1414" y="591"/>
                        <a:pt x="1414" y="735"/>
                      </a:cubicBezTo>
                      <a:cubicBezTo>
                        <a:pt x="1414" y="878"/>
                        <a:pt x="1378" y="985"/>
                        <a:pt x="1289" y="1057"/>
                      </a:cubicBezTo>
                      <a:cubicBezTo>
                        <a:pt x="1200" y="1128"/>
                        <a:pt x="1074" y="1164"/>
                        <a:pt x="931" y="1164"/>
                      </a:cubicBezTo>
                      <a:cubicBezTo>
                        <a:pt x="770" y="1164"/>
                        <a:pt x="645" y="1128"/>
                        <a:pt x="555" y="1057"/>
                      </a:cubicBezTo>
                      <a:cubicBezTo>
                        <a:pt x="466" y="985"/>
                        <a:pt x="430" y="878"/>
                        <a:pt x="430" y="735"/>
                      </a:cubicBezTo>
                      <a:cubicBezTo>
                        <a:pt x="430" y="591"/>
                        <a:pt x="466" y="484"/>
                        <a:pt x="555" y="413"/>
                      </a:cubicBezTo>
                      <a:cubicBezTo>
                        <a:pt x="645" y="323"/>
                        <a:pt x="770" y="287"/>
                        <a:pt x="931" y="287"/>
                      </a:cubicBezTo>
                      <a:close/>
                      <a:moveTo>
                        <a:pt x="931" y="1450"/>
                      </a:moveTo>
                      <a:cubicBezTo>
                        <a:pt x="1092" y="1450"/>
                        <a:pt x="1235" y="1504"/>
                        <a:pt x="1325" y="1594"/>
                      </a:cubicBezTo>
                      <a:cubicBezTo>
                        <a:pt x="1432" y="1683"/>
                        <a:pt x="1486" y="1808"/>
                        <a:pt x="1486" y="1969"/>
                      </a:cubicBezTo>
                      <a:cubicBezTo>
                        <a:pt x="1486" y="2130"/>
                        <a:pt x="1432" y="2256"/>
                        <a:pt x="1325" y="2345"/>
                      </a:cubicBezTo>
                      <a:cubicBezTo>
                        <a:pt x="1235" y="2453"/>
                        <a:pt x="1092" y="2488"/>
                        <a:pt x="931" y="2488"/>
                      </a:cubicBezTo>
                      <a:cubicBezTo>
                        <a:pt x="752" y="2488"/>
                        <a:pt x="609" y="2453"/>
                        <a:pt x="520" y="2345"/>
                      </a:cubicBezTo>
                      <a:cubicBezTo>
                        <a:pt x="412" y="2256"/>
                        <a:pt x="376" y="2130"/>
                        <a:pt x="376" y="1969"/>
                      </a:cubicBezTo>
                      <a:cubicBezTo>
                        <a:pt x="376" y="1808"/>
                        <a:pt x="412" y="1683"/>
                        <a:pt x="520" y="1594"/>
                      </a:cubicBezTo>
                      <a:cubicBezTo>
                        <a:pt x="609" y="1504"/>
                        <a:pt x="752" y="1450"/>
                        <a:pt x="931" y="1450"/>
                      </a:cubicBezTo>
                      <a:close/>
                      <a:moveTo>
                        <a:pt x="931" y="1"/>
                      </a:moveTo>
                      <a:cubicBezTo>
                        <a:pt x="663" y="1"/>
                        <a:pt x="448" y="73"/>
                        <a:pt x="305" y="198"/>
                      </a:cubicBezTo>
                      <a:cubicBezTo>
                        <a:pt x="144" y="323"/>
                        <a:pt x="72" y="484"/>
                        <a:pt x="72" y="699"/>
                      </a:cubicBezTo>
                      <a:cubicBezTo>
                        <a:pt x="72" y="842"/>
                        <a:pt x="108" y="985"/>
                        <a:pt x="197" y="1093"/>
                      </a:cubicBezTo>
                      <a:cubicBezTo>
                        <a:pt x="287" y="1200"/>
                        <a:pt x="412" y="1271"/>
                        <a:pt x="555" y="1307"/>
                      </a:cubicBezTo>
                      <a:cubicBezTo>
                        <a:pt x="394" y="1343"/>
                        <a:pt x="251" y="1415"/>
                        <a:pt x="162" y="1540"/>
                      </a:cubicBezTo>
                      <a:cubicBezTo>
                        <a:pt x="54" y="1665"/>
                        <a:pt x="1" y="1808"/>
                        <a:pt x="1" y="1969"/>
                      </a:cubicBezTo>
                      <a:cubicBezTo>
                        <a:pt x="1" y="2238"/>
                        <a:pt x="90" y="2435"/>
                        <a:pt x="251" y="2578"/>
                      </a:cubicBezTo>
                      <a:cubicBezTo>
                        <a:pt x="394" y="2703"/>
                        <a:pt x="627" y="2775"/>
                        <a:pt x="931" y="2775"/>
                      </a:cubicBezTo>
                      <a:cubicBezTo>
                        <a:pt x="1217" y="2775"/>
                        <a:pt x="1450" y="2703"/>
                        <a:pt x="1593" y="2578"/>
                      </a:cubicBezTo>
                      <a:cubicBezTo>
                        <a:pt x="1754" y="2435"/>
                        <a:pt x="1844" y="2238"/>
                        <a:pt x="1844" y="1969"/>
                      </a:cubicBezTo>
                      <a:cubicBezTo>
                        <a:pt x="1844" y="1808"/>
                        <a:pt x="1790" y="1665"/>
                        <a:pt x="1701" y="1540"/>
                      </a:cubicBezTo>
                      <a:cubicBezTo>
                        <a:pt x="1593" y="1415"/>
                        <a:pt x="1468" y="1343"/>
                        <a:pt x="1289" y="1307"/>
                      </a:cubicBezTo>
                      <a:cubicBezTo>
                        <a:pt x="1432" y="1271"/>
                        <a:pt x="1557" y="1200"/>
                        <a:pt x="1647" y="1093"/>
                      </a:cubicBezTo>
                      <a:cubicBezTo>
                        <a:pt x="1736" y="985"/>
                        <a:pt x="1772" y="842"/>
                        <a:pt x="1772" y="699"/>
                      </a:cubicBezTo>
                      <a:cubicBezTo>
                        <a:pt x="1772" y="484"/>
                        <a:pt x="1701" y="323"/>
                        <a:pt x="1557" y="198"/>
                      </a:cubicBezTo>
                      <a:cubicBezTo>
                        <a:pt x="1396" y="73"/>
                        <a:pt x="1182" y="1"/>
                        <a:pt x="931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9" name="Google Shape;429;p15"/>
                <p:cNvSpPr/>
                <p:nvPr/>
              </p:nvSpPr>
              <p:spPr>
                <a:xfrm>
                  <a:off x="258250" y="2105900"/>
                  <a:ext cx="382975" cy="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19" h="180" extrusionOk="0">
                      <a:moveTo>
                        <a:pt x="0" y="0"/>
                      </a:moveTo>
                      <a:lnTo>
                        <a:pt x="0" y="179"/>
                      </a:lnTo>
                      <a:lnTo>
                        <a:pt x="15319" y="179"/>
                      </a:lnTo>
                      <a:lnTo>
                        <a:pt x="15319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0" name="Google Shape;430;p15"/>
                <p:cNvSpPr/>
                <p:nvPr/>
              </p:nvSpPr>
              <p:spPr>
                <a:xfrm>
                  <a:off x="641200" y="2105900"/>
                  <a:ext cx="4500" cy="1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" h="555" extrusionOk="0">
                      <a:moveTo>
                        <a:pt x="1" y="0"/>
                      </a:moveTo>
                      <a:lnTo>
                        <a:pt x="1" y="555"/>
                      </a:lnTo>
                      <a:lnTo>
                        <a:pt x="179" y="555"/>
                      </a:lnTo>
                      <a:lnTo>
                        <a:pt x="179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1" name="Google Shape;431;p15"/>
                <p:cNvSpPr/>
                <p:nvPr/>
              </p:nvSpPr>
              <p:spPr>
                <a:xfrm>
                  <a:off x="645675" y="2105900"/>
                  <a:ext cx="382525" cy="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01" h="180" extrusionOk="0">
                      <a:moveTo>
                        <a:pt x="0" y="0"/>
                      </a:moveTo>
                      <a:lnTo>
                        <a:pt x="0" y="179"/>
                      </a:lnTo>
                      <a:lnTo>
                        <a:pt x="15301" y="179"/>
                      </a:lnTo>
                      <a:lnTo>
                        <a:pt x="15301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2" name="Google Shape;432;p15"/>
                <p:cNvSpPr/>
                <p:nvPr/>
              </p:nvSpPr>
              <p:spPr>
                <a:xfrm>
                  <a:off x="1028175" y="2105900"/>
                  <a:ext cx="20175" cy="1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7" h="555" extrusionOk="0">
                      <a:moveTo>
                        <a:pt x="1" y="0"/>
                      </a:moveTo>
                      <a:lnTo>
                        <a:pt x="1" y="555"/>
                      </a:lnTo>
                      <a:lnTo>
                        <a:pt x="806" y="555"/>
                      </a:lnTo>
                      <a:lnTo>
                        <a:pt x="806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3" name="Google Shape;433;p15"/>
                <p:cNvSpPr/>
                <p:nvPr/>
              </p:nvSpPr>
              <p:spPr>
                <a:xfrm>
                  <a:off x="1426350" y="2105900"/>
                  <a:ext cx="13450" cy="1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" h="555" extrusionOk="0">
                      <a:moveTo>
                        <a:pt x="1" y="0"/>
                      </a:moveTo>
                      <a:lnTo>
                        <a:pt x="1" y="555"/>
                      </a:lnTo>
                      <a:lnTo>
                        <a:pt x="537" y="555"/>
                      </a:lnTo>
                      <a:lnTo>
                        <a:pt x="537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4" name="Google Shape;434;p15"/>
                <p:cNvSpPr/>
                <p:nvPr/>
              </p:nvSpPr>
              <p:spPr>
                <a:xfrm>
                  <a:off x="1426350" y="2105900"/>
                  <a:ext cx="1198550" cy="1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942" h="555" extrusionOk="0">
                      <a:moveTo>
                        <a:pt x="1" y="0"/>
                      </a:moveTo>
                      <a:lnTo>
                        <a:pt x="1" y="555"/>
                      </a:lnTo>
                      <a:lnTo>
                        <a:pt x="47942" y="555"/>
                      </a:lnTo>
                      <a:lnTo>
                        <a:pt x="47942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5" name="Google Shape;435;p15"/>
                <p:cNvSpPr/>
                <p:nvPr/>
              </p:nvSpPr>
              <p:spPr>
                <a:xfrm>
                  <a:off x="2611000" y="2105900"/>
                  <a:ext cx="13900" cy="1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" h="555" extrusionOk="0">
                      <a:moveTo>
                        <a:pt x="1" y="0"/>
                      </a:moveTo>
                      <a:lnTo>
                        <a:pt x="1" y="555"/>
                      </a:lnTo>
                      <a:lnTo>
                        <a:pt x="556" y="555"/>
                      </a:lnTo>
                      <a:lnTo>
                        <a:pt x="556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6" name="Google Shape;436;p15"/>
                <p:cNvSpPr/>
                <p:nvPr/>
              </p:nvSpPr>
              <p:spPr>
                <a:xfrm>
                  <a:off x="4977650" y="2105900"/>
                  <a:ext cx="20150" cy="1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6" h="555" extrusionOk="0">
                      <a:moveTo>
                        <a:pt x="0" y="0"/>
                      </a:moveTo>
                      <a:lnTo>
                        <a:pt x="0" y="555"/>
                      </a:lnTo>
                      <a:lnTo>
                        <a:pt x="806" y="555"/>
                      </a:lnTo>
                      <a:lnTo>
                        <a:pt x="806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7" name="Google Shape;437;p15"/>
                <p:cNvSpPr/>
                <p:nvPr/>
              </p:nvSpPr>
              <p:spPr>
                <a:xfrm>
                  <a:off x="4997775" y="2105900"/>
                  <a:ext cx="382975" cy="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19" h="180" extrusionOk="0">
                      <a:moveTo>
                        <a:pt x="1" y="0"/>
                      </a:moveTo>
                      <a:lnTo>
                        <a:pt x="1" y="179"/>
                      </a:lnTo>
                      <a:lnTo>
                        <a:pt x="15319" y="179"/>
                      </a:lnTo>
                      <a:lnTo>
                        <a:pt x="15319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8" name="Google Shape;438;p15"/>
                <p:cNvSpPr/>
                <p:nvPr/>
              </p:nvSpPr>
              <p:spPr>
                <a:xfrm>
                  <a:off x="5380725" y="2105900"/>
                  <a:ext cx="4500" cy="1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" h="555" extrusionOk="0">
                      <a:moveTo>
                        <a:pt x="1" y="0"/>
                      </a:moveTo>
                      <a:lnTo>
                        <a:pt x="1" y="555"/>
                      </a:lnTo>
                      <a:lnTo>
                        <a:pt x="180" y="555"/>
                      </a:lnTo>
                      <a:lnTo>
                        <a:pt x="180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9" name="Google Shape;439;p15"/>
                <p:cNvSpPr/>
                <p:nvPr/>
              </p:nvSpPr>
              <p:spPr>
                <a:xfrm>
                  <a:off x="5385200" y="2105900"/>
                  <a:ext cx="390600" cy="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24" h="180" extrusionOk="0">
                      <a:moveTo>
                        <a:pt x="1" y="0"/>
                      </a:moveTo>
                      <a:lnTo>
                        <a:pt x="1" y="179"/>
                      </a:lnTo>
                      <a:lnTo>
                        <a:pt x="15623" y="179"/>
                      </a:lnTo>
                      <a:lnTo>
                        <a:pt x="15623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0" name="Google Shape;440;p15"/>
                <p:cNvSpPr/>
                <p:nvPr/>
              </p:nvSpPr>
              <p:spPr>
                <a:xfrm>
                  <a:off x="5775775" y="2105900"/>
                  <a:ext cx="4500" cy="1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" h="555" extrusionOk="0">
                      <a:moveTo>
                        <a:pt x="0" y="0"/>
                      </a:moveTo>
                      <a:lnTo>
                        <a:pt x="0" y="555"/>
                      </a:lnTo>
                      <a:lnTo>
                        <a:pt x="179" y="555"/>
                      </a:lnTo>
                      <a:lnTo>
                        <a:pt x="179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1" name="Google Shape;441;p15"/>
                <p:cNvSpPr/>
                <p:nvPr/>
              </p:nvSpPr>
              <p:spPr>
                <a:xfrm>
                  <a:off x="5779800" y="2105900"/>
                  <a:ext cx="391025" cy="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41" h="180" extrusionOk="0">
                      <a:moveTo>
                        <a:pt x="0" y="0"/>
                      </a:moveTo>
                      <a:lnTo>
                        <a:pt x="0" y="179"/>
                      </a:lnTo>
                      <a:lnTo>
                        <a:pt x="15641" y="179"/>
                      </a:lnTo>
                      <a:lnTo>
                        <a:pt x="15641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2" name="Google Shape;442;p15"/>
                <p:cNvSpPr/>
                <p:nvPr/>
              </p:nvSpPr>
              <p:spPr>
                <a:xfrm>
                  <a:off x="6170800" y="2105900"/>
                  <a:ext cx="4050" cy="1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" h="555" extrusionOk="0">
                      <a:moveTo>
                        <a:pt x="1" y="0"/>
                      </a:moveTo>
                      <a:lnTo>
                        <a:pt x="1" y="555"/>
                      </a:lnTo>
                      <a:lnTo>
                        <a:pt x="162" y="555"/>
                      </a:lnTo>
                      <a:lnTo>
                        <a:pt x="162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3" name="Google Shape;443;p15"/>
                <p:cNvSpPr/>
                <p:nvPr/>
              </p:nvSpPr>
              <p:spPr>
                <a:xfrm>
                  <a:off x="6174825" y="2105900"/>
                  <a:ext cx="390600" cy="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24" h="180" extrusionOk="0">
                      <a:moveTo>
                        <a:pt x="1" y="0"/>
                      </a:moveTo>
                      <a:lnTo>
                        <a:pt x="1" y="179"/>
                      </a:lnTo>
                      <a:lnTo>
                        <a:pt x="15623" y="179"/>
                      </a:lnTo>
                      <a:lnTo>
                        <a:pt x="15623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4" name="Google Shape;444;p15"/>
                <p:cNvSpPr/>
                <p:nvPr/>
              </p:nvSpPr>
              <p:spPr>
                <a:xfrm>
                  <a:off x="6565400" y="2105900"/>
                  <a:ext cx="4500" cy="1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" h="555" extrusionOk="0">
                      <a:moveTo>
                        <a:pt x="0" y="0"/>
                      </a:moveTo>
                      <a:lnTo>
                        <a:pt x="0" y="555"/>
                      </a:lnTo>
                      <a:lnTo>
                        <a:pt x="179" y="555"/>
                      </a:lnTo>
                      <a:lnTo>
                        <a:pt x="179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5" name="Google Shape;445;p15"/>
                <p:cNvSpPr/>
                <p:nvPr/>
              </p:nvSpPr>
              <p:spPr>
                <a:xfrm>
                  <a:off x="6569875" y="2105900"/>
                  <a:ext cx="390575" cy="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23" h="180" extrusionOk="0">
                      <a:moveTo>
                        <a:pt x="0" y="0"/>
                      </a:moveTo>
                      <a:lnTo>
                        <a:pt x="0" y="179"/>
                      </a:lnTo>
                      <a:lnTo>
                        <a:pt x="15623" y="179"/>
                      </a:lnTo>
                      <a:lnTo>
                        <a:pt x="15623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6" name="Google Shape;446;p15"/>
                <p:cNvSpPr/>
                <p:nvPr/>
              </p:nvSpPr>
              <p:spPr>
                <a:xfrm>
                  <a:off x="6960425" y="2105900"/>
                  <a:ext cx="4500" cy="1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" h="555" extrusionOk="0">
                      <a:moveTo>
                        <a:pt x="1" y="0"/>
                      </a:moveTo>
                      <a:lnTo>
                        <a:pt x="1" y="555"/>
                      </a:lnTo>
                      <a:lnTo>
                        <a:pt x="180" y="555"/>
                      </a:lnTo>
                      <a:lnTo>
                        <a:pt x="180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7" name="Google Shape;447;p15"/>
                <p:cNvSpPr/>
                <p:nvPr/>
              </p:nvSpPr>
              <p:spPr>
                <a:xfrm>
                  <a:off x="6964900" y="2105900"/>
                  <a:ext cx="382550" cy="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02" h="180" extrusionOk="0">
                      <a:moveTo>
                        <a:pt x="1" y="0"/>
                      </a:moveTo>
                      <a:lnTo>
                        <a:pt x="1" y="179"/>
                      </a:lnTo>
                      <a:lnTo>
                        <a:pt x="15301" y="179"/>
                      </a:lnTo>
                      <a:lnTo>
                        <a:pt x="15301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8" name="Google Shape;448;p15"/>
                <p:cNvSpPr/>
                <p:nvPr/>
              </p:nvSpPr>
              <p:spPr>
                <a:xfrm>
                  <a:off x="7347425" y="2105900"/>
                  <a:ext cx="20150" cy="1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6" h="555" extrusionOk="0">
                      <a:moveTo>
                        <a:pt x="0" y="0"/>
                      </a:moveTo>
                      <a:lnTo>
                        <a:pt x="0" y="555"/>
                      </a:lnTo>
                      <a:lnTo>
                        <a:pt x="805" y="555"/>
                      </a:lnTo>
                      <a:lnTo>
                        <a:pt x="805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9" name="Google Shape;449;p15"/>
                <p:cNvSpPr/>
                <p:nvPr/>
              </p:nvSpPr>
              <p:spPr>
                <a:xfrm>
                  <a:off x="641200" y="2119750"/>
                  <a:ext cx="4500" cy="45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" h="18272" extrusionOk="0">
                      <a:moveTo>
                        <a:pt x="1" y="1"/>
                      </a:moveTo>
                      <a:lnTo>
                        <a:pt x="1" y="18272"/>
                      </a:lnTo>
                      <a:lnTo>
                        <a:pt x="179" y="18272"/>
                      </a:lnTo>
                      <a:lnTo>
                        <a:pt x="179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0" name="Google Shape;450;p15"/>
                <p:cNvSpPr/>
                <p:nvPr/>
              </p:nvSpPr>
              <p:spPr>
                <a:xfrm>
                  <a:off x="1028175" y="2119750"/>
                  <a:ext cx="20175" cy="45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7" h="18272" extrusionOk="0">
                      <a:moveTo>
                        <a:pt x="1" y="1"/>
                      </a:moveTo>
                      <a:lnTo>
                        <a:pt x="1" y="18272"/>
                      </a:lnTo>
                      <a:lnTo>
                        <a:pt x="806" y="18272"/>
                      </a:lnTo>
                      <a:lnTo>
                        <a:pt x="806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1" name="Google Shape;451;p15"/>
                <p:cNvSpPr/>
                <p:nvPr/>
              </p:nvSpPr>
              <p:spPr>
                <a:xfrm>
                  <a:off x="4977650" y="2119750"/>
                  <a:ext cx="20150" cy="45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6" h="18272" extrusionOk="0">
                      <a:moveTo>
                        <a:pt x="0" y="1"/>
                      </a:moveTo>
                      <a:lnTo>
                        <a:pt x="0" y="18272"/>
                      </a:lnTo>
                      <a:lnTo>
                        <a:pt x="806" y="18272"/>
                      </a:lnTo>
                      <a:lnTo>
                        <a:pt x="806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2" name="Google Shape;452;p15"/>
                <p:cNvSpPr/>
                <p:nvPr/>
              </p:nvSpPr>
              <p:spPr>
                <a:xfrm>
                  <a:off x="5380725" y="2119750"/>
                  <a:ext cx="4500" cy="45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" h="18272" extrusionOk="0">
                      <a:moveTo>
                        <a:pt x="1" y="1"/>
                      </a:moveTo>
                      <a:lnTo>
                        <a:pt x="1" y="18272"/>
                      </a:lnTo>
                      <a:lnTo>
                        <a:pt x="180" y="18272"/>
                      </a:lnTo>
                      <a:lnTo>
                        <a:pt x="180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3" name="Google Shape;453;p15"/>
                <p:cNvSpPr/>
                <p:nvPr/>
              </p:nvSpPr>
              <p:spPr>
                <a:xfrm>
                  <a:off x="5775775" y="2119750"/>
                  <a:ext cx="4500" cy="45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" h="18272" extrusionOk="0">
                      <a:moveTo>
                        <a:pt x="0" y="1"/>
                      </a:moveTo>
                      <a:lnTo>
                        <a:pt x="0" y="18272"/>
                      </a:lnTo>
                      <a:lnTo>
                        <a:pt x="179" y="18272"/>
                      </a:lnTo>
                      <a:lnTo>
                        <a:pt x="179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4" name="Google Shape;454;p15"/>
                <p:cNvSpPr/>
                <p:nvPr/>
              </p:nvSpPr>
              <p:spPr>
                <a:xfrm>
                  <a:off x="6170800" y="2119750"/>
                  <a:ext cx="4050" cy="45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" h="18272" extrusionOk="0">
                      <a:moveTo>
                        <a:pt x="1" y="1"/>
                      </a:moveTo>
                      <a:lnTo>
                        <a:pt x="1" y="18272"/>
                      </a:lnTo>
                      <a:lnTo>
                        <a:pt x="162" y="18272"/>
                      </a:lnTo>
                      <a:lnTo>
                        <a:pt x="162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5" name="Google Shape;455;p15"/>
                <p:cNvSpPr/>
                <p:nvPr/>
              </p:nvSpPr>
              <p:spPr>
                <a:xfrm>
                  <a:off x="6565400" y="2119750"/>
                  <a:ext cx="4500" cy="45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" h="18272" extrusionOk="0">
                      <a:moveTo>
                        <a:pt x="0" y="1"/>
                      </a:moveTo>
                      <a:lnTo>
                        <a:pt x="0" y="18272"/>
                      </a:lnTo>
                      <a:lnTo>
                        <a:pt x="179" y="18272"/>
                      </a:lnTo>
                      <a:lnTo>
                        <a:pt x="179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6" name="Google Shape;456;p15"/>
                <p:cNvSpPr/>
                <p:nvPr/>
              </p:nvSpPr>
              <p:spPr>
                <a:xfrm>
                  <a:off x="6960425" y="2119750"/>
                  <a:ext cx="4500" cy="45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" h="18272" extrusionOk="0">
                      <a:moveTo>
                        <a:pt x="1" y="1"/>
                      </a:moveTo>
                      <a:lnTo>
                        <a:pt x="1" y="18272"/>
                      </a:lnTo>
                      <a:lnTo>
                        <a:pt x="180" y="18272"/>
                      </a:lnTo>
                      <a:lnTo>
                        <a:pt x="180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7" name="Google Shape;457;p15"/>
                <p:cNvSpPr/>
                <p:nvPr/>
              </p:nvSpPr>
              <p:spPr>
                <a:xfrm>
                  <a:off x="7347425" y="2119750"/>
                  <a:ext cx="20150" cy="45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6" h="18272" extrusionOk="0">
                      <a:moveTo>
                        <a:pt x="0" y="1"/>
                      </a:moveTo>
                      <a:lnTo>
                        <a:pt x="0" y="18272"/>
                      </a:lnTo>
                      <a:lnTo>
                        <a:pt x="805" y="18272"/>
                      </a:lnTo>
                      <a:lnTo>
                        <a:pt x="805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8" name="Google Shape;458;p15"/>
                <p:cNvSpPr/>
                <p:nvPr/>
              </p:nvSpPr>
              <p:spPr>
                <a:xfrm>
                  <a:off x="451950" y="2653025"/>
                  <a:ext cx="46125" cy="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5" h="2757" extrusionOk="0">
                      <a:moveTo>
                        <a:pt x="878" y="287"/>
                      </a:moveTo>
                      <a:cubicBezTo>
                        <a:pt x="1039" y="287"/>
                        <a:pt x="1182" y="341"/>
                        <a:pt x="1271" y="448"/>
                      </a:cubicBezTo>
                      <a:cubicBezTo>
                        <a:pt x="1361" y="556"/>
                        <a:pt x="1415" y="717"/>
                        <a:pt x="1415" y="896"/>
                      </a:cubicBezTo>
                      <a:cubicBezTo>
                        <a:pt x="1415" y="1093"/>
                        <a:pt x="1361" y="1254"/>
                        <a:pt x="1271" y="1361"/>
                      </a:cubicBezTo>
                      <a:cubicBezTo>
                        <a:pt x="1182" y="1468"/>
                        <a:pt x="1039" y="1522"/>
                        <a:pt x="878" y="1522"/>
                      </a:cubicBezTo>
                      <a:cubicBezTo>
                        <a:pt x="717" y="1522"/>
                        <a:pt x="591" y="1468"/>
                        <a:pt x="502" y="1361"/>
                      </a:cubicBezTo>
                      <a:cubicBezTo>
                        <a:pt x="412" y="1254"/>
                        <a:pt x="359" y="1093"/>
                        <a:pt x="359" y="896"/>
                      </a:cubicBezTo>
                      <a:cubicBezTo>
                        <a:pt x="359" y="717"/>
                        <a:pt x="412" y="556"/>
                        <a:pt x="502" y="448"/>
                      </a:cubicBezTo>
                      <a:cubicBezTo>
                        <a:pt x="591" y="341"/>
                        <a:pt x="717" y="287"/>
                        <a:pt x="878" y="287"/>
                      </a:cubicBezTo>
                      <a:close/>
                      <a:moveTo>
                        <a:pt x="878" y="1"/>
                      </a:moveTo>
                      <a:cubicBezTo>
                        <a:pt x="609" y="1"/>
                        <a:pt x="395" y="72"/>
                        <a:pt x="234" y="234"/>
                      </a:cubicBezTo>
                      <a:cubicBezTo>
                        <a:pt x="72" y="413"/>
                        <a:pt x="1" y="627"/>
                        <a:pt x="1" y="896"/>
                      </a:cubicBezTo>
                      <a:cubicBezTo>
                        <a:pt x="1" y="1182"/>
                        <a:pt x="72" y="1397"/>
                        <a:pt x="234" y="1558"/>
                      </a:cubicBezTo>
                      <a:cubicBezTo>
                        <a:pt x="377" y="1719"/>
                        <a:pt x="591" y="1808"/>
                        <a:pt x="860" y="1808"/>
                      </a:cubicBezTo>
                      <a:cubicBezTo>
                        <a:pt x="985" y="1808"/>
                        <a:pt x="1110" y="1773"/>
                        <a:pt x="1218" y="1719"/>
                      </a:cubicBezTo>
                      <a:cubicBezTo>
                        <a:pt x="1325" y="1665"/>
                        <a:pt x="1415" y="1594"/>
                        <a:pt x="1486" y="1486"/>
                      </a:cubicBezTo>
                      <a:lnTo>
                        <a:pt x="1486" y="1486"/>
                      </a:lnTo>
                      <a:cubicBezTo>
                        <a:pt x="1468" y="1808"/>
                        <a:pt x="1379" y="2059"/>
                        <a:pt x="1254" y="2220"/>
                      </a:cubicBezTo>
                      <a:cubicBezTo>
                        <a:pt x="1128" y="2381"/>
                        <a:pt x="949" y="2453"/>
                        <a:pt x="717" y="2453"/>
                      </a:cubicBezTo>
                      <a:cubicBezTo>
                        <a:pt x="627" y="2453"/>
                        <a:pt x="538" y="2453"/>
                        <a:pt x="448" y="2435"/>
                      </a:cubicBezTo>
                      <a:cubicBezTo>
                        <a:pt x="341" y="2399"/>
                        <a:pt x="251" y="2363"/>
                        <a:pt x="162" y="2327"/>
                      </a:cubicBezTo>
                      <a:lnTo>
                        <a:pt x="162" y="2649"/>
                      </a:lnTo>
                      <a:cubicBezTo>
                        <a:pt x="269" y="2685"/>
                        <a:pt x="359" y="2721"/>
                        <a:pt x="448" y="2739"/>
                      </a:cubicBezTo>
                      <a:cubicBezTo>
                        <a:pt x="556" y="2757"/>
                        <a:pt x="645" y="2757"/>
                        <a:pt x="735" y="2757"/>
                      </a:cubicBezTo>
                      <a:cubicBezTo>
                        <a:pt x="1075" y="2757"/>
                        <a:pt x="1343" y="2632"/>
                        <a:pt x="1540" y="2381"/>
                      </a:cubicBezTo>
                      <a:cubicBezTo>
                        <a:pt x="1737" y="2130"/>
                        <a:pt x="1844" y="1808"/>
                        <a:pt x="1844" y="1379"/>
                      </a:cubicBezTo>
                      <a:cubicBezTo>
                        <a:pt x="1844" y="931"/>
                        <a:pt x="1755" y="591"/>
                        <a:pt x="1594" y="341"/>
                      </a:cubicBezTo>
                      <a:cubicBezTo>
                        <a:pt x="1433" y="108"/>
                        <a:pt x="1200" y="1"/>
                        <a:pt x="878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9" name="Google Shape;459;p15"/>
                <p:cNvSpPr/>
                <p:nvPr/>
              </p:nvSpPr>
              <p:spPr>
                <a:xfrm>
                  <a:off x="419750" y="2761300"/>
                  <a:ext cx="59525" cy="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1" h="2614" extrusionOk="0">
                      <a:moveTo>
                        <a:pt x="0" y="1"/>
                      </a:moveTo>
                      <a:lnTo>
                        <a:pt x="0" y="2613"/>
                      </a:lnTo>
                      <a:lnTo>
                        <a:pt x="537" y="2613"/>
                      </a:lnTo>
                      <a:lnTo>
                        <a:pt x="537" y="1826"/>
                      </a:lnTo>
                      <a:lnTo>
                        <a:pt x="967" y="1378"/>
                      </a:lnTo>
                      <a:lnTo>
                        <a:pt x="1683" y="2613"/>
                      </a:lnTo>
                      <a:lnTo>
                        <a:pt x="2380" y="2613"/>
                      </a:lnTo>
                      <a:lnTo>
                        <a:pt x="1325" y="1021"/>
                      </a:lnTo>
                      <a:lnTo>
                        <a:pt x="2327" y="1"/>
                      </a:lnTo>
                      <a:lnTo>
                        <a:pt x="1611" y="1"/>
                      </a:lnTo>
                      <a:lnTo>
                        <a:pt x="537" y="1164"/>
                      </a:lnTo>
                      <a:lnTo>
                        <a:pt x="537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0" name="Google Shape;460;p15"/>
                <p:cNvSpPr/>
                <p:nvPr/>
              </p:nvSpPr>
              <p:spPr>
                <a:xfrm>
                  <a:off x="430925" y="2866000"/>
                  <a:ext cx="23300" cy="3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2" h="1271" extrusionOk="0">
                      <a:moveTo>
                        <a:pt x="484" y="0"/>
                      </a:moveTo>
                      <a:cubicBezTo>
                        <a:pt x="323" y="0"/>
                        <a:pt x="216" y="36"/>
                        <a:pt x="144" y="107"/>
                      </a:cubicBezTo>
                      <a:cubicBezTo>
                        <a:pt x="55" y="161"/>
                        <a:pt x="19" y="251"/>
                        <a:pt x="19" y="358"/>
                      </a:cubicBezTo>
                      <a:cubicBezTo>
                        <a:pt x="19" y="447"/>
                        <a:pt x="37" y="537"/>
                        <a:pt x="90" y="573"/>
                      </a:cubicBezTo>
                      <a:cubicBezTo>
                        <a:pt x="144" y="626"/>
                        <a:pt x="233" y="680"/>
                        <a:pt x="359" y="698"/>
                      </a:cubicBezTo>
                      <a:lnTo>
                        <a:pt x="430" y="716"/>
                      </a:lnTo>
                      <a:cubicBezTo>
                        <a:pt x="556" y="734"/>
                        <a:pt x="627" y="770"/>
                        <a:pt x="663" y="805"/>
                      </a:cubicBezTo>
                      <a:cubicBezTo>
                        <a:pt x="699" y="823"/>
                        <a:pt x="717" y="859"/>
                        <a:pt x="717" y="913"/>
                      </a:cubicBezTo>
                      <a:cubicBezTo>
                        <a:pt x="717" y="984"/>
                        <a:pt x="699" y="1020"/>
                        <a:pt x="645" y="1056"/>
                      </a:cubicBezTo>
                      <a:cubicBezTo>
                        <a:pt x="591" y="1092"/>
                        <a:pt x="520" y="1110"/>
                        <a:pt x="430" y="1110"/>
                      </a:cubicBezTo>
                      <a:cubicBezTo>
                        <a:pt x="359" y="1110"/>
                        <a:pt x="287" y="1092"/>
                        <a:pt x="216" y="1074"/>
                      </a:cubicBezTo>
                      <a:cubicBezTo>
                        <a:pt x="144" y="1056"/>
                        <a:pt x="72" y="1020"/>
                        <a:pt x="1" y="984"/>
                      </a:cubicBezTo>
                      <a:lnTo>
                        <a:pt x="1" y="1199"/>
                      </a:lnTo>
                      <a:cubicBezTo>
                        <a:pt x="90" y="1217"/>
                        <a:pt x="162" y="1235"/>
                        <a:pt x="233" y="1253"/>
                      </a:cubicBezTo>
                      <a:cubicBezTo>
                        <a:pt x="305" y="1271"/>
                        <a:pt x="359" y="1271"/>
                        <a:pt x="430" y="1271"/>
                      </a:cubicBezTo>
                      <a:cubicBezTo>
                        <a:pt x="591" y="1271"/>
                        <a:pt x="699" y="1235"/>
                        <a:pt x="788" y="1163"/>
                      </a:cubicBezTo>
                      <a:cubicBezTo>
                        <a:pt x="878" y="1110"/>
                        <a:pt x="931" y="1020"/>
                        <a:pt x="931" y="913"/>
                      </a:cubicBezTo>
                      <a:cubicBezTo>
                        <a:pt x="931" y="805"/>
                        <a:pt x="896" y="734"/>
                        <a:pt x="842" y="680"/>
                      </a:cubicBezTo>
                      <a:cubicBezTo>
                        <a:pt x="770" y="626"/>
                        <a:pt x="681" y="573"/>
                        <a:pt x="538" y="555"/>
                      </a:cubicBezTo>
                      <a:lnTo>
                        <a:pt x="466" y="537"/>
                      </a:lnTo>
                      <a:cubicBezTo>
                        <a:pt x="359" y="519"/>
                        <a:pt x="287" y="483"/>
                        <a:pt x="251" y="465"/>
                      </a:cubicBezTo>
                      <a:cubicBezTo>
                        <a:pt x="216" y="429"/>
                        <a:pt x="216" y="394"/>
                        <a:pt x="216" y="358"/>
                      </a:cubicBezTo>
                      <a:cubicBezTo>
                        <a:pt x="216" y="286"/>
                        <a:pt x="233" y="251"/>
                        <a:pt x="287" y="215"/>
                      </a:cubicBezTo>
                      <a:cubicBezTo>
                        <a:pt x="323" y="197"/>
                        <a:pt x="395" y="179"/>
                        <a:pt x="502" y="179"/>
                      </a:cubicBezTo>
                      <a:cubicBezTo>
                        <a:pt x="573" y="179"/>
                        <a:pt x="627" y="179"/>
                        <a:pt x="681" y="197"/>
                      </a:cubicBezTo>
                      <a:cubicBezTo>
                        <a:pt x="752" y="215"/>
                        <a:pt x="806" y="233"/>
                        <a:pt x="860" y="251"/>
                      </a:cubicBezTo>
                      <a:lnTo>
                        <a:pt x="860" y="72"/>
                      </a:lnTo>
                      <a:cubicBezTo>
                        <a:pt x="806" y="54"/>
                        <a:pt x="752" y="36"/>
                        <a:pt x="681" y="18"/>
                      </a:cubicBezTo>
                      <a:cubicBezTo>
                        <a:pt x="609" y="18"/>
                        <a:pt x="556" y="0"/>
                        <a:pt x="484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1" name="Google Shape;461;p15"/>
                <p:cNvSpPr/>
                <p:nvPr/>
              </p:nvSpPr>
              <p:spPr>
                <a:xfrm>
                  <a:off x="457325" y="2866000"/>
                  <a:ext cx="23300" cy="3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2" h="1271" extrusionOk="0">
                      <a:moveTo>
                        <a:pt x="484" y="0"/>
                      </a:moveTo>
                      <a:cubicBezTo>
                        <a:pt x="323" y="0"/>
                        <a:pt x="215" y="36"/>
                        <a:pt x="144" y="107"/>
                      </a:cubicBezTo>
                      <a:cubicBezTo>
                        <a:pt x="54" y="161"/>
                        <a:pt x="19" y="251"/>
                        <a:pt x="19" y="358"/>
                      </a:cubicBezTo>
                      <a:cubicBezTo>
                        <a:pt x="19" y="447"/>
                        <a:pt x="36" y="537"/>
                        <a:pt x="90" y="573"/>
                      </a:cubicBezTo>
                      <a:cubicBezTo>
                        <a:pt x="162" y="626"/>
                        <a:pt x="233" y="680"/>
                        <a:pt x="359" y="698"/>
                      </a:cubicBezTo>
                      <a:lnTo>
                        <a:pt x="430" y="716"/>
                      </a:lnTo>
                      <a:cubicBezTo>
                        <a:pt x="555" y="734"/>
                        <a:pt x="627" y="770"/>
                        <a:pt x="663" y="805"/>
                      </a:cubicBezTo>
                      <a:cubicBezTo>
                        <a:pt x="699" y="823"/>
                        <a:pt x="716" y="859"/>
                        <a:pt x="716" y="913"/>
                      </a:cubicBezTo>
                      <a:cubicBezTo>
                        <a:pt x="716" y="984"/>
                        <a:pt x="699" y="1020"/>
                        <a:pt x="645" y="1056"/>
                      </a:cubicBezTo>
                      <a:cubicBezTo>
                        <a:pt x="591" y="1092"/>
                        <a:pt x="520" y="1110"/>
                        <a:pt x="430" y="1110"/>
                      </a:cubicBezTo>
                      <a:cubicBezTo>
                        <a:pt x="359" y="1110"/>
                        <a:pt x="287" y="1092"/>
                        <a:pt x="233" y="1074"/>
                      </a:cubicBezTo>
                      <a:cubicBezTo>
                        <a:pt x="162" y="1056"/>
                        <a:pt x="90" y="1020"/>
                        <a:pt x="1" y="984"/>
                      </a:cubicBezTo>
                      <a:lnTo>
                        <a:pt x="1" y="1199"/>
                      </a:lnTo>
                      <a:cubicBezTo>
                        <a:pt x="90" y="1217"/>
                        <a:pt x="162" y="1235"/>
                        <a:pt x="233" y="1253"/>
                      </a:cubicBezTo>
                      <a:cubicBezTo>
                        <a:pt x="305" y="1271"/>
                        <a:pt x="359" y="1271"/>
                        <a:pt x="430" y="1271"/>
                      </a:cubicBezTo>
                      <a:cubicBezTo>
                        <a:pt x="591" y="1271"/>
                        <a:pt x="699" y="1235"/>
                        <a:pt x="788" y="1163"/>
                      </a:cubicBezTo>
                      <a:cubicBezTo>
                        <a:pt x="877" y="1110"/>
                        <a:pt x="931" y="1020"/>
                        <a:pt x="931" y="913"/>
                      </a:cubicBezTo>
                      <a:cubicBezTo>
                        <a:pt x="931" y="805"/>
                        <a:pt x="895" y="734"/>
                        <a:pt x="842" y="680"/>
                      </a:cubicBezTo>
                      <a:cubicBezTo>
                        <a:pt x="770" y="626"/>
                        <a:pt x="681" y="573"/>
                        <a:pt x="537" y="555"/>
                      </a:cubicBezTo>
                      <a:lnTo>
                        <a:pt x="466" y="537"/>
                      </a:lnTo>
                      <a:cubicBezTo>
                        <a:pt x="359" y="519"/>
                        <a:pt x="287" y="483"/>
                        <a:pt x="269" y="465"/>
                      </a:cubicBezTo>
                      <a:cubicBezTo>
                        <a:pt x="233" y="429"/>
                        <a:pt x="215" y="394"/>
                        <a:pt x="215" y="358"/>
                      </a:cubicBezTo>
                      <a:cubicBezTo>
                        <a:pt x="215" y="286"/>
                        <a:pt x="233" y="251"/>
                        <a:pt x="287" y="215"/>
                      </a:cubicBezTo>
                      <a:cubicBezTo>
                        <a:pt x="323" y="197"/>
                        <a:pt x="412" y="179"/>
                        <a:pt x="502" y="179"/>
                      </a:cubicBezTo>
                      <a:cubicBezTo>
                        <a:pt x="573" y="179"/>
                        <a:pt x="627" y="179"/>
                        <a:pt x="681" y="197"/>
                      </a:cubicBezTo>
                      <a:cubicBezTo>
                        <a:pt x="752" y="215"/>
                        <a:pt x="806" y="233"/>
                        <a:pt x="860" y="251"/>
                      </a:cubicBezTo>
                      <a:lnTo>
                        <a:pt x="860" y="72"/>
                      </a:lnTo>
                      <a:cubicBezTo>
                        <a:pt x="806" y="54"/>
                        <a:pt x="752" y="36"/>
                        <a:pt x="681" y="18"/>
                      </a:cubicBezTo>
                      <a:cubicBezTo>
                        <a:pt x="627" y="18"/>
                        <a:pt x="555" y="0"/>
                        <a:pt x="484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2" name="Google Shape;462;p15"/>
                <p:cNvSpPr/>
                <p:nvPr/>
              </p:nvSpPr>
              <p:spPr>
                <a:xfrm>
                  <a:off x="485950" y="2855250"/>
                  <a:ext cx="4950" cy="4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" h="1665" extrusionOk="0">
                      <a:moveTo>
                        <a:pt x="1" y="1"/>
                      </a:moveTo>
                      <a:lnTo>
                        <a:pt x="1" y="251"/>
                      </a:lnTo>
                      <a:lnTo>
                        <a:pt x="198" y="251"/>
                      </a:lnTo>
                      <a:lnTo>
                        <a:pt x="198" y="1"/>
                      </a:lnTo>
                      <a:close/>
                      <a:moveTo>
                        <a:pt x="1" y="466"/>
                      </a:moveTo>
                      <a:lnTo>
                        <a:pt x="1" y="1665"/>
                      </a:lnTo>
                      <a:lnTo>
                        <a:pt x="198" y="1665"/>
                      </a:lnTo>
                      <a:lnTo>
                        <a:pt x="198" y="466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3" name="Google Shape;463;p15"/>
                <p:cNvSpPr/>
                <p:nvPr/>
              </p:nvSpPr>
              <p:spPr>
                <a:xfrm>
                  <a:off x="496700" y="2866875"/>
                  <a:ext cx="25525" cy="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1" h="1236" extrusionOk="0">
                      <a:moveTo>
                        <a:pt x="0" y="1"/>
                      </a:moveTo>
                      <a:lnTo>
                        <a:pt x="0" y="735"/>
                      </a:lnTo>
                      <a:cubicBezTo>
                        <a:pt x="0" y="896"/>
                        <a:pt x="36" y="1021"/>
                        <a:pt x="108" y="1110"/>
                      </a:cubicBezTo>
                      <a:cubicBezTo>
                        <a:pt x="179" y="1182"/>
                        <a:pt x="287" y="1236"/>
                        <a:pt x="430" y="1236"/>
                      </a:cubicBezTo>
                      <a:cubicBezTo>
                        <a:pt x="519" y="1236"/>
                        <a:pt x="591" y="1218"/>
                        <a:pt x="645" y="1182"/>
                      </a:cubicBezTo>
                      <a:cubicBezTo>
                        <a:pt x="716" y="1146"/>
                        <a:pt x="770" y="1092"/>
                        <a:pt x="806" y="1021"/>
                      </a:cubicBezTo>
                      <a:lnTo>
                        <a:pt x="806" y="1200"/>
                      </a:lnTo>
                      <a:lnTo>
                        <a:pt x="1020" y="1200"/>
                      </a:lnTo>
                      <a:lnTo>
                        <a:pt x="1020" y="1"/>
                      </a:lnTo>
                      <a:lnTo>
                        <a:pt x="806" y="1"/>
                      </a:lnTo>
                      <a:lnTo>
                        <a:pt x="806" y="681"/>
                      </a:lnTo>
                      <a:cubicBezTo>
                        <a:pt x="806" y="806"/>
                        <a:pt x="788" y="896"/>
                        <a:pt x="716" y="967"/>
                      </a:cubicBezTo>
                      <a:cubicBezTo>
                        <a:pt x="663" y="1021"/>
                        <a:pt x="573" y="1057"/>
                        <a:pt x="466" y="1057"/>
                      </a:cubicBezTo>
                      <a:cubicBezTo>
                        <a:pt x="376" y="1057"/>
                        <a:pt x="323" y="1039"/>
                        <a:pt x="269" y="985"/>
                      </a:cubicBezTo>
                      <a:cubicBezTo>
                        <a:pt x="233" y="913"/>
                        <a:pt x="197" y="842"/>
                        <a:pt x="197" y="717"/>
                      </a:cubicBezTo>
                      <a:lnTo>
                        <a:pt x="197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4" name="Google Shape;464;p15"/>
                <p:cNvSpPr/>
                <p:nvPr/>
              </p:nvSpPr>
              <p:spPr>
                <a:xfrm>
                  <a:off x="526675" y="2866000"/>
                  <a:ext cx="43875" cy="3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5" h="1235" extrusionOk="0">
                      <a:moveTo>
                        <a:pt x="591" y="0"/>
                      </a:moveTo>
                      <a:cubicBezTo>
                        <a:pt x="501" y="0"/>
                        <a:pt x="430" y="18"/>
                        <a:pt x="358" y="54"/>
                      </a:cubicBezTo>
                      <a:cubicBezTo>
                        <a:pt x="305" y="89"/>
                        <a:pt x="251" y="143"/>
                        <a:pt x="197" y="215"/>
                      </a:cubicBezTo>
                      <a:lnTo>
                        <a:pt x="197" y="36"/>
                      </a:lnTo>
                      <a:lnTo>
                        <a:pt x="0" y="36"/>
                      </a:lnTo>
                      <a:lnTo>
                        <a:pt x="0" y="1235"/>
                      </a:lnTo>
                      <a:lnTo>
                        <a:pt x="197" y="1235"/>
                      </a:lnTo>
                      <a:lnTo>
                        <a:pt x="197" y="555"/>
                      </a:lnTo>
                      <a:cubicBezTo>
                        <a:pt x="197" y="447"/>
                        <a:pt x="233" y="358"/>
                        <a:pt x="287" y="286"/>
                      </a:cubicBezTo>
                      <a:cubicBezTo>
                        <a:pt x="340" y="215"/>
                        <a:pt x="430" y="179"/>
                        <a:pt x="519" y="179"/>
                      </a:cubicBezTo>
                      <a:cubicBezTo>
                        <a:pt x="609" y="179"/>
                        <a:pt x="680" y="215"/>
                        <a:pt x="716" y="268"/>
                      </a:cubicBezTo>
                      <a:cubicBezTo>
                        <a:pt x="752" y="322"/>
                        <a:pt x="770" y="412"/>
                        <a:pt x="770" y="519"/>
                      </a:cubicBezTo>
                      <a:lnTo>
                        <a:pt x="770" y="1235"/>
                      </a:lnTo>
                      <a:lnTo>
                        <a:pt x="985" y="1235"/>
                      </a:lnTo>
                      <a:lnTo>
                        <a:pt x="985" y="555"/>
                      </a:lnTo>
                      <a:cubicBezTo>
                        <a:pt x="985" y="447"/>
                        <a:pt x="1003" y="358"/>
                        <a:pt x="1056" y="286"/>
                      </a:cubicBezTo>
                      <a:cubicBezTo>
                        <a:pt x="1128" y="215"/>
                        <a:pt x="1199" y="179"/>
                        <a:pt x="1307" y="179"/>
                      </a:cubicBezTo>
                      <a:cubicBezTo>
                        <a:pt x="1396" y="179"/>
                        <a:pt x="1450" y="215"/>
                        <a:pt x="1486" y="268"/>
                      </a:cubicBezTo>
                      <a:cubicBezTo>
                        <a:pt x="1539" y="322"/>
                        <a:pt x="1557" y="412"/>
                        <a:pt x="1557" y="519"/>
                      </a:cubicBezTo>
                      <a:lnTo>
                        <a:pt x="1557" y="1235"/>
                      </a:lnTo>
                      <a:lnTo>
                        <a:pt x="1754" y="1235"/>
                      </a:lnTo>
                      <a:lnTo>
                        <a:pt x="1754" y="519"/>
                      </a:lnTo>
                      <a:cubicBezTo>
                        <a:pt x="1754" y="358"/>
                        <a:pt x="1718" y="233"/>
                        <a:pt x="1647" y="143"/>
                      </a:cubicBezTo>
                      <a:cubicBezTo>
                        <a:pt x="1575" y="54"/>
                        <a:pt x="1486" y="0"/>
                        <a:pt x="1360" y="0"/>
                      </a:cubicBezTo>
                      <a:cubicBezTo>
                        <a:pt x="1271" y="0"/>
                        <a:pt x="1181" y="36"/>
                        <a:pt x="1128" y="72"/>
                      </a:cubicBezTo>
                      <a:cubicBezTo>
                        <a:pt x="1056" y="107"/>
                        <a:pt x="985" y="179"/>
                        <a:pt x="949" y="268"/>
                      </a:cubicBezTo>
                      <a:cubicBezTo>
                        <a:pt x="913" y="179"/>
                        <a:pt x="859" y="125"/>
                        <a:pt x="806" y="72"/>
                      </a:cubicBezTo>
                      <a:cubicBezTo>
                        <a:pt x="752" y="36"/>
                        <a:pt x="680" y="0"/>
                        <a:pt x="591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5" name="Google Shape;465;p15"/>
                <p:cNvSpPr/>
                <p:nvPr/>
              </p:nvSpPr>
              <p:spPr>
                <a:xfrm>
                  <a:off x="451950" y="2925925"/>
                  <a:ext cx="46125" cy="6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5" h="2775" extrusionOk="0">
                      <a:moveTo>
                        <a:pt x="878" y="287"/>
                      </a:moveTo>
                      <a:cubicBezTo>
                        <a:pt x="1039" y="287"/>
                        <a:pt x="1182" y="341"/>
                        <a:pt x="1271" y="466"/>
                      </a:cubicBezTo>
                      <a:cubicBezTo>
                        <a:pt x="1361" y="574"/>
                        <a:pt x="1415" y="717"/>
                        <a:pt x="1415" y="914"/>
                      </a:cubicBezTo>
                      <a:cubicBezTo>
                        <a:pt x="1415" y="1110"/>
                        <a:pt x="1361" y="1254"/>
                        <a:pt x="1271" y="1361"/>
                      </a:cubicBezTo>
                      <a:cubicBezTo>
                        <a:pt x="1182" y="1486"/>
                        <a:pt x="1039" y="1540"/>
                        <a:pt x="878" y="1540"/>
                      </a:cubicBezTo>
                      <a:cubicBezTo>
                        <a:pt x="717" y="1540"/>
                        <a:pt x="591" y="1486"/>
                        <a:pt x="502" y="1361"/>
                      </a:cubicBezTo>
                      <a:cubicBezTo>
                        <a:pt x="412" y="1254"/>
                        <a:pt x="359" y="1110"/>
                        <a:pt x="359" y="914"/>
                      </a:cubicBezTo>
                      <a:cubicBezTo>
                        <a:pt x="359" y="717"/>
                        <a:pt x="412" y="574"/>
                        <a:pt x="502" y="466"/>
                      </a:cubicBezTo>
                      <a:cubicBezTo>
                        <a:pt x="591" y="341"/>
                        <a:pt x="717" y="287"/>
                        <a:pt x="878" y="287"/>
                      </a:cubicBezTo>
                      <a:close/>
                      <a:moveTo>
                        <a:pt x="878" y="1"/>
                      </a:moveTo>
                      <a:cubicBezTo>
                        <a:pt x="609" y="1"/>
                        <a:pt x="395" y="90"/>
                        <a:pt x="234" y="251"/>
                      </a:cubicBezTo>
                      <a:cubicBezTo>
                        <a:pt x="72" y="413"/>
                        <a:pt x="1" y="645"/>
                        <a:pt x="1" y="914"/>
                      </a:cubicBezTo>
                      <a:cubicBezTo>
                        <a:pt x="1" y="1200"/>
                        <a:pt x="72" y="1415"/>
                        <a:pt x="234" y="1576"/>
                      </a:cubicBezTo>
                      <a:cubicBezTo>
                        <a:pt x="377" y="1737"/>
                        <a:pt x="591" y="1826"/>
                        <a:pt x="860" y="1826"/>
                      </a:cubicBezTo>
                      <a:cubicBezTo>
                        <a:pt x="985" y="1826"/>
                        <a:pt x="1110" y="1790"/>
                        <a:pt x="1218" y="1737"/>
                      </a:cubicBezTo>
                      <a:cubicBezTo>
                        <a:pt x="1325" y="1683"/>
                        <a:pt x="1415" y="1594"/>
                        <a:pt x="1486" y="1504"/>
                      </a:cubicBezTo>
                      <a:lnTo>
                        <a:pt x="1486" y="1504"/>
                      </a:lnTo>
                      <a:cubicBezTo>
                        <a:pt x="1468" y="1826"/>
                        <a:pt x="1379" y="2077"/>
                        <a:pt x="1254" y="2238"/>
                      </a:cubicBezTo>
                      <a:cubicBezTo>
                        <a:pt x="1128" y="2399"/>
                        <a:pt x="949" y="2470"/>
                        <a:pt x="717" y="2470"/>
                      </a:cubicBezTo>
                      <a:cubicBezTo>
                        <a:pt x="627" y="2470"/>
                        <a:pt x="538" y="2453"/>
                        <a:pt x="448" y="2435"/>
                      </a:cubicBezTo>
                      <a:cubicBezTo>
                        <a:pt x="341" y="2417"/>
                        <a:pt x="251" y="2381"/>
                        <a:pt x="162" y="2345"/>
                      </a:cubicBezTo>
                      <a:lnTo>
                        <a:pt x="162" y="2667"/>
                      </a:lnTo>
                      <a:cubicBezTo>
                        <a:pt x="269" y="2703"/>
                        <a:pt x="359" y="2739"/>
                        <a:pt x="448" y="2757"/>
                      </a:cubicBezTo>
                      <a:cubicBezTo>
                        <a:pt x="556" y="2775"/>
                        <a:pt x="645" y="2775"/>
                        <a:pt x="735" y="2775"/>
                      </a:cubicBezTo>
                      <a:cubicBezTo>
                        <a:pt x="1075" y="2775"/>
                        <a:pt x="1343" y="2649"/>
                        <a:pt x="1540" y="2399"/>
                      </a:cubicBezTo>
                      <a:cubicBezTo>
                        <a:pt x="1737" y="2148"/>
                        <a:pt x="1844" y="1808"/>
                        <a:pt x="1844" y="1397"/>
                      </a:cubicBezTo>
                      <a:cubicBezTo>
                        <a:pt x="1844" y="932"/>
                        <a:pt x="1755" y="592"/>
                        <a:pt x="1594" y="359"/>
                      </a:cubicBezTo>
                      <a:cubicBezTo>
                        <a:pt x="1433" y="126"/>
                        <a:pt x="1200" y="1"/>
                        <a:pt x="878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6" name="Google Shape;466;p15"/>
                <p:cNvSpPr/>
                <p:nvPr/>
              </p:nvSpPr>
              <p:spPr>
                <a:xfrm>
                  <a:off x="795550" y="2653925"/>
                  <a:ext cx="4877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1" h="2685" extrusionOk="0">
                      <a:moveTo>
                        <a:pt x="1199" y="323"/>
                      </a:moveTo>
                      <a:lnTo>
                        <a:pt x="1199" y="1754"/>
                      </a:lnTo>
                      <a:lnTo>
                        <a:pt x="287" y="1754"/>
                      </a:lnTo>
                      <a:lnTo>
                        <a:pt x="1199" y="323"/>
                      </a:lnTo>
                      <a:close/>
                      <a:moveTo>
                        <a:pt x="1110" y="1"/>
                      </a:moveTo>
                      <a:lnTo>
                        <a:pt x="0" y="1701"/>
                      </a:lnTo>
                      <a:lnTo>
                        <a:pt x="0" y="2041"/>
                      </a:lnTo>
                      <a:lnTo>
                        <a:pt x="1199" y="2041"/>
                      </a:lnTo>
                      <a:lnTo>
                        <a:pt x="1199" y="2685"/>
                      </a:lnTo>
                      <a:lnTo>
                        <a:pt x="1557" y="2685"/>
                      </a:lnTo>
                      <a:lnTo>
                        <a:pt x="1557" y="2041"/>
                      </a:lnTo>
                      <a:lnTo>
                        <a:pt x="1951" y="2041"/>
                      </a:lnTo>
                      <a:lnTo>
                        <a:pt x="1951" y="1754"/>
                      </a:lnTo>
                      <a:lnTo>
                        <a:pt x="1557" y="1754"/>
                      </a:lnTo>
                      <a:lnTo>
                        <a:pt x="1557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7" name="Google Shape;467;p15"/>
                <p:cNvSpPr/>
                <p:nvPr/>
              </p:nvSpPr>
              <p:spPr>
                <a:xfrm>
                  <a:off x="847000" y="2653025"/>
                  <a:ext cx="46100" cy="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4" h="2757" extrusionOk="0">
                      <a:moveTo>
                        <a:pt x="931" y="287"/>
                      </a:moveTo>
                      <a:cubicBezTo>
                        <a:pt x="1110" y="287"/>
                        <a:pt x="1253" y="377"/>
                        <a:pt x="1342" y="556"/>
                      </a:cubicBezTo>
                      <a:cubicBezTo>
                        <a:pt x="1432" y="735"/>
                        <a:pt x="1486" y="1021"/>
                        <a:pt x="1486" y="1379"/>
                      </a:cubicBezTo>
                      <a:cubicBezTo>
                        <a:pt x="1486" y="1755"/>
                        <a:pt x="1432" y="2023"/>
                        <a:pt x="1342" y="2202"/>
                      </a:cubicBezTo>
                      <a:cubicBezTo>
                        <a:pt x="1253" y="2381"/>
                        <a:pt x="1110" y="2470"/>
                        <a:pt x="931" y="2470"/>
                      </a:cubicBezTo>
                      <a:cubicBezTo>
                        <a:pt x="734" y="2470"/>
                        <a:pt x="591" y="2381"/>
                        <a:pt x="501" y="2202"/>
                      </a:cubicBezTo>
                      <a:cubicBezTo>
                        <a:pt x="412" y="2023"/>
                        <a:pt x="358" y="1755"/>
                        <a:pt x="358" y="1379"/>
                      </a:cubicBezTo>
                      <a:cubicBezTo>
                        <a:pt x="358" y="1021"/>
                        <a:pt x="412" y="735"/>
                        <a:pt x="501" y="556"/>
                      </a:cubicBezTo>
                      <a:cubicBezTo>
                        <a:pt x="591" y="377"/>
                        <a:pt x="734" y="287"/>
                        <a:pt x="931" y="287"/>
                      </a:cubicBezTo>
                      <a:close/>
                      <a:moveTo>
                        <a:pt x="931" y="1"/>
                      </a:moveTo>
                      <a:cubicBezTo>
                        <a:pt x="627" y="1"/>
                        <a:pt x="394" y="108"/>
                        <a:pt x="233" y="341"/>
                      </a:cubicBezTo>
                      <a:cubicBezTo>
                        <a:pt x="72" y="591"/>
                        <a:pt x="0" y="931"/>
                        <a:pt x="0" y="1379"/>
                      </a:cubicBezTo>
                      <a:cubicBezTo>
                        <a:pt x="0" y="1826"/>
                        <a:pt x="72" y="2166"/>
                        <a:pt x="233" y="2417"/>
                      </a:cubicBezTo>
                      <a:cubicBezTo>
                        <a:pt x="394" y="2649"/>
                        <a:pt x="627" y="2757"/>
                        <a:pt x="931" y="2757"/>
                      </a:cubicBezTo>
                      <a:cubicBezTo>
                        <a:pt x="1217" y="2757"/>
                        <a:pt x="1450" y="2649"/>
                        <a:pt x="1611" y="2417"/>
                      </a:cubicBezTo>
                      <a:cubicBezTo>
                        <a:pt x="1772" y="2166"/>
                        <a:pt x="1844" y="1826"/>
                        <a:pt x="1844" y="1379"/>
                      </a:cubicBezTo>
                      <a:cubicBezTo>
                        <a:pt x="1844" y="931"/>
                        <a:pt x="1772" y="591"/>
                        <a:pt x="1611" y="341"/>
                      </a:cubicBezTo>
                      <a:cubicBezTo>
                        <a:pt x="1450" y="108"/>
                        <a:pt x="1217" y="1"/>
                        <a:pt x="931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8" name="Google Shape;468;p15"/>
                <p:cNvSpPr/>
                <p:nvPr/>
              </p:nvSpPr>
              <p:spPr>
                <a:xfrm>
                  <a:off x="787500" y="2759950"/>
                  <a:ext cx="57275" cy="6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1" h="2721" extrusionOk="0">
                      <a:moveTo>
                        <a:pt x="1235" y="1"/>
                      </a:moveTo>
                      <a:cubicBezTo>
                        <a:pt x="877" y="1"/>
                        <a:pt x="573" y="126"/>
                        <a:pt x="340" y="359"/>
                      </a:cubicBezTo>
                      <a:cubicBezTo>
                        <a:pt x="126" y="609"/>
                        <a:pt x="0" y="949"/>
                        <a:pt x="0" y="1379"/>
                      </a:cubicBezTo>
                      <a:cubicBezTo>
                        <a:pt x="0" y="1790"/>
                        <a:pt x="126" y="2112"/>
                        <a:pt x="340" y="2363"/>
                      </a:cubicBezTo>
                      <a:cubicBezTo>
                        <a:pt x="573" y="2596"/>
                        <a:pt x="859" y="2721"/>
                        <a:pt x="1199" y="2721"/>
                      </a:cubicBezTo>
                      <a:cubicBezTo>
                        <a:pt x="1486" y="2721"/>
                        <a:pt x="1718" y="2649"/>
                        <a:pt x="1897" y="2506"/>
                      </a:cubicBezTo>
                      <a:cubicBezTo>
                        <a:pt x="2076" y="2363"/>
                        <a:pt x="2219" y="2148"/>
                        <a:pt x="2291" y="1862"/>
                      </a:cubicBezTo>
                      <a:lnTo>
                        <a:pt x="1772" y="1701"/>
                      </a:lnTo>
                      <a:cubicBezTo>
                        <a:pt x="1736" y="1898"/>
                        <a:pt x="1665" y="2041"/>
                        <a:pt x="1557" y="2130"/>
                      </a:cubicBezTo>
                      <a:cubicBezTo>
                        <a:pt x="1468" y="2220"/>
                        <a:pt x="1342" y="2256"/>
                        <a:pt x="1199" y="2256"/>
                      </a:cubicBezTo>
                      <a:cubicBezTo>
                        <a:pt x="1002" y="2256"/>
                        <a:pt x="859" y="2184"/>
                        <a:pt x="734" y="2059"/>
                      </a:cubicBezTo>
                      <a:cubicBezTo>
                        <a:pt x="609" y="1916"/>
                        <a:pt x="555" y="1683"/>
                        <a:pt x="555" y="1343"/>
                      </a:cubicBezTo>
                      <a:cubicBezTo>
                        <a:pt x="555" y="1039"/>
                        <a:pt x="609" y="806"/>
                        <a:pt x="734" y="663"/>
                      </a:cubicBezTo>
                      <a:cubicBezTo>
                        <a:pt x="859" y="520"/>
                        <a:pt x="1020" y="448"/>
                        <a:pt x="1217" y="448"/>
                      </a:cubicBezTo>
                      <a:cubicBezTo>
                        <a:pt x="1342" y="448"/>
                        <a:pt x="1468" y="502"/>
                        <a:pt x="1575" y="574"/>
                      </a:cubicBezTo>
                      <a:cubicBezTo>
                        <a:pt x="1665" y="645"/>
                        <a:pt x="1736" y="752"/>
                        <a:pt x="1754" y="896"/>
                      </a:cubicBezTo>
                      <a:lnTo>
                        <a:pt x="2291" y="770"/>
                      </a:lnTo>
                      <a:cubicBezTo>
                        <a:pt x="2219" y="556"/>
                        <a:pt x="2130" y="395"/>
                        <a:pt x="2022" y="287"/>
                      </a:cubicBezTo>
                      <a:cubicBezTo>
                        <a:pt x="1826" y="90"/>
                        <a:pt x="1557" y="1"/>
                        <a:pt x="1235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9" name="Google Shape;469;p15"/>
                <p:cNvSpPr/>
                <p:nvPr/>
              </p:nvSpPr>
              <p:spPr>
                <a:xfrm>
                  <a:off x="851925" y="2778300"/>
                  <a:ext cx="44750" cy="4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0" h="1987" extrusionOk="0">
                      <a:moveTo>
                        <a:pt x="1181" y="1021"/>
                      </a:moveTo>
                      <a:lnTo>
                        <a:pt x="1181" y="1128"/>
                      </a:lnTo>
                      <a:cubicBezTo>
                        <a:pt x="1181" y="1253"/>
                        <a:pt x="1181" y="1325"/>
                        <a:pt x="1163" y="1361"/>
                      </a:cubicBezTo>
                      <a:cubicBezTo>
                        <a:pt x="1145" y="1432"/>
                        <a:pt x="1092" y="1486"/>
                        <a:pt x="1038" y="1540"/>
                      </a:cubicBezTo>
                      <a:cubicBezTo>
                        <a:pt x="949" y="1593"/>
                        <a:pt x="877" y="1629"/>
                        <a:pt x="788" y="1629"/>
                      </a:cubicBezTo>
                      <a:cubicBezTo>
                        <a:pt x="698" y="1629"/>
                        <a:pt x="626" y="1593"/>
                        <a:pt x="573" y="1540"/>
                      </a:cubicBezTo>
                      <a:cubicBezTo>
                        <a:pt x="519" y="1504"/>
                        <a:pt x="501" y="1432"/>
                        <a:pt x="501" y="1361"/>
                      </a:cubicBezTo>
                      <a:cubicBezTo>
                        <a:pt x="501" y="1289"/>
                        <a:pt x="537" y="1235"/>
                        <a:pt x="591" y="1182"/>
                      </a:cubicBezTo>
                      <a:cubicBezTo>
                        <a:pt x="644" y="1164"/>
                        <a:pt x="734" y="1128"/>
                        <a:pt x="877" y="1092"/>
                      </a:cubicBezTo>
                      <a:cubicBezTo>
                        <a:pt x="1020" y="1074"/>
                        <a:pt x="1110" y="1038"/>
                        <a:pt x="1181" y="1021"/>
                      </a:cubicBezTo>
                      <a:close/>
                      <a:moveTo>
                        <a:pt x="877" y="1"/>
                      </a:moveTo>
                      <a:cubicBezTo>
                        <a:pt x="626" y="1"/>
                        <a:pt x="448" y="36"/>
                        <a:pt x="322" y="126"/>
                      </a:cubicBezTo>
                      <a:cubicBezTo>
                        <a:pt x="197" y="215"/>
                        <a:pt x="108" y="358"/>
                        <a:pt x="54" y="537"/>
                      </a:cubicBezTo>
                      <a:lnTo>
                        <a:pt x="501" y="609"/>
                      </a:lnTo>
                      <a:cubicBezTo>
                        <a:pt x="537" y="520"/>
                        <a:pt x="573" y="466"/>
                        <a:pt x="626" y="430"/>
                      </a:cubicBezTo>
                      <a:cubicBezTo>
                        <a:pt x="680" y="394"/>
                        <a:pt x="752" y="376"/>
                        <a:pt x="841" y="376"/>
                      </a:cubicBezTo>
                      <a:cubicBezTo>
                        <a:pt x="967" y="376"/>
                        <a:pt x="1056" y="394"/>
                        <a:pt x="1110" y="448"/>
                      </a:cubicBezTo>
                      <a:cubicBezTo>
                        <a:pt x="1163" y="484"/>
                        <a:pt x="1181" y="555"/>
                        <a:pt x="1181" y="645"/>
                      </a:cubicBezTo>
                      <a:lnTo>
                        <a:pt x="1181" y="698"/>
                      </a:lnTo>
                      <a:cubicBezTo>
                        <a:pt x="1092" y="734"/>
                        <a:pt x="931" y="770"/>
                        <a:pt x="698" y="824"/>
                      </a:cubicBezTo>
                      <a:cubicBezTo>
                        <a:pt x="519" y="860"/>
                        <a:pt x="376" y="895"/>
                        <a:pt x="286" y="931"/>
                      </a:cubicBezTo>
                      <a:cubicBezTo>
                        <a:pt x="197" y="985"/>
                        <a:pt x="125" y="1038"/>
                        <a:pt x="72" y="1128"/>
                      </a:cubicBezTo>
                      <a:cubicBezTo>
                        <a:pt x="18" y="1217"/>
                        <a:pt x="0" y="1307"/>
                        <a:pt x="0" y="1414"/>
                      </a:cubicBezTo>
                      <a:cubicBezTo>
                        <a:pt x="0" y="1575"/>
                        <a:pt x="54" y="1718"/>
                        <a:pt x="161" y="1826"/>
                      </a:cubicBezTo>
                      <a:cubicBezTo>
                        <a:pt x="286" y="1933"/>
                        <a:pt x="430" y="1987"/>
                        <a:pt x="626" y="1987"/>
                      </a:cubicBezTo>
                      <a:cubicBezTo>
                        <a:pt x="734" y="1987"/>
                        <a:pt x="841" y="1951"/>
                        <a:pt x="949" y="1915"/>
                      </a:cubicBezTo>
                      <a:cubicBezTo>
                        <a:pt x="1038" y="1880"/>
                        <a:pt x="1128" y="1808"/>
                        <a:pt x="1217" y="1736"/>
                      </a:cubicBezTo>
                      <a:cubicBezTo>
                        <a:pt x="1217" y="1736"/>
                        <a:pt x="1235" y="1754"/>
                        <a:pt x="1235" y="1790"/>
                      </a:cubicBezTo>
                      <a:cubicBezTo>
                        <a:pt x="1253" y="1862"/>
                        <a:pt x="1271" y="1897"/>
                        <a:pt x="1289" y="1933"/>
                      </a:cubicBezTo>
                      <a:lnTo>
                        <a:pt x="1790" y="1933"/>
                      </a:lnTo>
                      <a:cubicBezTo>
                        <a:pt x="1736" y="1844"/>
                        <a:pt x="1700" y="1754"/>
                        <a:pt x="1682" y="1683"/>
                      </a:cubicBezTo>
                      <a:cubicBezTo>
                        <a:pt x="1682" y="1611"/>
                        <a:pt x="1664" y="1486"/>
                        <a:pt x="1664" y="1307"/>
                      </a:cubicBezTo>
                      <a:lnTo>
                        <a:pt x="1664" y="716"/>
                      </a:lnTo>
                      <a:cubicBezTo>
                        <a:pt x="1664" y="502"/>
                        <a:pt x="1647" y="358"/>
                        <a:pt x="1611" y="269"/>
                      </a:cubicBezTo>
                      <a:cubicBezTo>
                        <a:pt x="1557" y="197"/>
                        <a:pt x="1485" y="126"/>
                        <a:pt x="1378" y="72"/>
                      </a:cubicBezTo>
                      <a:cubicBezTo>
                        <a:pt x="1271" y="18"/>
                        <a:pt x="1092" y="1"/>
                        <a:pt x="877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0" name="Google Shape;470;p15"/>
                <p:cNvSpPr/>
                <p:nvPr/>
              </p:nvSpPr>
              <p:spPr>
                <a:xfrm>
                  <a:off x="753950" y="2866000"/>
                  <a:ext cx="23725" cy="3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9" h="1271" extrusionOk="0">
                      <a:moveTo>
                        <a:pt x="609" y="0"/>
                      </a:moveTo>
                      <a:cubicBezTo>
                        <a:pt x="412" y="0"/>
                        <a:pt x="269" y="72"/>
                        <a:pt x="161" y="179"/>
                      </a:cubicBezTo>
                      <a:cubicBezTo>
                        <a:pt x="54" y="286"/>
                        <a:pt x="0" y="447"/>
                        <a:pt x="0" y="644"/>
                      </a:cubicBezTo>
                      <a:cubicBezTo>
                        <a:pt x="0" y="823"/>
                        <a:pt x="54" y="984"/>
                        <a:pt x="161" y="1092"/>
                      </a:cubicBezTo>
                      <a:cubicBezTo>
                        <a:pt x="269" y="1217"/>
                        <a:pt x="412" y="1271"/>
                        <a:pt x="591" y="1271"/>
                      </a:cubicBezTo>
                      <a:cubicBezTo>
                        <a:pt x="662" y="1271"/>
                        <a:pt x="716" y="1271"/>
                        <a:pt x="788" y="1253"/>
                      </a:cubicBezTo>
                      <a:cubicBezTo>
                        <a:pt x="841" y="1235"/>
                        <a:pt x="895" y="1217"/>
                        <a:pt x="949" y="1199"/>
                      </a:cubicBezTo>
                      <a:lnTo>
                        <a:pt x="949" y="1002"/>
                      </a:lnTo>
                      <a:cubicBezTo>
                        <a:pt x="895" y="1038"/>
                        <a:pt x="841" y="1056"/>
                        <a:pt x="788" y="1074"/>
                      </a:cubicBezTo>
                      <a:cubicBezTo>
                        <a:pt x="734" y="1092"/>
                        <a:pt x="680" y="1110"/>
                        <a:pt x="609" y="1110"/>
                      </a:cubicBezTo>
                      <a:cubicBezTo>
                        <a:pt x="483" y="1110"/>
                        <a:pt x="394" y="1056"/>
                        <a:pt x="322" y="984"/>
                      </a:cubicBezTo>
                      <a:cubicBezTo>
                        <a:pt x="251" y="895"/>
                        <a:pt x="215" y="787"/>
                        <a:pt x="215" y="644"/>
                      </a:cubicBezTo>
                      <a:cubicBezTo>
                        <a:pt x="215" y="483"/>
                        <a:pt x="251" y="376"/>
                        <a:pt x="322" y="304"/>
                      </a:cubicBezTo>
                      <a:cubicBezTo>
                        <a:pt x="394" y="215"/>
                        <a:pt x="483" y="179"/>
                        <a:pt x="609" y="179"/>
                      </a:cubicBezTo>
                      <a:cubicBezTo>
                        <a:pt x="680" y="179"/>
                        <a:pt x="734" y="179"/>
                        <a:pt x="788" y="197"/>
                      </a:cubicBezTo>
                      <a:cubicBezTo>
                        <a:pt x="841" y="215"/>
                        <a:pt x="895" y="233"/>
                        <a:pt x="949" y="268"/>
                      </a:cubicBezTo>
                      <a:lnTo>
                        <a:pt x="949" y="89"/>
                      </a:lnTo>
                      <a:cubicBezTo>
                        <a:pt x="895" y="54"/>
                        <a:pt x="841" y="36"/>
                        <a:pt x="788" y="36"/>
                      </a:cubicBezTo>
                      <a:cubicBezTo>
                        <a:pt x="734" y="18"/>
                        <a:pt x="662" y="0"/>
                        <a:pt x="609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1" name="Google Shape;471;p15"/>
                <p:cNvSpPr/>
                <p:nvPr/>
              </p:nvSpPr>
              <p:spPr>
                <a:xfrm>
                  <a:off x="780775" y="2866000"/>
                  <a:ext cx="25075" cy="3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" h="1271" extrusionOk="0">
                      <a:moveTo>
                        <a:pt x="806" y="626"/>
                      </a:moveTo>
                      <a:lnTo>
                        <a:pt x="806" y="680"/>
                      </a:lnTo>
                      <a:cubicBezTo>
                        <a:pt x="806" y="805"/>
                        <a:pt x="770" y="913"/>
                        <a:pt x="717" y="984"/>
                      </a:cubicBezTo>
                      <a:cubicBezTo>
                        <a:pt x="645" y="1056"/>
                        <a:pt x="556" y="1110"/>
                        <a:pt x="448" y="1110"/>
                      </a:cubicBezTo>
                      <a:cubicBezTo>
                        <a:pt x="377" y="1110"/>
                        <a:pt x="305" y="1092"/>
                        <a:pt x="269" y="1038"/>
                      </a:cubicBezTo>
                      <a:cubicBezTo>
                        <a:pt x="216" y="1002"/>
                        <a:pt x="198" y="948"/>
                        <a:pt x="198" y="877"/>
                      </a:cubicBezTo>
                      <a:cubicBezTo>
                        <a:pt x="198" y="787"/>
                        <a:pt x="216" y="734"/>
                        <a:pt x="287" y="680"/>
                      </a:cubicBezTo>
                      <a:cubicBezTo>
                        <a:pt x="341" y="644"/>
                        <a:pt x="448" y="626"/>
                        <a:pt x="609" y="626"/>
                      </a:cubicBezTo>
                      <a:close/>
                      <a:moveTo>
                        <a:pt x="484" y="0"/>
                      </a:moveTo>
                      <a:cubicBezTo>
                        <a:pt x="430" y="0"/>
                        <a:pt x="359" y="18"/>
                        <a:pt x="287" y="36"/>
                      </a:cubicBezTo>
                      <a:cubicBezTo>
                        <a:pt x="233" y="36"/>
                        <a:pt x="162" y="72"/>
                        <a:pt x="90" y="89"/>
                      </a:cubicBezTo>
                      <a:lnTo>
                        <a:pt x="90" y="268"/>
                      </a:lnTo>
                      <a:cubicBezTo>
                        <a:pt x="144" y="233"/>
                        <a:pt x="198" y="215"/>
                        <a:pt x="269" y="197"/>
                      </a:cubicBezTo>
                      <a:cubicBezTo>
                        <a:pt x="341" y="179"/>
                        <a:pt x="395" y="179"/>
                        <a:pt x="466" y="179"/>
                      </a:cubicBezTo>
                      <a:cubicBezTo>
                        <a:pt x="573" y="179"/>
                        <a:pt x="663" y="197"/>
                        <a:pt x="717" y="251"/>
                      </a:cubicBezTo>
                      <a:cubicBezTo>
                        <a:pt x="788" y="304"/>
                        <a:pt x="806" y="376"/>
                        <a:pt x="806" y="465"/>
                      </a:cubicBezTo>
                      <a:lnTo>
                        <a:pt x="806" y="483"/>
                      </a:lnTo>
                      <a:lnTo>
                        <a:pt x="538" y="483"/>
                      </a:lnTo>
                      <a:cubicBezTo>
                        <a:pt x="359" y="483"/>
                        <a:pt x="216" y="519"/>
                        <a:pt x="126" y="591"/>
                      </a:cubicBezTo>
                      <a:cubicBezTo>
                        <a:pt x="37" y="644"/>
                        <a:pt x="1" y="752"/>
                        <a:pt x="1" y="895"/>
                      </a:cubicBezTo>
                      <a:cubicBezTo>
                        <a:pt x="1" y="1002"/>
                        <a:pt x="37" y="1092"/>
                        <a:pt x="108" y="1163"/>
                      </a:cubicBezTo>
                      <a:cubicBezTo>
                        <a:pt x="180" y="1235"/>
                        <a:pt x="269" y="1271"/>
                        <a:pt x="395" y="1271"/>
                      </a:cubicBezTo>
                      <a:cubicBezTo>
                        <a:pt x="502" y="1271"/>
                        <a:pt x="573" y="1253"/>
                        <a:pt x="645" y="1217"/>
                      </a:cubicBezTo>
                      <a:cubicBezTo>
                        <a:pt x="717" y="1181"/>
                        <a:pt x="770" y="1127"/>
                        <a:pt x="806" y="1056"/>
                      </a:cubicBezTo>
                      <a:lnTo>
                        <a:pt x="806" y="1235"/>
                      </a:lnTo>
                      <a:lnTo>
                        <a:pt x="1003" y="1235"/>
                      </a:lnTo>
                      <a:lnTo>
                        <a:pt x="1003" y="555"/>
                      </a:lnTo>
                      <a:cubicBezTo>
                        <a:pt x="1003" y="376"/>
                        <a:pt x="967" y="233"/>
                        <a:pt x="878" y="143"/>
                      </a:cubicBezTo>
                      <a:cubicBezTo>
                        <a:pt x="788" y="54"/>
                        <a:pt x="663" y="0"/>
                        <a:pt x="484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2" name="Google Shape;472;p15"/>
                <p:cNvSpPr/>
                <p:nvPr/>
              </p:nvSpPr>
              <p:spPr>
                <a:xfrm>
                  <a:off x="812100" y="2855250"/>
                  <a:ext cx="4950" cy="4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" h="1665" extrusionOk="0">
                      <a:moveTo>
                        <a:pt x="0" y="1"/>
                      </a:moveTo>
                      <a:lnTo>
                        <a:pt x="0" y="1665"/>
                      </a:lnTo>
                      <a:lnTo>
                        <a:pt x="197" y="1665"/>
                      </a:lnTo>
                      <a:lnTo>
                        <a:pt x="197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3" name="Google Shape;473;p15"/>
                <p:cNvSpPr/>
                <p:nvPr/>
              </p:nvSpPr>
              <p:spPr>
                <a:xfrm>
                  <a:off x="821050" y="2866000"/>
                  <a:ext cx="23725" cy="3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9" h="1271" extrusionOk="0">
                      <a:moveTo>
                        <a:pt x="591" y="0"/>
                      </a:moveTo>
                      <a:cubicBezTo>
                        <a:pt x="412" y="0"/>
                        <a:pt x="269" y="72"/>
                        <a:pt x="161" y="179"/>
                      </a:cubicBezTo>
                      <a:cubicBezTo>
                        <a:pt x="54" y="286"/>
                        <a:pt x="0" y="447"/>
                        <a:pt x="0" y="644"/>
                      </a:cubicBezTo>
                      <a:cubicBezTo>
                        <a:pt x="0" y="823"/>
                        <a:pt x="54" y="984"/>
                        <a:pt x="161" y="1092"/>
                      </a:cubicBezTo>
                      <a:cubicBezTo>
                        <a:pt x="269" y="1217"/>
                        <a:pt x="412" y="1271"/>
                        <a:pt x="591" y="1271"/>
                      </a:cubicBezTo>
                      <a:cubicBezTo>
                        <a:pt x="645" y="1271"/>
                        <a:pt x="716" y="1271"/>
                        <a:pt x="770" y="1253"/>
                      </a:cubicBezTo>
                      <a:cubicBezTo>
                        <a:pt x="824" y="1235"/>
                        <a:pt x="895" y="1217"/>
                        <a:pt x="949" y="1199"/>
                      </a:cubicBezTo>
                      <a:lnTo>
                        <a:pt x="949" y="1002"/>
                      </a:lnTo>
                      <a:cubicBezTo>
                        <a:pt x="895" y="1038"/>
                        <a:pt x="824" y="1056"/>
                        <a:pt x="770" y="1074"/>
                      </a:cubicBezTo>
                      <a:cubicBezTo>
                        <a:pt x="716" y="1092"/>
                        <a:pt x="663" y="1110"/>
                        <a:pt x="609" y="1110"/>
                      </a:cubicBezTo>
                      <a:cubicBezTo>
                        <a:pt x="484" y="1110"/>
                        <a:pt x="376" y="1056"/>
                        <a:pt x="305" y="984"/>
                      </a:cubicBezTo>
                      <a:cubicBezTo>
                        <a:pt x="233" y="895"/>
                        <a:pt x="197" y="787"/>
                        <a:pt x="197" y="644"/>
                      </a:cubicBezTo>
                      <a:cubicBezTo>
                        <a:pt x="197" y="483"/>
                        <a:pt x="233" y="376"/>
                        <a:pt x="305" y="304"/>
                      </a:cubicBezTo>
                      <a:cubicBezTo>
                        <a:pt x="376" y="215"/>
                        <a:pt x="484" y="179"/>
                        <a:pt x="609" y="179"/>
                      </a:cubicBezTo>
                      <a:cubicBezTo>
                        <a:pt x="663" y="179"/>
                        <a:pt x="716" y="179"/>
                        <a:pt x="770" y="197"/>
                      </a:cubicBezTo>
                      <a:cubicBezTo>
                        <a:pt x="824" y="215"/>
                        <a:pt x="895" y="233"/>
                        <a:pt x="949" y="268"/>
                      </a:cubicBezTo>
                      <a:lnTo>
                        <a:pt x="949" y="89"/>
                      </a:lnTo>
                      <a:cubicBezTo>
                        <a:pt x="895" y="54"/>
                        <a:pt x="841" y="36"/>
                        <a:pt x="770" y="36"/>
                      </a:cubicBezTo>
                      <a:cubicBezTo>
                        <a:pt x="716" y="18"/>
                        <a:pt x="663" y="0"/>
                        <a:pt x="591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4" name="Google Shape;474;p15"/>
                <p:cNvSpPr/>
                <p:nvPr/>
              </p:nvSpPr>
              <p:spPr>
                <a:xfrm>
                  <a:off x="849675" y="2855250"/>
                  <a:ext cx="4950" cy="4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" h="1665" extrusionOk="0">
                      <a:moveTo>
                        <a:pt x="1" y="1"/>
                      </a:moveTo>
                      <a:lnTo>
                        <a:pt x="1" y="251"/>
                      </a:lnTo>
                      <a:lnTo>
                        <a:pt x="198" y="251"/>
                      </a:lnTo>
                      <a:lnTo>
                        <a:pt x="198" y="1"/>
                      </a:lnTo>
                      <a:close/>
                      <a:moveTo>
                        <a:pt x="1" y="466"/>
                      </a:moveTo>
                      <a:lnTo>
                        <a:pt x="1" y="1665"/>
                      </a:lnTo>
                      <a:lnTo>
                        <a:pt x="198" y="1665"/>
                      </a:lnTo>
                      <a:lnTo>
                        <a:pt x="198" y="466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5" name="Google Shape;475;p15"/>
                <p:cNvSpPr/>
                <p:nvPr/>
              </p:nvSpPr>
              <p:spPr>
                <a:xfrm>
                  <a:off x="860425" y="2866875"/>
                  <a:ext cx="25075" cy="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" h="1236" extrusionOk="0">
                      <a:moveTo>
                        <a:pt x="0" y="1"/>
                      </a:moveTo>
                      <a:lnTo>
                        <a:pt x="0" y="735"/>
                      </a:lnTo>
                      <a:cubicBezTo>
                        <a:pt x="0" y="896"/>
                        <a:pt x="36" y="1021"/>
                        <a:pt x="108" y="1110"/>
                      </a:cubicBezTo>
                      <a:cubicBezTo>
                        <a:pt x="179" y="1182"/>
                        <a:pt x="286" y="1236"/>
                        <a:pt x="430" y="1236"/>
                      </a:cubicBezTo>
                      <a:cubicBezTo>
                        <a:pt x="501" y="1236"/>
                        <a:pt x="573" y="1218"/>
                        <a:pt x="644" y="1182"/>
                      </a:cubicBezTo>
                      <a:cubicBezTo>
                        <a:pt x="698" y="1146"/>
                        <a:pt x="770" y="1092"/>
                        <a:pt x="805" y="1021"/>
                      </a:cubicBezTo>
                      <a:lnTo>
                        <a:pt x="805" y="1200"/>
                      </a:lnTo>
                      <a:lnTo>
                        <a:pt x="1002" y="1200"/>
                      </a:lnTo>
                      <a:lnTo>
                        <a:pt x="1002" y="1"/>
                      </a:lnTo>
                      <a:lnTo>
                        <a:pt x="805" y="1"/>
                      </a:lnTo>
                      <a:lnTo>
                        <a:pt x="805" y="681"/>
                      </a:lnTo>
                      <a:cubicBezTo>
                        <a:pt x="805" y="806"/>
                        <a:pt x="770" y="896"/>
                        <a:pt x="716" y="967"/>
                      </a:cubicBezTo>
                      <a:cubicBezTo>
                        <a:pt x="662" y="1021"/>
                        <a:pt x="573" y="1057"/>
                        <a:pt x="465" y="1057"/>
                      </a:cubicBezTo>
                      <a:cubicBezTo>
                        <a:pt x="376" y="1057"/>
                        <a:pt x="304" y="1039"/>
                        <a:pt x="269" y="985"/>
                      </a:cubicBezTo>
                      <a:cubicBezTo>
                        <a:pt x="215" y="913"/>
                        <a:pt x="197" y="842"/>
                        <a:pt x="197" y="717"/>
                      </a:cubicBezTo>
                      <a:lnTo>
                        <a:pt x="197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6" name="Google Shape;476;p15"/>
                <p:cNvSpPr/>
                <p:nvPr/>
              </p:nvSpPr>
              <p:spPr>
                <a:xfrm>
                  <a:off x="890400" y="2866000"/>
                  <a:ext cx="43400" cy="3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6" h="1235" extrusionOk="0">
                      <a:moveTo>
                        <a:pt x="573" y="0"/>
                      </a:moveTo>
                      <a:cubicBezTo>
                        <a:pt x="483" y="0"/>
                        <a:pt x="412" y="18"/>
                        <a:pt x="358" y="54"/>
                      </a:cubicBezTo>
                      <a:cubicBezTo>
                        <a:pt x="286" y="89"/>
                        <a:pt x="233" y="143"/>
                        <a:pt x="197" y="215"/>
                      </a:cubicBezTo>
                      <a:lnTo>
                        <a:pt x="197" y="36"/>
                      </a:lnTo>
                      <a:lnTo>
                        <a:pt x="0" y="36"/>
                      </a:lnTo>
                      <a:lnTo>
                        <a:pt x="0" y="1235"/>
                      </a:lnTo>
                      <a:lnTo>
                        <a:pt x="197" y="1235"/>
                      </a:lnTo>
                      <a:lnTo>
                        <a:pt x="197" y="555"/>
                      </a:lnTo>
                      <a:cubicBezTo>
                        <a:pt x="197" y="447"/>
                        <a:pt x="215" y="358"/>
                        <a:pt x="286" y="286"/>
                      </a:cubicBezTo>
                      <a:cubicBezTo>
                        <a:pt x="340" y="215"/>
                        <a:pt x="412" y="179"/>
                        <a:pt x="519" y="179"/>
                      </a:cubicBezTo>
                      <a:cubicBezTo>
                        <a:pt x="609" y="179"/>
                        <a:pt x="662" y="215"/>
                        <a:pt x="716" y="268"/>
                      </a:cubicBezTo>
                      <a:cubicBezTo>
                        <a:pt x="752" y="322"/>
                        <a:pt x="770" y="412"/>
                        <a:pt x="770" y="519"/>
                      </a:cubicBezTo>
                      <a:lnTo>
                        <a:pt x="770" y="1235"/>
                      </a:lnTo>
                      <a:lnTo>
                        <a:pt x="966" y="1235"/>
                      </a:lnTo>
                      <a:lnTo>
                        <a:pt x="966" y="555"/>
                      </a:lnTo>
                      <a:cubicBezTo>
                        <a:pt x="966" y="447"/>
                        <a:pt x="1002" y="358"/>
                        <a:pt x="1056" y="286"/>
                      </a:cubicBezTo>
                      <a:cubicBezTo>
                        <a:pt x="1110" y="215"/>
                        <a:pt x="1199" y="179"/>
                        <a:pt x="1307" y="179"/>
                      </a:cubicBezTo>
                      <a:cubicBezTo>
                        <a:pt x="1378" y="179"/>
                        <a:pt x="1450" y="215"/>
                        <a:pt x="1485" y="268"/>
                      </a:cubicBezTo>
                      <a:cubicBezTo>
                        <a:pt x="1521" y="322"/>
                        <a:pt x="1539" y="412"/>
                        <a:pt x="1539" y="519"/>
                      </a:cubicBezTo>
                      <a:lnTo>
                        <a:pt x="1539" y="1235"/>
                      </a:lnTo>
                      <a:lnTo>
                        <a:pt x="1736" y="1235"/>
                      </a:lnTo>
                      <a:lnTo>
                        <a:pt x="1736" y="519"/>
                      </a:lnTo>
                      <a:cubicBezTo>
                        <a:pt x="1736" y="358"/>
                        <a:pt x="1718" y="233"/>
                        <a:pt x="1647" y="143"/>
                      </a:cubicBezTo>
                      <a:cubicBezTo>
                        <a:pt x="1575" y="54"/>
                        <a:pt x="1485" y="0"/>
                        <a:pt x="1360" y="0"/>
                      </a:cubicBezTo>
                      <a:cubicBezTo>
                        <a:pt x="1253" y="0"/>
                        <a:pt x="1181" y="36"/>
                        <a:pt x="1110" y="72"/>
                      </a:cubicBezTo>
                      <a:cubicBezTo>
                        <a:pt x="1038" y="107"/>
                        <a:pt x="984" y="179"/>
                        <a:pt x="931" y="268"/>
                      </a:cubicBezTo>
                      <a:cubicBezTo>
                        <a:pt x="913" y="179"/>
                        <a:pt x="859" y="125"/>
                        <a:pt x="805" y="72"/>
                      </a:cubicBezTo>
                      <a:cubicBezTo>
                        <a:pt x="734" y="36"/>
                        <a:pt x="662" y="0"/>
                        <a:pt x="573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7" name="Google Shape;477;p15"/>
                <p:cNvSpPr/>
                <p:nvPr/>
              </p:nvSpPr>
              <p:spPr>
                <a:xfrm>
                  <a:off x="797775" y="2925925"/>
                  <a:ext cx="42525" cy="6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1" h="2722" extrusionOk="0">
                      <a:moveTo>
                        <a:pt x="770" y="1"/>
                      </a:moveTo>
                      <a:cubicBezTo>
                        <a:pt x="663" y="1"/>
                        <a:pt x="556" y="19"/>
                        <a:pt x="430" y="55"/>
                      </a:cubicBezTo>
                      <a:cubicBezTo>
                        <a:pt x="305" y="73"/>
                        <a:pt x="162" y="126"/>
                        <a:pt x="19" y="180"/>
                      </a:cubicBezTo>
                      <a:lnTo>
                        <a:pt x="19" y="538"/>
                      </a:lnTo>
                      <a:cubicBezTo>
                        <a:pt x="162" y="466"/>
                        <a:pt x="287" y="413"/>
                        <a:pt x="412" y="359"/>
                      </a:cubicBezTo>
                      <a:cubicBezTo>
                        <a:pt x="556" y="323"/>
                        <a:pt x="663" y="305"/>
                        <a:pt x="788" y="305"/>
                      </a:cubicBezTo>
                      <a:cubicBezTo>
                        <a:pt x="931" y="305"/>
                        <a:pt x="1075" y="359"/>
                        <a:pt x="1164" y="448"/>
                      </a:cubicBezTo>
                      <a:cubicBezTo>
                        <a:pt x="1271" y="538"/>
                        <a:pt x="1325" y="645"/>
                        <a:pt x="1325" y="788"/>
                      </a:cubicBezTo>
                      <a:cubicBezTo>
                        <a:pt x="1325" y="878"/>
                        <a:pt x="1289" y="967"/>
                        <a:pt x="1254" y="1057"/>
                      </a:cubicBezTo>
                      <a:cubicBezTo>
                        <a:pt x="1200" y="1146"/>
                        <a:pt x="1128" y="1254"/>
                        <a:pt x="1003" y="1379"/>
                      </a:cubicBezTo>
                      <a:cubicBezTo>
                        <a:pt x="949" y="1450"/>
                        <a:pt x="806" y="1612"/>
                        <a:pt x="556" y="1844"/>
                      </a:cubicBezTo>
                      <a:cubicBezTo>
                        <a:pt x="323" y="2095"/>
                        <a:pt x="144" y="2274"/>
                        <a:pt x="1" y="2417"/>
                      </a:cubicBezTo>
                      <a:lnTo>
                        <a:pt x="1" y="2721"/>
                      </a:lnTo>
                      <a:lnTo>
                        <a:pt x="1701" y="2721"/>
                      </a:lnTo>
                      <a:lnTo>
                        <a:pt x="1701" y="2417"/>
                      </a:lnTo>
                      <a:lnTo>
                        <a:pt x="430" y="2417"/>
                      </a:lnTo>
                      <a:cubicBezTo>
                        <a:pt x="735" y="2130"/>
                        <a:pt x="949" y="1898"/>
                        <a:pt x="1110" y="1719"/>
                      </a:cubicBezTo>
                      <a:cubicBezTo>
                        <a:pt x="1271" y="1558"/>
                        <a:pt x="1361" y="1468"/>
                        <a:pt x="1397" y="1433"/>
                      </a:cubicBezTo>
                      <a:cubicBezTo>
                        <a:pt x="1504" y="1289"/>
                        <a:pt x="1576" y="1182"/>
                        <a:pt x="1611" y="1075"/>
                      </a:cubicBezTo>
                      <a:cubicBezTo>
                        <a:pt x="1665" y="985"/>
                        <a:pt x="1683" y="878"/>
                        <a:pt x="1683" y="770"/>
                      </a:cubicBezTo>
                      <a:cubicBezTo>
                        <a:pt x="1683" y="538"/>
                        <a:pt x="1594" y="359"/>
                        <a:pt x="1432" y="216"/>
                      </a:cubicBezTo>
                      <a:cubicBezTo>
                        <a:pt x="1271" y="73"/>
                        <a:pt x="1057" y="1"/>
                        <a:pt x="770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8" name="Google Shape;478;p15"/>
                <p:cNvSpPr/>
                <p:nvPr/>
              </p:nvSpPr>
              <p:spPr>
                <a:xfrm>
                  <a:off x="847000" y="2925925"/>
                  <a:ext cx="46100" cy="6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4" h="2775" extrusionOk="0">
                      <a:moveTo>
                        <a:pt x="931" y="287"/>
                      </a:moveTo>
                      <a:cubicBezTo>
                        <a:pt x="1110" y="287"/>
                        <a:pt x="1253" y="377"/>
                        <a:pt x="1342" y="574"/>
                      </a:cubicBezTo>
                      <a:cubicBezTo>
                        <a:pt x="1432" y="753"/>
                        <a:pt x="1486" y="1021"/>
                        <a:pt x="1486" y="1397"/>
                      </a:cubicBezTo>
                      <a:cubicBezTo>
                        <a:pt x="1486" y="1755"/>
                        <a:pt x="1432" y="2023"/>
                        <a:pt x="1342" y="2220"/>
                      </a:cubicBezTo>
                      <a:cubicBezTo>
                        <a:pt x="1253" y="2399"/>
                        <a:pt x="1110" y="2488"/>
                        <a:pt x="931" y="2488"/>
                      </a:cubicBezTo>
                      <a:cubicBezTo>
                        <a:pt x="734" y="2488"/>
                        <a:pt x="591" y="2399"/>
                        <a:pt x="501" y="2220"/>
                      </a:cubicBezTo>
                      <a:cubicBezTo>
                        <a:pt x="412" y="2023"/>
                        <a:pt x="358" y="1755"/>
                        <a:pt x="358" y="1397"/>
                      </a:cubicBezTo>
                      <a:cubicBezTo>
                        <a:pt x="358" y="1021"/>
                        <a:pt x="412" y="753"/>
                        <a:pt x="501" y="574"/>
                      </a:cubicBezTo>
                      <a:cubicBezTo>
                        <a:pt x="591" y="377"/>
                        <a:pt x="734" y="287"/>
                        <a:pt x="931" y="287"/>
                      </a:cubicBezTo>
                      <a:close/>
                      <a:moveTo>
                        <a:pt x="931" y="1"/>
                      </a:moveTo>
                      <a:cubicBezTo>
                        <a:pt x="627" y="1"/>
                        <a:pt x="394" y="126"/>
                        <a:pt x="233" y="359"/>
                      </a:cubicBezTo>
                      <a:cubicBezTo>
                        <a:pt x="72" y="592"/>
                        <a:pt x="0" y="932"/>
                        <a:pt x="0" y="1397"/>
                      </a:cubicBezTo>
                      <a:cubicBezTo>
                        <a:pt x="0" y="1844"/>
                        <a:pt x="72" y="2184"/>
                        <a:pt x="233" y="2417"/>
                      </a:cubicBezTo>
                      <a:cubicBezTo>
                        <a:pt x="394" y="2649"/>
                        <a:pt x="627" y="2775"/>
                        <a:pt x="931" y="2775"/>
                      </a:cubicBezTo>
                      <a:cubicBezTo>
                        <a:pt x="1217" y="2775"/>
                        <a:pt x="1450" y="2649"/>
                        <a:pt x="1611" y="2417"/>
                      </a:cubicBezTo>
                      <a:cubicBezTo>
                        <a:pt x="1772" y="2184"/>
                        <a:pt x="1844" y="1844"/>
                        <a:pt x="1844" y="1397"/>
                      </a:cubicBezTo>
                      <a:cubicBezTo>
                        <a:pt x="1844" y="932"/>
                        <a:pt x="1772" y="592"/>
                        <a:pt x="1611" y="359"/>
                      </a:cubicBezTo>
                      <a:cubicBezTo>
                        <a:pt x="1450" y="126"/>
                        <a:pt x="1217" y="1"/>
                        <a:pt x="931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9" name="Google Shape;479;p15"/>
                <p:cNvSpPr/>
                <p:nvPr/>
              </p:nvSpPr>
              <p:spPr>
                <a:xfrm>
                  <a:off x="1190575" y="2653925"/>
                  <a:ext cx="48800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2" h="2685" extrusionOk="0">
                      <a:moveTo>
                        <a:pt x="1200" y="323"/>
                      </a:moveTo>
                      <a:lnTo>
                        <a:pt x="1200" y="1754"/>
                      </a:lnTo>
                      <a:lnTo>
                        <a:pt x="287" y="1754"/>
                      </a:lnTo>
                      <a:lnTo>
                        <a:pt x="1200" y="323"/>
                      </a:lnTo>
                      <a:close/>
                      <a:moveTo>
                        <a:pt x="1110" y="1"/>
                      </a:moveTo>
                      <a:lnTo>
                        <a:pt x="1" y="1701"/>
                      </a:lnTo>
                      <a:lnTo>
                        <a:pt x="1" y="2041"/>
                      </a:lnTo>
                      <a:lnTo>
                        <a:pt x="1200" y="2041"/>
                      </a:lnTo>
                      <a:lnTo>
                        <a:pt x="1200" y="2685"/>
                      </a:lnTo>
                      <a:lnTo>
                        <a:pt x="1558" y="2685"/>
                      </a:lnTo>
                      <a:lnTo>
                        <a:pt x="1558" y="2041"/>
                      </a:lnTo>
                      <a:lnTo>
                        <a:pt x="1951" y="2041"/>
                      </a:lnTo>
                      <a:lnTo>
                        <a:pt x="1951" y="1754"/>
                      </a:lnTo>
                      <a:lnTo>
                        <a:pt x="1558" y="1754"/>
                      </a:lnTo>
                      <a:lnTo>
                        <a:pt x="1558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0" name="Google Shape;480;p15"/>
                <p:cNvSpPr/>
                <p:nvPr/>
              </p:nvSpPr>
              <p:spPr>
                <a:xfrm>
                  <a:off x="1242925" y="2653925"/>
                  <a:ext cx="43425" cy="6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7" h="2721" extrusionOk="0">
                      <a:moveTo>
                        <a:pt x="108" y="1"/>
                      </a:moveTo>
                      <a:lnTo>
                        <a:pt x="108" y="1343"/>
                      </a:lnTo>
                      <a:cubicBezTo>
                        <a:pt x="215" y="1307"/>
                        <a:pt x="323" y="1271"/>
                        <a:pt x="412" y="1253"/>
                      </a:cubicBezTo>
                      <a:cubicBezTo>
                        <a:pt x="502" y="1218"/>
                        <a:pt x="609" y="1218"/>
                        <a:pt x="698" y="1218"/>
                      </a:cubicBezTo>
                      <a:cubicBezTo>
                        <a:pt x="913" y="1218"/>
                        <a:pt x="1074" y="1271"/>
                        <a:pt x="1182" y="1379"/>
                      </a:cubicBezTo>
                      <a:cubicBezTo>
                        <a:pt x="1307" y="1486"/>
                        <a:pt x="1378" y="1629"/>
                        <a:pt x="1378" y="1826"/>
                      </a:cubicBezTo>
                      <a:cubicBezTo>
                        <a:pt x="1378" y="2005"/>
                        <a:pt x="1307" y="2148"/>
                        <a:pt x="1182" y="2255"/>
                      </a:cubicBezTo>
                      <a:cubicBezTo>
                        <a:pt x="1074" y="2363"/>
                        <a:pt x="913" y="2417"/>
                        <a:pt x="698" y="2417"/>
                      </a:cubicBezTo>
                      <a:cubicBezTo>
                        <a:pt x="573" y="2417"/>
                        <a:pt x="448" y="2417"/>
                        <a:pt x="341" y="2381"/>
                      </a:cubicBezTo>
                      <a:cubicBezTo>
                        <a:pt x="215" y="2345"/>
                        <a:pt x="108" y="2309"/>
                        <a:pt x="1" y="2255"/>
                      </a:cubicBezTo>
                      <a:lnTo>
                        <a:pt x="1" y="2613"/>
                      </a:lnTo>
                      <a:cubicBezTo>
                        <a:pt x="126" y="2649"/>
                        <a:pt x="251" y="2685"/>
                        <a:pt x="358" y="2703"/>
                      </a:cubicBezTo>
                      <a:cubicBezTo>
                        <a:pt x="484" y="2721"/>
                        <a:pt x="591" y="2721"/>
                        <a:pt x="698" y="2721"/>
                      </a:cubicBezTo>
                      <a:cubicBezTo>
                        <a:pt x="1038" y="2721"/>
                        <a:pt x="1289" y="2649"/>
                        <a:pt x="1468" y="2488"/>
                      </a:cubicBezTo>
                      <a:cubicBezTo>
                        <a:pt x="1647" y="2327"/>
                        <a:pt x="1736" y="2112"/>
                        <a:pt x="1736" y="1826"/>
                      </a:cubicBezTo>
                      <a:cubicBezTo>
                        <a:pt x="1736" y="1540"/>
                        <a:pt x="1647" y="1325"/>
                        <a:pt x="1468" y="1164"/>
                      </a:cubicBezTo>
                      <a:cubicBezTo>
                        <a:pt x="1289" y="985"/>
                        <a:pt x="1056" y="913"/>
                        <a:pt x="770" y="913"/>
                      </a:cubicBezTo>
                      <a:cubicBezTo>
                        <a:pt x="716" y="913"/>
                        <a:pt x="663" y="913"/>
                        <a:pt x="609" y="931"/>
                      </a:cubicBezTo>
                      <a:cubicBezTo>
                        <a:pt x="555" y="931"/>
                        <a:pt x="502" y="949"/>
                        <a:pt x="448" y="967"/>
                      </a:cubicBezTo>
                      <a:lnTo>
                        <a:pt x="448" y="305"/>
                      </a:lnTo>
                      <a:lnTo>
                        <a:pt x="1540" y="305"/>
                      </a:lnTo>
                      <a:lnTo>
                        <a:pt x="1540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1" name="Google Shape;481;p15"/>
                <p:cNvSpPr/>
                <p:nvPr/>
              </p:nvSpPr>
              <p:spPr>
                <a:xfrm>
                  <a:off x="1184325" y="2759950"/>
                  <a:ext cx="53250" cy="6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0" h="2721" extrusionOk="0">
                      <a:moveTo>
                        <a:pt x="1056" y="1"/>
                      </a:moveTo>
                      <a:cubicBezTo>
                        <a:pt x="859" y="1"/>
                        <a:pt x="680" y="37"/>
                        <a:pt x="537" y="90"/>
                      </a:cubicBezTo>
                      <a:cubicBezTo>
                        <a:pt x="394" y="162"/>
                        <a:pt x="287" y="251"/>
                        <a:pt x="215" y="359"/>
                      </a:cubicBezTo>
                      <a:cubicBezTo>
                        <a:pt x="143" y="484"/>
                        <a:pt x="90" y="609"/>
                        <a:pt x="90" y="735"/>
                      </a:cubicBezTo>
                      <a:cubicBezTo>
                        <a:pt x="90" y="949"/>
                        <a:pt x="179" y="1110"/>
                        <a:pt x="340" y="1254"/>
                      </a:cubicBezTo>
                      <a:cubicBezTo>
                        <a:pt x="448" y="1361"/>
                        <a:pt x="645" y="1450"/>
                        <a:pt x="931" y="1522"/>
                      </a:cubicBezTo>
                      <a:cubicBezTo>
                        <a:pt x="1163" y="1576"/>
                        <a:pt x="1307" y="1611"/>
                        <a:pt x="1360" y="1629"/>
                      </a:cubicBezTo>
                      <a:cubicBezTo>
                        <a:pt x="1450" y="1665"/>
                        <a:pt x="1521" y="1701"/>
                        <a:pt x="1557" y="1755"/>
                      </a:cubicBezTo>
                      <a:cubicBezTo>
                        <a:pt x="1593" y="1790"/>
                        <a:pt x="1611" y="1844"/>
                        <a:pt x="1611" y="1916"/>
                      </a:cubicBezTo>
                      <a:cubicBezTo>
                        <a:pt x="1611" y="2005"/>
                        <a:pt x="1557" y="2095"/>
                        <a:pt x="1468" y="2166"/>
                      </a:cubicBezTo>
                      <a:cubicBezTo>
                        <a:pt x="1396" y="2238"/>
                        <a:pt x="1253" y="2274"/>
                        <a:pt x="1092" y="2274"/>
                      </a:cubicBezTo>
                      <a:cubicBezTo>
                        <a:pt x="931" y="2274"/>
                        <a:pt x="806" y="2238"/>
                        <a:pt x="698" y="2148"/>
                      </a:cubicBezTo>
                      <a:cubicBezTo>
                        <a:pt x="609" y="2059"/>
                        <a:pt x="555" y="1934"/>
                        <a:pt x="519" y="1772"/>
                      </a:cubicBezTo>
                      <a:lnTo>
                        <a:pt x="0" y="1808"/>
                      </a:lnTo>
                      <a:cubicBezTo>
                        <a:pt x="36" y="2112"/>
                        <a:pt x="143" y="2327"/>
                        <a:pt x="322" y="2488"/>
                      </a:cubicBezTo>
                      <a:cubicBezTo>
                        <a:pt x="501" y="2649"/>
                        <a:pt x="752" y="2721"/>
                        <a:pt x="1092" y="2721"/>
                      </a:cubicBezTo>
                      <a:cubicBezTo>
                        <a:pt x="1307" y="2721"/>
                        <a:pt x="1503" y="2685"/>
                        <a:pt x="1665" y="2614"/>
                      </a:cubicBezTo>
                      <a:cubicBezTo>
                        <a:pt x="1808" y="2560"/>
                        <a:pt x="1933" y="2452"/>
                        <a:pt x="2005" y="2327"/>
                      </a:cubicBezTo>
                      <a:cubicBezTo>
                        <a:pt x="2094" y="2202"/>
                        <a:pt x="2130" y="2059"/>
                        <a:pt x="2130" y="1898"/>
                      </a:cubicBezTo>
                      <a:cubicBezTo>
                        <a:pt x="2130" y="1737"/>
                        <a:pt x="2094" y="1594"/>
                        <a:pt x="2022" y="1486"/>
                      </a:cubicBezTo>
                      <a:cubicBezTo>
                        <a:pt x="1969" y="1379"/>
                        <a:pt x="1861" y="1289"/>
                        <a:pt x="1736" y="1218"/>
                      </a:cubicBezTo>
                      <a:cubicBezTo>
                        <a:pt x="1611" y="1164"/>
                        <a:pt x="1432" y="1092"/>
                        <a:pt x="1163" y="1039"/>
                      </a:cubicBezTo>
                      <a:cubicBezTo>
                        <a:pt x="913" y="967"/>
                        <a:pt x="752" y="914"/>
                        <a:pt x="680" y="860"/>
                      </a:cubicBezTo>
                      <a:cubicBezTo>
                        <a:pt x="627" y="806"/>
                        <a:pt x="609" y="752"/>
                        <a:pt x="609" y="699"/>
                      </a:cubicBezTo>
                      <a:cubicBezTo>
                        <a:pt x="609" y="627"/>
                        <a:pt x="627" y="574"/>
                        <a:pt x="680" y="538"/>
                      </a:cubicBezTo>
                      <a:cubicBezTo>
                        <a:pt x="770" y="466"/>
                        <a:pt x="895" y="448"/>
                        <a:pt x="1056" y="448"/>
                      </a:cubicBezTo>
                      <a:cubicBezTo>
                        <a:pt x="1199" y="448"/>
                        <a:pt x="1307" y="466"/>
                        <a:pt x="1378" y="538"/>
                      </a:cubicBezTo>
                      <a:cubicBezTo>
                        <a:pt x="1468" y="591"/>
                        <a:pt x="1503" y="681"/>
                        <a:pt x="1539" y="824"/>
                      </a:cubicBezTo>
                      <a:lnTo>
                        <a:pt x="2058" y="788"/>
                      </a:lnTo>
                      <a:cubicBezTo>
                        <a:pt x="2058" y="556"/>
                        <a:pt x="1969" y="359"/>
                        <a:pt x="1790" y="216"/>
                      </a:cubicBezTo>
                      <a:cubicBezTo>
                        <a:pt x="1629" y="72"/>
                        <a:pt x="1378" y="1"/>
                        <a:pt x="1056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2" name="Google Shape;482;p15"/>
                <p:cNvSpPr/>
                <p:nvPr/>
              </p:nvSpPr>
              <p:spPr>
                <a:xfrm>
                  <a:off x="1244725" y="2778300"/>
                  <a:ext cx="44750" cy="4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0" h="1987" extrusionOk="0">
                      <a:moveTo>
                        <a:pt x="913" y="1"/>
                      </a:moveTo>
                      <a:cubicBezTo>
                        <a:pt x="644" y="1"/>
                        <a:pt x="412" y="72"/>
                        <a:pt x="251" y="251"/>
                      </a:cubicBezTo>
                      <a:cubicBezTo>
                        <a:pt x="90" y="430"/>
                        <a:pt x="0" y="681"/>
                        <a:pt x="0" y="985"/>
                      </a:cubicBezTo>
                      <a:cubicBezTo>
                        <a:pt x="0" y="1307"/>
                        <a:pt x="90" y="1540"/>
                        <a:pt x="251" y="1718"/>
                      </a:cubicBezTo>
                      <a:cubicBezTo>
                        <a:pt x="412" y="1897"/>
                        <a:pt x="626" y="1987"/>
                        <a:pt x="913" y="1987"/>
                      </a:cubicBezTo>
                      <a:cubicBezTo>
                        <a:pt x="1163" y="1987"/>
                        <a:pt x="1342" y="1915"/>
                        <a:pt x="1503" y="1808"/>
                      </a:cubicBezTo>
                      <a:cubicBezTo>
                        <a:pt x="1646" y="1683"/>
                        <a:pt x="1736" y="1522"/>
                        <a:pt x="1790" y="1289"/>
                      </a:cubicBezTo>
                      <a:lnTo>
                        <a:pt x="1306" y="1200"/>
                      </a:lnTo>
                      <a:cubicBezTo>
                        <a:pt x="1271" y="1343"/>
                        <a:pt x="1235" y="1432"/>
                        <a:pt x="1163" y="1486"/>
                      </a:cubicBezTo>
                      <a:cubicBezTo>
                        <a:pt x="1110" y="1540"/>
                        <a:pt x="1038" y="1575"/>
                        <a:pt x="931" y="1575"/>
                      </a:cubicBezTo>
                      <a:cubicBezTo>
                        <a:pt x="805" y="1575"/>
                        <a:pt x="698" y="1522"/>
                        <a:pt x="626" y="1432"/>
                      </a:cubicBezTo>
                      <a:cubicBezTo>
                        <a:pt x="555" y="1343"/>
                        <a:pt x="519" y="1182"/>
                        <a:pt x="519" y="949"/>
                      </a:cubicBezTo>
                      <a:cubicBezTo>
                        <a:pt x="519" y="752"/>
                        <a:pt x="555" y="609"/>
                        <a:pt x="626" y="520"/>
                      </a:cubicBezTo>
                      <a:cubicBezTo>
                        <a:pt x="698" y="430"/>
                        <a:pt x="805" y="394"/>
                        <a:pt x="931" y="394"/>
                      </a:cubicBezTo>
                      <a:cubicBezTo>
                        <a:pt x="1020" y="394"/>
                        <a:pt x="1092" y="412"/>
                        <a:pt x="1163" y="466"/>
                      </a:cubicBezTo>
                      <a:cubicBezTo>
                        <a:pt x="1217" y="520"/>
                        <a:pt x="1253" y="591"/>
                        <a:pt x="1271" y="681"/>
                      </a:cubicBezTo>
                      <a:lnTo>
                        <a:pt x="1772" y="591"/>
                      </a:lnTo>
                      <a:cubicBezTo>
                        <a:pt x="1700" y="394"/>
                        <a:pt x="1611" y="251"/>
                        <a:pt x="1468" y="144"/>
                      </a:cubicBezTo>
                      <a:cubicBezTo>
                        <a:pt x="1342" y="36"/>
                        <a:pt x="1145" y="1"/>
                        <a:pt x="913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3" name="Google Shape;483;p15"/>
                <p:cNvSpPr/>
                <p:nvPr/>
              </p:nvSpPr>
              <p:spPr>
                <a:xfrm>
                  <a:off x="1125275" y="2866000"/>
                  <a:ext cx="22825" cy="3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1271" extrusionOk="0">
                      <a:moveTo>
                        <a:pt x="465" y="0"/>
                      </a:moveTo>
                      <a:cubicBezTo>
                        <a:pt x="322" y="0"/>
                        <a:pt x="215" y="36"/>
                        <a:pt x="125" y="107"/>
                      </a:cubicBezTo>
                      <a:cubicBezTo>
                        <a:pt x="54" y="161"/>
                        <a:pt x="18" y="251"/>
                        <a:pt x="18" y="358"/>
                      </a:cubicBezTo>
                      <a:cubicBezTo>
                        <a:pt x="18" y="447"/>
                        <a:pt x="36" y="537"/>
                        <a:pt x="90" y="573"/>
                      </a:cubicBezTo>
                      <a:cubicBezTo>
                        <a:pt x="143" y="626"/>
                        <a:pt x="233" y="680"/>
                        <a:pt x="358" y="698"/>
                      </a:cubicBezTo>
                      <a:lnTo>
                        <a:pt x="430" y="716"/>
                      </a:lnTo>
                      <a:cubicBezTo>
                        <a:pt x="555" y="734"/>
                        <a:pt x="626" y="770"/>
                        <a:pt x="662" y="805"/>
                      </a:cubicBezTo>
                      <a:cubicBezTo>
                        <a:pt x="698" y="823"/>
                        <a:pt x="716" y="859"/>
                        <a:pt x="716" y="913"/>
                      </a:cubicBezTo>
                      <a:cubicBezTo>
                        <a:pt x="716" y="984"/>
                        <a:pt x="698" y="1020"/>
                        <a:pt x="644" y="1056"/>
                      </a:cubicBezTo>
                      <a:cubicBezTo>
                        <a:pt x="591" y="1092"/>
                        <a:pt x="519" y="1110"/>
                        <a:pt x="430" y="1110"/>
                      </a:cubicBezTo>
                      <a:cubicBezTo>
                        <a:pt x="358" y="1110"/>
                        <a:pt x="286" y="1092"/>
                        <a:pt x="215" y="1074"/>
                      </a:cubicBezTo>
                      <a:cubicBezTo>
                        <a:pt x="143" y="1056"/>
                        <a:pt x="72" y="1020"/>
                        <a:pt x="0" y="984"/>
                      </a:cubicBezTo>
                      <a:lnTo>
                        <a:pt x="0" y="1199"/>
                      </a:lnTo>
                      <a:cubicBezTo>
                        <a:pt x="72" y="1217"/>
                        <a:pt x="161" y="1235"/>
                        <a:pt x="215" y="1253"/>
                      </a:cubicBezTo>
                      <a:cubicBezTo>
                        <a:pt x="286" y="1271"/>
                        <a:pt x="358" y="1271"/>
                        <a:pt x="430" y="1271"/>
                      </a:cubicBezTo>
                      <a:cubicBezTo>
                        <a:pt x="573" y="1271"/>
                        <a:pt x="698" y="1235"/>
                        <a:pt x="788" y="1163"/>
                      </a:cubicBezTo>
                      <a:cubicBezTo>
                        <a:pt x="877" y="1110"/>
                        <a:pt x="913" y="1020"/>
                        <a:pt x="913" y="913"/>
                      </a:cubicBezTo>
                      <a:cubicBezTo>
                        <a:pt x="913" y="805"/>
                        <a:pt x="895" y="734"/>
                        <a:pt x="823" y="680"/>
                      </a:cubicBezTo>
                      <a:cubicBezTo>
                        <a:pt x="770" y="626"/>
                        <a:pt x="680" y="573"/>
                        <a:pt x="537" y="555"/>
                      </a:cubicBezTo>
                      <a:lnTo>
                        <a:pt x="465" y="537"/>
                      </a:lnTo>
                      <a:cubicBezTo>
                        <a:pt x="358" y="519"/>
                        <a:pt x="286" y="483"/>
                        <a:pt x="251" y="465"/>
                      </a:cubicBezTo>
                      <a:cubicBezTo>
                        <a:pt x="215" y="429"/>
                        <a:pt x="197" y="394"/>
                        <a:pt x="197" y="358"/>
                      </a:cubicBezTo>
                      <a:cubicBezTo>
                        <a:pt x="197" y="286"/>
                        <a:pt x="233" y="251"/>
                        <a:pt x="269" y="215"/>
                      </a:cubicBezTo>
                      <a:cubicBezTo>
                        <a:pt x="322" y="197"/>
                        <a:pt x="394" y="179"/>
                        <a:pt x="501" y="179"/>
                      </a:cubicBezTo>
                      <a:cubicBezTo>
                        <a:pt x="555" y="179"/>
                        <a:pt x="626" y="179"/>
                        <a:pt x="680" y="197"/>
                      </a:cubicBezTo>
                      <a:cubicBezTo>
                        <a:pt x="734" y="215"/>
                        <a:pt x="805" y="233"/>
                        <a:pt x="859" y="251"/>
                      </a:cubicBezTo>
                      <a:lnTo>
                        <a:pt x="859" y="72"/>
                      </a:lnTo>
                      <a:cubicBezTo>
                        <a:pt x="805" y="54"/>
                        <a:pt x="734" y="36"/>
                        <a:pt x="680" y="18"/>
                      </a:cubicBezTo>
                      <a:cubicBezTo>
                        <a:pt x="609" y="18"/>
                        <a:pt x="537" y="0"/>
                        <a:pt x="465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4" name="Google Shape;484;p15"/>
                <p:cNvSpPr/>
                <p:nvPr/>
              </p:nvSpPr>
              <p:spPr>
                <a:xfrm>
                  <a:off x="1151650" y="2866000"/>
                  <a:ext cx="24200" cy="3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8" h="1271" extrusionOk="0">
                      <a:moveTo>
                        <a:pt x="609" y="0"/>
                      </a:moveTo>
                      <a:cubicBezTo>
                        <a:pt x="430" y="0"/>
                        <a:pt x="287" y="72"/>
                        <a:pt x="162" y="179"/>
                      </a:cubicBezTo>
                      <a:cubicBezTo>
                        <a:pt x="55" y="286"/>
                        <a:pt x="1" y="447"/>
                        <a:pt x="1" y="644"/>
                      </a:cubicBezTo>
                      <a:cubicBezTo>
                        <a:pt x="1" y="823"/>
                        <a:pt x="55" y="984"/>
                        <a:pt x="162" y="1092"/>
                      </a:cubicBezTo>
                      <a:cubicBezTo>
                        <a:pt x="269" y="1217"/>
                        <a:pt x="413" y="1271"/>
                        <a:pt x="591" y="1271"/>
                      </a:cubicBezTo>
                      <a:cubicBezTo>
                        <a:pt x="663" y="1271"/>
                        <a:pt x="735" y="1271"/>
                        <a:pt x="788" y="1253"/>
                      </a:cubicBezTo>
                      <a:cubicBezTo>
                        <a:pt x="842" y="1235"/>
                        <a:pt x="896" y="1217"/>
                        <a:pt x="967" y="1199"/>
                      </a:cubicBezTo>
                      <a:lnTo>
                        <a:pt x="967" y="1002"/>
                      </a:lnTo>
                      <a:cubicBezTo>
                        <a:pt x="896" y="1038"/>
                        <a:pt x="842" y="1056"/>
                        <a:pt x="788" y="1074"/>
                      </a:cubicBezTo>
                      <a:cubicBezTo>
                        <a:pt x="735" y="1092"/>
                        <a:pt x="681" y="1110"/>
                        <a:pt x="627" y="1110"/>
                      </a:cubicBezTo>
                      <a:cubicBezTo>
                        <a:pt x="502" y="1110"/>
                        <a:pt x="395" y="1056"/>
                        <a:pt x="323" y="984"/>
                      </a:cubicBezTo>
                      <a:cubicBezTo>
                        <a:pt x="251" y="895"/>
                        <a:pt x="216" y="787"/>
                        <a:pt x="216" y="644"/>
                      </a:cubicBezTo>
                      <a:cubicBezTo>
                        <a:pt x="216" y="483"/>
                        <a:pt x="251" y="376"/>
                        <a:pt x="323" y="304"/>
                      </a:cubicBezTo>
                      <a:cubicBezTo>
                        <a:pt x="395" y="215"/>
                        <a:pt x="502" y="179"/>
                        <a:pt x="627" y="179"/>
                      </a:cubicBezTo>
                      <a:cubicBezTo>
                        <a:pt x="681" y="179"/>
                        <a:pt x="735" y="179"/>
                        <a:pt x="788" y="197"/>
                      </a:cubicBezTo>
                      <a:cubicBezTo>
                        <a:pt x="842" y="215"/>
                        <a:pt x="896" y="233"/>
                        <a:pt x="967" y="268"/>
                      </a:cubicBezTo>
                      <a:lnTo>
                        <a:pt x="967" y="89"/>
                      </a:lnTo>
                      <a:cubicBezTo>
                        <a:pt x="914" y="54"/>
                        <a:pt x="842" y="36"/>
                        <a:pt x="788" y="36"/>
                      </a:cubicBezTo>
                      <a:cubicBezTo>
                        <a:pt x="735" y="18"/>
                        <a:pt x="681" y="0"/>
                        <a:pt x="609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5" name="Google Shape;485;p15"/>
                <p:cNvSpPr/>
                <p:nvPr/>
              </p:nvSpPr>
              <p:spPr>
                <a:xfrm>
                  <a:off x="1178500" y="2866000"/>
                  <a:ext cx="25525" cy="3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1" h="1271" extrusionOk="0">
                      <a:moveTo>
                        <a:pt x="824" y="626"/>
                      </a:moveTo>
                      <a:lnTo>
                        <a:pt x="824" y="680"/>
                      </a:lnTo>
                      <a:cubicBezTo>
                        <a:pt x="824" y="805"/>
                        <a:pt x="788" y="913"/>
                        <a:pt x="716" y="984"/>
                      </a:cubicBezTo>
                      <a:cubicBezTo>
                        <a:pt x="663" y="1056"/>
                        <a:pt x="573" y="1110"/>
                        <a:pt x="466" y="1110"/>
                      </a:cubicBezTo>
                      <a:cubicBezTo>
                        <a:pt x="376" y="1110"/>
                        <a:pt x="323" y="1092"/>
                        <a:pt x="269" y="1038"/>
                      </a:cubicBezTo>
                      <a:cubicBezTo>
                        <a:pt x="233" y="1002"/>
                        <a:pt x="197" y="948"/>
                        <a:pt x="197" y="877"/>
                      </a:cubicBezTo>
                      <a:cubicBezTo>
                        <a:pt x="197" y="787"/>
                        <a:pt x="233" y="734"/>
                        <a:pt x="287" y="680"/>
                      </a:cubicBezTo>
                      <a:cubicBezTo>
                        <a:pt x="359" y="644"/>
                        <a:pt x="466" y="626"/>
                        <a:pt x="627" y="626"/>
                      </a:cubicBezTo>
                      <a:close/>
                      <a:moveTo>
                        <a:pt x="502" y="0"/>
                      </a:moveTo>
                      <a:cubicBezTo>
                        <a:pt x="430" y="0"/>
                        <a:pt x="376" y="18"/>
                        <a:pt x="305" y="36"/>
                      </a:cubicBezTo>
                      <a:cubicBezTo>
                        <a:pt x="233" y="36"/>
                        <a:pt x="162" y="72"/>
                        <a:pt x="90" y="89"/>
                      </a:cubicBezTo>
                      <a:lnTo>
                        <a:pt x="90" y="268"/>
                      </a:lnTo>
                      <a:cubicBezTo>
                        <a:pt x="162" y="233"/>
                        <a:pt x="215" y="215"/>
                        <a:pt x="287" y="197"/>
                      </a:cubicBezTo>
                      <a:cubicBezTo>
                        <a:pt x="341" y="179"/>
                        <a:pt x="412" y="179"/>
                        <a:pt x="484" y="179"/>
                      </a:cubicBezTo>
                      <a:cubicBezTo>
                        <a:pt x="591" y="179"/>
                        <a:pt x="681" y="197"/>
                        <a:pt x="734" y="251"/>
                      </a:cubicBezTo>
                      <a:cubicBezTo>
                        <a:pt x="788" y="304"/>
                        <a:pt x="824" y="376"/>
                        <a:pt x="824" y="465"/>
                      </a:cubicBezTo>
                      <a:lnTo>
                        <a:pt x="824" y="483"/>
                      </a:lnTo>
                      <a:lnTo>
                        <a:pt x="537" y="483"/>
                      </a:lnTo>
                      <a:cubicBezTo>
                        <a:pt x="359" y="483"/>
                        <a:pt x="233" y="519"/>
                        <a:pt x="144" y="591"/>
                      </a:cubicBezTo>
                      <a:cubicBezTo>
                        <a:pt x="54" y="644"/>
                        <a:pt x="1" y="752"/>
                        <a:pt x="1" y="895"/>
                      </a:cubicBezTo>
                      <a:cubicBezTo>
                        <a:pt x="1" y="1002"/>
                        <a:pt x="36" y="1092"/>
                        <a:pt x="108" y="1163"/>
                      </a:cubicBezTo>
                      <a:cubicBezTo>
                        <a:pt x="180" y="1235"/>
                        <a:pt x="287" y="1271"/>
                        <a:pt x="412" y="1271"/>
                      </a:cubicBezTo>
                      <a:cubicBezTo>
                        <a:pt x="502" y="1271"/>
                        <a:pt x="591" y="1253"/>
                        <a:pt x="663" y="1217"/>
                      </a:cubicBezTo>
                      <a:cubicBezTo>
                        <a:pt x="716" y="1181"/>
                        <a:pt x="770" y="1127"/>
                        <a:pt x="824" y="1056"/>
                      </a:cubicBezTo>
                      <a:lnTo>
                        <a:pt x="824" y="1235"/>
                      </a:lnTo>
                      <a:lnTo>
                        <a:pt x="1021" y="1235"/>
                      </a:lnTo>
                      <a:lnTo>
                        <a:pt x="1021" y="555"/>
                      </a:lnTo>
                      <a:cubicBezTo>
                        <a:pt x="1021" y="376"/>
                        <a:pt x="985" y="233"/>
                        <a:pt x="895" y="143"/>
                      </a:cubicBezTo>
                      <a:cubicBezTo>
                        <a:pt x="806" y="54"/>
                        <a:pt x="681" y="0"/>
                        <a:pt x="502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6" name="Google Shape;486;p15"/>
                <p:cNvSpPr/>
                <p:nvPr/>
              </p:nvSpPr>
              <p:spPr>
                <a:xfrm>
                  <a:off x="1209825" y="2866000"/>
                  <a:ext cx="25075" cy="3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" h="1235" extrusionOk="0">
                      <a:moveTo>
                        <a:pt x="591" y="0"/>
                      </a:moveTo>
                      <a:cubicBezTo>
                        <a:pt x="501" y="0"/>
                        <a:pt x="430" y="18"/>
                        <a:pt x="376" y="54"/>
                      </a:cubicBezTo>
                      <a:cubicBezTo>
                        <a:pt x="305" y="89"/>
                        <a:pt x="251" y="143"/>
                        <a:pt x="197" y="215"/>
                      </a:cubicBezTo>
                      <a:lnTo>
                        <a:pt x="197" y="36"/>
                      </a:lnTo>
                      <a:lnTo>
                        <a:pt x="0" y="36"/>
                      </a:lnTo>
                      <a:lnTo>
                        <a:pt x="0" y="1235"/>
                      </a:lnTo>
                      <a:lnTo>
                        <a:pt x="197" y="1235"/>
                      </a:lnTo>
                      <a:lnTo>
                        <a:pt x="197" y="555"/>
                      </a:lnTo>
                      <a:cubicBezTo>
                        <a:pt x="197" y="447"/>
                        <a:pt x="233" y="358"/>
                        <a:pt x="287" y="286"/>
                      </a:cubicBezTo>
                      <a:cubicBezTo>
                        <a:pt x="358" y="215"/>
                        <a:pt x="448" y="179"/>
                        <a:pt x="537" y="179"/>
                      </a:cubicBezTo>
                      <a:cubicBezTo>
                        <a:pt x="627" y="179"/>
                        <a:pt x="698" y="215"/>
                        <a:pt x="752" y="268"/>
                      </a:cubicBezTo>
                      <a:cubicBezTo>
                        <a:pt x="788" y="322"/>
                        <a:pt x="806" y="412"/>
                        <a:pt x="806" y="519"/>
                      </a:cubicBezTo>
                      <a:lnTo>
                        <a:pt x="806" y="1235"/>
                      </a:lnTo>
                      <a:lnTo>
                        <a:pt x="1002" y="1235"/>
                      </a:lnTo>
                      <a:lnTo>
                        <a:pt x="1002" y="519"/>
                      </a:lnTo>
                      <a:cubicBezTo>
                        <a:pt x="1002" y="340"/>
                        <a:pt x="967" y="215"/>
                        <a:pt x="895" y="143"/>
                      </a:cubicBezTo>
                      <a:cubicBezTo>
                        <a:pt x="823" y="54"/>
                        <a:pt x="734" y="0"/>
                        <a:pt x="591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7" name="Google Shape;487;p15"/>
                <p:cNvSpPr/>
                <p:nvPr/>
              </p:nvSpPr>
              <p:spPr>
                <a:xfrm>
                  <a:off x="1237550" y="2855250"/>
                  <a:ext cx="26875" cy="4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5" h="1701" extrusionOk="0">
                      <a:moveTo>
                        <a:pt x="538" y="609"/>
                      </a:moveTo>
                      <a:cubicBezTo>
                        <a:pt x="645" y="609"/>
                        <a:pt x="717" y="645"/>
                        <a:pt x="788" y="734"/>
                      </a:cubicBezTo>
                      <a:cubicBezTo>
                        <a:pt x="842" y="806"/>
                        <a:pt x="878" y="931"/>
                        <a:pt x="878" y="1074"/>
                      </a:cubicBezTo>
                      <a:cubicBezTo>
                        <a:pt x="878" y="1217"/>
                        <a:pt x="842" y="1325"/>
                        <a:pt x="788" y="1414"/>
                      </a:cubicBezTo>
                      <a:cubicBezTo>
                        <a:pt x="717" y="1486"/>
                        <a:pt x="645" y="1540"/>
                        <a:pt x="538" y="1540"/>
                      </a:cubicBezTo>
                      <a:cubicBezTo>
                        <a:pt x="430" y="1540"/>
                        <a:pt x="359" y="1486"/>
                        <a:pt x="287" y="1414"/>
                      </a:cubicBezTo>
                      <a:cubicBezTo>
                        <a:pt x="233" y="1325"/>
                        <a:pt x="198" y="1217"/>
                        <a:pt x="198" y="1074"/>
                      </a:cubicBezTo>
                      <a:cubicBezTo>
                        <a:pt x="198" y="931"/>
                        <a:pt x="233" y="806"/>
                        <a:pt x="287" y="734"/>
                      </a:cubicBezTo>
                      <a:cubicBezTo>
                        <a:pt x="359" y="645"/>
                        <a:pt x="430" y="609"/>
                        <a:pt x="538" y="609"/>
                      </a:cubicBezTo>
                      <a:close/>
                      <a:moveTo>
                        <a:pt x="878" y="1"/>
                      </a:moveTo>
                      <a:lnTo>
                        <a:pt x="878" y="645"/>
                      </a:lnTo>
                      <a:cubicBezTo>
                        <a:pt x="824" y="573"/>
                        <a:pt x="788" y="519"/>
                        <a:pt x="717" y="484"/>
                      </a:cubicBezTo>
                      <a:cubicBezTo>
                        <a:pt x="645" y="448"/>
                        <a:pt x="573" y="430"/>
                        <a:pt x="484" y="430"/>
                      </a:cubicBezTo>
                      <a:cubicBezTo>
                        <a:pt x="341" y="430"/>
                        <a:pt x="233" y="502"/>
                        <a:pt x="126" y="609"/>
                      </a:cubicBezTo>
                      <a:cubicBezTo>
                        <a:pt x="37" y="734"/>
                        <a:pt x="1" y="877"/>
                        <a:pt x="1" y="1074"/>
                      </a:cubicBezTo>
                      <a:cubicBezTo>
                        <a:pt x="1" y="1253"/>
                        <a:pt x="37" y="1414"/>
                        <a:pt x="126" y="1522"/>
                      </a:cubicBezTo>
                      <a:cubicBezTo>
                        <a:pt x="233" y="1647"/>
                        <a:pt x="341" y="1701"/>
                        <a:pt x="484" y="1701"/>
                      </a:cubicBezTo>
                      <a:cubicBezTo>
                        <a:pt x="573" y="1701"/>
                        <a:pt x="645" y="1683"/>
                        <a:pt x="717" y="1647"/>
                      </a:cubicBezTo>
                      <a:cubicBezTo>
                        <a:pt x="788" y="1611"/>
                        <a:pt x="824" y="1557"/>
                        <a:pt x="878" y="1486"/>
                      </a:cubicBezTo>
                      <a:lnTo>
                        <a:pt x="878" y="1665"/>
                      </a:lnTo>
                      <a:lnTo>
                        <a:pt x="1075" y="1665"/>
                      </a:lnTo>
                      <a:lnTo>
                        <a:pt x="1075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8" name="Google Shape;488;p15"/>
                <p:cNvSpPr/>
                <p:nvPr/>
              </p:nvSpPr>
              <p:spPr>
                <a:xfrm>
                  <a:off x="1269325" y="2855250"/>
                  <a:ext cx="4950" cy="4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" h="1665" extrusionOk="0">
                      <a:moveTo>
                        <a:pt x="0" y="1"/>
                      </a:moveTo>
                      <a:lnTo>
                        <a:pt x="0" y="251"/>
                      </a:lnTo>
                      <a:lnTo>
                        <a:pt x="197" y="251"/>
                      </a:lnTo>
                      <a:lnTo>
                        <a:pt x="197" y="1"/>
                      </a:lnTo>
                      <a:close/>
                      <a:moveTo>
                        <a:pt x="0" y="466"/>
                      </a:moveTo>
                      <a:lnTo>
                        <a:pt x="0" y="1665"/>
                      </a:lnTo>
                      <a:lnTo>
                        <a:pt x="197" y="1665"/>
                      </a:lnTo>
                      <a:lnTo>
                        <a:pt x="197" y="466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9" name="Google Shape;489;p15"/>
                <p:cNvSpPr/>
                <p:nvPr/>
              </p:nvSpPr>
              <p:spPr>
                <a:xfrm>
                  <a:off x="1280050" y="2866875"/>
                  <a:ext cx="25075" cy="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" h="1236" extrusionOk="0">
                      <a:moveTo>
                        <a:pt x="1" y="1"/>
                      </a:moveTo>
                      <a:lnTo>
                        <a:pt x="1" y="735"/>
                      </a:lnTo>
                      <a:cubicBezTo>
                        <a:pt x="1" y="896"/>
                        <a:pt x="37" y="1021"/>
                        <a:pt x="108" y="1110"/>
                      </a:cubicBezTo>
                      <a:cubicBezTo>
                        <a:pt x="180" y="1182"/>
                        <a:pt x="287" y="1236"/>
                        <a:pt x="412" y="1236"/>
                      </a:cubicBezTo>
                      <a:cubicBezTo>
                        <a:pt x="502" y="1236"/>
                        <a:pt x="573" y="1218"/>
                        <a:pt x="645" y="1182"/>
                      </a:cubicBezTo>
                      <a:cubicBezTo>
                        <a:pt x="699" y="1146"/>
                        <a:pt x="752" y="1092"/>
                        <a:pt x="806" y="1021"/>
                      </a:cubicBezTo>
                      <a:lnTo>
                        <a:pt x="806" y="1200"/>
                      </a:lnTo>
                      <a:lnTo>
                        <a:pt x="1003" y="1200"/>
                      </a:lnTo>
                      <a:lnTo>
                        <a:pt x="1003" y="1"/>
                      </a:lnTo>
                      <a:lnTo>
                        <a:pt x="806" y="1"/>
                      </a:lnTo>
                      <a:lnTo>
                        <a:pt x="806" y="681"/>
                      </a:lnTo>
                      <a:cubicBezTo>
                        <a:pt x="806" y="806"/>
                        <a:pt x="770" y="896"/>
                        <a:pt x="717" y="967"/>
                      </a:cubicBezTo>
                      <a:cubicBezTo>
                        <a:pt x="645" y="1021"/>
                        <a:pt x="573" y="1057"/>
                        <a:pt x="466" y="1057"/>
                      </a:cubicBezTo>
                      <a:cubicBezTo>
                        <a:pt x="377" y="1057"/>
                        <a:pt x="305" y="1039"/>
                        <a:pt x="251" y="985"/>
                      </a:cubicBezTo>
                      <a:cubicBezTo>
                        <a:pt x="216" y="913"/>
                        <a:pt x="198" y="842"/>
                        <a:pt x="198" y="717"/>
                      </a:cubicBezTo>
                      <a:lnTo>
                        <a:pt x="198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0" name="Google Shape;490;p15"/>
                <p:cNvSpPr/>
                <p:nvPr/>
              </p:nvSpPr>
              <p:spPr>
                <a:xfrm>
                  <a:off x="1310025" y="2866000"/>
                  <a:ext cx="43425" cy="3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7" h="1235" extrusionOk="0">
                      <a:moveTo>
                        <a:pt x="573" y="0"/>
                      </a:moveTo>
                      <a:cubicBezTo>
                        <a:pt x="484" y="0"/>
                        <a:pt x="412" y="18"/>
                        <a:pt x="359" y="54"/>
                      </a:cubicBezTo>
                      <a:cubicBezTo>
                        <a:pt x="287" y="89"/>
                        <a:pt x="233" y="143"/>
                        <a:pt x="198" y="215"/>
                      </a:cubicBezTo>
                      <a:lnTo>
                        <a:pt x="198" y="36"/>
                      </a:lnTo>
                      <a:lnTo>
                        <a:pt x="1" y="36"/>
                      </a:lnTo>
                      <a:lnTo>
                        <a:pt x="1" y="1235"/>
                      </a:lnTo>
                      <a:lnTo>
                        <a:pt x="198" y="1235"/>
                      </a:lnTo>
                      <a:lnTo>
                        <a:pt x="198" y="555"/>
                      </a:lnTo>
                      <a:cubicBezTo>
                        <a:pt x="198" y="447"/>
                        <a:pt x="216" y="358"/>
                        <a:pt x="287" y="286"/>
                      </a:cubicBezTo>
                      <a:cubicBezTo>
                        <a:pt x="341" y="215"/>
                        <a:pt x="412" y="179"/>
                        <a:pt x="520" y="179"/>
                      </a:cubicBezTo>
                      <a:cubicBezTo>
                        <a:pt x="609" y="179"/>
                        <a:pt x="663" y="215"/>
                        <a:pt x="699" y="268"/>
                      </a:cubicBezTo>
                      <a:cubicBezTo>
                        <a:pt x="752" y="322"/>
                        <a:pt x="770" y="412"/>
                        <a:pt x="770" y="519"/>
                      </a:cubicBezTo>
                      <a:lnTo>
                        <a:pt x="770" y="1235"/>
                      </a:lnTo>
                      <a:lnTo>
                        <a:pt x="967" y="1235"/>
                      </a:lnTo>
                      <a:lnTo>
                        <a:pt x="967" y="555"/>
                      </a:lnTo>
                      <a:cubicBezTo>
                        <a:pt x="967" y="447"/>
                        <a:pt x="1003" y="358"/>
                        <a:pt x="1057" y="286"/>
                      </a:cubicBezTo>
                      <a:cubicBezTo>
                        <a:pt x="1110" y="215"/>
                        <a:pt x="1200" y="179"/>
                        <a:pt x="1289" y="179"/>
                      </a:cubicBezTo>
                      <a:cubicBezTo>
                        <a:pt x="1379" y="179"/>
                        <a:pt x="1450" y="215"/>
                        <a:pt x="1486" y="268"/>
                      </a:cubicBezTo>
                      <a:cubicBezTo>
                        <a:pt x="1522" y="322"/>
                        <a:pt x="1540" y="412"/>
                        <a:pt x="1540" y="519"/>
                      </a:cubicBezTo>
                      <a:lnTo>
                        <a:pt x="1540" y="1235"/>
                      </a:lnTo>
                      <a:lnTo>
                        <a:pt x="1737" y="1235"/>
                      </a:lnTo>
                      <a:lnTo>
                        <a:pt x="1737" y="519"/>
                      </a:lnTo>
                      <a:cubicBezTo>
                        <a:pt x="1737" y="358"/>
                        <a:pt x="1701" y="233"/>
                        <a:pt x="1647" y="143"/>
                      </a:cubicBezTo>
                      <a:cubicBezTo>
                        <a:pt x="1576" y="54"/>
                        <a:pt x="1486" y="0"/>
                        <a:pt x="1361" y="0"/>
                      </a:cubicBezTo>
                      <a:cubicBezTo>
                        <a:pt x="1253" y="0"/>
                        <a:pt x="1182" y="36"/>
                        <a:pt x="1110" y="72"/>
                      </a:cubicBezTo>
                      <a:cubicBezTo>
                        <a:pt x="1039" y="107"/>
                        <a:pt x="985" y="179"/>
                        <a:pt x="931" y="268"/>
                      </a:cubicBezTo>
                      <a:cubicBezTo>
                        <a:pt x="896" y="179"/>
                        <a:pt x="860" y="125"/>
                        <a:pt x="806" y="72"/>
                      </a:cubicBezTo>
                      <a:cubicBezTo>
                        <a:pt x="735" y="36"/>
                        <a:pt x="663" y="0"/>
                        <a:pt x="573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1" name="Google Shape;491;p15"/>
                <p:cNvSpPr/>
                <p:nvPr/>
              </p:nvSpPr>
              <p:spPr>
                <a:xfrm>
                  <a:off x="1192825" y="2925925"/>
                  <a:ext cx="42525" cy="6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1" h="2722" extrusionOk="0">
                      <a:moveTo>
                        <a:pt x="770" y="1"/>
                      </a:moveTo>
                      <a:cubicBezTo>
                        <a:pt x="662" y="1"/>
                        <a:pt x="555" y="19"/>
                        <a:pt x="430" y="55"/>
                      </a:cubicBezTo>
                      <a:cubicBezTo>
                        <a:pt x="287" y="73"/>
                        <a:pt x="161" y="126"/>
                        <a:pt x="18" y="180"/>
                      </a:cubicBezTo>
                      <a:lnTo>
                        <a:pt x="18" y="538"/>
                      </a:lnTo>
                      <a:cubicBezTo>
                        <a:pt x="161" y="466"/>
                        <a:pt x="287" y="413"/>
                        <a:pt x="412" y="359"/>
                      </a:cubicBezTo>
                      <a:cubicBezTo>
                        <a:pt x="537" y="323"/>
                        <a:pt x="662" y="305"/>
                        <a:pt x="770" y="305"/>
                      </a:cubicBezTo>
                      <a:cubicBezTo>
                        <a:pt x="931" y="305"/>
                        <a:pt x="1074" y="359"/>
                        <a:pt x="1163" y="448"/>
                      </a:cubicBezTo>
                      <a:cubicBezTo>
                        <a:pt x="1271" y="538"/>
                        <a:pt x="1307" y="645"/>
                        <a:pt x="1307" y="788"/>
                      </a:cubicBezTo>
                      <a:cubicBezTo>
                        <a:pt x="1307" y="878"/>
                        <a:pt x="1289" y="967"/>
                        <a:pt x="1253" y="1057"/>
                      </a:cubicBezTo>
                      <a:cubicBezTo>
                        <a:pt x="1199" y="1146"/>
                        <a:pt x="1128" y="1254"/>
                        <a:pt x="1002" y="1379"/>
                      </a:cubicBezTo>
                      <a:cubicBezTo>
                        <a:pt x="949" y="1450"/>
                        <a:pt x="788" y="1612"/>
                        <a:pt x="555" y="1844"/>
                      </a:cubicBezTo>
                      <a:cubicBezTo>
                        <a:pt x="322" y="2095"/>
                        <a:pt x="126" y="2274"/>
                        <a:pt x="0" y="2417"/>
                      </a:cubicBezTo>
                      <a:lnTo>
                        <a:pt x="0" y="2721"/>
                      </a:lnTo>
                      <a:lnTo>
                        <a:pt x="1700" y="2721"/>
                      </a:lnTo>
                      <a:lnTo>
                        <a:pt x="1700" y="2417"/>
                      </a:lnTo>
                      <a:lnTo>
                        <a:pt x="430" y="2417"/>
                      </a:lnTo>
                      <a:cubicBezTo>
                        <a:pt x="716" y="2130"/>
                        <a:pt x="949" y="1898"/>
                        <a:pt x="1110" y="1719"/>
                      </a:cubicBezTo>
                      <a:cubicBezTo>
                        <a:pt x="1271" y="1558"/>
                        <a:pt x="1360" y="1468"/>
                        <a:pt x="1396" y="1433"/>
                      </a:cubicBezTo>
                      <a:cubicBezTo>
                        <a:pt x="1503" y="1289"/>
                        <a:pt x="1575" y="1182"/>
                        <a:pt x="1611" y="1075"/>
                      </a:cubicBezTo>
                      <a:cubicBezTo>
                        <a:pt x="1665" y="985"/>
                        <a:pt x="1682" y="878"/>
                        <a:pt x="1682" y="770"/>
                      </a:cubicBezTo>
                      <a:cubicBezTo>
                        <a:pt x="1682" y="538"/>
                        <a:pt x="1593" y="359"/>
                        <a:pt x="1432" y="216"/>
                      </a:cubicBezTo>
                      <a:cubicBezTo>
                        <a:pt x="1271" y="73"/>
                        <a:pt x="1038" y="1"/>
                        <a:pt x="770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2" name="Google Shape;492;p15"/>
                <p:cNvSpPr/>
                <p:nvPr/>
              </p:nvSpPr>
              <p:spPr>
                <a:xfrm>
                  <a:off x="1246050" y="2927275"/>
                  <a:ext cx="39850" cy="6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4" h="2668" extrusionOk="0">
                      <a:moveTo>
                        <a:pt x="645" y="1"/>
                      </a:moveTo>
                      <a:lnTo>
                        <a:pt x="1" y="126"/>
                      </a:lnTo>
                      <a:lnTo>
                        <a:pt x="1" y="448"/>
                      </a:lnTo>
                      <a:lnTo>
                        <a:pt x="645" y="323"/>
                      </a:lnTo>
                      <a:lnTo>
                        <a:pt x="645" y="2363"/>
                      </a:lnTo>
                      <a:lnTo>
                        <a:pt x="54" y="2363"/>
                      </a:lnTo>
                      <a:lnTo>
                        <a:pt x="54" y="2667"/>
                      </a:lnTo>
                      <a:lnTo>
                        <a:pt x="1593" y="2667"/>
                      </a:lnTo>
                      <a:lnTo>
                        <a:pt x="1593" y="2363"/>
                      </a:lnTo>
                      <a:lnTo>
                        <a:pt x="1003" y="2363"/>
                      </a:lnTo>
                      <a:lnTo>
                        <a:pt x="1003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3" name="Google Shape;493;p15"/>
                <p:cNvSpPr/>
                <p:nvPr/>
              </p:nvSpPr>
              <p:spPr>
                <a:xfrm>
                  <a:off x="1585625" y="2653925"/>
                  <a:ext cx="483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" h="2685" extrusionOk="0">
                      <a:moveTo>
                        <a:pt x="1199" y="323"/>
                      </a:moveTo>
                      <a:lnTo>
                        <a:pt x="1199" y="1754"/>
                      </a:lnTo>
                      <a:lnTo>
                        <a:pt x="287" y="1754"/>
                      </a:lnTo>
                      <a:lnTo>
                        <a:pt x="1199" y="323"/>
                      </a:lnTo>
                      <a:close/>
                      <a:moveTo>
                        <a:pt x="1110" y="1"/>
                      </a:moveTo>
                      <a:lnTo>
                        <a:pt x="0" y="1701"/>
                      </a:lnTo>
                      <a:lnTo>
                        <a:pt x="0" y="2041"/>
                      </a:lnTo>
                      <a:lnTo>
                        <a:pt x="1199" y="2041"/>
                      </a:lnTo>
                      <a:lnTo>
                        <a:pt x="1199" y="2685"/>
                      </a:lnTo>
                      <a:lnTo>
                        <a:pt x="1557" y="2685"/>
                      </a:lnTo>
                      <a:lnTo>
                        <a:pt x="1557" y="2041"/>
                      </a:lnTo>
                      <a:lnTo>
                        <a:pt x="1933" y="2041"/>
                      </a:lnTo>
                      <a:lnTo>
                        <a:pt x="1933" y="1754"/>
                      </a:lnTo>
                      <a:lnTo>
                        <a:pt x="1557" y="1754"/>
                      </a:lnTo>
                      <a:lnTo>
                        <a:pt x="1557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4" name="Google Shape;494;p15"/>
                <p:cNvSpPr/>
                <p:nvPr/>
              </p:nvSpPr>
              <p:spPr>
                <a:xfrm>
                  <a:off x="1637075" y="2653025"/>
                  <a:ext cx="45650" cy="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6" h="2757" extrusionOk="0">
                      <a:moveTo>
                        <a:pt x="913" y="287"/>
                      </a:moveTo>
                      <a:cubicBezTo>
                        <a:pt x="1074" y="287"/>
                        <a:pt x="1199" y="323"/>
                        <a:pt x="1289" y="395"/>
                      </a:cubicBezTo>
                      <a:cubicBezTo>
                        <a:pt x="1360" y="466"/>
                        <a:pt x="1414" y="574"/>
                        <a:pt x="1414" y="717"/>
                      </a:cubicBezTo>
                      <a:cubicBezTo>
                        <a:pt x="1414" y="860"/>
                        <a:pt x="1360" y="967"/>
                        <a:pt x="1289" y="1039"/>
                      </a:cubicBezTo>
                      <a:cubicBezTo>
                        <a:pt x="1199" y="1128"/>
                        <a:pt x="1074" y="1164"/>
                        <a:pt x="913" y="1164"/>
                      </a:cubicBezTo>
                      <a:cubicBezTo>
                        <a:pt x="770" y="1164"/>
                        <a:pt x="644" y="1128"/>
                        <a:pt x="555" y="1039"/>
                      </a:cubicBezTo>
                      <a:cubicBezTo>
                        <a:pt x="465" y="967"/>
                        <a:pt x="430" y="860"/>
                        <a:pt x="430" y="717"/>
                      </a:cubicBezTo>
                      <a:cubicBezTo>
                        <a:pt x="430" y="574"/>
                        <a:pt x="465" y="466"/>
                        <a:pt x="555" y="395"/>
                      </a:cubicBezTo>
                      <a:cubicBezTo>
                        <a:pt x="644" y="323"/>
                        <a:pt x="770" y="287"/>
                        <a:pt x="913" y="287"/>
                      </a:cubicBezTo>
                      <a:close/>
                      <a:moveTo>
                        <a:pt x="913" y="1450"/>
                      </a:moveTo>
                      <a:cubicBezTo>
                        <a:pt x="1092" y="1450"/>
                        <a:pt x="1217" y="1486"/>
                        <a:pt x="1324" y="1576"/>
                      </a:cubicBezTo>
                      <a:cubicBezTo>
                        <a:pt x="1414" y="1665"/>
                        <a:pt x="1468" y="1808"/>
                        <a:pt x="1468" y="1969"/>
                      </a:cubicBezTo>
                      <a:cubicBezTo>
                        <a:pt x="1468" y="2113"/>
                        <a:pt x="1414" y="2256"/>
                        <a:pt x="1324" y="2345"/>
                      </a:cubicBezTo>
                      <a:cubicBezTo>
                        <a:pt x="1217" y="2435"/>
                        <a:pt x="1092" y="2470"/>
                        <a:pt x="913" y="2470"/>
                      </a:cubicBezTo>
                      <a:cubicBezTo>
                        <a:pt x="752" y="2470"/>
                        <a:pt x="609" y="2435"/>
                        <a:pt x="519" y="2345"/>
                      </a:cubicBezTo>
                      <a:cubicBezTo>
                        <a:pt x="412" y="2256"/>
                        <a:pt x="358" y="2130"/>
                        <a:pt x="358" y="1969"/>
                      </a:cubicBezTo>
                      <a:cubicBezTo>
                        <a:pt x="358" y="1808"/>
                        <a:pt x="412" y="1665"/>
                        <a:pt x="519" y="1576"/>
                      </a:cubicBezTo>
                      <a:cubicBezTo>
                        <a:pt x="609" y="1486"/>
                        <a:pt x="752" y="1450"/>
                        <a:pt x="913" y="1450"/>
                      </a:cubicBezTo>
                      <a:close/>
                      <a:moveTo>
                        <a:pt x="913" y="1"/>
                      </a:moveTo>
                      <a:cubicBezTo>
                        <a:pt x="644" y="1"/>
                        <a:pt x="448" y="55"/>
                        <a:pt x="287" y="180"/>
                      </a:cubicBezTo>
                      <a:cubicBezTo>
                        <a:pt x="143" y="305"/>
                        <a:pt x="72" y="466"/>
                        <a:pt x="72" y="681"/>
                      </a:cubicBezTo>
                      <a:cubicBezTo>
                        <a:pt x="72" y="842"/>
                        <a:pt x="108" y="967"/>
                        <a:pt x="197" y="1075"/>
                      </a:cubicBezTo>
                      <a:cubicBezTo>
                        <a:pt x="287" y="1182"/>
                        <a:pt x="394" y="1254"/>
                        <a:pt x="555" y="1289"/>
                      </a:cubicBezTo>
                      <a:cubicBezTo>
                        <a:pt x="376" y="1325"/>
                        <a:pt x="251" y="1415"/>
                        <a:pt x="143" y="1522"/>
                      </a:cubicBezTo>
                      <a:cubicBezTo>
                        <a:pt x="54" y="1647"/>
                        <a:pt x="0" y="1790"/>
                        <a:pt x="0" y="1969"/>
                      </a:cubicBezTo>
                      <a:cubicBezTo>
                        <a:pt x="0" y="2220"/>
                        <a:pt x="72" y="2417"/>
                        <a:pt x="233" y="2560"/>
                      </a:cubicBezTo>
                      <a:cubicBezTo>
                        <a:pt x="394" y="2703"/>
                        <a:pt x="627" y="2757"/>
                        <a:pt x="913" y="2757"/>
                      </a:cubicBezTo>
                      <a:cubicBezTo>
                        <a:pt x="1217" y="2757"/>
                        <a:pt x="1432" y="2703"/>
                        <a:pt x="1593" y="2560"/>
                      </a:cubicBezTo>
                      <a:cubicBezTo>
                        <a:pt x="1754" y="2417"/>
                        <a:pt x="1825" y="2220"/>
                        <a:pt x="1825" y="1969"/>
                      </a:cubicBezTo>
                      <a:cubicBezTo>
                        <a:pt x="1825" y="1790"/>
                        <a:pt x="1790" y="1647"/>
                        <a:pt x="1682" y="1522"/>
                      </a:cubicBezTo>
                      <a:cubicBezTo>
                        <a:pt x="1593" y="1415"/>
                        <a:pt x="1450" y="1325"/>
                        <a:pt x="1289" y="1289"/>
                      </a:cubicBezTo>
                      <a:cubicBezTo>
                        <a:pt x="1432" y="1254"/>
                        <a:pt x="1557" y="1182"/>
                        <a:pt x="1647" y="1075"/>
                      </a:cubicBezTo>
                      <a:cubicBezTo>
                        <a:pt x="1736" y="967"/>
                        <a:pt x="1772" y="842"/>
                        <a:pt x="1772" y="681"/>
                      </a:cubicBezTo>
                      <a:cubicBezTo>
                        <a:pt x="1772" y="466"/>
                        <a:pt x="1700" y="305"/>
                        <a:pt x="1539" y="180"/>
                      </a:cubicBezTo>
                      <a:cubicBezTo>
                        <a:pt x="1396" y="55"/>
                        <a:pt x="1181" y="1"/>
                        <a:pt x="913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5" name="Google Shape;495;p15"/>
                <p:cNvSpPr/>
                <p:nvPr/>
              </p:nvSpPr>
              <p:spPr>
                <a:xfrm>
                  <a:off x="1593225" y="2761300"/>
                  <a:ext cx="52375" cy="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5" h="2614" extrusionOk="0">
                      <a:moveTo>
                        <a:pt x="0" y="1"/>
                      </a:moveTo>
                      <a:lnTo>
                        <a:pt x="0" y="430"/>
                      </a:lnTo>
                      <a:lnTo>
                        <a:pt x="788" y="430"/>
                      </a:lnTo>
                      <a:lnTo>
                        <a:pt x="788" y="2613"/>
                      </a:lnTo>
                      <a:lnTo>
                        <a:pt x="1307" y="2613"/>
                      </a:lnTo>
                      <a:lnTo>
                        <a:pt x="1307" y="430"/>
                      </a:lnTo>
                      <a:lnTo>
                        <a:pt x="2094" y="430"/>
                      </a:lnTo>
                      <a:lnTo>
                        <a:pt x="2094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6" name="Google Shape;496;p15"/>
                <p:cNvSpPr/>
                <p:nvPr/>
              </p:nvSpPr>
              <p:spPr>
                <a:xfrm>
                  <a:off x="1652725" y="2761300"/>
                  <a:ext cx="12550" cy="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2614" extrusionOk="0">
                      <a:moveTo>
                        <a:pt x="1" y="1"/>
                      </a:moveTo>
                      <a:lnTo>
                        <a:pt x="1" y="466"/>
                      </a:lnTo>
                      <a:lnTo>
                        <a:pt x="502" y="466"/>
                      </a:lnTo>
                      <a:lnTo>
                        <a:pt x="502" y="1"/>
                      </a:lnTo>
                      <a:close/>
                      <a:moveTo>
                        <a:pt x="1" y="716"/>
                      </a:moveTo>
                      <a:lnTo>
                        <a:pt x="1" y="2613"/>
                      </a:lnTo>
                      <a:lnTo>
                        <a:pt x="502" y="2613"/>
                      </a:lnTo>
                      <a:lnTo>
                        <a:pt x="502" y="716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7" name="Google Shape;497;p15"/>
                <p:cNvSpPr/>
                <p:nvPr/>
              </p:nvSpPr>
              <p:spPr>
                <a:xfrm>
                  <a:off x="1539975" y="2858375"/>
                  <a:ext cx="18825" cy="3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" h="1540" extrusionOk="0">
                      <a:moveTo>
                        <a:pt x="162" y="1"/>
                      </a:moveTo>
                      <a:lnTo>
                        <a:pt x="162" y="341"/>
                      </a:lnTo>
                      <a:lnTo>
                        <a:pt x="1" y="341"/>
                      </a:lnTo>
                      <a:lnTo>
                        <a:pt x="1" y="502"/>
                      </a:lnTo>
                      <a:lnTo>
                        <a:pt x="162" y="502"/>
                      </a:lnTo>
                      <a:lnTo>
                        <a:pt x="162" y="1146"/>
                      </a:lnTo>
                      <a:cubicBezTo>
                        <a:pt x="162" y="1289"/>
                        <a:pt x="180" y="1397"/>
                        <a:pt x="234" y="1450"/>
                      </a:cubicBezTo>
                      <a:cubicBezTo>
                        <a:pt x="305" y="1522"/>
                        <a:pt x="395" y="1540"/>
                        <a:pt x="556" y="1540"/>
                      </a:cubicBezTo>
                      <a:lnTo>
                        <a:pt x="753" y="1540"/>
                      </a:lnTo>
                      <a:lnTo>
                        <a:pt x="753" y="1379"/>
                      </a:lnTo>
                      <a:lnTo>
                        <a:pt x="556" y="1379"/>
                      </a:lnTo>
                      <a:cubicBezTo>
                        <a:pt x="466" y="1379"/>
                        <a:pt x="413" y="1361"/>
                        <a:pt x="395" y="1343"/>
                      </a:cubicBezTo>
                      <a:cubicBezTo>
                        <a:pt x="359" y="1307"/>
                        <a:pt x="359" y="1253"/>
                        <a:pt x="359" y="1146"/>
                      </a:cubicBezTo>
                      <a:lnTo>
                        <a:pt x="359" y="502"/>
                      </a:lnTo>
                      <a:lnTo>
                        <a:pt x="753" y="502"/>
                      </a:lnTo>
                      <a:lnTo>
                        <a:pt x="753" y="341"/>
                      </a:lnTo>
                      <a:lnTo>
                        <a:pt x="359" y="341"/>
                      </a:lnTo>
                      <a:lnTo>
                        <a:pt x="359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8" name="Google Shape;498;p15"/>
                <p:cNvSpPr/>
                <p:nvPr/>
              </p:nvSpPr>
              <p:spPr>
                <a:xfrm>
                  <a:off x="1558325" y="2855250"/>
                  <a:ext cx="4950" cy="4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" h="1665" extrusionOk="0">
                      <a:moveTo>
                        <a:pt x="1" y="1"/>
                      </a:moveTo>
                      <a:lnTo>
                        <a:pt x="1" y="251"/>
                      </a:lnTo>
                      <a:lnTo>
                        <a:pt x="197" y="251"/>
                      </a:lnTo>
                      <a:lnTo>
                        <a:pt x="197" y="1"/>
                      </a:lnTo>
                      <a:close/>
                      <a:moveTo>
                        <a:pt x="1" y="466"/>
                      </a:moveTo>
                      <a:lnTo>
                        <a:pt x="1" y="1665"/>
                      </a:lnTo>
                      <a:lnTo>
                        <a:pt x="197" y="1665"/>
                      </a:lnTo>
                      <a:lnTo>
                        <a:pt x="197" y="466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9" name="Google Shape;499;p15"/>
                <p:cNvSpPr/>
                <p:nvPr/>
              </p:nvSpPr>
              <p:spPr>
                <a:xfrm>
                  <a:off x="1565475" y="2858375"/>
                  <a:ext cx="18825" cy="3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" h="1540" extrusionOk="0">
                      <a:moveTo>
                        <a:pt x="144" y="1"/>
                      </a:moveTo>
                      <a:lnTo>
                        <a:pt x="144" y="341"/>
                      </a:lnTo>
                      <a:lnTo>
                        <a:pt x="1" y="341"/>
                      </a:lnTo>
                      <a:lnTo>
                        <a:pt x="1" y="502"/>
                      </a:lnTo>
                      <a:lnTo>
                        <a:pt x="144" y="502"/>
                      </a:lnTo>
                      <a:lnTo>
                        <a:pt x="144" y="1146"/>
                      </a:lnTo>
                      <a:cubicBezTo>
                        <a:pt x="144" y="1289"/>
                        <a:pt x="180" y="1397"/>
                        <a:pt x="234" y="1450"/>
                      </a:cubicBezTo>
                      <a:cubicBezTo>
                        <a:pt x="287" y="1522"/>
                        <a:pt x="395" y="1540"/>
                        <a:pt x="556" y="1540"/>
                      </a:cubicBezTo>
                      <a:lnTo>
                        <a:pt x="753" y="1540"/>
                      </a:lnTo>
                      <a:lnTo>
                        <a:pt x="753" y="1379"/>
                      </a:lnTo>
                      <a:lnTo>
                        <a:pt x="556" y="1379"/>
                      </a:lnTo>
                      <a:cubicBezTo>
                        <a:pt x="466" y="1379"/>
                        <a:pt x="413" y="1361"/>
                        <a:pt x="377" y="1343"/>
                      </a:cubicBezTo>
                      <a:cubicBezTo>
                        <a:pt x="359" y="1307"/>
                        <a:pt x="341" y="1253"/>
                        <a:pt x="341" y="1146"/>
                      </a:cubicBezTo>
                      <a:lnTo>
                        <a:pt x="341" y="502"/>
                      </a:lnTo>
                      <a:lnTo>
                        <a:pt x="753" y="502"/>
                      </a:lnTo>
                      <a:lnTo>
                        <a:pt x="753" y="341"/>
                      </a:lnTo>
                      <a:lnTo>
                        <a:pt x="341" y="341"/>
                      </a:lnTo>
                      <a:lnTo>
                        <a:pt x="341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0" name="Google Shape;500;p15"/>
                <p:cNvSpPr/>
                <p:nvPr/>
              </p:nvSpPr>
              <p:spPr>
                <a:xfrm>
                  <a:off x="1581600" y="2866000"/>
                  <a:ext cx="25525" cy="3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1" h="1271" extrusionOk="0">
                      <a:moveTo>
                        <a:pt x="823" y="626"/>
                      </a:moveTo>
                      <a:lnTo>
                        <a:pt x="823" y="680"/>
                      </a:lnTo>
                      <a:cubicBezTo>
                        <a:pt x="823" y="805"/>
                        <a:pt x="788" y="913"/>
                        <a:pt x="716" y="984"/>
                      </a:cubicBezTo>
                      <a:cubicBezTo>
                        <a:pt x="662" y="1056"/>
                        <a:pt x="573" y="1110"/>
                        <a:pt x="465" y="1110"/>
                      </a:cubicBezTo>
                      <a:cubicBezTo>
                        <a:pt x="376" y="1110"/>
                        <a:pt x="322" y="1092"/>
                        <a:pt x="269" y="1038"/>
                      </a:cubicBezTo>
                      <a:cubicBezTo>
                        <a:pt x="215" y="1002"/>
                        <a:pt x="197" y="948"/>
                        <a:pt x="197" y="877"/>
                      </a:cubicBezTo>
                      <a:cubicBezTo>
                        <a:pt x="197" y="787"/>
                        <a:pt x="233" y="734"/>
                        <a:pt x="287" y="680"/>
                      </a:cubicBezTo>
                      <a:cubicBezTo>
                        <a:pt x="358" y="644"/>
                        <a:pt x="465" y="626"/>
                        <a:pt x="627" y="626"/>
                      </a:cubicBezTo>
                      <a:close/>
                      <a:moveTo>
                        <a:pt x="501" y="0"/>
                      </a:moveTo>
                      <a:cubicBezTo>
                        <a:pt x="430" y="0"/>
                        <a:pt x="376" y="18"/>
                        <a:pt x="304" y="36"/>
                      </a:cubicBezTo>
                      <a:cubicBezTo>
                        <a:pt x="233" y="36"/>
                        <a:pt x="161" y="72"/>
                        <a:pt x="90" y="89"/>
                      </a:cubicBezTo>
                      <a:lnTo>
                        <a:pt x="90" y="268"/>
                      </a:lnTo>
                      <a:cubicBezTo>
                        <a:pt x="143" y="233"/>
                        <a:pt x="215" y="215"/>
                        <a:pt x="287" y="197"/>
                      </a:cubicBezTo>
                      <a:cubicBezTo>
                        <a:pt x="340" y="179"/>
                        <a:pt x="412" y="179"/>
                        <a:pt x="483" y="179"/>
                      </a:cubicBezTo>
                      <a:cubicBezTo>
                        <a:pt x="591" y="179"/>
                        <a:pt x="662" y="197"/>
                        <a:pt x="734" y="251"/>
                      </a:cubicBezTo>
                      <a:cubicBezTo>
                        <a:pt x="788" y="304"/>
                        <a:pt x="823" y="376"/>
                        <a:pt x="823" y="465"/>
                      </a:cubicBezTo>
                      <a:lnTo>
                        <a:pt x="823" y="483"/>
                      </a:lnTo>
                      <a:lnTo>
                        <a:pt x="537" y="483"/>
                      </a:lnTo>
                      <a:cubicBezTo>
                        <a:pt x="358" y="483"/>
                        <a:pt x="233" y="519"/>
                        <a:pt x="143" y="591"/>
                      </a:cubicBezTo>
                      <a:cubicBezTo>
                        <a:pt x="54" y="644"/>
                        <a:pt x="0" y="752"/>
                        <a:pt x="0" y="895"/>
                      </a:cubicBezTo>
                      <a:cubicBezTo>
                        <a:pt x="0" y="1002"/>
                        <a:pt x="36" y="1092"/>
                        <a:pt x="108" y="1163"/>
                      </a:cubicBezTo>
                      <a:cubicBezTo>
                        <a:pt x="179" y="1235"/>
                        <a:pt x="287" y="1271"/>
                        <a:pt x="412" y="1271"/>
                      </a:cubicBezTo>
                      <a:cubicBezTo>
                        <a:pt x="501" y="1271"/>
                        <a:pt x="591" y="1253"/>
                        <a:pt x="644" y="1217"/>
                      </a:cubicBezTo>
                      <a:cubicBezTo>
                        <a:pt x="716" y="1181"/>
                        <a:pt x="770" y="1127"/>
                        <a:pt x="823" y="1056"/>
                      </a:cubicBezTo>
                      <a:lnTo>
                        <a:pt x="823" y="1235"/>
                      </a:lnTo>
                      <a:lnTo>
                        <a:pt x="1020" y="1235"/>
                      </a:lnTo>
                      <a:lnTo>
                        <a:pt x="1020" y="555"/>
                      </a:lnTo>
                      <a:cubicBezTo>
                        <a:pt x="1020" y="376"/>
                        <a:pt x="967" y="233"/>
                        <a:pt x="895" y="143"/>
                      </a:cubicBezTo>
                      <a:cubicBezTo>
                        <a:pt x="805" y="54"/>
                        <a:pt x="680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1" name="Google Shape;501;p15"/>
                <p:cNvSpPr/>
                <p:nvPr/>
              </p:nvSpPr>
              <p:spPr>
                <a:xfrm>
                  <a:off x="1612900" y="2866000"/>
                  <a:ext cx="25075" cy="3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" h="1235" extrusionOk="0">
                      <a:moveTo>
                        <a:pt x="591" y="0"/>
                      </a:moveTo>
                      <a:cubicBezTo>
                        <a:pt x="502" y="0"/>
                        <a:pt x="430" y="18"/>
                        <a:pt x="377" y="54"/>
                      </a:cubicBezTo>
                      <a:cubicBezTo>
                        <a:pt x="305" y="89"/>
                        <a:pt x="251" y="143"/>
                        <a:pt x="198" y="215"/>
                      </a:cubicBezTo>
                      <a:lnTo>
                        <a:pt x="198" y="36"/>
                      </a:lnTo>
                      <a:lnTo>
                        <a:pt x="1" y="36"/>
                      </a:lnTo>
                      <a:lnTo>
                        <a:pt x="1" y="1235"/>
                      </a:lnTo>
                      <a:lnTo>
                        <a:pt x="198" y="1235"/>
                      </a:lnTo>
                      <a:lnTo>
                        <a:pt x="198" y="555"/>
                      </a:lnTo>
                      <a:cubicBezTo>
                        <a:pt x="198" y="447"/>
                        <a:pt x="233" y="358"/>
                        <a:pt x="287" y="286"/>
                      </a:cubicBezTo>
                      <a:cubicBezTo>
                        <a:pt x="359" y="215"/>
                        <a:pt x="448" y="179"/>
                        <a:pt x="538" y="179"/>
                      </a:cubicBezTo>
                      <a:cubicBezTo>
                        <a:pt x="627" y="179"/>
                        <a:pt x="699" y="215"/>
                        <a:pt x="752" y="268"/>
                      </a:cubicBezTo>
                      <a:cubicBezTo>
                        <a:pt x="788" y="322"/>
                        <a:pt x="806" y="412"/>
                        <a:pt x="806" y="519"/>
                      </a:cubicBezTo>
                      <a:lnTo>
                        <a:pt x="806" y="1235"/>
                      </a:lnTo>
                      <a:lnTo>
                        <a:pt x="1003" y="1235"/>
                      </a:lnTo>
                      <a:lnTo>
                        <a:pt x="1003" y="519"/>
                      </a:lnTo>
                      <a:cubicBezTo>
                        <a:pt x="1003" y="340"/>
                        <a:pt x="967" y="215"/>
                        <a:pt x="896" y="143"/>
                      </a:cubicBezTo>
                      <a:cubicBezTo>
                        <a:pt x="824" y="54"/>
                        <a:pt x="735" y="0"/>
                        <a:pt x="591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2" name="Google Shape;502;p15"/>
                <p:cNvSpPr/>
                <p:nvPr/>
              </p:nvSpPr>
              <p:spPr>
                <a:xfrm>
                  <a:off x="1642875" y="2855250"/>
                  <a:ext cx="4950" cy="4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" h="1665" extrusionOk="0">
                      <a:moveTo>
                        <a:pt x="1" y="1"/>
                      </a:moveTo>
                      <a:lnTo>
                        <a:pt x="1" y="251"/>
                      </a:lnTo>
                      <a:lnTo>
                        <a:pt x="198" y="251"/>
                      </a:lnTo>
                      <a:lnTo>
                        <a:pt x="198" y="1"/>
                      </a:lnTo>
                      <a:close/>
                      <a:moveTo>
                        <a:pt x="1" y="466"/>
                      </a:moveTo>
                      <a:lnTo>
                        <a:pt x="1" y="1665"/>
                      </a:lnTo>
                      <a:lnTo>
                        <a:pt x="198" y="1665"/>
                      </a:lnTo>
                      <a:lnTo>
                        <a:pt x="198" y="466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3" name="Google Shape;503;p15"/>
                <p:cNvSpPr/>
                <p:nvPr/>
              </p:nvSpPr>
              <p:spPr>
                <a:xfrm>
                  <a:off x="1653175" y="2866875"/>
                  <a:ext cx="25075" cy="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" h="1236" extrusionOk="0">
                      <a:moveTo>
                        <a:pt x="0" y="1"/>
                      </a:moveTo>
                      <a:lnTo>
                        <a:pt x="0" y="735"/>
                      </a:lnTo>
                      <a:cubicBezTo>
                        <a:pt x="0" y="896"/>
                        <a:pt x="36" y="1021"/>
                        <a:pt x="108" y="1110"/>
                      </a:cubicBezTo>
                      <a:cubicBezTo>
                        <a:pt x="179" y="1182"/>
                        <a:pt x="287" y="1236"/>
                        <a:pt x="430" y="1236"/>
                      </a:cubicBezTo>
                      <a:cubicBezTo>
                        <a:pt x="501" y="1236"/>
                        <a:pt x="573" y="1218"/>
                        <a:pt x="645" y="1182"/>
                      </a:cubicBezTo>
                      <a:cubicBezTo>
                        <a:pt x="698" y="1146"/>
                        <a:pt x="752" y="1092"/>
                        <a:pt x="806" y="1021"/>
                      </a:cubicBezTo>
                      <a:lnTo>
                        <a:pt x="806" y="1200"/>
                      </a:lnTo>
                      <a:lnTo>
                        <a:pt x="1003" y="1200"/>
                      </a:lnTo>
                      <a:lnTo>
                        <a:pt x="1003" y="1"/>
                      </a:lnTo>
                      <a:lnTo>
                        <a:pt x="806" y="1"/>
                      </a:lnTo>
                      <a:lnTo>
                        <a:pt x="806" y="681"/>
                      </a:lnTo>
                      <a:cubicBezTo>
                        <a:pt x="806" y="806"/>
                        <a:pt x="770" y="896"/>
                        <a:pt x="716" y="967"/>
                      </a:cubicBezTo>
                      <a:cubicBezTo>
                        <a:pt x="645" y="1021"/>
                        <a:pt x="573" y="1057"/>
                        <a:pt x="466" y="1057"/>
                      </a:cubicBezTo>
                      <a:cubicBezTo>
                        <a:pt x="376" y="1057"/>
                        <a:pt x="305" y="1039"/>
                        <a:pt x="269" y="985"/>
                      </a:cubicBezTo>
                      <a:cubicBezTo>
                        <a:pt x="215" y="913"/>
                        <a:pt x="197" y="842"/>
                        <a:pt x="197" y="717"/>
                      </a:cubicBezTo>
                      <a:lnTo>
                        <a:pt x="197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4" name="Google Shape;504;p15"/>
                <p:cNvSpPr/>
                <p:nvPr/>
              </p:nvSpPr>
              <p:spPr>
                <a:xfrm>
                  <a:off x="1683150" y="2866000"/>
                  <a:ext cx="43875" cy="3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5" h="1235" extrusionOk="0">
                      <a:moveTo>
                        <a:pt x="591" y="0"/>
                      </a:moveTo>
                      <a:cubicBezTo>
                        <a:pt x="501" y="0"/>
                        <a:pt x="430" y="18"/>
                        <a:pt x="358" y="54"/>
                      </a:cubicBezTo>
                      <a:cubicBezTo>
                        <a:pt x="305" y="89"/>
                        <a:pt x="233" y="143"/>
                        <a:pt x="197" y="215"/>
                      </a:cubicBezTo>
                      <a:lnTo>
                        <a:pt x="197" y="36"/>
                      </a:lnTo>
                      <a:lnTo>
                        <a:pt x="0" y="36"/>
                      </a:lnTo>
                      <a:lnTo>
                        <a:pt x="0" y="1235"/>
                      </a:lnTo>
                      <a:lnTo>
                        <a:pt x="197" y="1235"/>
                      </a:lnTo>
                      <a:lnTo>
                        <a:pt x="197" y="555"/>
                      </a:lnTo>
                      <a:cubicBezTo>
                        <a:pt x="197" y="447"/>
                        <a:pt x="233" y="358"/>
                        <a:pt x="287" y="286"/>
                      </a:cubicBezTo>
                      <a:cubicBezTo>
                        <a:pt x="340" y="215"/>
                        <a:pt x="430" y="179"/>
                        <a:pt x="519" y="179"/>
                      </a:cubicBezTo>
                      <a:cubicBezTo>
                        <a:pt x="609" y="179"/>
                        <a:pt x="680" y="215"/>
                        <a:pt x="716" y="268"/>
                      </a:cubicBezTo>
                      <a:cubicBezTo>
                        <a:pt x="752" y="322"/>
                        <a:pt x="770" y="412"/>
                        <a:pt x="770" y="519"/>
                      </a:cubicBezTo>
                      <a:lnTo>
                        <a:pt x="770" y="1235"/>
                      </a:lnTo>
                      <a:lnTo>
                        <a:pt x="967" y="1235"/>
                      </a:lnTo>
                      <a:lnTo>
                        <a:pt x="967" y="555"/>
                      </a:lnTo>
                      <a:cubicBezTo>
                        <a:pt x="967" y="447"/>
                        <a:pt x="1003" y="358"/>
                        <a:pt x="1056" y="286"/>
                      </a:cubicBezTo>
                      <a:cubicBezTo>
                        <a:pt x="1128" y="215"/>
                        <a:pt x="1199" y="179"/>
                        <a:pt x="1307" y="179"/>
                      </a:cubicBezTo>
                      <a:cubicBezTo>
                        <a:pt x="1396" y="179"/>
                        <a:pt x="1450" y="215"/>
                        <a:pt x="1486" y="268"/>
                      </a:cubicBezTo>
                      <a:cubicBezTo>
                        <a:pt x="1539" y="322"/>
                        <a:pt x="1557" y="412"/>
                        <a:pt x="1557" y="519"/>
                      </a:cubicBezTo>
                      <a:lnTo>
                        <a:pt x="1557" y="1235"/>
                      </a:lnTo>
                      <a:lnTo>
                        <a:pt x="1754" y="1235"/>
                      </a:lnTo>
                      <a:lnTo>
                        <a:pt x="1754" y="519"/>
                      </a:lnTo>
                      <a:cubicBezTo>
                        <a:pt x="1754" y="358"/>
                        <a:pt x="1718" y="233"/>
                        <a:pt x="1647" y="143"/>
                      </a:cubicBezTo>
                      <a:cubicBezTo>
                        <a:pt x="1575" y="54"/>
                        <a:pt x="1486" y="0"/>
                        <a:pt x="1360" y="0"/>
                      </a:cubicBezTo>
                      <a:cubicBezTo>
                        <a:pt x="1271" y="0"/>
                        <a:pt x="1181" y="36"/>
                        <a:pt x="1110" y="72"/>
                      </a:cubicBezTo>
                      <a:cubicBezTo>
                        <a:pt x="1056" y="107"/>
                        <a:pt x="985" y="179"/>
                        <a:pt x="949" y="268"/>
                      </a:cubicBezTo>
                      <a:cubicBezTo>
                        <a:pt x="913" y="179"/>
                        <a:pt x="859" y="125"/>
                        <a:pt x="806" y="72"/>
                      </a:cubicBezTo>
                      <a:cubicBezTo>
                        <a:pt x="752" y="36"/>
                        <a:pt x="663" y="0"/>
                        <a:pt x="591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5" name="Google Shape;505;p15"/>
                <p:cNvSpPr/>
                <p:nvPr/>
              </p:nvSpPr>
              <p:spPr>
                <a:xfrm>
                  <a:off x="1587850" y="2925925"/>
                  <a:ext cx="42075" cy="6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3" h="2722" extrusionOk="0">
                      <a:moveTo>
                        <a:pt x="770" y="1"/>
                      </a:moveTo>
                      <a:cubicBezTo>
                        <a:pt x="663" y="1"/>
                        <a:pt x="538" y="19"/>
                        <a:pt x="412" y="55"/>
                      </a:cubicBezTo>
                      <a:cubicBezTo>
                        <a:pt x="287" y="73"/>
                        <a:pt x="162" y="126"/>
                        <a:pt x="19" y="180"/>
                      </a:cubicBezTo>
                      <a:lnTo>
                        <a:pt x="19" y="538"/>
                      </a:lnTo>
                      <a:cubicBezTo>
                        <a:pt x="162" y="466"/>
                        <a:pt x="287" y="413"/>
                        <a:pt x="412" y="359"/>
                      </a:cubicBezTo>
                      <a:cubicBezTo>
                        <a:pt x="538" y="323"/>
                        <a:pt x="663" y="305"/>
                        <a:pt x="770" y="305"/>
                      </a:cubicBezTo>
                      <a:cubicBezTo>
                        <a:pt x="931" y="305"/>
                        <a:pt x="1057" y="359"/>
                        <a:pt x="1164" y="448"/>
                      </a:cubicBezTo>
                      <a:cubicBezTo>
                        <a:pt x="1253" y="538"/>
                        <a:pt x="1307" y="645"/>
                        <a:pt x="1307" y="788"/>
                      </a:cubicBezTo>
                      <a:cubicBezTo>
                        <a:pt x="1307" y="878"/>
                        <a:pt x="1289" y="967"/>
                        <a:pt x="1235" y="1057"/>
                      </a:cubicBezTo>
                      <a:cubicBezTo>
                        <a:pt x="1200" y="1146"/>
                        <a:pt x="1110" y="1254"/>
                        <a:pt x="1003" y="1379"/>
                      </a:cubicBezTo>
                      <a:cubicBezTo>
                        <a:pt x="931" y="1450"/>
                        <a:pt x="788" y="1612"/>
                        <a:pt x="555" y="1844"/>
                      </a:cubicBezTo>
                      <a:cubicBezTo>
                        <a:pt x="323" y="2095"/>
                        <a:pt x="126" y="2274"/>
                        <a:pt x="1" y="2417"/>
                      </a:cubicBezTo>
                      <a:lnTo>
                        <a:pt x="1" y="2721"/>
                      </a:lnTo>
                      <a:lnTo>
                        <a:pt x="1683" y="2721"/>
                      </a:lnTo>
                      <a:lnTo>
                        <a:pt x="1683" y="2417"/>
                      </a:lnTo>
                      <a:lnTo>
                        <a:pt x="430" y="2417"/>
                      </a:lnTo>
                      <a:cubicBezTo>
                        <a:pt x="717" y="2130"/>
                        <a:pt x="949" y="1898"/>
                        <a:pt x="1110" y="1719"/>
                      </a:cubicBezTo>
                      <a:cubicBezTo>
                        <a:pt x="1271" y="1558"/>
                        <a:pt x="1361" y="1468"/>
                        <a:pt x="1397" y="1433"/>
                      </a:cubicBezTo>
                      <a:cubicBezTo>
                        <a:pt x="1504" y="1289"/>
                        <a:pt x="1575" y="1182"/>
                        <a:pt x="1611" y="1075"/>
                      </a:cubicBezTo>
                      <a:cubicBezTo>
                        <a:pt x="1647" y="985"/>
                        <a:pt x="1683" y="878"/>
                        <a:pt x="1683" y="770"/>
                      </a:cubicBezTo>
                      <a:cubicBezTo>
                        <a:pt x="1683" y="538"/>
                        <a:pt x="1593" y="359"/>
                        <a:pt x="1432" y="216"/>
                      </a:cubicBezTo>
                      <a:cubicBezTo>
                        <a:pt x="1271" y="73"/>
                        <a:pt x="1039" y="1"/>
                        <a:pt x="770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6" name="Google Shape;506;p15"/>
                <p:cNvSpPr/>
                <p:nvPr/>
              </p:nvSpPr>
              <p:spPr>
                <a:xfrm>
                  <a:off x="1637525" y="2925925"/>
                  <a:ext cx="42525" cy="6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1" h="2722" extrusionOk="0">
                      <a:moveTo>
                        <a:pt x="770" y="1"/>
                      </a:moveTo>
                      <a:cubicBezTo>
                        <a:pt x="662" y="1"/>
                        <a:pt x="555" y="19"/>
                        <a:pt x="430" y="55"/>
                      </a:cubicBezTo>
                      <a:cubicBezTo>
                        <a:pt x="304" y="73"/>
                        <a:pt x="161" y="126"/>
                        <a:pt x="18" y="180"/>
                      </a:cubicBezTo>
                      <a:lnTo>
                        <a:pt x="18" y="538"/>
                      </a:lnTo>
                      <a:cubicBezTo>
                        <a:pt x="161" y="466"/>
                        <a:pt x="304" y="413"/>
                        <a:pt x="430" y="359"/>
                      </a:cubicBezTo>
                      <a:cubicBezTo>
                        <a:pt x="555" y="323"/>
                        <a:pt x="662" y="305"/>
                        <a:pt x="787" y="305"/>
                      </a:cubicBezTo>
                      <a:cubicBezTo>
                        <a:pt x="949" y="305"/>
                        <a:pt x="1074" y="359"/>
                        <a:pt x="1163" y="448"/>
                      </a:cubicBezTo>
                      <a:cubicBezTo>
                        <a:pt x="1271" y="538"/>
                        <a:pt x="1324" y="645"/>
                        <a:pt x="1324" y="788"/>
                      </a:cubicBezTo>
                      <a:cubicBezTo>
                        <a:pt x="1324" y="878"/>
                        <a:pt x="1306" y="967"/>
                        <a:pt x="1253" y="1057"/>
                      </a:cubicBezTo>
                      <a:cubicBezTo>
                        <a:pt x="1199" y="1146"/>
                        <a:pt x="1127" y="1254"/>
                        <a:pt x="1002" y="1379"/>
                      </a:cubicBezTo>
                      <a:cubicBezTo>
                        <a:pt x="949" y="1450"/>
                        <a:pt x="805" y="1612"/>
                        <a:pt x="555" y="1844"/>
                      </a:cubicBezTo>
                      <a:cubicBezTo>
                        <a:pt x="322" y="2095"/>
                        <a:pt x="143" y="2274"/>
                        <a:pt x="0" y="2417"/>
                      </a:cubicBezTo>
                      <a:lnTo>
                        <a:pt x="0" y="2721"/>
                      </a:lnTo>
                      <a:lnTo>
                        <a:pt x="1700" y="2721"/>
                      </a:lnTo>
                      <a:lnTo>
                        <a:pt x="1700" y="2417"/>
                      </a:lnTo>
                      <a:lnTo>
                        <a:pt x="430" y="2417"/>
                      </a:lnTo>
                      <a:cubicBezTo>
                        <a:pt x="734" y="2130"/>
                        <a:pt x="949" y="1898"/>
                        <a:pt x="1110" y="1719"/>
                      </a:cubicBezTo>
                      <a:cubicBezTo>
                        <a:pt x="1271" y="1558"/>
                        <a:pt x="1360" y="1468"/>
                        <a:pt x="1396" y="1433"/>
                      </a:cubicBezTo>
                      <a:cubicBezTo>
                        <a:pt x="1503" y="1289"/>
                        <a:pt x="1575" y="1182"/>
                        <a:pt x="1629" y="1075"/>
                      </a:cubicBezTo>
                      <a:cubicBezTo>
                        <a:pt x="1664" y="985"/>
                        <a:pt x="1682" y="878"/>
                        <a:pt x="1682" y="770"/>
                      </a:cubicBezTo>
                      <a:cubicBezTo>
                        <a:pt x="1682" y="538"/>
                        <a:pt x="1611" y="359"/>
                        <a:pt x="1432" y="216"/>
                      </a:cubicBezTo>
                      <a:cubicBezTo>
                        <a:pt x="1271" y="73"/>
                        <a:pt x="1056" y="1"/>
                        <a:pt x="770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7" name="Google Shape;507;p15"/>
                <p:cNvSpPr/>
                <p:nvPr/>
              </p:nvSpPr>
              <p:spPr>
                <a:xfrm>
                  <a:off x="1982900" y="2653925"/>
                  <a:ext cx="43400" cy="6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6" h="2721" extrusionOk="0">
                      <a:moveTo>
                        <a:pt x="108" y="1"/>
                      </a:moveTo>
                      <a:lnTo>
                        <a:pt x="108" y="1343"/>
                      </a:lnTo>
                      <a:cubicBezTo>
                        <a:pt x="215" y="1307"/>
                        <a:pt x="322" y="1271"/>
                        <a:pt x="412" y="1253"/>
                      </a:cubicBezTo>
                      <a:cubicBezTo>
                        <a:pt x="501" y="1218"/>
                        <a:pt x="609" y="1218"/>
                        <a:pt x="698" y="1218"/>
                      </a:cubicBezTo>
                      <a:cubicBezTo>
                        <a:pt x="913" y="1218"/>
                        <a:pt x="1074" y="1271"/>
                        <a:pt x="1181" y="1379"/>
                      </a:cubicBezTo>
                      <a:cubicBezTo>
                        <a:pt x="1306" y="1486"/>
                        <a:pt x="1378" y="1629"/>
                        <a:pt x="1378" y="1826"/>
                      </a:cubicBezTo>
                      <a:cubicBezTo>
                        <a:pt x="1378" y="2005"/>
                        <a:pt x="1306" y="2148"/>
                        <a:pt x="1181" y="2255"/>
                      </a:cubicBezTo>
                      <a:cubicBezTo>
                        <a:pt x="1074" y="2363"/>
                        <a:pt x="913" y="2417"/>
                        <a:pt x="698" y="2417"/>
                      </a:cubicBezTo>
                      <a:cubicBezTo>
                        <a:pt x="573" y="2417"/>
                        <a:pt x="448" y="2417"/>
                        <a:pt x="340" y="2381"/>
                      </a:cubicBezTo>
                      <a:cubicBezTo>
                        <a:pt x="215" y="2345"/>
                        <a:pt x="108" y="2309"/>
                        <a:pt x="0" y="2255"/>
                      </a:cubicBezTo>
                      <a:lnTo>
                        <a:pt x="0" y="2613"/>
                      </a:lnTo>
                      <a:cubicBezTo>
                        <a:pt x="125" y="2649"/>
                        <a:pt x="251" y="2685"/>
                        <a:pt x="358" y="2703"/>
                      </a:cubicBezTo>
                      <a:cubicBezTo>
                        <a:pt x="483" y="2721"/>
                        <a:pt x="591" y="2721"/>
                        <a:pt x="698" y="2721"/>
                      </a:cubicBezTo>
                      <a:cubicBezTo>
                        <a:pt x="1038" y="2721"/>
                        <a:pt x="1289" y="2649"/>
                        <a:pt x="1468" y="2488"/>
                      </a:cubicBezTo>
                      <a:cubicBezTo>
                        <a:pt x="1647" y="2327"/>
                        <a:pt x="1736" y="2112"/>
                        <a:pt x="1736" y="1826"/>
                      </a:cubicBezTo>
                      <a:cubicBezTo>
                        <a:pt x="1736" y="1540"/>
                        <a:pt x="1647" y="1325"/>
                        <a:pt x="1468" y="1164"/>
                      </a:cubicBezTo>
                      <a:cubicBezTo>
                        <a:pt x="1289" y="985"/>
                        <a:pt x="1056" y="913"/>
                        <a:pt x="770" y="913"/>
                      </a:cubicBezTo>
                      <a:cubicBezTo>
                        <a:pt x="716" y="913"/>
                        <a:pt x="662" y="913"/>
                        <a:pt x="609" y="931"/>
                      </a:cubicBezTo>
                      <a:cubicBezTo>
                        <a:pt x="555" y="931"/>
                        <a:pt x="501" y="949"/>
                        <a:pt x="448" y="967"/>
                      </a:cubicBezTo>
                      <a:lnTo>
                        <a:pt x="448" y="305"/>
                      </a:lnTo>
                      <a:lnTo>
                        <a:pt x="1539" y="305"/>
                      </a:lnTo>
                      <a:lnTo>
                        <a:pt x="1539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8" name="Google Shape;508;p15"/>
                <p:cNvSpPr/>
                <p:nvPr/>
              </p:nvSpPr>
              <p:spPr>
                <a:xfrm>
                  <a:off x="2035675" y="2653925"/>
                  <a:ext cx="39850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4" h="2685" extrusionOk="0">
                      <a:moveTo>
                        <a:pt x="645" y="1"/>
                      </a:moveTo>
                      <a:lnTo>
                        <a:pt x="1" y="126"/>
                      </a:lnTo>
                      <a:lnTo>
                        <a:pt x="1" y="466"/>
                      </a:lnTo>
                      <a:lnTo>
                        <a:pt x="645" y="341"/>
                      </a:lnTo>
                      <a:lnTo>
                        <a:pt x="645" y="2381"/>
                      </a:lnTo>
                      <a:lnTo>
                        <a:pt x="54" y="2381"/>
                      </a:lnTo>
                      <a:lnTo>
                        <a:pt x="54" y="2685"/>
                      </a:lnTo>
                      <a:lnTo>
                        <a:pt x="1593" y="2685"/>
                      </a:lnTo>
                      <a:lnTo>
                        <a:pt x="1593" y="2381"/>
                      </a:lnTo>
                      <a:lnTo>
                        <a:pt x="1003" y="2381"/>
                      </a:lnTo>
                      <a:lnTo>
                        <a:pt x="1003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9" name="Google Shape;509;p15"/>
                <p:cNvSpPr/>
                <p:nvPr/>
              </p:nvSpPr>
              <p:spPr>
                <a:xfrm>
                  <a:off x="1995425" y="2761300"/>
                  <a:ext cx="61300" cy="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2" h="2614" extrusionOk="0">
                      <a:moveTo>
                        <a:pt x="0" y="1"/>
                      </a:moveTo>
                      <a:lnTo>
                        <a:pt x="949" y="2613"/>
                      </a:lnTo>
                      <a:lnTo>
                        <a:pt x="1503" y="2613"/>
                      </a:lnTo>
                      <a:lnTo>
                        <a:pt x="2452" y="1"/>
                      </a:lnTo>
                      <a:lnTo>
                        <a:pt x="1879" y="1"/>
                      </a:lnTo>
                      <a:lnTo>
                        <a:pt x="1253" y="1933"/>
                      </a:lnTo>
                      <a:lnTo>
                        <a:pt x="573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0" name="Google Shape;510;p15"/>
                <p:cNvSpPr/>
                <p:nvPr/>
              </p:nvSpPr>
              <p:spPr>
                <a:xfrm>
                  <a:off x="1912200" y="2866875"/>
                  <a:ext cx="29100" cy="3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" h="1200" extrusionOk="0">
                      <a:moveTo>
                        <a:pt x="1" y="1"/>
                      </a:moveTo>
                      <a:lnTo>
                        <a:pt x="448" y="1200"/>
                      </a:lnTo>
                      <a:lnTo>
                        <a:pt x="717" y="1200"/>
                      </a:lnTo>
                      <a:lnTo>
                        <a:pt x="1164" y="1"/>
                      </a:lnTo>
                      <a:lnTo>
                        <a:pt x="967" y="1"/>
                      </a:lnTo>
                      <a:lnTo>
                        <a:pt x="591" y="1003"/>
                      </a:lnTo>
                      <a:lnTo>
                        <a:pt x="215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1" name="Google Shape;511;p15"/>
                <p:cNvSpPr/>
                <p:nvPr/>
              </p:nvSpPr>
              <p:spPr>
                <a:xfrm>
                  <a:off x="1939500" y="2866000"/>
                  <a:ext cx="25525" cy="3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1" h="1271" extrusionOk="0">
                      <a:moveTo>
                        <a:pt x="823" y="626"/>
                      </a:moveTo>
                      <a:lnTo>
                        <a:pt x="823" y="680"/>
                      </a:lnTo>
                      <a:cubicBezTo>
                        <a:pt x="823" y="805"/>
                        <a:pt x="788" y="913"/>
                        <a:pt x="716" y="984"/>
                      </a:cubicBezTo>
                      <a:cubicBezTo>
                        <a:pt x="662" y="1056"/>
                        <a:pt x="573" y="1110"/>
                        <a:pt x="466" y="1110"/>
                      </a:cubicBezTo>
                      <a:cubicBezTo>
                        <a:pt x="376" y="1110"/>
                        <a:pt x="322" y="1092"/>
                        <a:pt x="269" y="1038"/>
                      </a:cubicBezTo>
                      <a:cubicBezTo>
                        <a:pt x="233" y="1002"/>
                        <a:pt x="197" y="948"/>
                        <a:pt x="197" y="877"/>
                      </a:cubicBezTo>
                      <a:cubicBezTo>
                        <a:pt x="197" y="787"/>
                        <a:pt x="233" y="734"/>
                        <a:pt x="305" y="680"/>
                      </a:cubicBezTo>
                      <a:cubicBezTo>
                        <a:pt x="358" y="644"/>
                        <a:pt x="466" y="626"/>
                        <a:pt x="627" y="626"/>
                      </a:cubicBezTo>
                      <a:close/>
                      <a:moveTo>
                        <a:pt x="501" y="0"/>
                      </a:moveTo>
                      <a:cubicBezTo>
                        <a:pt x="448" y="0"/>
                        <a:pt x="376" y="18"/>
                        <a:pt x="305" y="36"/>
                      </a:cubicBezTo>
                      <a:cubicBezTo>
                        <a:pt x="233" y="36"/>
                        <a:pt x="161" y="72"/>
                        <a:pt x="90" y="89"/>
                      </a:cubicBezTo>
                      <a:lnTo>
                        <a:pt x="90" y="268"/>
                      </a:lnTo>
                      <a:cubicBezTo>
                        <a:pt x="161" y="233"/>
                        <a:pt x="215" y="215"/>
                        <a:pt x="287" y="197"/>
                      </a:cubicBezTo>
                      <a:cubicBezTo>
                        <a:pt x="340" y="179"/>
                        <a:pt x="412" y="179"/>
                        <a:pt x="483" y="179"/>
                      </a:cubicBezTo>
                      <a:cubicBezTo>
                        <a:pt x="591" y="179"/>
                        <a:pt x="680" y="197"/>
                        <a:pt x="734" y="251"/>
                      </a:cubicBezTo>
                      <a:cubicBezTo>
                        <a:pt x="788" y="304"/>
                        <a:pt x="823" y="376"/>
                        <a:pt x="823" y="465"/>
                      </a:cubicBezTo>
                      <a:lnTo>
                        <a:pt x="823" y="483"/>
                      </a:lnTo>
                      <a:lnTo>
                        <a:pt x="555" y="483"/>
                      </a:lnTo>
                      <a:cubicBezTo>
                        <a:pt x="376" y="483"/>
                        <a:pt x="233" y="519"/>
                        <a:pt x="143" y="591"/>
                      </a:cubicBezTo>
                      <a:cubicBezTo>
                        <a:pt x="54" y="644"/>
                        <a:pt x="0" y="752"/>
                        <a:pt x="0" y="895"/>
                      </a:cubicBezTo>
                      <a:cubicBezTo>
                        <a:pt x="0" y="1002"/>
                        <a:pt x="36" y="1092"/>
                        <a:pt x="108" y="1163"/>
                      </a:cubicBezTo>
                      <a:cubicBezTo>
                        <a:pt x="197" y="1235"/>
                        <a:pt x="287" y="1271"/>
                        <a:pt x="412" y="1271"/>
                      </a:cubicBezTo>
                      <a:cubicBezTo>
                        <a:pt x="501" y="1271"/>
                        <a:pt x="591" y="1253"/>
                        <a:pt x="662" y="1217"/>
                      </a:cubicBezTo>
                      <a:cubicBezTo>
                        <a:pt x="716" y="1181"/>
                        <a:pt x="788" y="1127"/>
                        <a:pt x="823" y="1056"/>
                      </a:cubicBezTo>
                      <a:lnTo>
                        <a:pt x="823" y="1235"/>
                      </a:lnTo>
                      <a:lnTo>
                        <a:pt x="1020" y="1235"/>
                      </a:lnTo>
                      <a:lnTo>
                        <a:pt x="1020" y="555"/>
                      </a:lnTo>
                      <a:cubicBezTo>
                        <a:pt x="1020" y="376"/>
                        <a:pt x="985" y="233"/>
                        <a:pt x="895" y="143"/>
                      </a:cubicBezTo>
                      <a:cubicBezTo>
                        <a:pt x="806" y="54"/>
                        <a:pt x="680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2" name="Google Shape;512;p15"/>
                <p:cNvSpPr/>
                <p:nvPr/>
              </p:nvSpPr>
              <p:spPr>
                <a:xfrm>
                  <a:off x="1971250" y="2866000"/>
                  <a:ext cx="25075" cy="3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" h="1235" extrusionOk="0">
                      <a:moveTo>
                        <a:pt x="574" y="0"/>
                      </a:moveTo>
                      <a:cubicBezTo>
                        <a:pt x="502" y="0"/>
                        <a:pt x="412" y="18"/>
                        <a:pt x="359" y="54"/>
                      </a:cubicBezTo>
                      <a:cubicBezTo>
                        <a:pt x="287" y="89"/>
                        <a:pt x="234" y="143"/>
                        <a:pt x="198" y="215"/>
                      </a:cubicBezTo>
                      <a:lnTo>
                        <a:pt x="198" y="36"/>
                      </a:lnTo>
                      <a:lnTo>
                        <a:pt x="1" y="36"/>
                      </a:lnTo>
                      <a:lnTo>
                        <a:pt x="1" y="1235"/>
                      </a:lnTo>
                      <a:lnTo>
                        <a:pt x="198" y="1235"/>
                      </a:lnTo>
                      <a:lnTo>
                        <a:pt x="198" y="555"/>
                      </a:lnTo>
                      <a:cubicBezTo>
                        <a:pt x="198" y="447"/>
                        <a:pt x="216" y="358"/>
                        <a:pt x="287" y="286"/>
                      </a:cubicBezTo>
                      <a:cubicBezTo>
                        <a:pt x="341" y="215"/>
                        <a:pt x="430" y="179"/>
                        <a:pt x="538" y="179"/>
                      </a:cubicBezTo>
                      <a:cubicBezTo>
                        <a:pt x="627" y="179"/>
                        <a:pt x="681" y="215"/>
                        <a:pt x="735" y="268"/>
                      </a:cubicBezTo>
                      <a:cubicBezTo>
                        <a:pt x="770" y="322"/>
                        <a:pt x="806" y="412"/>
                        <a:pt x="806" y="519"/>
                      </a:cubicBezTo>
                      <a:lnTo>
                        <a:pt x="806" y="1235"/>
                      </a:lnTo>
                      <a:lnTo>
                        <a:pt x="1003" y="1235"/>
                      </a:lnTo>
                      <a:lnTo>
                        <a:pt x="1003" y="519"/>
                      </a:lnTo>
                      <a:cubicBezTo>
                        <a:pt x="1003" y="340"/>
                        <a:pt x="967" y="215"/>
                        <a:pt x="896" y="143"/>
                      </a:cubicBezTo>
                      <a:cubicBezTo>
                        <a:pt x="824" y="54"/>
                        <a:pt x="717" y="0"/>
                        <a:pt x="574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3" name="Google Shape;513;p15"/>
                <p:cNvSpPr/>
                <p:nvPr/>
              </p:nvSpPr>
              <p:spPr>
                <a:xfrm>
                  <a:off x="1999000" y="2866000"/>
                  <a:ext cx="25525" cy="3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1" h="1271" extrusionOk="0">
                      <a:moveTo>
                        <a:pt x="824" y="626"/>
                      </a:moveTo>
                      <a:lnTo>
                        <a:pt x="824" y="680"/>
                      </a:lnTo>
                      <a:cubicBezTo>
                        <a:pt x="824" y="805"/>
                        <a:pt x="788" y="913"/>
                        <a:pt x="716" y="984"/>
                      </a:cubicBezTo>
                      <a:cubicBezTo>
                        <a:pt x="645" y="1056"/>
                        <a:pt x="573" y="1110"/>
                        <a:pt x="448" y="1110"/>
                      </a:cubicBezTo>
                      <a:cubicBezTo>
                        <a:pt x="376" y="1110"/>
                        <a:pt x="322" y="1092"/>
                        <a:pt x="269" y="1038"/>
                      </a:cubicBezTo>
                      <a:cubicBezTo>
                        <a:pt x="215" y="1002"/>
                        <a:pt x="197" y="948"/>
                        <a:pt x="197" y="877"/>
                      </a:cubicBezTo>
                      <a:cubicBezTo>
                        <a:pt x="197" y="787"/>
                        <a:pt x="233" y="734"/>
                        <a:pt x="287" y="680"/>
                      </a:cubicBezTo>
                      <a:cubicBezTo>
                        <a:pt x="358" y="644"/>
                        <a:pt x="466" y="626"/>
                        <a:pt x="627" y="626"/>
                      </a:cubicBezTo>
                      <a:close/>
                      <a:moveTo>
                        <a:pt x="501" y="0"/>
                      </a:moveTo>
                      <a:cubicBezTo>
                        <a:pt x="430" y="0"/>
                        <a:pt x="376" y="18"/>
                        <a:pt x="305" y="36"/>
                      </a:cubicBezTo>
                      <a:cubicBezTo>
                        <a:pt x="233" y="36"/>
                        <a:pt x="161" y="72"/>
                        <a:pt x="90" y="89"/>
                      </a:cubicBezTo>
                      <a:lnTo>
                        <a:pt x="90" y="268"/>
                      </a:lnTo>
                      <a:cubicBezTo>
                        <a:pt x="144" y="233"/>
                        <a:pt x="215" y="215"/>
                        <a:pt x="269" y="197"/>
                      </a:cubicBezTo>
                      <a:cubicBezTo>
                        <a:pt x="340" y="179"/>
                        <a:pt x="412" y="179"/>
                        <a:pt x="484" y="179"/>
                      </a:cubicBezTo>
                      <a:cubicBezTo>
                        <a:pt x="591" y="179"/>
                        <a:pt x="662" y="197"/>
                        <a:pt x="734" y="251"/>
                      </a:cubicBezTo>
                      <a:cubicBezTo>
                        <a:pt x="788" y="304"/>
                        <a:pt x="824" y="376"/>
                        <a:pt x="824" y="465"/>
                      </a:cubicBezTo>
                      <a:lnTo>
                        <a:pt x="824" y="483"/>
                      </a:lnTo>
                      <a:lnTo>
                        <a:pt x="537" y="483"/>
                      </a:lnTo>
                      <a:cubicBezTo>
                        <a:pt x="358" y="483"/>
                        <a:pt x="233" y="519"/>
                        <a:pt x="144" y="591"/>
                      </a:cubicBezTo>
                      <a:cubicBezTo>
                        <a:pt x="54" y="644"/>
                        <a:pt x="0" y="752"/>
                        <a:pt x="0" y="895"/>
                      </a:cubicBezTo>
                      <a:cubicBezTo>
                        <a:pt x="0" y="1002"/>
                        <a:pt x="36" y="1092"/>
                        <a:pt x="108" y="1163"/>
                      </a:cubicBezTo>
                      <a:cubicBezTo>
                        <a:pt x="179" y="1235"/>
                        <a:pt x="287" y="1271"/>
                        <a:pt x="412" y="1271"/>
                      </a:cubicBezTo>
                      <a:cubicBezTo>
                        <a:pt x="501" y="1271"/>
                        <a:pt x="591" y="1253"/>
                        <a:pt x="645" y="1217"/>
                      </a:cubicBezTo>
                      <a:cubicBezTo>
                        <a:pt x="716" y="1181"/>
                        <a:pt x="770" y="1127"/>
                        <a:pt x="824" y="1056"/>
                      </a:cubicBezTo>
                      <a:lnTo>
                        <a:pt x="824" y="1235"/>
                      </a:lnTo>
                      <a:lnTo>
                        <a:pt x="1020" y="1235"/>
                      </a:lnTo>
                      <a:lnTo>
                        <a:pt x="1020" y="555"/>
                      </a:lnTo>
                      <a:cubicBezTo>
                        <a:pt x="1020" y="376"/>
                        <a:pt x="967" y="233"/>
                        <a:pt x="895" y="143"/>
                      </a:cubicBezTo>
                      <a:cubicBezTo>
                        <a:pt x="806" y="54"/>
                        <a:pt x="680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4" name="Google Shape;514;p15"/>
                <p:cNvSpPr/>
                <p:nvPr/>
              </p:nvSpPr>
              <p:spPr>
                <a:xfrm>
                  <a:off x="2028525" y="2855250"/>
                  <a:ext cx="26875" cy="4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5" h="1701" extrusionOk="0">
                      <a:moveTo>
                        <a:pt x="537" y="609"/>
                      </a:moveTo>
                      <a:cubicBezTo>
                        <a:pt x="645" y="609"/>
                        <a:pt x="716" y="645"/>
                        <a:pt x="788" y="734"/>
                      </a:cubicBezTo>
                      <a:cubicBezTo>
                        <a:pt x="842" y="806"/>
                        <a:pt x="877" y="931"/>
                        <a:pt x="877" y="1074"/>
                      </a:cubicBezTo>
                      <a:cubicBezTo>
                        <a:pt x="877" y="1217"/>
                        <a:pt x="842" y="1325"/>
                        <a:pt x="788" y="1414"/>
                      </a:cubicBezTo>
                      <a:cubicBezTo>
                        <a:pt x="716" y="1486"/>
                        <a:pt x="645" y="1540"/>
                        <a:pt x="537" y="1540"/>
                      </a:cubicBezTo>
                      <a:cubicBezTo>
                        <a:pt x="430" y="1540"/>
                        <a:pt x="358" y="1486"/>
                        <a:pt x="287" y="1414"/>
                      </a:cubicBezTo>
                      <a:cubicBezTo>
                        <a:pt x="233" y="1325"/>
                        <a:pt x="197" y="1217"/>
                        <a:pt x="197" y="1074"/>
                      </a:cubicBezTo>
                      <a:cubicBezTo>
                        <a:pt x="197" y="931"/>
                        <a:pt x="233" y="806"/>
                        <a:pt x="287" y="734"/>
                      </a:cubicBezTo>
                      <a:cubicBezTo>
                        <a:pt x="358" y="645"/>
                        <a:pt x="430" y="609"/>
                        <a:pt x="537" y="609"/>
                      </a:cubicBezTo>
                      <a:close/>
                      <a:moveTo>
                        <a:pt x="877" y="1"/>
                      </a:moveTo>
                      <a:lnTo>
                        <a:pt x="877" y="645"/>
                      </a:lnTo>
                      <a:cubicBezTo>
                        <a:pt x="824" y="573"/>
                        <a:pt x="770" y="519"/>
                        <a:pt x="716" y="484"/>
                      </a:cubicBezTo>
                      <a:cubicBezTo>
                        <a:pt x="645" y="448"/>
                        <a:pt x="573" y="430"/>
                        <a:pt x="484" y="430"/>
                      </a:cubicBezTo>
                      <a:cubicBezTo>
                        <a:pt x="340" y="430"/>
                        <a:pt x="233" y="502"/>
                        <a:pt x="126" y="609"/>
                      </a:cubicBezTo>
                      <a:cubicBezTo>
                        <a:pt x="36" y="734"/>
                        <a:pt x="0" y="877"/>
                        <a:pt x="0" y="1074"/>
                      </a:cubicBezTo>
                      <a:cubicBezTo>
                        <a:pt x="0" y="1253"/>
                        <a:pt x="36" y="1414"/>
                        <a:pt x="126" y="1522"/>
                      </a:cubicBezTo>
                      <a:cubicBezTo>
                        <a:pt x="233" y="1647"/>
                        <a:pt x="340" y="1701"/>
                        <a:pt x="484" y="1701"/>
                      </a:cubicBezTo>
                      <a:cubicBezTo>
                        <a:pt x="573" y="1701"/>
                        <a:pt x="645" y="1683"/>
                        <a:pt x="716" y="1647"/>
                      </a:cubicBezTo>
                      <a:cubicBezTo>
                        <a:pt x="770" y="1611"/>
                        <a:pt x="824" y="1557"/>
                        <a:pt x="877" y="1486"/>
                      </a:cubicBezTo>
                      <a:lnTo>
                        <a:pt x="877" y="1665"/>
                      </a:lnTo>
                      <a:lnTo>
                        <a:pt x="1074" y="1665"/>
                      </a:lnTo>
                      <a:lnTo>
                        <a:pt x="1074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5" name="Google Shape;515;p15"/>
                <p:cNvSpPr/>
                <p:nvPr/>
              </p:nvSpPr>
              <p:spPr>
                <a:xfrm>
                  <a:off x="2060725" y="2855250"/>
                  <a:ext cx="4950" cy="4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" h="1665" extrusionOk="0">
                      <a:moveTo>
                        <a:pt x="1" y="1"/>
                      </a:moveTo>
                      <a:lnTo>
                        <a:pt x="1" y="251"/>
                      </a:lnTo>
                      <a:lnTo>
                        <a:pt x="198" y="251"/>
                      </a:lnTo>
                      <a:lnTo>
                        <a:pt x="198" y="1"/>
                      </a:lnTo>
                      <a:close/>
                      <a:moveTo>
                        <a:pt x="1" y="466"/>
                      </a:moveTo>
                      <a:lnTo>
                        <a:pt x="1" y="1665"/>
                      </a:lnTo>
                      <a:lnTo>
                        <a:pt x="198" y="1665"/>
                      </a:lnTo>
                      <a:lnTo>
                        <a:pt x="198" y="466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6" name="Google Shape;516;p15"/>
                <p:cNvSpPr/>
                <p:nvPr/>
              </p:nvSpPr>
              <p:spPr>
                <a:xfrm>
                  <a:off x="2071025" y="2866875"/>
                  <a:ext cx="25525" cy="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1" h="1236" extrusionOk="0">
                      <a:moveTo>
                        <a:pt x="0" y="1"/>
                      </a:moveTo>
                      <a:lnTo>
                        <a:pt x="0" y="735"/>
                      </a:lnTo>
                      <a:cubicBezTo>
                        <a:pt x="0" y="896"/>
                        <a:pt x="36" y="1021"/>
                        <a:pt x="108" y="1110"/>
                      </a:cubicBezTo>
                      <a:cubicBezTo>
                        <a:pt x="179" y="1182"/>
                        <a:pt x="287" y="1236"/>
                        <a:pt x="430" y="1236"/>
                      </a:cubicBezTo>
                      <a:cubicBezTo>
                        <a:pt x="519" y="1236"/>
                        <a:pt x="591" y="1218"/>
                        <a:pt x="645" y="1182"/>
                      </a:cubicBezTo>
                      <a:cubicBezTo>
                        <a:pt x="716" y="1146"/>
                        <a:pt x="770" y="1092"/>
                        <a:pt x="806" y="1021"/>
                      </a:cubicBezTo>
                      <a:lnTo>
                        <a:pt x="806" y="1200"/>
                      </a:lnTo>
                      <a:lnTo>
                        <a:pt x="1021" y="1200"/>
                      </a:lnTo>
                      <a:lnTo>
                        <a:pt x="1021" y="1"/>
                      </a:lnTo>
                      <a:lnTo>
                        <a:pt x="806" y="1"/>
                      </a:lnTo>
                      <a:lnTo>
                        <a:pt x="806" y="681"/>
                      </a:lnTo>
                      <a:cubicBezTo>
                        <a:pt x="806" y="806"/>
                        <a:pt x="788" y="896"/>
                        <a:pt x="716" y="967"/>
                      </a:cubicBezTo>
                      <a:cubicBezTo>
                        <a:pt x="663" y="1021"/>
                        <a:pt x="573" y="1057"/>
                        <a:pt x="466" y="1057"/>
                      </a:cubicBezTo>
                      <a:cubicBezTo>
                        <a:pt x="376" y="1057"/>
                        <a:pt x="323" y="1039"/>
                        <a:pt x="269" y="985"/>
                      </a:cubicBezTo>
                      <a:cubicBezTo>
                        <a:pt x="233" y="913"/>
                        <a:pt x="197" y="842"/>
                        <a:pt x="197" y="717"/>
                      </a:cubicBezTo>
                      <a:lnTo>
                        <a:pt x="197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7" name="Google Shape;517;p15"/>
                <p:cNvSpPr/>
                <p:nvPr/>
              </p:nvSpPr>
              <p:spPr>
                <a:xfrm>
                  <a:off x="2101000" y="2866000"/>
                  <a:ext cx="43875" cy="3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5" h="1235" extrusionOk="0">
                      <a:moveTo>
                        <a:pt x="591" y="0"/>
                      </a:moveTo>
                      <a:cubicBezTo>
                        <a:pt x="502" y="0"/>
                        <a:pt x="430" y="18"/>
                        <a:pt x="358" y="54"/>
                      </a:cubicBezTo>
                      <a:cubicBezTo>
                        <a:pt x="305" y="89"/>
                        <a:pt x="251" y="143"/>
                        <a:pt x="197" y="215"/>
                      </a:cubicBezTo>
                      <a:lnTo>
                        <a:pt x="197" y="36"/>
                      </a:lnTo>
                      <a:lnTo>
                        <a:pt x="0" y="36"/>
                      </a:lnTo>
                      <a:lnTo>
                        <a:pt x="0" y="1235"/>
                      </a:lnTo>
                      <a:lnTo>
                        <a:pt x="197" y="1235"/>
                      </a:lnTo>
                      <a:lnTo>
                        <a:pt x="197" y="555"/>
                      </a:lnTo>
                      <a:cubicBezTo>
                        <a:pt x="197" y="447"/>
                        <a:pt x="233" y="358"/>
                        <a:pt x="287" y="286"/>
                      </a:cubicBezTo>
                      <a:cubicBezTo>
                        <a:pt x="358" y="215"/>
                        <a:pt x="430" y="179"/>
                        <a:pt x="537" y="179"/>
                      </a:cubicBezTo>
                      <a:cubicBezTo>
                        <a:pt x="609" y="179"/>
                        <a:pt x="680" y="215"/>
                        <a:pt x="716" y="268"/>
                      </a:cubicBezTo>
                      <a:cubicBezTo>
                        <a:pt x="770" y="322"/>
                        <a:pt x="788" y="412"/>
                        <a:pt x="788" y="519"/>
                      </a:cubicBezTo>
                      <a:lnTo>
                        <a:pt x="788" y="1235"/>
                      </a:lnTo>
                      <a:lnTo>
                        <a:pt x="985" y="1235"/>
                      </a:lnTo>
                      <a:lnTo>
                        <a:pt x="985" y="555"/>
                      </a:lnTo>
                      <a:cubicBezTo>
                        <a:pt x="985" y="447"/>
                        <a:pt x="1003" y="358"/>
                        <a:pt x="1074" y="286"/>
                      </a:cubicBezTo>
                      <a:cubicBezTo>
                        <a:pt x="1128" y="215"/>
                        <a:pt x="1217" y="179"/>
                        <a:pt x="1307" y="179"/>
                      </a:cubicBezTo>
                      <a:cubicBezTo>
                        <a:pt x="1396" y="179"/>
                        <a:pt x="1450" y="215"/>
                        <a:pt x="1504" y="268"/>
                      </a:cubicBezTo>
                      <a:cubicBezTo>
                        <a:pt x="1539" y="322"/>
                        <a:pt x="1557" y="412"/>
                        <a:pt x="1557" y="519"/>
                      </a:cubicBezTo>
                      <a:lnTo>
                        <a:pt x="1557" y="1235"/>
                      </a:lnTo>
                      <a:lnTo>
                        <a:pt x="1754" y="1235"/>
                      </a:lnTo>
                      <a:lnTo>
                        <a:pt x="1754" y="519"/>
                      </a:lnTo>
                      <a:cubicBezTo>
                        <a:pt x="1754" y="358"/>
                        <a:pt x="1718" y="233"/>
                        <a:pt x="1647" y="143"/>
                      </a:cubicBezTo>
                      <a:cubicBezTo>
                        <a:pt x="1593" y="54"/>
                        <a:pt x="1486" y="0"/>
                        <a:pt x="1361" y="0"/>
                      </a:cubicBezTo>
                      <a:cubicBezTo>
                        <a:pt x="1271" y="0"/>
                        <a:pt x="1199" y="36"/>
                        <a:pt x="1128" y="72"/>
                      </a:cubicBezTo>
                      <a:cubicBezTo>
                        <a:pt x="1056" y="107"/>
                        <a:pt x="1003" y="179"/>
                        <a:pt x="949" y="268"/>
                      </a:cubicBezTo>
                      <a:cubicBezTo>
                        <a:pt x="913" y="179"/>
                        <a:pt x="877" y="125"/>
                        <a:pt x="806" y="72"/>
                      </a:cubicBezTo>
                      <a:cubicBezTo>
                        <a:pt x="752" y="36"/>
                        <a:pt x="680" y="0"/>
                        <a:pt x="591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8" name="Google Shape;518;p15"/>
                <p:cNvSpPr/>
                <p:nvPr/>
              </p:nvSpPr>
              <p:spPr>
                <a:xfrm>
                  <a:off x="1982450" y="2925925"/>
                  <a:ext cx="42525" cy="6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1" h="2722" extrusionOk="0">
                      <a:moveTo>
                        <a:pt x="788" y="1"/>
                      </a:moveTo>
                      <a:cubicBezTo>
                        <a:pt x="680" y="1"/>
                        <a:pt x="555" y="19"/>
                        <a:pt x="430" y="55"/>
                      </a:cubicBezTo>
                      <a:cubicBezTo>
                        <a:pt x="304" y="73"/>
                        <a:pt x="161" y="126"/>
                        <a:pt x="18" y="180"/>
                      </a:cubicBezTo>
                      <a:lnTo>
                        <a:pt x="18" y="538"/>
                      </a:lnTo>
                      <a:cubicBezTo>
                        <a:pt x="161" y="466"/>
                        <a:pt x="304" y="413"/>
                        <a:pt x="430" y="359"/>
                      </a:cubicBezTo>
                      <a:cubicBezTo>
                        <a:pt x="555" y="323"/>
                        <a:pt x="680" y="305"/>
                        <a:pt x="788" y="305"/>
                      </a:cubicBezTo>
                      <a:cubicBezTo>
                        <a:pt x="949" y="305"/>
                        <a:pt x="1074" y="359"/>
                        <a:pt x="1181" y="448"/>
                      </a:cubicBezTo>
                      <a:cubicBezTo>
                        <a:pt x="1271" y="538"/>
                        <a:pt x="1324" y="645"/>
                        <a:pt x="1324" y="788"/>
                      </a:cubicBezTo>
                      <a:cubicBezTo>
                        <a:pt x="1324" y="878"/>
                        <a:pt x="1307" y="967"/>
                        <a:pt x="1253" y="1057"/>
                      </a:cubicBezTo>
                      <a:cubicBezTo>
                        <a:pt x="1217" y="1146"/>
                        <a:pt x="1128" y="1254"/>
                        <a:pt x="1020" y="1379"/>
                      </a:cubicBezTo>
                      <a:cubicBezTo>
                        <a:pt x="949" y="1450"/>
                        <a:pt x="806" y="1612"/>
                        <a:pt x="573" y="1844"/>
                      </a:cubicBezTo>
                      <a:cubicBezTo>
                        <a:pt x="322" y="2095"/>
                        <a:pt x="143" y="2274"/>
                        <a:pt x="0" y="2417"/>
                      </a:cubicBezTo>
                      <a:lnTo>
                        <a:pt x="0" y="2721"/>
                      </a:lnTo>
                      <a:lnTo>
                        <a:pt x="1700" y="2721"/>
                      </a:lnTo>
                      <a:lnTo>
                        <a:pt x="1700" y="2417"/>
                      </a:lnTo>
                      <a:lnTo>
                        <a:pt x="448" y="2417"/>
                      </a:lnTo>
                      <a:cubicBezTo>
                        <a:pt x="734" y="2130"/>
                        <a:pt x="967" y="1898"/>
                        <a:pt x="1110" y="1719"/>
                      </a:cubicBezTo>
                      <a:cubicBezTo>
                        <a:pt x="1271" y="1558"/>
                        <a:pt x="1378" y="1468"/>
                        <a:pt x="1396" y="1433"/>
                      </a:cubicBezTo>
                      <a:cubicBezTo>
                        <a:pt x="1503" y="1289"/>
                        <a:pt x="1593" y="1182"/>
                        <a:pt x="1629" y="1075"/>
                      </a:cubicBezTo>
                      <a:cubicBezTo>
                        <a:pt x="1665" y="985"/>
                        <a:pt x="1682" y="878"/>
                        <a:pt x="1682" y="770"/>
                      </a:cubicBezTo>
                      <a:cubicBezTo>
                        <a:pt x="1682" y="538"/>
                        <a:pt x="1611" y="359"/>
                        <a:pt x="1450" y="216"/>
                      </a:cubicBezTo>
                      <a:cubicBezTo>
                        <a:pt x="1271" y="73"/>
                        <a:pt x="1056" y="1"/>
                        <a:pt x="788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9" name="Google Shape;519;p15"/>
                <p:cNvSpPr/>
                <p:nvPr/>
              </p:nvSpPr>
              <p:spPr>
                <a:xfrm>
                  <a:off x="2033000" y="2925925"/>
                  <a:ext cx="43875" cy="6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5" h="2775" extrusionOk="0">
                      <a:moveTo>
                        <a:pt x="806" y="1"/>
                      </a:moveTo>
                      <a:cubicBezTo>
                        <a:pt x="698" y="1"/>
                        <a:pt x="573" y="19"/>
                        <a:pt x="466" y="37"/>
                      </a:cubicBezTo>
                      <a:cubicBezTo>
                        <a:pt x="340" y="55"/>
                        <a:pt x="215" y="73"/>
                        <a:pt x="72" y="126"/>
                      </a:cubicBezTo>
                      <a:lnTo>
                        <a:pt x="72" y="448"/>
                      </a:lnTo>
                      <a:cubicBezTo>
                        <a:pt x="215" y="395"/>
                        <a:pt x="340" y="359"/>
                        <a:pt x="448" y="341"/>
                      </a:cubicBezTo>
                      <a:cubicBezTo>
                        <a:pt x="555" y="323"/>
                        <a:pt x="663" y="305"/>
                        <a:pt x="770" y="305"/>
                      </a:cubicBezTo>
                      <a:cubicBezTo>
                        <a:pt x="949" y="305"/>
                        <a:pt x="1092" y="341"/>
                        <a:pt x="1181" y="413"/>
                      </a:cubicBezTo>
                      <a:cubicBezTo>
                        <a:pt x="1289" y="484"/>
                        <a:pt x="1325" y="592"/>
                        <a:pt x="1325" y="735"/>
                      </a:cubicBezTo>
                      <a:cubicBezTo>
                        <a:pt x="1325" y="860"/>
                        <a:pt x="1289" y="967"/>
                        <a:pt x="1181" y="1039"/>
                      </a:cubicBezTo>
                      <a:cubicBezTo>
                        <a:pt x="1092" y="1110"/>
                        <a:pt x="949" y="1146"/>
                        <a:pt x="788" y="1146"/>
                      </a:cubicBezTo>
                      <a:lnTo>
                        <a:pt x="448" y="1146"/>
                      </a:lnTo>
                      <a:lnTo>
                        <a:pt x="448" y="1450"/>
                      </a:lnTo>
                      <a:lnTo>
                        <a:pt x="770" y="1450"/>
                      </a:lnTo>
                      <a:cubicBezTo>
                        <a:pt x="967" y="1450"/>
                        <a:pt x="1110" y="1486"/>
                        <a:pt x="1217" y="1576"/>
                      </a:cubicBezTo>
                      <a:cubicBezTo>
                        <a:pt x="1343" y="1665"/>
                        <a:pt x="1396" y="1790"/>
                        <a:pt x="1396" y="1952"/>
                      </a:cubicBezTo>
                      <a:cubicBezTo>
                        <a:pt x="1396" y="2113"/>
                        <a:pt x="1325" y="2256"/>
                        <a:pt x="1217" y="2345"/>
                      </a:cubicBezTo>
                      <a:cubicBezTo>
                        <a:pt x="1092" y="2435"/>
                        <a:pt x="931" y="2470"/>
                        <a:pt x="698" y="2470"/>
                      </a:cubicBezTo>
                      <a:cubicBezTo>
                        <a:pt x="573" y="2470"/>
                        <a:pt x="448" y="2453"/>
                        <a:pt x="323" y="2435"/>
                      </a:cubicBezTo>
                      <a:cubicBezTo>
                        <a:pt x="197" y="2399"/>
                        <a:pt x="90" y="2345"/>
                        <a:pt x="0" y="2292"/>
                      </a:cubicBezTo>
                      <a:lnTo>
                        <a:pt x="0" y="2649"/>
                      </a:lnTo>
                      <a:cubicBezTo>
                        <a:pt x="126" y="2685"/>
                        <a:pt x="233" y="2721"/>
                        <a:pt x="358" y="2739"/>
                      </a:cubicBezTo>
                      <a:cubicBezTo>
                        <a:pt x="484" y="2757"/>
                        <a:pt x="591" y="2775"/>
                        <a:pt x="698" y="2775"/>
                      </a:cubicBezTo>
                      <a:cubicBezTo>
                        <a:pt x="1038" y="2775"/>
                        <a:pt x="1307" y="2703"/>
                        <a:pt x="1486" y="2560"/>
                      </a:cubicBezTo>
                      <a:cubicBezTo>
                        <a:pt x="1665" y="2417"/>
                        <a:pt x="1754" y="2202"/>
                        <a:pt x="1754" y="1952"/>
                      </a:cubicBezTo>
                      <a:cubicBezTo>
                        <a:pt x="1754" y="1773"/>
                        <a:pt x="1700" y="1629"/>
                        <a:pt x="1611" y="1522"/>
                      </a:cubicBezTo>
                      <a:cubicBezTo>
                        <a:pt x="1504" y="1397"/>
                        <a:pt x="1378" y="1325"/>
                        <a:pt x="1199" y="1289"/>
                      </a:cubicBezTo>
                      <a:cubicBezTo>
                        <a:pt x="1360" y="1236"/>
                        <a:pt x="1486" y="1182"/>
                        <a:pt x="1557" y="1075"/>
                      </a:cubicBezTo>
                      <a:cubicBezTo>
                        <a:pt x="1647" y="967"/>
                        <a:pt x="1683" y="842"/>
                        <a:pt x="1683" y="699"/>
                      </a:cubicBezTo>
                      <a:cubicBezTo>
                        <a:pt x="1683" y="484"/>
                        <a:pt x="1611" y="323"/>
                        <a:pt x="1450" y="198"/>
                      </a:cubicBezTo>
                      <a:cubicBezTo>
                        <a:pt x="1289" y="73"/>
                        <a:pt x="1074" y="1"/>
                        <a:pt x="806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0" name="Google Shape;520;p15"/>
                <p:cNvSpPr/>
                <p:nvPr/>
              </p:nvSpPr>
              <p:spPr>
                <a:xfrm>
                  <a:off x="2377925" y="2653925"/>
                  <a:ext cx="43425" cy="6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7" h="2721" extrusionOk="0">
                      <a:moveTo>
                        <a:pt x="108" y="1"/>
                      </a:moveTo>
                      <a:lnTo>
                        <a:pt x="108" y="1343"/>
                      </a:lnTo>
                      <a:cubicBezTo>
                        <a:pt x="215" y="1307"/>
                        <a:pt x="305" y="1271"/>
                        <a:pt x="412" y="1253"/>
                      </a:cubicBezTo>
                      <a:cubicBezTo>
                        <a:pt x="502" y="1218"/>
                        <a:pt x="591" y="1218"/>
                        <a:pt x="698" y="1218"/>
                      </a:cubicBezTo>
                      <a:cubicBezTo>
                        <a:pt x="895" y="1218"/>
                        <a:pt x="1074" y="1271"/>
                        <a:pt x="1182" y="1379"/>
                      </a:cubicBezTo>
                      <a:cubicBezTo>
                        <a:pt x="1307" y="1486"/>
                        <a:pt x="1361" y="1629"/>
                        <a:pt x="1361" y="1826"/>
                      </a:cubicBezTo>
                      <a:cubicBezTo>
                        <a:pt x="1361" y="2005"/>
                        <a:pt x="1307" y="2148"/>
                        <a:pt x="1182" y="2255"/>
                      </a:cubicBezTo>
                      <a:cubicBezTo>
                        <a:pt x="1074" y="2363"/>
                        <a:pt x="895" y="2417"/>
                        <a:pt x="698" y="2417"/>
                      </a:cubicBezTo>
                      <a:cubicBezTo>
                        <a:pt x="573" y="2417"/>
                        <a:pt x="448" y="2417"/>
                        <a:pt x="341" y="2381"/>
                      </a:cubicBezTo>
                      <a:cubicBezTo>
                        <a:pt x="215" y="2345"/>
                        <a:pt x="108" y="2309"/>
                        <a:pt x="1" y="2255"/>
                      </a:cubicBezTo>
                      <a:lnTo>
                        <a:pt x="1" y="2613"/>
                      </a:lnTo>
                      <a:cubicBezTo>
                        <a:pt x="126" y="2649"/>
                        <a:pt x="251" y="2685"/>
                        <a:pt x="358" y="2703"/>
                      </a:cubicBezTo>
                      <a:cubicBezTo>
                        <a:pt x="484" y="2721"/>
                        <a:pt x="591" y="2721"/>
                        <a:pt x="698" y="2721"/>
                      </a:cubicBezTo>
                      <a:cubicBezTo>
                        <a:pt x="1021" y="2721"/>
                        <a:pt x="1289" y="2649"/>
                        <a:pt x="1468" y="2488"/>
                      </a:cubicBezTo>
                      <a:cubicBezTo>
                        <a:pt x="1647" y="2327"/>
                        <a:pt x="1736" y="2112"/>
                        <a:pt x="1736" y="1826"/>
                      </a:cubicBezTo>
                      <a:cubicBezTo>
                        <a:pt x="1736" y="1540"/>
                        <a:pt x="1647" y="1325"/>
                        <a:pt x="1468" y="1164"/>
                      </a:cubicBezTo>
                      <a:cubicBezTo>
                        <a:pt x="1289" y="985"/>
                        <a:pt x="1056" y="913"/>
                        <a:pt x="752" y="913"/>
                      </a:cubicBezTo>
                      <a:cubicBezTo>
                        <a:pt x="698" y="913"/>
                        <a:pt x="645" y="913"/>
                        <a:pt x="609" y="931"/>
                      </a:cubicBezTo>
                      <a:cubicBezTo>
                        <a:pt x="555" y="931"/>
                        <a:pt x="502" y="949"/>
                        <a:pt x="448" y="967"/>
                      </a:cubicBezTo>
                      <a:lnTo>
                        <a:pt x="448" y="305"/>
                      </a:lnTo>
                      <a:lnTo>
                        <a:pt x="1540" y="305"/>
                      </a:lnTo>
                      <a:lnTo>
                        <a:pt x="1540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1" name="Google Shape;521;p15"/>
                <p:cNvSpPr/>
                <p:nvPr/>
              </p:nvSpPr>
              <p:spPr>
                <a:xfrm>
                  <a:off x="2427575" y="2653025"/>
                  <a:ext cx="42525" cy="6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1" h="2721" extrusionOk="0">
                      <a:moveTo>
                        <a:pt x="770" y="1"/>
                      </a:moveTo>
                      <a:cubicBezTo>
                        <a:pt x="663" y="1"/>
                        <a:pt x="556" y="1"/>
                        <a:pt x="430" y="37"/>
                      </a:cubicBezTo>
                      <a:cubicBezTo>
                        <a:pt x="287" y="72"/>
                        <a:pt x="162" y="108"/>
                        <a:pt x="19" y="162"/>
                      </a:cubicBezTo>
                      <a:lnTo>
                        <a:pt x="19" y="538"/>
                      </a:lnTo>
                      <a:cubicBezTo>
                        <a:pt x="162" y="448"/>
                        <a:pt x="287" y="395"/>
                        <a:pt x="413" y="359"/>
                      </a:cubicBezTo>
                      <a:cubicBezTo>
                        <a:pt x="538" y="323"/>
                        <a:pt x="663" y="305"/>
                        <a:pt x="770" y="305"/>
                      </a:cubicBezTo>
                      <a:cubicBezTo>
                        <a:pt x="931" y="305"/>
                        <a:pt x="1075" y="341"/>
                        <a:pt x="1164" y="430"/>
                      </a:cubicBezTo>
                      <a:cubicBezTo>
                        <a:pt x="1271" y="520"/>
                        <a:pt x="1307" y="645"/>
                        <a:pt x="1307" y="770"/>
                      </a:cubicBezTo>
                      <a:cubicBezTo>
                        <a:pt x="1307" y="860"/>
                        <a:pt x="1289" y="949"/>
                        <a:pt x="1254" y="1039"/>
                      </a:cubicBezTo>
                      <a:cubicBezTo>
                        <a:pt x="1200" y="1128"/>
                        <a:pt x="1128" y="1236"/>
                        <a:pt x="1003" y="1379"/>
                      </a:cubicBezTo>
                      <a:cubicBezTo>
                        <a:pt x="949" y="1450"/>
                        <a:pt x="788" y="1594"/>
                        <a:pt x="556" y="1844"/>
                      </a:cubicBezTo>
                      <a:cubicBezTo>
                        <a:pt x="323" y="2077"/>
                        <a:pt x="126" y="2274"/>
                        <a:pt x="1" y="2417"/>
                      </a:cubicBezTo>
                      <a:lnTo>
                        <a:pt x="1" y="2721"/>
                      </a:lnTo>
                      <a:lnTo>
                        <a:pt x="1701" y="2721"/>
                      </a:lnTo>
                      <a:lnTo>
                        <a:pt x="1701" y="2417"/>
                      </a:lnTo>
                      <a:lnTo>
                        <a:pt x="430" y="2417"/>
                      </a:lnTo>
                      <a:cubicBezTo>
                        <a:pt x="717" y="2113"/>
                        <a:pt x="949" y="1880"/>
                        <a:pt x="1110" y="1719"/>
                      </a:cubicBezTo>
                      <a:cubicBezTo>
                        <a:pt x="1271" y="1558"/>
                        <a:pt x="1361" y="1450"/>
                        <a:pt x="1397" y="1415"/>
                      </a:cubicBezTo>
                      <a:cubicBezTo>
                        <a:pt x="1504" y="1289"/>
                        <a:pt x="1576" y="1164"/>
                        <a:pt x="1612" y="1075"/>
                      </a:cubicBezTo>
                      <a:cubicBezTo>
                        <a:pt x="1665" y="967"/>
                        <a:pt x="1683" y="860"/>
                        <a:pt x="1683" y="753"/>
                      </a:cubicBezTo>
                      <a:cubicBezTo>
                        <a:pt x="1683" y="520"/>
                        <a:pt x="1594" y="341"/>
                        <a:pt x="1433" y="198"/>
                      </a:cubicBezTo>
                      <a:cubicBezTo>
                        <a:pt x="1271" y="55"/>
                        <a:pt x="1039" y="1"/>
                        <a:pt x="770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2" name="Google Shape;522;p15"/>
                <p:cNvSpPr/>
                <p:nvPr/>
              </p:nvSpPr>
              <p:spPr>
                <a:xfrm>
                  <a:off x="2375250" y="2759950"/>
                  <a:ext cx="57275" cy="6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1" h="2721" extrusionOk="0">
                      <a:moveTo>
                        <a:pt x="1217" y="1"/>
                      </a:moveTo>
                      <a:cubicBezTo>
                        <a:pt x="859" y="1"/>
                        <a:pt x="555" y="126"/>
                        <a:pt x="340" y="359"/>
                      </a:cubicBezTo>
                      <a:cubicBezTo>
                        <a:pt x="108" y="609"/>
                        <a:pt x="0" y="949"/>
                        <a:pt x="0" y="1379"/>
                      </a:cubicBezTo>
                      <a:cubicBezTo>
                        <a:pt x="0" y="1790"/>
                        <a:pt x="108" y="2112"/>
                        <a:pt x="340" y="2363"/>
                      </a:cubicBezTo>
                      <a:cubicBezTo>
                        <a:pt x="555" y="2596"/>
                        <a:pt x="841" y="2721"/>
                        <a:pt x="1199" y="2721"/>
                      </a:cubicBezTo>
                      <a:cubicBezTo>
                        <a:pt x="1468" y="2721"/>
                        <a:pt x="1700" y="2649"/>
                        <a:pt x="1897" y="2506"/>
                      </a:cubicBezTo>
                      <a:cubicBezTo>
                        <a:pt x="2076" y="2363"/>
                        <a:pt x="2201" y="2148"/>
                        <a:pt x="2291" y="1862"/>
                      </a:cubicBezTo>
                      <a:lnTo>
                        <a:pt x="1772" y="1701"/>
                      </a:lnTo>
                      <a:cubicBezTo>
                        <a:pt x="1718" y="1898"/>
                        <a:pt x="1647" y="2041"/>
                        <a:pt x="1557" y="2130"/>
                      </a:cubicBezTo>
                      <a:cubicBezTo>
                        <a:pt x="1450" y="2220"/>
                        <a:pt x="1324" y="2256"/>
                        <a:pt x="1181" y="2256"/>
                      </a:cubicBezTo>
                      <a:cubicBezTo>
                        <a:pt x="1002" y="2256"/>
                        <a:pt x="841" y="2184"/>
                        <a:pt x="716" y="2059"/>
                      </a:cubicBezTo>
                      <a:cubicBezTo>
                        <a:pt x="609" y="1916"/>
                        <a:pt x="537" y="1683"/>
                        <a:pt x="537" y="1343"/>
                      </a:cubicBezTo>
                      <a:cubicBezTo>
                        <a:pt x="537" y="1039"/>
                        <a:pt x="609" y="806"/>
                        <a:pt x="716" y="663"/>
                      </a:cubicBezTo>
                      <a:cubicBezTo>
                        <a:pt x="841" y="520"/>
                        <a:pt x="1002" y="448"/>
                        <a:pt x="1199" y="448"/>
                      </a:cubicBezTo>
                      <a:cubicBezTo>
                        <a:pt x="1342" y="448"/>
                        <a:pt x="1450" y="502"/>
                        <a:pt x="1557" y="574"/>
                      </a:cubicBezTo>
                      <a:cubicBezTo>
                        <a:pt x="1647" y="645"/>
                        <a:pt x="1718" y="752"/>
                        <a:pt x="1754" y="896"/>
                      </a:cubicBezTo>
                      <a:lnTo>
                        <a:pt x="2273" y="770"/>
                      </a:lnTo>
                      <a:cubicBezTo>
                        <a:pt x="2219" y="556"/>
                        <a:pt x="2130" y="395"/>
                        <a:pt x="2004" y="287"/>
                      </a:cubicBezTo>
                      <a:cubicBezTo>
                        <a:pt x="1808" y="90"/>
                        <a:pt x="1539" y="1"/>
                        <a:pt x="1217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3" name="Google Shape;523;p15"/>
                <p:cNvSpPr/>
                <p:nvPr/>
              </p:nvSpPr>
              <p:spPr>
                <a:xfrm>
                  <a:off x="2441900" y="2778300"/>
                  <a:ext cx="30900" cy="4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6" h="1934" extrusionOk="0">
                      <a:moveTo>
                        <a:pt x="913" y="1"/>
                      </a:moveTo>
                      <a:cubicBezTo>
                        <a:pt x="824" y="1"/>
                        <a:pt x="752" y="18"/>
                        <a:pt x="698" y="54"/>
                      </a:cubicBezTo>
                      <a:cubicBezTo>
                        <a:pt x="627" y="90"/>
                        <a:pt x="555" y="180"/>
                        <a:pt x="484" y="305"/>
                      </a:cubicBezTo>
                      <a:lnTo>
                        <a:pt x="484" y="36"/>
                      </a:lnTo>
                      <a:lnTo>
                        <a:pt x="1" y="36"/>
                      </a:lnTo>
                      <a:lnTo>
                        <a:pt x="1" y="1933"/>
                      </a:lnTo>
                      <a:lnTo>
                        <a:pt x="520" y="1933"/>
                      </a:lnTo>
                      <a:lnTo>
                        <a:pt x="520" y="1343"/>
                      </a:lnTo>
                      <a:cubicBezTo>
                        <a:pt x="520" y="1021"/>
                        <a:pt x="520" y="806"/>
                        <a:pt x="555" y="716"/>
                      </a:cubicBezTo>
                      <a:cubicBezTo>
                        <a:pt x="573" y="609"/>
                        <a:pt x="627" y="537"/>
                        <a:pt x="663" y="502"/>
                      </a:cubicBezTo>
                      <a:cubicBezTo>
                        <a:pt x="716" y="466"/>
                        <a:pt x="770" y="448"/>
                        <a:pt x="842" y="448"/>
                      </a:cubicBezTo>
                      <a:cubicBezTo>
                        <a:pt x="913" y="448"/>
                        <a:pt x="1003" y="466"/>
                        <a:pt x="1092" y="520"/>
                      </a:cubicBezTo>
                      <a:lnTo>
                        <a:pt x="1235" y="90"/>
                      </a:lnTo>
                      <a:cubicBezTo>
                        <a:pt x="1128" y="18"/>
                        <a:pt x="1021" y="1"/>
                        <a:pt x="913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4" name="Google Shape;524;p15"/>
                <p:cNvSpPr/>
                <p:nvPr/>
              </p:nvSpPr>
              <p:spPr>
                <a:xfrm>
                  <a:off x="2306800" y="2866000"/>
                  <a:ext cx="23725" cy="3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9" h="1271" extrusionOk="0">
                      <a:moveTo>
                        <a:pt x="609" y="0"/>
                      </a:moveTo>
                      <a:cubicBezTo>
                        <a:pt x="430" y="0"/>
                        <a:pt x="269" y="72"/>
                        <a:pt x="161" y="179"/>
                      </a:cubicBezTo>
                      <a:cubicBezTo>
                        <a:pt x="54" y="286"/>
                        <a:pt x="0" y="447"/>
                        <a:pt x="0" y="644"/>
                      </a:cubicBezTo>
                      <a:cubicBezTo>
                        <a:pt x="0" y="823"/>
                        <a:pt x="54" y="984"/>
                        <a:pt x="161" y="1092"/>
                      </a:cubicBezTo>
                      <a:cubicBezTo>
                        <a:pt x="269" y="1217"/>
                        <a:pt x="412" y="1271"/>
                        <a:pt x="591" y="1271"/>
                      </a:cubicBezTo>
                      <a:cubicBezTo>
                        <a:pt x="662" y="1271"/>
                        <a:pt x="734" y="1271"/>
                        <a:pt x="788" y="1253"/>
                      </a:cubicBezTo>
                      <a:cubicBezTo>
                        <a:pt x="841" y="1235"/>
                        <a:pt x="895" y="1217"/>
                        <a:pt x="949" y="1199"/>
                      </a:cubicBezTo>
                      <a:lnTo>
                        <a:pt x="949" y="1002"/>
                      </a:lnTo>
                      <a:cubicBezTo>
                        <a:pt x="895" y="1038"/>
                        <a:pt x="841" y="1056"/>
                        <a:pt x="788" y="1074"/>
                      </a:cubicBezTo>
                      <a:cubicBezTo>
                        <a:pt x="734" y="1092"/>
                        <a:pt x="680" y="1110"/>
                        <a:pt x="627" y="1110"/>
                      </a:cubicBezTo>
                      <a:cubicBezTo>
                        <a:pt x="483" y="1110"/>
                        <a:pt x="394" y="1056"/>
                        <a:pt x="322" y="984"/>
                      </a:cubicBezTo>
                      <a:cubicBezTo>
                        <a:pt x="251" y="895"/>
                        <a:pt x="215" y="787"/>
                        <a:pt x="215" y="644"/>
                      </a:cubicBezTo>
                      <a:cubicBezTo>
                        <a:pt x="215" y="483"/>
                        <a:pt x="251" y="376"/>
                        <a:pt x="322" y="304"/>
                      </a:cubicBezTo>
                      <a:cubicBezTo>
                        <a:pt x="394" y="215"/>
                        <a:pt x="483" y="179"/>
                        <a:pt x="627" y="179"/>
                      </a:cubicBezTo>
                      <a:cubicBezTo>
                        <a:pt x="680" y="179"/>
                        <a:pt x="734" y="179"/>
                        <a:pt x="788" y="197"/>
                      </a:cubicBezTo>
                      <a:cubicBezTo>
                        <a:pt x="841" y="215"/>
                        <a:pt x="895" y="233"/>
                        <a:pt x="949" y="268"/>
                      </a:cubicBezTo>
                      <a:lnTo>
                        <a:pt x="949" y="89"/>
                      </a:lnTo>
                      <a:cubicBezTo>
                        <a:pt x="895" y="54"/>
                        <a:pt x="841" y="36"/>
                        <a:pt x="788" y="36"/>
                      </a:cubicBezTo>
                      <a:cubicBezTo>
                        <a:pt x="734" y="18"/>
                        <a:pt x="662" y="0"/>
                        <a:pt x="609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5" name="Google Shape;525;p15"/>
                <p:cNvSpPr/>
                <p:nvPr/>
              </p:nvSpPr>
              <p:spPr>
                <a:xfrm>
                  <a:off x="2335425" y="2855250"/>
                  <a:ext cx="25075" cy="4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" h="1665" extrusionOk="0">
                      <a:moveTo>
                        <a:pt x="1" y="1"/>
                      </a:moveTo>
                      <a:lnTo>
                        <a:pt x="1" y="1665"/>
                      </a:lnTo>
                      <a:lnTo>
                        <a:pt x="197" y="1665"/>
                      </a:lnTo>
                      <a:lnTo>
                        <a:pt x="197" y="985"/>
                      </a:lnTo>
                      <a:cubicBezTo>
                        <a:pt x="197" y="877"/>
                        <a:pt x="233" y="788"/>
                        <a:pt x="287" y="716"/>
                      </a:cubicBezTo>
                      <a:cubicBezTo>
                        <a:pt x="341" y="645"/>
                        <a:pt x="430" y="609"/>
                        <a:pt x="537" y="609"/>
                      </a:cubicBezTo>
                      <a:cubicBezTo>
                        <a:pt x="627" y="609"/>
                        <a:pt x="698" y="645"/>
                        <a:pt x="734" y="698"/>
                      </a:cubicBezTo>
                      <a:cubicBezTo>
                        <a:pt x="788" y="752"/>
                        <a:pt x="806" y="842"/>
                        <a:pt x="806" y="949"/>
                      </a:cubicBezTo>
                      <a:lnTo>
                        <a:pt x="806" y="1665"/>
                      </a:lnTo>
                      <a:lnTo>
                        <a:pt x="1003" y="1665"/>
                      </a:lnTo>
                      <a:lnTo>
                        <a:pt x="1003" y="949"/>
                      </a:lnTo>
                      <a:cubicBezTo>
                        <a:pt x="1003" y="770"/>
                        <a:pt x="967" y="645"/>
                        <a:pt x="895" y="573"/>
                      </a:cubicBezTo>
                      <a:cubicBezTo>
                        <a:pt x="824" y="484"/>
                        <a:pt x="716" y="430"/>
                        <a:pt x="573" y="430"/>
                      </a:cubicBezTo>
                      <a:cubicBezTo>
                        <a:pt x="502" y="430"/>
                        <a:pt x="430" y="448"/>
                        <a:pt x="358" y="484"/>
                      </a:cubicBezTo>
                      <a:cubicBezTo>
                        <a:pt x="305" y="519"/>
                        <a:pt x="233" y="573"/>
                        <a:pt x="197" y="645"/>
                      </a:cubicBezTo>
                      <a:lnTo>
                        <a:pt x="197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6" name="Google Shape;526;p15"/>
                <p:cNvSpPr/>
                <p:nvPr/>
              </p:nvSpPr>
              <p:spPr>
                <a:xfrm>
                  <a:off x="2364950" y="2866000"/>
                  <a:ext cx="17475" cy="3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1235" extrusionOk="0">
                      <a:moveTo>
                        <a:pt x="591" y="0"/>
                      </a:moveTo>
                      <a:cubicBezTo>
                        <a:pt x="502" y="0"/>
                        <a:pt x="412" y="18"/>
                        <a:pt x="359" y="54"/>
                      </a:cubicBezTo>
                      <a:cubicBezTo>
                        <a:pt x="287" y="89"/>
                        <a:pt x="233" y="143"/>
                        <a:pt x="197" y="215"/>
                      </a:cubicBezTo>
                      <a:lnTo>
                        <a:pt x="197" y="36"/>
                      </a:lnTo>
                      <a:lnTo>
                        <a:pt x="1" y="36"/>
                      </a:lnTo>
                      <a:lnTo>
                        <a:pt x="1" y="1235"/>
                      </a:lnTo>
                      <a:lnTo>
                        <a:pt x="197" y="1235"/>
                      </a:lnTo>
                      <a:lnTo>
                        <a:pt x="197" y="608"/>
                      </a:lnTo>
                      <a:cubicBezTo>
                        <a:pt x="197" y="465"/>
                        <a:pt x="215" y="358"/>
                        <a:pt x="287" y="286"/>
                      </a:cubicBezTo>
                      <a:cubicBezTo>
                        <a:pt x="341" y="215"/>
                        <a:pt x="430" y="179"/>
                        <a:pt x="537" y="179"/>
                      </a:cubicBezTo>
                      <a:cubicBezTo>
                        <a:pt x="573" y="179"/>
                        <a:pt x="591" y="179"/>
                        <a:pt x="627" y="197"/>
                      </a:cubicBezTo>
                      <a:cubicBezTo>
                        <a:pt x="645" y="197"/>
                        <a:pt x="681" y="215"/>
                        <a:pt x="699" y="215"/>
                      </a:cubicBezTo>
                      <a:lnTo>
                        <a:pt x="699" y="18"/>
                      </a:lnTo>
                      <a:lnTo>
                        <a:pt x="645" y="18"/>
                      </a:lnTo>
                      <a:cubicBezTo>
                        <a:pt x="627" y="18"/>
                        <a:pt x="609" y="0"/>
                        <a:pt x="591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7" name="Google Shape;527;p15"/>
                <p:cNvSpPr/>
                <p:nvPr/>
              </p:nvSpPr>
              <p:spPr>
                <a:xfrm>
                  <a:off x="2380175" y="2866000"/>
                  <a:ext cx="27300" cy="3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271" extrusionOk="0">
                      <a:moveTo>
                        <a:pt x="555" y="179"/>
                      </a:moveTo>
                      <a:cubicBezTo>
                        <a:pt x="644" y="179"/>
                        <a:pt x="734" y="215"/>
                        <a:pt x="805" y="304"/>
                      </a:cubicBezTo>
                      <a:cubicBezTo>
                        <a:pt x="859" y="376"/>
                        <a:pt x="895" y="501"/>
                        <a:pt x="895" y="644"/>
                      </a:cubicBezTo>
                      <a:cubicBezTo>
                        <a:pt x="895" y="787"/>
                        <a:pt x="859" y="895"/>
                        <a:pt x="805" y="984"/>
                      </a:cubicBezTo>
                      <a:cubicBezTo>
                        <a:pt x="734" y="1056"/>
                        <a:pt x="644" y="1110"/>
                        <a:pt x="555" y="1110"/>
                      </a:cubicBezTo>
                      <a:cubicBezTo>
                        <a:pt x="447" y="1110"/>
                        <a:pt x="358" y="1056"/>
                        <a:pt x="304" y="984"/>
                      </a:cubicBezTo>
                      <a:cubicBezTo>
                        <a:pt x="233" y="895"/>
                        <a:pt x="197" y="787"/>
                        <a:pt x="197" y="644"/>
                      </a:cubicBezTo>
                      <a:cubicBezTo>
                        <a:pt x="197" y="501"/>
                        <a:pt x="233" y="376"/>
                        <a:pt x="304" y="304"/>
                      </a:cubicBezTo>
                      <a:cubicBezTo>
                        <a:pt x="358" y="215"/>
                        <a:pt x="447" y="179"/>
                        <a:pt x="555" y="179"/>
                      </a:cubicBezTo>
                      <a:close/>
                      <a:moveTo>
                        <a:pt x="555" y="0"/>
                      </a:moveTo>
                      <a:cubicBezTo>
                        <a:pt x="376" y="0"/>
                        <a:pt x="233" y="72"/>
                        <a:pt x="143" y="179"/>
                      </a:cubicBezTo>
                      <a:cubicBezTo>
                        <a:pt x="54" y="286"/>
                        <a:pt x="0" y="447"/>
                        <a:pt x="0" y="644"/>
                      </a:cubicBezTo>
                      <a:cubicBezTo>
                        <a:pt x="0" y="841"/>
                        <a:pt x="54" y="984"/>
                        <a:pt x="143" y="1110"/>
                      </a:cubicBezTo>
                      <a:cubicBezTo>
                        <a:pt x="233" y="1217"/>
                        <a:pt x="376" y="1271"/>
                        <a:pt x="555" y="1271"/>
                      </a:cubicBezTo>
                      <a:cubicBezTo>
                        <a:pt x="716" y="1271"/>
                        <a:pt x="859" y="1217"/>
                        <a:pt x="948" y="1110"/>
                      </a:cubicBezTo>
                      <a:cubicBezTo>
                        <a:pt x="1056" y="984"/>
                        <a:pt x="1092" y="841"/>
                        <a:pt x="1092" y="644"/>
                      </a:cubicBezTo>
                      <a:cubicBezTo>
                        <a:pt x="1092" y="447"/>
                        <a:pt x="1056" y="286"/>
                        <a:pt x="948" y="179"/>
                      </a:cubicBezTo>
                      <a:cubicBezTo>
                        <a:pt x="859" y="72"/>
                        <a:pt x="716" y="0"/>
                        <a:pt x="555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8" name="Google Shape;528;p15"/>
                <p:cNvSpPr/>
                <p:nvPr/>
              </p:nvSpPr>
              <p:spPr>
                <a:xfrm>
                  <a:off x="2411475" y="2866000"/>
                  <a:ext cx="43875" cy="3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5" h="1235" extrusionOk="0">
                      <a:moveTo>
                        <a:pt x="591" y="0"/>
                      </a:moveTo>
                      <a:cubicBezTo>
                        <a:pt x="502" y="0"/>
                        <a:pt x="430" y="18"/>
                        <a:pt x="359" y="54"/>
                      </a:cubicBezTo>
                      <a:cubicBezTo>
                        <a:pt x="305" y="89"/>
                        <a:pt x="251" y="143"/>
                        <a:pt x="198" y="215"/>
                      </a:cubicBezTo>
                      <a:lnTo>
                        <a:pt x="198" y="36"/>
                      </a:lnTo>
                      <a:lnTo>
                        <a:pt x="1" y="36"/>
                      </a:lnTo>
                      <a:lnTo>
                        <a:pt x="1" y="1235"/>
                      </a:lnTo>
                      <a:lnTo>
                        <a:pt x="198" y="1235"/>
                      </a:lnTo>
                      <a:lnTo>
                        <a:pt x="198" y="555"/>
                      </a:lnTo>
                      <a:cubicBezTo>
                        <a:pt x="198" y="447"/>
                        <a:pt x="233" y="358"/>
                        <a:pt x="287" y="286"/>
                      </a:cubicBezTo>
                      <a:cubicBezTo>
                        <a:pt x="341" y="215"/>
                        <a:pt x="430" y="179"/>
                        <a:pt x="538" y="179"/>
                      </a:cubicBezTo>
                      <a:cubicBezTo>
                        <a:pt x="609" y="179"/>
                        <a:pt x="681" y="215"/>
                        <a:pt x="717" y="268"/>
                      </a:cubicBezTo>
                      <a:cubicBezTo>
                        <a:pt x="752" y="322"/>
                        <a:pt x="788" y="412"/>
                        <a:pt x="788" y="519"/>
                      </a:cubicBezTo>
                      <a:lnTo>
                        <a:pt x="788" y="1235"/>
                      </a:lnTo>
                      <a:lnTo>
                        <a:pt x="985" y="1235"/>
                      </a:lnTo>
                      <a:lnTo>
                        <a:pt x="985" y="555"/>
                      </a:lnTo>
                      <a:cubicBezTo>
                        <a:pt x="985" y="447"/>
                        <a:pt x="1003" y="358"/>
                        <a:pt x="1074" y="286"/>
                      </a:cubicBezTo>
                      <a:cubicBezTo>
                        <a:pt x="1128" y="215"/>
                        <a:pt x="1200" y="179"/>
                        <a:pt x="1307" y="179"/>
                      </a:cubicBezTo>
                      <a:cubicBezTo>
                        <a:pt x="1397" y="179"/>
                        <a:pt x="1450" y="215"/>
                        <a:pt x="1504" y="268"/>
                      </a:cubicBezTo>
                      <a:cubicBezTo>
                        <a:pt x="1540" y="322"/>
                        <a:pt x="1558" y="412"/>
                        <a:pt x="1558" y="519"/>
                      </a:cubicBezTo>
                      <a:lnTo>
                        <a:pt x="1558" y="1235"/>
                      </a:lnTo>
                      <a:lnTo>
                        <a:pt x="1754" y="1235"/>
                      </a:lnTo>
                      <a:lnTo>
                        <a:pt x="1754" y="519"/>
                      </a:lnTo>
                      <a:cubicBezTo>
                        <a:pt x="1754" y="358"/>
                        <a:pt x="1719" y="233"/>
                        <a:pt x="1647" y="143"/>
                      </a:cubicBezTo>
                      <a:cubicBezTo>
                        <a:pt x="1593" y="54"/>
                        <a:pt x="1486" y="0"/>
                        <a:pt x="1361" y="0"/>
                      </a:cubicBezTo>
                      <a:cubicBezTo>
                        <a:pt x="1271" y="0"/>
                        <a:pt x="1182" y="36"/>
                        <a:pt x="1128" y="72"/>
                      </a:cubicBezTo>
                      <a:cubicBezTo>
                        <a:pt x="1057" y="107"/>
                        <a:pt x="985" y="179"/>
                        <a:pt x="949" y="268"/>
                      </a:cubicBezTo>
                      <a:cubicBezTo>
                        <a:pt x="913" y="179"/>
                        <a:pt x="878" y="125"/>
                        <a:pt x="806" y="72"/>
                      </a:cubicBezTo>
                      <a:cubicBezTo>
                        <a:pt x="752" y="36"/>
                        <a:pt x="681" y="0"/>
                        <a:pt x="591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9" name="Google Shape;529;p15"/>
                <p:cNvSpPr/>
                <p:nvPr/>
              </p:nvSpPr>
              <p:spPr>
                <a:xfrm>
                  <a:off x="2456675" y="2855250"/>
                  <a:ext cx="4925" cy="4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" h="1665" extrusionOk="0">
                      <a:moveTo>
                        <a:pt x="0" y="1"/>
                      </a:moveTo>
                      <a:lnTo>
                        <a:pt x="0" y="251"/>
                      </a:lnTo>
                      <a:lnTo>
                        <a:pt x="197" y="251"/>
                      </a:lnTo>
                      <a:lnTo>
                        <a:pt x="197" y="1"/>
                      </a:lnTo>
                      <a:close/>
                      <a:moveTo>
                        <a:pt x="0" y="466"/>
                      </a:moveTo>
                      <a:lnTo>
                        <a:pt x="0" y="1665"/>
                      </a:lnTo>
                      <a:lnTo>
                        <a:pt x="197" y="1665"/>
                      </a:lnTo>
                      <a:lnTo>
                        <a:pt x="197" y="466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0" name="Google Shape;530;p15"/>
                <p:cNvSpPr/>
                <p:nvPr/>
              </p:nvSpPr>
              <p:spPr>
                <a:xfrm>
                  <a:off x="2467400" y="2866875"/>
                  <a:ext cx="25075" cy="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" h="1236" extrusionOk="0">
                      <a:moveTo>
                        <a:pt x="1" y="1"/>
                      </a:moveTo>
                      <a:lnTo>
                        <a:pt x="1" y="735"/>
                      </a:lnTo>
                      <a:cubicBezTo>
                        <a:pt x="1" y="896"/>
                        <a:pt x="36" y="1021"/>
                        <a:pt x="108" y="1110"/>
                      </a:cubicBezTo>
                      <a:cubicBezTo>
                        <a:pt x="180" y="1182"/>
                        <a:pt x="287" y="1236"/>
                        <a:pt x="412" y="1236"/>
                      </a:cubicBezTo>
                      <a:cubicBezTo>
                        <a:pt x="502" y="1236"/>
                        <a:pt x="573" y="1218"/>
                        <a:pt x="645" y="1182"/>
                      </a:cubicBezTo>
                      <a:cubicBezTo>
                        <a:pt x="699" y="1146"/>
                        <a:pt x="752" y="1092"/>
                        <a:pt x="806" y="1021"/>
                      </a:cubicBezTo>
                      <a:lnTo>
                        <a:pt x="806" y="1200"/>
                      </a:lnTo>
                      <a:lnTo>
                        <a:pt x="1003" y="1200"/>
                      </a:lnTo>
                      <a:lnTo>
                        <a:pt x="1003" y="1"/>
                      </a:lnTo>
                      <a:lnTo>
                        <a:pt x="806" y="1"/>
                      </a:lnTo>
                      <a:lnTo>
                        <a:pt x="806" y="681"/>
                      </a:lnTo>
                      <a:cubicBezTo>
                        <a:pt x="806" y="806"/>
                        <a:pt x="770" y="896"/>
                        <a:pt x="716" y="967"/>
                      </a:cubicBezTo>
                      <a:cubicBezTo>
                        <a:pt x="645" y="1021"/>
                        <a:pt x="573" y="1057"/>
                        <a:pt x="466" y="1057"/>
                      </a:cubicBezTo>
                      <a:cubicBezTo>
                        <a:pt x="376" y="1057"/>
                        <a:pt x="305" y="1039"/>
                        <a:pt x="269" y="985"/>
                      </a:cubicBezTo>
                      <a:cubicBezTo>
                        <a:pt x="215" y="913"/>
                        <a:pt x="197" y="842"/>
                        <a:pt x="197" y="717"/>
                      </a:cubicBezTo>
                      <a:lnTo>
                        <a:pt x="197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1" name="Google Shape;531;p15"/>
                <p:cNvSpPr/>
                <p:nvPr/>
              </p:nvSpPr>
              <p:spPr>
                <a:xfrm>
                  <a:off x="2497375" y="2866000"/>
                  <a:ext cx="43425" cy="3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7" h="1235" extrusionOk="0">
                      <a:moveTo>
                        <a:pt x="573" y="0"/>
                      </a:moveTo>
                      <a:cubicBezTo>
                        <a:pt x="484" y="0"/>
                        <a:pt x="412" y="18"/>
                        <a:pt x="358" y="54"/>
                      </a:cubicBezTo>
                      <a:cubicBezTo>
                        <a:pt x="287" y="89"/>
                        <a:pt x="233" y="143"/>
                        <a:pt x="197" y="215"/>
                      </a:cubicBezTo>
                      <a:lnTo>
                        <a:pt x="197" y="36"/>
                      </a:lnTo>
                      <a:lnTo>
                        <a:pt x="1" y="36"/>
                      </a:lnTo>
                      <a:lnTo>
                        <a:pt x="1" y="1235"/>
                      </a:lnTo>
                      <a:lnTo>
                        <a:pt x="197" y="1235"/>
                      </a:lnTo>
                      <a:lnTo>
                        <a:pt x="197" y="555"/>
                      </a:lnTo>
                      <a:cubicBezTo>
                        <a:pt x="197" y="447"/>
                        <a:pt x="215" y="358"/>
                        <a:pt x="287" y="286"/>
                      </a:cubicBezTo>
                      <a:cubicBezTo>
                        <a:pt x="341" y="215"/>
                        <a:pt x="412" y="179"/>
                        <a:pt x="520" y="179"/>
                      </a:cubicBezTo>
                      <a:cubicBezTo>
                        <a:pt x="609" y="179"/>
                        <a:pt x="663" y="215"/>
                        <a:pt x="716" y="268"/>
                      </a:cubicBezTo>
                      <a:cubicBezTo>
                        <a:pt x="752" y="322"/>
                        <a:pt x="770" y="412"/>
                        <a:pt x="770" y="519"/>
                      </a:cubicBezTo>
                      <a:lnTo>
                        <a:pt x="770" y="1235"/>
                      </a:lnTo>
                      <a:lnTo>
                        <a:pt x="967" y="1235"/>
                      </a:lnTo>
                      <a:lnTo>
                        <a:pt x="967" y="555"/>
                      </a:lnTo>
                      <a:cubicBezTo>
                        <a:pt x="967" y="447"/>
                        <a:pt x="1003" y="358"/>
                        <a:pt x="1056" y="286"/>
                      </a:cubicBezTo>
                      <a:cubicBezTo>
                        <a:pt x="1110" y="215"/>
                        <a:pt x="1200" y="179"/>
                        <a:pt x="1307" y="179"/>
                      </a:cubicBezTo>
                      <a:cubicBezTo>
                        <a:pt x="1379" y="179"/>
                        <a:pt x="1450" y="215"/>
                        <a:pt x="1486" y="268"/>
                      </a:cubicBezTo>
                      <a:cubicBezTo>
                        <a:pt x="1522" y="322"/>
                        <a:pt x="1540" y="412"/>
                        <a:pt x="1540" y="519"/>
                      </a:cubicBezTo>
                      <a:lnTo>
                        <a:pt x="1540" y="1235"/>
                      </a:lnTo>
                      <a:lnTo>
                        <a:pt x="1736" y="1235"/>
                      </a:lnTo>
                      <a:lnTo>
                        <a:pt x="1736" y="519"/>
                      </a:lnTo>
                      <a:cubicBezTo>
                        <a:pt x="1736" y="358"/>
                        <a:pt x="1719" y="233"/>
                        <a:pt x="1647" y="143"/>
                      </a:cubicBezTo>
                      <a:cubicBezTo>
                        <a:pt x="1575" y="54"/>
                        <a:pt x="1486" y="0"/>
                        <a:pt x="1361" y="0"/>
                      </a:cubicBezTo>
                      <a:cubicBezTo>
                        <a:pt x="1253" y="0"/>
                        <a:pt x="1182" y="36"/>
                        <a:pt x="1110" y="72"/>
                      </a:cubicBezTo>
                      <a:cubicBezTo>
                        <a:pt x="1039" y="107"/>
                        <a:pt x="985" y="179"/>
                        <a:pt x="931" y="268"/>
                      </a:cubicBezTo>
                      <a:cubicBezTo>
                        <a:pt x="913" y="179"/>
                        <a:pt x="860" y="125"/>
                        <a:pt x="806" y="72"/>
                      </a:cubicBezTo>
                      <a:cubicBezTo>
                        <a:pt x="734" y="36"/>
                        <a:pt x="663" y="0"/>
                        <a:pt x="573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2" name="Google Shape;532;p15"/>
                <p:cNvSpPr/>
                <p:nvPr/>
              </p:nvSpPr>
              <p:spPr>
                <a:xfrm>
                  <a:off x="2377475" y="2925925"/>
                  <a:ext cx="42525" cy="6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1" h="2722" extrusionOk="0">
                      <a:moveTo>
                        <a:pt x="770" y="1"/>
                      </a:moveTo>
                      <a:cubicBezTo>
                        <a:pt x="663" y="1"/>
                        <a:pt x="555" y="19"/>
                        <a:pt x="430" y="55"/>
                      </a:cubicBezTo>
                      <a:cubicBezTo>
                        <a:pt x="305" y="73"/>
                        <a:pt x="162" y="126"/>
                        <a:pt x="19" y="180"/>
                      </a:cubicBezTo>
                      <a:lnTo>
                        <a:pt x="19" y="538"/>
                      </a:lnTo>
                      <a:cubicBezTo>
                        <a:pt x="162" y="466"/>
                        <a:pt x="305" y="413"/>
                        <a:pt x="430" y="359"/>
                      </a:cubicBezTo>
                      <a:cubicBezTo>
                        <a:pt x="555" y="323"/>
                        <a:pt x="663" y="305"/>
                        <a:pt x="788" y="305"/>
                      </a:cubicBezTo>
                      <a:cubicBezTo>
                        <a:pt x="949" y="305"/>
                        <a:pt x="1074" y="359"/>
                        <a:pt x="1164" y="448"/>
                      </a:cubicBezTo>
                      <a:cubicBezTo>
                        <a:pt x="1271" y="538"/>
                        <a:pt x="1325" y="645"/>
                        <a:pt x="1325" y="788"/>
                      </a:cubicBezTo>
                      <a:cubicBezTo>
                        <a:pt x="1325" y="878"/>
                        <a:pt x="1307" y="967"/>
                        <a:pt x="1253" y="1057"/>
                      </a:cubicBezTo>
                      <a:cubicBezTo>
                        <a:pt x="1200" y="1146"/>
                        <a:pt x="1128" y="1254"/>
                        <a:pt x="1003" y="1379"/>
                      </a:cubicBezTo>
                      <a:cubicBezTo>
                        <a:pt x="949" y="1450"/>
                        <a:pt x="806" y="1612"/>
                        <a:pt x="555" y="1844"/>
                      </a:cubicBezTo>
                      <a:cubicBezTo>
                        <a:pt x="323" y="2095"/>
                        <a:pt x="144" y="2274"/>
                        <a:pt x="1" y="2417"/>
                      </a:cubicBezTo>
                      <a:lnTo>
                        <a:pt x="1" y="2721"/>
                      </a:lnTo>
                      <a:lnTo>
                        <a:pt x="1701" y="2721"/>
                      </a:lnTo>
                      <a:lnTo>
                        <a:pt x="1701" y="2417"/>
                      </a:lnTo>
                      <a:lnTo>
                        <a:pt x="430" y="2417"/>
                      </a:lnTo>
                      <a:cubicBezTo>
                        <a:pt x="734" y="2130"/>
                        <a:pt x="949" y="1898"/>
                        <a:pt x="1110" y="1719"/>
                      </a:cubicBezTo>
                      <a:cubicBezTo>
                        <a:pt x="1271" y="1558"/>
                        <a:pt x="1361" y="1468"/>
                        <a:pt x="1397" y="1433"/>
                      </a:cubicBezTo>
                      <a:cubicBezTo>
                        <a:pt x="1504" y="1289"/>
                        <a:pt x="1575" y="1182"/>
                        <a:pt x="1629" y="1075"/>
                      </a:cubicBezTo>
                      <a:cubicBezTo>
                        <a:pt x="1665" y="985"/>
                        <a:pt x="1683" y="878"/>
                        <a:pt x="1683" y="770"/>
                      </a:cubicBezTo>
                      <a:cubicBezTo>
                        <a:pt x="1683" y="538"/>
                        <a:pt x="1611" y="359"/>
                        <a:pt x="1432" y="216"/>
                      </a:cubicBezTo>
                      <a:cubicBezTo>
                        <a:pt x="1271" y="73"/>
                        <a:pt x="1056" y="1"/>
                        <a:pt x="770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3" name="Google Shape;533;p15"/>
                <p:cNvSpPr/>
                <p:nvPr/>
              </p:nvSpPr>
              <p:spPr>
                <a:xfrm>
                  <a:off x="2425350" y="2927275"/>
                  <a:ext cx="48800" cy="6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2" h="2668" extrusionOk="0">
                      <a:moveTo>
                        <a:pt x="1199" y="305"/>
                      </a:moveTo>
                      <a:lnTo>
                        <a:pt x="1199" y="1736"/>
                      </a:lnTo>
                      <a:lnTo>
                        <a:pt x="287" y="1736"/>
                      </a:lnTo>
                      <a:lnTo>
                        <a:pt x="1199" y="305"/>
                      </a:lnTo>
                      <a:close/>
                      <a:moveTo>
                        <a:pt x="1110" y="1"/>
                      </a:moveTo>
                      <a:lnTo>
                        <a:pt x="0" y="1683"/>
                      </a:lnTo>
                      <a:lnTo>
                        <a:pt x="0" y="2041"/>
                      </a:lnTo>
                      <a:lnTo>
                        <a:pt x="1199" y="2041"/>
                      </a:lnTo>
                      <a:lnTo>
                        <a:pt x="1199" y="2667"/>
                      </a:lnTo>
                      <a:lnTo>
                        <a:pt x="1557" y="2667"/>
                      </a:lnTo>
                      <a:lnTo>
                        <a:pt x="1557" y="2041"/>
                      </a:lnTo>
                      <a:lnTo>
                        <a:pt x="1951" y="2041"/>
                      </a:lnTo>
                      <a:lnTo>
                        <a:pt x="1951" y="1736"/>
                      </a:lnTo>
                      <a:lnTo>
                        <a:pt x="1557" y="1736"/>
                      </a:lnTo>
                      <a:lnTo>
                        <a:pt x="1557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4" name="Google Shape;534;p15"/>
                <p:cNvSpPr/>
                <p:nvPr/>
              </p:nvSpPr>
              <p:spPr>
                <a:xfrm>
                  <a:off x="2772975" y="2653925"/>
                  <a:ext cx="42950" cy="6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8" h="2721" extrusionOk="0">
                      <a:moveTo>
                        <a:pt x="107" y="1"/>
                      </a:moveTo>
                      <a:lnTo>
                        <a:pt x="107" y="1343"/>
                      </a:lnTo>
                      <a:cubicBezTo>
                        <a:pt x="215" y="1307"/>
                        <a:pt x="304" y="1271"/>
                        <a:pt x="394" y="1253"/>
                      </a:cubicBezTo>
                      <a:cubicBezTo>
                        <a:pt x="501" y="1218"/>
                        <a:pt x="591" y="1218"/>
                        <a:pt x="698" y="1218"/>
                      </a:cubicBezTo>
                      <a:cubicBezTo>
                        <a:pt x="895" y="1218"/>
                        <a:pt x="1056" y="1271"/>
                        <a:pt x="1181" y="1379"/>
                      </a:cubicBezTo>
                      <a:cubicBezTo>
                        <a:pt x="1306" y="1486"/>
                        <a:pt x="1360" y="1629"/>
                        <a:pt x="1360" y="1826"/>
                      </a:cubicBezTo>
                      <a:cubicBezTo>
                        <a:pt x="1360" y="2005"/>
                        <a:pt x="1306" y="2148"/>
                        <a:pt x="1181" y="2255"/>
                      </a:cubicBezTo>
                      <a:cubicBezTo>
                        <a:pt x="1056" y="2363"/>
                        <a:pt x="895" y="2417"/>
                        <a:pt x="698" y="2417"/>
                      </a:cubicBezTo>
                      <a:cubicBezTo>
                        <a:pt x="573" y="2417"/>
                        <a:pt x="447" y="2417"/>
                        <a:pt x="322" y="2381"/>
                      </a:cubicBezTo>
                      <a:cubicBezTo>
                        <a:pt x="215" y="2345"/>
                        <a:pt x="107" y="2309"/>
                        <a:pt x="0" y="2255"/>
                      </a:cubicBezTo>
                      <a:lnTo>
                        <a:pt x="0" y="2613"/>
                      </a:lnTo>
                      <a:cubicBezTo>
                        <a:pt x="125" y="2649"/>
                        <a:pt x="233" y="2685"/>
                        <a:pt x="358" y="2703"/>
                      </a:cubicBezTo>
                      <a:cubicBezTo>
                        <a:pt x="465" y="2721"/>
                        <a:pt x="591" y="2721"/>
                        <a:pt x="698" y="2721"/>
                      </a:cubicBezTo>
                      <a:cubicBezTo>
                        <a:pt x="1020" y="2721"/>
                        <a:pt x="1271" y="2649"/>
                        <a:pt x="1450" y="2488"/>
                      </a:cubicBezTo>
                      <a:cubicBezTo>
                        <a:pt x="1628" y="2327"/>
                        <a:pt x="1718" y="2112"/>
                        <a:pt x="1718" y="1826"/>
                      </a:cubicBezTo>
                      <a:cubicBezTo>
                        <a:pt x="1718" y="1540"/>
                        <a:pt x="1646" y="1325"/>
                        <a:pt x="1467" y="1164"/>
                      </a:cubicBezTo>
                      <a:cubicBezTo>
                        <a:pt x="1288" y="985"/>
                        <a:pt x="1056" y="913"/>
                        <a:pt x="752" y="913"/>
                      </a:cubicBezTo>
                      <a:cubicBezTo>
                        <a:pt x="698" y="913"/>
                        <a:pt x="644" y="913"/>
                        <a:pt x="591" y="931"/>
                      </a:cubicBezTo>
                      <a:cubicBezTo>
                        <a:pt x="537" y="931"/>
                        <a:pt x="501" y="949"/>
                        <a:pt x="447" y="967"/>
                      </a:cubicBezTo>
                      <a:lnTo>
                        <a:pt x="447" y="305"/>
                      </a:lnTo>
                      <a:lnTo>
                        <a:pt x="1521" y="305"/>
                      </a:lnTo>
                      <a:lnTo>
                        <a:pt x="1521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5" name="Google Shape;535;p15"/>
                <p:cNvSpPr/>
                <p:nvPr/>
              </p:nvSpPr>
              <p:spPr>
                <a:xfrm>
                  <a:off x="2822625" y="2653925"/>
                  <a:ext cx="43425" cy="6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7" h="2721" extrusionOk="0">
                      <a:moveTo>
                        <a:pt x="126" y="1"/>
                      </a:moveTo>
                      <a:lnTo>
                        <a:pt x="126" y="1343"/>
                      </a:lnTo>
                      <a:cubicBezTo>
                        <a:pt x="215" y="1307"/>
                        <a:pt x="322" y="1271"/>
                        <a:pt x="412" y="1253"/>
                      </a:cubicBezTo>
                      <a:cubicBezTo>
                        <a:pt x="501" y="1218"/>
                        <a:pt x="609" y="1218"/>
                        <a:pt x="698" y="1218"/>
                      </a:cubicBezTo>
                      <a:cubicBezTo>
                        <a:pt x="913" y="1218"/>
                        <a:pt x="1074" y="1271"/>
                        <a:pt x="1199" y="1379"/>
                      </a:cubicBezTo>
                      <a:cubicBezTo>
                        <a:pt x="1307" y="1486"/>
                        <a:pt x="1378" y="1629"/>
                        <a:pt x="1378" y="1826"/>
                      </a:cubicBezTo>
                      <a:cubicBezTo>
                        <a:pt x="1378" y="2005"/>
                        <a:pt x="1307" y="2148"/>
                        <a:pt x="1199" y="2255"/>
                      </a:cubicBezTo>
                      <a:cubicBezTo>
                        <a:pt x="1074" y="2363"/>
                        <a:pt x="913" y="2417"/>
                        <a:pt x="698" y="2417"/>
                      </a:cubicBezTo>
                      <a:cubicBezTo>
                        <a:pt x="573" y="2417"/>
                        <a:pt x="448" y="2417"/>
                        <a:pt x="340" y="2381"/>
                      </a:cubicBezTo>
                      <a:cubicBezTo>
                        <a:pt x="233" y="2345"/>
                        <a:pt x="108" y="2309"/>
                        <a:pt x="0" y="2255"/>
                      </a:cubicBezTo>
                      <a:lnTo>
                        <a:pt x="0" y="2613"/>
                      </a:lnTo>
                      <a:cubicBezTo>
                        <a:pt x="126" y="2649"/>
                        <a:pt x="251" y="2685"/>
                        <a:pt x="358" y="2703"/>
                      </a:cubicBezTo>
                      <a:cubicBezTo>
                        <a:pt x="484" y="2721"/>
                        <a:pt x="591" y="2721"/>
                        <a:pt x="716" y="2721"/>
                      </a:cubicBezTo>
                      <a:cubicBezTo>
                        <a:pt x="1038" y="2721"/>
                        <a:pt x="1289" y="2649"/>
                        <a:pt x="1468" y="2488"/>
                      </a:cubicBezTo>
                      <a:cubicBezTo>
                        <a:pt x="1647" y="2327"/>
                        <a:pt x="1736" y="2112"/>
                        <a:pt x="1736" y="1826"/>
                      </a:cubicBezTo>
                      <a:cubicBezTo>
                        <a:pt x="1736" y="1540"/>
                        <a:pt x="1647" y="1325"/>
                        <a:pt x="1468" y="1164"/>
                      </a:cubicBezTo>
                      <a:cubicBezTo>
                        <a:pt x="1307" y="985"/>
                        <a:pt x="1056" y="913"/>
                        <a:pt x="770" y="913"/>
                      </a:cubicBezTo>
                      <a:cubicBezTo>
                        <a:pt x="716" y="913"/>
                        <a:pt x="662" y="913"/>
                        <a:pt x="609" y="931"/>
                      </a:cubicBezTo>
                      <a:cubicBezTo>
                        <a:pt x="555" y="931"/>
                        <a:pt x="501" y="949"/>
                        <a:pt x="448" y="967"/>
                      </a:cubicBezTo>
                      <a:lnTo>
                        <a:pt x="448" y="305"/>
                      </a:lnTo>
                      <a:lnTo>
                        <a:pt x="1539" y="305"/>
                      </a:lnTo>
                      <a:lnTo>
                        <a:pt x="1539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6" name="Google Shape;536;p15"/>
                <p:cNvSpPr/>
                <p:nvPr/>
              </p:nvSpPr>
              <p:spPr>
                <a:xfrm>
                  <a:off x="2756850" y="2761300"/>
                  <a:ext cx="63550" cy="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2" h="2614" extrusionOk="0">
                      <a:moveTo>
                        <a:pt x="1" y="1"/>
                      </a:moveTo>
                      <a:lnTo>
                        <a:pt x="1" y="2613"/>
                      </a:lnTo>
                      <a:lnTo>
                        <a:pt x="502" y="2613"/>
                      </a:lnTo>
                      <a:lnTo>
                        <a:pt x="502" y="555"/>
                      </a:lnTo>
                      <a:lnTo>
                        <a:pt x="1021" y="2613"/>
                      </a:lnTo>
                      <a:lnTo>
                        <a:pt x="1522" y="2613"/>
                      </a:lnTo>
                      <a:lnTo>
                        <a:pt x="2041" y="555"/>
                      </a:lnTo>
                      <a:lnTo>
                        <a:pt x="2041" y="2613"/>
                      </a:lnTo>
                      <a:lnTo>
                        <a:pt x="2542" y="2613"/>
                      </a:lnTo>
                      <a:lnTo>
                        <a:pt x="2542" y="1"/>
                      </a:lnTo>
                      <a:lnTo>
                        <a:pt x="1737" y="1"/>
                      </a:lnTo>
                      <a:lnTo>
                        <a:pt x="1271" y="1790"/>
                      </a:lnTo>
                      <a:lnTo>
                        <a:pt x="788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7" name="Google Shape;537;p15"/>
                <p:cNvSpPr/>
                <p:nvPr/>
              </p:nvSpPr>
              <p:spPr>
                <a:xfrm>
                  <a:off x="2832025" y="2778300"/>
                  <a:ext cx="43400" cy="4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6" h="1934" extrusionOk="0">
                      <a:moveTo>
                        <a:pt x="1092" y="1"/>
                      </a:moveTo>
                      <a:cubicBezTo>
                        <a:pt x="841" y="1"/>
                        <a:pt x="627" y="108"/>
                        <a:pt x="465" y="323"/>
                      </a:cubicBezTo>
                      <a:lnTo>
                        <a:pt x="465" y="36"/>
                      </a:lnTo>
                      <a:lnTo>
                        <a:pt x="0" y="36"/>
                      </a:lnTo>
                      <a:lnTo>
                        <a:pt x="0" y="1933"/>
                      </a:lnTo>
                      <a:lnTo>
                        <a:pt x="501" y="1933"/>
                      </a:lnTo>
                      <a:lnTo>
                        <a:pt x="501" y="1074"/>
                      </a:lnTo>
                      <a:cubicBezTo>
                        <a:pt x="501" y="860"/>
                        <a:pt x="519" y="716"/>
                        <a:pt x="537" y="645"/>
                      </a:cubicBezTo>
                      <a:cubicBezTo>
                        <a:pt x="573" y="555"/>
                        <a:pt x="609" y="502"/>
                        <a:pt x="680" y="448"/>
                      </a:cubicBezTo>
                      <a:cubicBezTo>
                        <a:pt x="752" y="394"/>
                        <a:pt x="823" y="376"/>
                        <a:pt x="913" y="376"/>
                      </a:cubicBezTo>
                      <a:cubicBezTo>
                        <a:pt x="984" y="376"/>
                        <a:pt x="1038" y="394"/>
                        <a:pt x="1092" y="430"/>
                      </a:cubicBezTo>
                      <a:cubicBezTo>
                        <a:pt x="1145" y="466"/>
                        <a:pt x="1181" y="502"/>
                        <a:pt x="1199" y="573"/>
                      </a:cubicBezTo>
                      <a:cubicBezTo>
                        <a:pt x="1217" y="627"/>
                        <a:pt x="1235" y="770"/>
                        <a:pt x="1235" y="967"/>
                      </a:cubicBezTo>
                      <a:lnTo>
                        <a:pt x="1235" y="1933"/>
                      </a:lnTo>
                      <a:lnTo>
                        <a:pt x="1736" y="1933"/>
                      </a:lnTo>
                      <a:lnTo>
                        <a:pt x="1736" y="752"/>
                      </a:lnTo>
                      <a:cubicBezTo>
                        <a:pt x="1736" y="609"/>
                        <a:pt x="1718" y="502"/>
                        <a:pt x="1700" y="412"/>
                      </a:cubicBezTo>
                      <a:cubicBezTo>
                        <a:pt x="1682" y="341"/>
                        <a:pt x="1647" y="269"/>
                        <a:pt x="1611" y="197"/>
                      </a:cubicBezTo>
                      <a:cubicBezTo>
                        <a:pt x="1557" y="144"/>
                        <a:pt x="1485" y="90"/>
                        <a:pt x="1396" y="54"/>
                      </a:cubicBezTo>
                      <a:cubicBezTo>
                        <a:pt x="1307" y="18"/>
                        <a:pt x="1199" y="1"/>
                        <a:pt x="1092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8" name="Google Shape;538;p15"/>
                <p:cNvSpPr/>
                <p:nvPr/>
              </p:nvSpPr>
              <p:spPr>
                <a:xfrm>
                  <a:off x="2681250" y="2866000"/>
                  <a:ext cx="43875" cy="3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5" h="1235" extrusionOk="0">
                      <a:moveTo>
                        <a:pt x="591" y="0"/>
                      </a:moveTo>
                      <a:cubicBezTo>
                        <a:pt x="502" y="0"/>
                        <a:pt x="430" y="18"/>
                        <a:pt x="358" y="54"/>
                      </a:cubicBezTo>
                      <a:cubicBezTo>
                        <a:pt x="305" y="89"/>
                        <a:pt x="251" y="143"/>
                        <a:pt x="197" y="215"/>
                      </a:cubicBezTo>
                      <a:lnTo>
                        <a:pt x="197" y="36"/>
                      </a:lnTo>
                      <a:lnTo>
                        <a:pt x="1" y="36"/>
                      </a:lnTo>
                      <a:lnTo>
                        <a:pt x="1" y="1235"/>
                      </a:lnTo>
                      <a:lnTo>
                        <a:pt x="197" y="1235"/>
                      </a:lnTo>
                      <a:lnTo>
                        <a:pt x="197" y="555"/>
                      </a:lnTo>
                      <a:cubicBezTo>
                        <a:pt x="197" y="447"/>
                        <a:pt x="233" y="358"/>
                        <a:pt x="287" y="286"/>
                      </a:cubicBezTo>
                      <a:cubicBezTo>
                        <a:pt x="358" y="215"/>
                        <a:pt x="430" y="179"/>
                        <a:pt x="537" y="179"/>
                      </a:cubicBezTo>
                      <a:cubicBezTo>
                        <a:pt x="609" y="179"/>
                        <a:pt x="681" y="215"/>
                        <a:pt x="716" y="268"/>
                      </a:cubicBezTo>
                      <a:cubicBezTo>
                        <a:pt x="770" y="322"/>
                        <a:pt x="788" y="412"/>
                        <a:pt x="788" y="519"/>
                      </a:cubicBezTo>
                      <a:lnTo>
                        <a:pt x="788" y="1235"/>
                      </a:lnTo>
                      <a:lnTo>
                        <a:pt x="985" y="1235"/>
                      </a:lnTo>
                      <a:lnTo>
                        <a:pt x="985" y="555"/>
                      </a:lnTo>
                      <a:cubicBezTo>
                        <a:pt x="985" y="447"/>
                        <a:pt x="1003" y="358"/>
                        <a:pt x="1074" y="286"/>
                      </a:cubicBezTo>
                      <a:cubicBezTo>
                        <a:pt x="1128" y="215"/>
                        <a:pt x="1217" y="179"/>
                        <a:pt x="1307" y="179"/>
                      </a:cubicBezTo>
                      <a:cubicBezTo>
                        <a:pt x="1396" y="179"/>
                        <a:pt x="1450" y="215"/>
                        <a:pt x="1504" y="268"/>
                      </a:cubicBezTo>
                      <a:cubicBezTo>
                        <a:pt x="1539" y="322"/>
                        <a:pt x="1557" y="412"/>
                        <a:pt x="1557" y="519"/>
                      </a:cubicBezTo>
                      <a:lnTo>
                        <a:pt x="1557" y="1235"/>
                      </a:lnTo>
                      <a:lnTo>
                        <a:pt x="1754" y="1235"/>
                      </a:lnTo>
                      <a:lnTo>
                        <a:pt x="1754" y="519"/>
                      </a:lnTo>
                      <a:cubicBezTo>
                        <a:pt x="1754" y="358"/>
                        <a:pt x="1718" y="233"/>
                        <a:pt x="1647" y="143"/>
                      </a:cubicBezTo>
                      <a:cubicBezTo>
                        <a:pt x="1593" y="54"/>
                        <a:pt x="1486" y="0"/>
                        <a:pt x="1361" y="0"/>
                      </a:cubicBezTo>
                      <a:cubicBezTo>
                        <a:pt x="1271" y="0"/>
                        <a:pt x="1199" y="36"/>
                        <a:pt x="1128" y="72"/>
                      </a:cubicBezTo>
                      <a:cubicBezTo>
                        <a:pt x="1056" y="107"/>
                        <a:pt x="1003" y="179"/>
                        <a:pt x="949" y="268"/>
                      </a:cubicBezTo>
                      <a:cubicBezTo>
                        <a:pt x="913" y="179"/>
                        <a:pt x="877" y="125"/>
                        <a:pt x="806" y="72"/>
                      </a:cubicBezTo>
                      <a:cubicBezTo>
                        <a:pt x="752" y="36"/>
                        <a:pt x="681" y="0"/>
                        <a:pt x="591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9" name="Google Shape;539;p15"/>
                <p:cNvSpPr/>
                <p:nvPr/>
              </p:nvSpPr>
              <p:spPr>
                <a:xfrm>
                  <a:off x="2724650" y="2866000"/>
                  <a:ext cx="25075" cy="3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" h="1271" extrusionOk="0">
                      <a:moveTo>
                        <a:pt x="806" y="626"/>
                      </a:moveTo>
                      <a:lnTo>
                        <a:pt x="806" y="680"/>
                      </a:lnTo>
                      <a:cubicBezTo>
                        <a:pt x="806" y="805"/>
                        <a:pt x="770" y="913"/>
                        <a:pt x="716" y="984"/>
                      </a:cubicBezTo>
                      <a:cubicBezTo>
                        <a:pt x="645" y="1056"/>
                        <a:pt x="555" y="1110"/>
                        <a:pt x="448" y="1110"/>
                      </a:cubicBezTo>
                      <a:cubicBezTo>
                        <a:pt x="376" y="1110"/>
                        <a:pt x="305" y="1092"/>
                        <a:pt x="251" y="1038"/>
                      </a:cubicBezTo>
                      <a:cubicBezTo>
                        <a:pt x="215" y="1002"/>
                        <a:pt x="197" y="948"/>
                        <a:pt x="197" y="877"/>
                      </a:cubicBezTo>
                      <a:cubicBezTo>
                        <a:pt x="197" y="787"/>
                        <a:pt x="215" y="734"/>
                        <a:pt x="287" y="680"/>
                      </a:cubicBezTo>
                      <a:cubicBezTo>
                        <a:pt x="340" y="644"/>
                        <a:pt x="448" y="626"/>
                        <a:pt x="609" y="626"/>
                      </a:cubicBezTo>
                      <a:close/>
                      <a:moveTo>
                        <a:pt x="484" y="0"/>
                      </a:moveTo>
                      <a:cubicBezTo>
                        <a:pt x="430" y="0"/>
                        <a:pt x="358" y="18"/>
                        <a:pt x="287" y="36"/>
                      </a:cubicBezTo>
                      <a:cubicBezTo>
                        <a:pt x="215" y="36"/>
                        <a:pt x="161" y="72"/>
                        <a:pt x="90" y="89"/>
                      </a:cubicBezTo>
                      <a:lnTo>
                        <a:pt x="90" y="268"/>
                      </a:lnTo>
                      <a:cubicBezTo>
                        <a:pt x="143" y="233"/>
                        <a:pt x="197" y="215"/>
                        <a:pt x="269" y="197"/>
                      </a:cubicBezTo>
                      <a:cubicBezTo>
                        <a:pt x="340" y="179"/>
                        <a:pt x="394" y="179"/>
                        <a:pt x="466" y="179"/>
                      </a:cubicBezTo>
                      <a:cubicBezTo>
                        <a:pt x="573" y="179"/>
                        <a:pt x="662" y="197"/>
                        <a:pt x="716" y="251"/>
                      </a:cubicBezTo>
                      <a:cubicBezTo>
                        <a:pt x="788" y="304"/>
                        <a:pt x="806" y="376"/>
                        <a:pt x="806" y="465"/>
                      </a:cubicBezTo>
                      <a:lnTo>
                        <a:pt x="806" y="483"/>
                      </a:lnTo>
                      <a:lnTo>
                        <a:pt x="537" y="483"/>
                      </a:lnTo>
                      <a:cubicBezTo>
                        <a:pt x="358" y="483"/>
                        <a:pt x="215" y="519"/>
                        <a:pt x="126" y="591"/>
                      </a:cubicBezTo>
                      <a:cubicBezTo>
                        <a:pt x="36" y="644"/>
                        <a:pt x="0" y="752"/>
                        <a:pt x="0" y="895"/>
                      </a:cubicBezTo>
                      <a:cubicBezTo>
                        <a:pt x="0" y="1002"/>
                        <a:pt x="36" y="1092"/>
                        <a:pt x="108" y="1163"/>
                      </a:cubicBezTo>
                      <a:cubicBezTo>
                        <a:pt x="179" y="1235"/>
                        <a:pt x="269" y="1271"/>
                        <a:pt x="394" y="1271"/>
                      </a:cubicBezTo>
                      <a:cubicBezTo>
                        <a:pt x="501" y="1271"/>
                        <a:pt x="573" y="1253"/>
                        <a:pt x="645" y="1217"/>
                      </a:cubicBezTo>
                      <a:cubicBezTo>
                        <a:pt x="716" y="1181"/>
                        <a:pt x="770" y="1127"/>
                        <a:pt x="806" y="1056"/>
                      </a:cubicBezTo>
                      <a:lnTo>
                        <a:pt x="806" y="1235"/>
                      </a:lnTo>
                      <a:lnTo>
                        <a:pt x="1002" y="1235"/>
                      </a:lnTo>
                      <a:lnTo>
                        <a:pt x="1002" y="555"/>
                      </a:lnTo>
                      <a:cubicBezTo>
                        <a:pt x="1002" y="376"/>
                        <a:pt x="967" y="233"/>
                        <a:pt x="877" y="143"/>
                      </a:cubicBezTo>
                      <a:cubicBezTo>
                        <a:pt x="788" y="54"/>
                        <a:pt x="662" y="0"/>
                        <a:pt x="484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0" name="Google Shape;540;p15"/>
                <p:cNvSpPr/>
                <p:nvPr/>
              </p:nvSpPr>
              <p:spPr>
                <a:xfrm>
                  <a:off x="2755950" y="2866000"/>
                  <a:ext cx="25100" cy="3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4" h="1235" extrusionOk="0">
                      <a:moveTo>
                        <a:pt x="574" y="0"/>
                      </a:moveTo>
                      <a:cubicBezTo>
                        <a:pt x="502" y="0"/>
                        <a:pt x="430" y="18"/>
                        <a:pt x="359" y="54"/>
                      </a:cubicBezTo>
                      <a:cubicBezTo>
                        <a:pt x="287" y="89"/>
                        <a:pt x="234" y="143"/>
                        <a:pt x="198" y="215"/>
                      </a:cubicBezTo>
                      <a:lnTo>
                        <a:pt x="198" y="36"/>
                      </a:lnTo>
                      <a:lnTo>
                        <a:pt x="1" y="36"/>
                      </a:lnTo>
                      <a:lnTo>
                        <a:pt x="1" y="1235"/>
                      </a:lnTo>
                      <a:lnTo>
                        <a:pt x="198" y="1235"/>
                      </a:lnTo>
                      <a:lnTo>
                        <a:pt x="198" y="555"/>
                      </a:lnTo>
                      <a:cubicBezTo>
                        <a:pt x="198" y="447"/>
                        <a:pt x="216" y="358"/>
                        <a:pt x="287" y="286"/>
                      </a:cubicBezTo>
                      <a:cubicBezTo>
                        <a:pt x="341" y="215"/>
                        <a:pt x="430" y="179"/>
                        <a:pt x="538" y="179"/>
                      </a:cubicBezTo>
                      <a:cubicBezTo>
                        <a:pt x="627" y="179"/>
                        <a:pt x="699" y="215"/>
                        <a:pt x="735" y="268"/>
                      </a:cubicBezTo>
                      <a:cubicBezTo>
                        <a:pt x="788" y="322"/>
                        <a:pt x="806" y="412"/>
                        <a:pt x="806" y="519"/>
                      </a:cubicBezTo>
                      <a:lnTo>
                        <a:pt x="806" y="1235"/>
                      </a:lnTo>
                      <a:lnTo>
                        <a:pt x="1003" y="1235"/>
                      </a:lnTo>
                      <a:lnTo>
                        <a:pt x="1003" y="519"/>
                      </a:lnTo>
                      <a:cubicBezTo>
                        <a:pt x="1003" y="340"/>
                        <a:pt x="967" y="215"/>
                        <a:pt x="896" y="143"/>
                      </a:cubicBezTo>
                      <a:cubicBezTo>
                        <a:pt x="824" y="54"/>
                        <a:pt x="717" y="0"/>
                        <a:pt x="574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1" name="Google Shape;541;p15"/>
                <p:cNvSpPr/>
                <p:nvPr/>
              </p:nvSpPr>
              <p:spPr>
                <a:xfrm>
                  <a:off x="2783250" y="2866000"/>
                  <a:ext cx="26875" cy="4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5" h="1701" extrusionOk="0">
                      <a:moveTo>
                        <a:pt x="555" y="179"/>
                      </a:moveTo>
                      <a:cubicBezTo>
                        <a:pt x="663" y="179"/>
                        <a:pt x="734" y="215"/>
                        <a:pt x="788" y="286"/>
                      </a:cubicBezTo>
                      <a:cubicBezTo>
                        <a:pt x="860" y="376"/>
                        <a:pt x="877" y="483"/>
                        <a:pt x="877" y="626"/>
                      </a:cubicBezTo>
                      <a:cubicBezTo>
                        <a:pt x="877" y="770"/>
                        <a:pt x="860" y="877"/>
                        <a:pt x="788" y="948"/>
                      </a:cubicBezTo>
                      <a:cubicBezTo>
                        <a:pt x="734" y="1038"/>
                        <a:pt x="663" y="1074"/>
                        <a:pt x="555" y="1074"/>
                      </a:cubicBezTo>
                      <a:cubicBezTo>
                        <a:pt x="448" y="1074"/>
                        <a:pt x="359" y="1038"/>
                        <a:pt x="305" y="948"/>
                      </a:cubicBezTo>
                      <a:cubicBezTo>
                        <a:pt x="233" y="877"/>
                        <a:pt x="215" y="770"/>
                        <a:pt x="215" y="626"/>
                      </a:cubicBezTo>
                      <a:cubicBezTo>
                        <a:pt x="215" y="483"/>
                        <a:pt x="233" y="376"/>
                        <a:pt x="305" y="286"/>
                      </a:cubicBezTo>
                      <a:cubicBezTo>
                        <a:pt x="359" y="215"/>
                        <a:pt x="448" y="179"/>
                        <a:pt x="555" y="179"/>
                      </a:cubicBezTo>
                      <a:close/>
                      <a:moveTo>
                        <a:pt x="502" y="0"/>
                      </a:moveTo>
                      <a:cubicBezTo>
                        <a:pt x="359" y="0"/>
                        <a:pt x="233" y="72"/>
                        <a:pt x="144" y="179"/>
                      </a:cubicBezTo>
                      <a:cubicBezTo>
                        <a:pt x="54" y="286"/>
                        <a:pt x="1" y="429"/>
                        <a:pt x="1" y="626"/>
                      </a:cubicBezTo>
                      <a:cubicBezTo>
                        <a:pt x="1" y="805"/>
                        <a:pt x="54" y="948"/>
                        <a:pt x="144" y="1074"/>
                      </a:cubicBezTo>
                      <a:cubicBezTo>
                        <a:pt x="233" y="1181"/>
                        <a:pt x="359" y="1235"/>
                        <a:pt x="502" y="1235"/>
                      </a:cubicBezTo>
                      <a:cubicBezTo>
                        <a:pt x="591" y="1235"/>
                        <a:pt x="663" y="1217"/>
                        <a:pt x="734" y="1181"/>
                      </a:cubicBezTo>
                      <a:cubicBezTo>
                        <a:pt x="788" y="1145"/>
                        <a:pt x="842" y="1092"/>
                        <a:pt x="877" y="1020"/>
                      </a:cubicBezTo>
                      <a:lnTo>
                        <a:pt x="877" y="1127"/>
                      </a:lnTo>
                      <a:cubicBezTo>
                        <a:pt x="877" y="1253"/>
                        <a:pt x="860" y="1360"/>
                        <a:pt x="788" y="1432"/>
                      </a:cubicBezTo>
                      <a:cubicBezTo>
                        <a:pt x="716" y="1503"/>
                        <a:pt x="627" y="1539"/>
                        <a:pt x="502" y="1539"/>
                      </a:cubicBezTo>
                      <a:cubicBezTo>
                        <a:pt x="430" y="1539"/>
                        <a:pt x="376" y="1521"/>
                        <a:pt x="323" y="1503"/>
                      </a:cubicBezTo>
                      <a:cubicBezTo>
                        <a:pt x="269" y="1485"/>
                        <a:pt x="215" y="1467"/>
                        <a:pt x="162" y="1432"/>
                      </a:cubicBezTo>
                      <a:lnTo>
                        <a:pt x="162" y="1628"/>
                      </a:lnTo>
                      <a:cubicBezTo>
                        <a:pt x="215" y="1646"/>
                        <a:pt x="269" y="1664"/>
                        <a:pt x="341" y="1682"/>
                      </a:cubicBezTo>
                      <a:cubicBezTo>
                        <a:pt x="394" y="1682"/>
                        <a:pt x="466" y="1700"/>
                        <a:pt x="537" y="1700"/>
                      </a:cubicBezTo>
                      <a:cubicBezTo>
                        <a:pt x="716" y="1700"/>
                        <a:pt x="860" y="1646"/>
                        <a:pt x="949" y="1539"/>
                      </a:cubicBezTo>
                      <a:cubicBezTo>
                        <a:pt x="1039" y="1450"/>
                        <a:pt x="1074" y="1288"/>
                        <a:pt x="1074" y="1092"/>
                      </a:cubicBezTo>
                      <a:lnTo>
                        <a:pt x="1074" y="36"/>
                      </a:lnTo>
                      <a:lnTo>
                        <a:pt x="877" y="36"/>
                      </a:lnTo>
                      <a:lnTo>
                        <a:pt x="877" y="215"/>
                      </a:lnTo>
                      <a:cubicBezTo>
                        <a:pt x="842" y="143"/>
                        <a:pt x="788" y="89"/>
                        <a:pt x="734" y="54"/>
                      </a:cubicBezTo>
                      <a:cubicBezTo>
                        <a:pt x="663" y="18"/>
                        <a:pt x="591" y="0"/>
                        <a:pt x="502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2" name="Google Shape;542;p15"/>
                <p:cNvSpPr/>
                <p:nvPr/>
              </p:nvSpPr>
              <p:spPr>
                <a:xfrm>
                  <a:off x="2812775" y="2866000"/>
                  <a:ext cx="25525" cy="3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1" h="1271" extrusionOk="0">
                      <a:moveTo>
                        <a:pt x="824" y="626"/>
                      </a:moveTo>
                      <a:lnTo>
                        <a:pt x="824" y="680"/>
                      </a:lnTo>
                      <a:cubicBezTo>
                        <a:pt x="824" y="805"/>
                        <a:pt x="788" y="913"/>
                        <a:pt x="716" y="984"/>
                      </a:cubicBezTo>
                      <a:cubicBezTo>
                        <a:pt x="645" y="1056"/>
                        <a:pt x="555" y="1110"/>
                        <a:pt x="448" y="1110"/>
                      </a:cubicBezTo>
                      <a:cubicBezTo>
                        <a:pt x="376" y="1110"/>
                        <a:pt x="305" y="1092"/>
                        <a:pt x="269" y="1038"/>
                      </a:cubicBezTo>
                      <a:cubicBezTo>
                        <a:pt x="215" y="1002"/>
                        <a:pt x="198" y="948"/>
                        <a:pt x="198" y="877"/>
                      </a:cubicBezTo>
                      <a:cubicBezTo>
                        <a:pt x="198" y="787"/>
                        <a:pt x="233" y="734"/>
                        <a:pt x="287" y="680"/>
                      </a:cubicBezTo>
                      <a:cubicBezTo>
                        <a:pt x="359" y="644"/>
                        <a:pt x="466" y="626"/>
                        <a:pt x="627" y="626"/>
                      </a:cubicBezTo>
                      <a:close/>
                      <a:moveTo>
                        <a:pt x="502" y="0"/>
                      </a:moveTo>
                      <a:cubicBezTo>
                        <a:pt x="430" y="0"/>
                        <a:pt x="359" y="18"/>
                        <a:pt x="305" y="36"/>
                      </a:cubicBezTo>
                      <a:cubicBezTo>
                        <a:pt x="233" y="36"/>
                        <a:pt x="162" y="72"/>
                        <a:pt x="90" y="89"/>
                      </a:cubicBezTo>
                      <a:lnTo>
                        <a:pt x="90" y="268"/>
                      </a:lnTo>
                      <a:cubicBezTo>
                        <a:pt x="144" y="233"/>
                        <a:pt x="215" y="215"/>
                        <a:pt x="269" y="197"/>
                      </a:cubicBezTo>
                      <a:cubicBezTo>
                        <a:pt x="341" y="179"/>
                        <a:pt x="412" y="179"/>
                        <a:pt x="466" y="179"/>
                      </a:cubicBezTo>
                      <a:cubicBezTo>
                        <a:pt x="591" y="179"/>
                        <a:pt x="663" y="197"/>
                        <a:pt x="716" y="251"/>
                      </a:cubicBezTo>
                      <a:cubicBezTo>
                        <a:pt x="788" y="304"/>
                        <a:pt x="824" y="376"/>
                        <a:pt x="824" y="465"/>
                      </a:cubicBezTo>
                      <a:lnTo>
                        <a:pt x="824" y="483"/>
                      </a:lnTo>
                      <a:lnTo>
                        <a:pt x="538" y="483"/>
                      </a:lnTo>
                      <a:cubicBezTo>
                        <a:pt x="359" y="483"/>
                        <a:pt x="233" y="519"/>
                        <a:pt x="126" y="591"/>
                      </a:cubicBezTo>
                      <a:cubicBezTo>
                        <a:pt x="36" y="644"/>
                        <a:pt x="1" y="752"/>
                        <a:pt x="1" y="895"/>
                      </a:cubicBezTo>
                      <a:cubicBezTo>
                        <a:pt x="1" y="1002"/>
                        <a:pt x="36" y="1092"/>
                        <a:pt x="108" y="1163"/>
                      </a:cubicBezTo>
                      <a:cubicBezTo>
                        <a:pt x="180" y="1235"/>
                        <a:pt x="269" y="1271"/>
                        <a:pt x="394" y="1271"/>
                      </a:cubicBezTo>
                      <a:cubicBezTo>
                        <a:pt x="502" y="1271"/>
                        <a:pt x="573" y="1253"/>
                        <a:pt x="645" y="1217"/>
                      </a:cubicBezTo>
                      <a:cubicBezTo>
                        <a:pt x="716" y="1181"/>
                        <a:pt x="770" y="1127"/>
                        <a:pt x="824" y="1056"/>
                      </a:cubicBezTo>
                      <a:lnTo>
                        <a:pt x="824" y="1235"/>
                      </a:lnTo>
                      <a:lnTo>
                        <a:pt x="1021" y="1235"/>
                      </a:lnTo>
                      <a:lnTo>
                        <a:pt x="1021" y="555"/>
                      </a:lnTo>
                      <a:cubicBezTo>
                        <a:pt x="1021" y="376"/>
                        <a:pt x="967" y="233"/>
                        <a:pt x="878" y="143"/>
                      </a:cubicBezTo>
                      <a:cubicBezTo>
                        <a:pt x="806" y="54"/>
                        <a:pt x="663" y="0"/>
                        <a:pt x="502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3" name="Google Shape;543;p15"/>
                <p:cNvSpPr/>
                <p:nvPr/>
              </p:nvSpPr>
              <p:spPr>
                <a:xfrm>
                  <a:off x="2844100" y="2866000"/>
                  <a:ext cx="25075" cy="3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" h="1235" extrusionOk="0">
                      <a:moveTo>
                        <a:pt x="591" y="0"/>
                      </a:moveTo>
                      <a:cubicBezTo>
                        <a:pt x="501" y="0"/>
                        <a:pt x="430" y="18"/>
                        <a:pt x="358" y="54"/>
                      </a:cubicBezTo>
                      <a:cubicBezTo>
                        <a:pt x="305" y="89"/>
                        <a:pt x="251" y="143"/>
                        <a:pt x="197" y="215"/>
                      </a:cubicBezTo>
                      <a:lnTo>
                        <a:pt x="197" y="36"/>
                      </a:lnTo>
                      <a:lnTo>
                        <a:pt x="0" y="36"/>
                      </a:lnTo>
                      <a:lnTo>
                        <a:pt x="0" y="1235"/>
                      </a:lnTo>
                      <a:lnTo>
                        <a:pt x="197" y="1235"/>
                      </a:lnTo>
                      <a:lnTo>
                        <a:pt x="197" y="555"/>
                      </a:lnTo>
                      <a:cubicBezTo>
                        <a:pt x="197" y="447"/>
                        <a:pt x="233" y="358"/>
                        <a:pt x="287" y="286"/>
                      </a:cubicBezTo>
                      <a:cubicBezTo>
                        <a:pt x="358" y="215"/>
                        <a:pt x="430" y="179"/>
                        <a:pt x="537" y="179"/>
                      </a:cubicBezTo>
                      <a:cubicBezTo>
                        <a:pt x="627" y="179"/>
                        <a:pt x="698" y="215"/>
                        <a:pt x="734" y="268"/>
                      </a:cubicBezTo>
                      <a:cubicBezTo>
                        <a:pt x="788" y="322"/>
                        <a:pt x="806" y="412"/>
                        <a:pt x="806" y="519"/>
                      </a:cubicBezTo>
                      <a:lnTo>
                        <a:pt x="806" y="1235"/>
                      </a:lnTo>
                      <a:lnTo>
                        <a:pt x="1002" y="1235"/>
                      </a:lnTo>
                      <a:lnTo>
                        <a:pt x="1002" y="519"/>
                      </a:lnTo>
                      <a:cubicBezTo>
                        <a:pt x="1002" y="340"/>
                        <a:pt x="967" y="215"/>
                        <a:pt x="895" y="143"/>
                      </a:cubicBezTo>
                      <a:cubicBezTo>
                        <a:pt x="824" y="54"/>
                        <a:pt x="716" y="0"/>
                        <a:pt x="591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4" name="Google Shape;544;p15"/>
                <p:cNvSpPr/>
                <p:nvPr/>
              </p:nvSpPr>
              <p:spPr>
                <a:xfrm>
                  <a:off x="2871825" y="2866000"/>
                  <a:ext cx="27775" cy="3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1" h="1271" extrusionOk="0">
                      <a:moveTo>
                        <a:pt x="591" y="179"/>
                      </a:moveTo>
                      <a:cubicBezTo>
                        <a:pt x="681" y="179"/>
                        <a:pt x="752" y="215"/>
                        <a:pt x="824" y="268"/>
                      </a:cubicBezTo>
                      <a:cubicBezTo>
                        <a:pt x="878" y="340"/>
                        <a:pt x="913" y="429"/>
                        <a:pt x="913" y="537"/>
                      </a:cubicBezTo>
                      <a:lnTo>
                        <a:pt x="216" y="537"/>
                      </a:lnTo>
                      <a:cubicBezTo>
                        <a:pt x="216" y="412"/>
                        <a:pt x="251" y="322"/>
                        <a:pt x="323" y="268"/>
                      </a:cubicBezTo>
                      <a:cubicBezTo>
                        <a:pt x="395" y="215"/>
                        <a:pt x="484" y="179"/>
                        <a:pt x="591" y="179"/>
                      </a:cubicBezTo>
                      <a:close/>
                      <a:moveTo>
                        <a:pt x="591" y="0"/>
                      </a:moveTo>
                      <a:cubicBezTo>
                        <a:pt x="412" y="0"/>
                        <a:pt x="269" y="72"/>
                        <a:pt x="162" y="179"/>
                      </a:cubicBezTo>
                      <a:cubicBezTo>
                        <a:pt x="55" y="304"/>
                        <a:pt x="1" y="447"/>
                        <a:pt x="1" y="644"/>
                      </a:cubicBezTo>
                      <a:cubicBezTo>
                        <a:pt x="1" y="841"/>
                        <a:pt x="55" y="984"/>
                        <a:pt x="162" y="1110"/>
                      </a:cubicBezTo>
                      <a:cubicBezTo>
                        <a:pt x="269" y="1217"/>
                        <a:pt x="430" y="1271"/>
                        <a:pt x="627" y="1271"/>
                      </a:cubicBezTo>
                      <a:cubicBezTo>
                        <a:pt x="699" y="1271"/>
                        <a:pt x="770" y="1253"/>
                        <a:pt x="842" y="1253"/>
                      </a:cubicBezTo>
                      <a:cubicBezTo>
                        <a:pt x="913" y="1235"/>
                        <a:pt x="985" y="1199"/>
                        <a:pt x="1057" y="1181"/>
                      </a:cubicBezTo>
                      <a:lnTo>
                        <a:pt x="1057" y="984"/>
                      </a:lnTo>
                      <a:cubicBezTo>
                        <a:pt x="985" y="1020"/>
                        <a:pt x="913" y="1056"/>
                        <a:pt x="842" y="1074"/>
                      </a:cubicBezTo>
                      <a:cubicBezTo>
                        <a:pt x="770" y="1092"/>
                        <a:pt x="699" y="1110"/>
                        <a:pt x="627" y="1110"/>
                      </a:cubicBezTo>
                      <a:cubicBezTo>
                        <a:pt x="502" y="1110"/>
                        <a:pt x="395" y="1074"/>
                        <a:pt x="323" y="1002"/>
                      </a:cubicBezTo>
                      <a:cubicBezTo>
                        <a:pt x="251" y="931"/>
                        <a:pt x="216" y="823"/>
                        <a:pt x="198" y="680"/>
                      </a:cubicBezTo>
                      <a:lnTo>
                        <a:pt x="1110" y="680"/>
                      </a:lnTo>
                      <a:lnTo>
                        <a:pt x="1110" y="591"/>
                      </a:lnTo>
                      <a:cubicBezTo>
                        <a:pt x="1110" y="412"/>
                        <a:pt x="1057" y="268"/>
                        <a:pt x="967" y="161"/>
                      </a:cubicBezTo>
                      <a:cubicBezTo>
                        <a:pt x="878" y="54"/>
                        <a:pt x="752" y="0"/>
                        <a:pt x="591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5" name="Google Shape;545;p15"/>
                <p:cNvSpPr/>
                <p:nvPr/>
              </p:nvSpPr>
              <p:spPr>
                <a:xfrm>
                  <a:off x="2901350" y="2866000"/>
                  <a:ext cx="22850" cy="3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4" h="1271" extrusionOk="0">
                      <a:moveTo>
                        <a:pt x="466" y="0"/>
                      </a:moveTo>
                      <a:cubicBezTo>
                        <a:pt x="323" y="0"/>
                        <a:pt x="198" y="36"/>
                        <a:pt x="126" y="107"/>
                      </a:cubicBezTo>
                      <a:cubicBezTo>
                        <a:pt x="55" y="161"/>
                        <a:pt x="1" y="251"/>
                        <a:pt x="1" y="358"/>
                      </a:cubicBezTo>
                      <a:cubicBezTo>
                        <a:pt x="1" y="447"/>
                        <a:pt x="37" y="537"/>
                        <a:pt x="90" y="573"/>
                      </a:cubicBezTo>
                      <a:cubicBezTo>
                        <a:pt x="144" y="626"/>
                        <a:pt x="234" y="680"/>
                        <a:pt x="359" y="698"/>
                      </a:cubicBezTo>
                      <a:lnTo>
                        <a:pt x="413" y="716"/>
                      </a:lnTo>
                      <a:cubicBezTo>
                        <a:pt x="538" y="734"/>
                        <a:pt x="627" y="770"/>
                        <a:pt x="663" y="805"/>
                      </a:cubicBezTo>
                      <a:cubicBezTo>
                        <a:pt x="699" y="823"/>
                        <a:pt x="717" y="859"/>
                        <a:pt x="717" y="913"/>
                      </a:cubicBezTo>
                      <a:cubicBezTo>
                        <a:pt x="717" y="984"/>
                        <a:pt x="681" y="1020"/>
                        <a:pt x="645" y="1056"/>
                      </a:cubicBezTo>
                      <a:cubicBezTo>
                        <a:pt x="591" y="1092"/>
                        <a:pt x="520" y="1110"/>
                        <a:pt x="430" y="1110"/>
                      </a:cubicBezTo>
                      <a:cubicBezTo>
                        <a:pt x="359" y="1110"/>
                        <a:pt x="287" y="1092"/>
                        <a:pt x="216" y="1074"/>
                      </a:cubicBezTo>
                      <a:cubicBezTo>
                        <a:pt x="144" y="1056"/>
                        <a:pt x="73" y="1020"/>
                        <a:pt x="1" y="984"/>
                      </a:cubicBezTo>
                      <a:lnTo>
                        <a:pt x="1" y="1199"/>
                      </a:lnTo>
                      <a:cubicBezTo>
                        <a:pt x="73" y="1217"/>
                        <a:pt x="144" y="1235"/>
                        <a:pt x="216" y="1253"/>
                      </a:cubicBezTo>
                      <a:cubicBezTo>
                        <a:pt x="287" y="1271"/>
                        <a:pt x="359" y="1271"/>
                        <a:pt x="413" y="1271"/>
                      </a:cubicBezTo>
                      <a:cubicBezTo>
                        <a:pt x="574" y="1271"/>
                        <a:pt x="699" y="1235"/>
                        <a:pt x="788" y="1163"/>
                      </a:cubicBezTo>
                      <a:cubicBezTo>
                        <a:pt x="878" y="1110"/>
                        <a:pt x="914" y="1020"/>
                        <a:pt x="914" y="913"/>
                      </a:cubicBezTo>
                      <a:cubicBezTo>
                        <a:pt x="914" y="805"/>
                        <a:pt x="878" y="734"/>
                        <a:pt x="824" y="680"/>
                      </a:cubicBezTo>
                      <a:cubicBezTo>
                        <a:pt x="770" y="626"/>
                        <a:pt x="663" y="573"/>
                        <a:pt x="520" y="555"/>
                      </a:cubicBezTo>
                      <a:lnTo>
                        <a:pt x="466" y="537"/>
                      </a:lnTo>
                      <a:cubicBezTo>
                        <a:pt x="359" y="519"/>
                        <a:pt x="287" y="483"/>
                        <a:pt x="251" y="465"/>
                      </a:cubicBezTo>
                      <a:cubicBezTo>
                        <a:pt x="216" y="429"/>
                        <a:pt x="198" y="394"/>
                        <a:pt x="198" y="358"/>
                      </a:cubicBezTo>
                      <a:cubicBezTo>
                        <a:pt x="198" y="286"/>
                        <a:pt x="216" y="251"/>
                        <a:pt x="269" y="215"/>
                      </a:cubicBezTo>
                      <a:cubicBezTo>
                        <a:pt x="323" y="197"/>
                        <a:pt x="395" y="179"/>
                        <a:pt x="484" y="179"/>
                      </a:cubicBezTo>
                      <a:cubicBezTo>
                        <a:pt x="556" y="179"/>
                        <a:pt x="609" y="179"/>
                        <a:pt x="681" y="197"/>
                      </a:cubicBezTo>
                      <a:cubicBezTo>
                        <a:pt x="735" y="215"/>
                        <a:pt x="788" y="233"/>
                        <a:pt x="842" y="251"/>
                      </a:cubicBezTo>
                      <a:lnTo>
                        <a:pt x="842" y="72"/>
                      </a:lnTo>
                      <a:cubicBezTo>
                        <a:pt x="788" y="54"/>
                        <a:pt x="735" y="36"/>
                        <a:pt x="681" y="18"/>
                      </a:cubicBezTo>
                      <a:cubicBezTo>
                        <a:pt x="609" y="18"/>
                        <a:pt x="538" y="0"/>
                        <a:pt x="466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6" name="Google Shape;546;p15"/>
                <p:cNvSpPr/>
                <p:nvPr/>
              </p:nvSpPr>
              <p:spPr>
                <a:xfrm>
                  <a:off x="2927750" y="2866000"/>
                  <a:ext cx="27775" cy="3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1" h="1271" extrusionOk="0">
                      <a:moveTo>
                        <a:pt x="591" y="179"/>
                      </a:moveTo>
                      <a:cubicBezTo>
                        <a:pt x="699" y="179"/>
                        <a:pt x="770" y="215"/>
                        <a:pt x="824" y="268"/>
                      </a:cubicBezTo>
                      <a:cubicBezTo>
                        <a:pt x="895" y="340"/>
                        <a:pt x="913" y="429"/>
                        <a:pt x="913" y="537"/>
                      </a:cubicBezTo>
                      <a:lnTo>
                        <a:pt x="215" y="537"/>
                      </a:lnTo>
                      <a:cubicBezTo>
                        <a:pt x="233" y="412"/>
                        <a:pt x="269" y="322"/>
                        <a:pt x="323" y="268"/>
                      </a:cubicBezTo>
                      <a:cubicBezTo>
                        <a:pt x="394" y="215"/>
                        <a:pt x="484" y="179"/>
                        <a:pt x="591" y="179"/>
                      </a:cubicBezTo>
                      <a:close/>
                      <a:moveTo>
                        <a:pt x="591" y="0"/>
                      </a:moveTo>
                      <a:cubicBezTo>
                        <a:pt x="412" y="0"/>
                        <a:pt x="269" y="72"/>
                        <a:pt x="162" y="179"/>
                      </a:cubicBezTo>
                      <a:cubicBezTo>
                        <a:pt x="54" y="304"/>
                        <a:pt x="1" y="447"/>
                        <a:pt x="1" y="644"/>
                      </a:cubicBezTo>
                      <a:cubicBezTo>
                        <a:pt x="1" y="841"/>
                        <a:pt x="54" y="984"/>
                        <a:pt x="180" y="1110"/>
                      </a:cubicBezTo>
                      <a:cubicBezTo>
                        <a:pt x="287" y="1217"/>
                        <a:pt x="430" y="1271"/>
                        <a:pt x="627" y="1271"/>
                      </a:cubicBezTo>
                      <a:cubicBezTo>
                        <a:pt x="699" y="1271"/>
                        <a:pt x="788" y="1253"/>
                        <a:pt x="860" y="1253"/>
                      </a:cubicBezTo>
                      <a:cubicBezTo>
                        <a:pt x="931" y="1235"/>
                        <a:pt x="1003" y="1199"/>
                        <a:pt x="1074" y="1181"/>
                      </a:cubicBezTo>
                      <a:lnTo>
                        <a:pt x="1074" y="984"/>
                      </a:lnTo>
                      <a:cubicBezTo>
                        <a:pt x="1003" y="1020"/>
                        <a:pt x="931" y="1056"/>
                        <a:pt x="860" y="1074"/>
                      </a:cubicBezTo>
                      <a:cubicBezTo>
                        <a:pt x="788" y="1092"/>
                        <a:pt x="717" y="1110"/>
                        <a:pt x="645" y="1110"/>
                      </a:cubicBezTo>
                      <a:cubicBezTo>
                        <a:pt x="502" y="1110"/>
                        <a:pt x="412" y="1074"/>
                        <a:pt x="341" y="1002"/>
                      </a:cubicBezTo>
                      <a:cubicBezTo>
                        <a:pt x="269" y="931"/>
                        <a:pt x="215" y="823"/>
                        <a:pt x="215" y="680"/>
                      </a:cubicBezTo>
                      <a:lnTo>
                        <a:pt x="1110" y="680"/>
                      </a:lnTo>
                      <a:lnTo>
                        <a:pt x="1110" y="591"/>
                      </a:lnTo>
                      <a:cubicBezTo>
                        <a:pt x="1110" y="412"/>
                        <a:pt x="1074" y="268"/>
                        <a:pt x="985" y="161"/>
                      </a:cubicBezTo>
                      <a:cubicBezTo>
                        <a:pt x="878" y="54"/>
                        <a:pt x="752" y="0"/>
                        <a:pt x="591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7" name="Google Shape;547;p15"/>
                <p:cNvSpPr/>
                <p:nvPr/>
              </p:nvSpPr>
              <p:spPr>
                <a:xfrm>
                  <a:off x="2772525" y="2925925"/>
                  <a:ext cx="42525" cy="6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1" h="2722" extrusionOk="0">
                      <a:moveTo>
                        <a:pt x="770" y="1"/>
                      </a:moveTo>
                      <a:cubicBezTo>
                        <a:pt x="662" y="1"/>
                        <a:pt x="555" y="19"/>
                        <a:pt x="430" y="55"/>
                      </a:cubicBezTo>
                      <a:cubicBezTo>
                        <a:pt x="304" y="73"/>
                        <a:pt x="161" y="126"/>
                        <a:pt x="18" y="180"/>
                      </a:cubicBezTo>
                      <a:lnTo>
                        <a:pt x="18" y="538"/>
                      </a:lnTo>
                      <a:cubicBezTo>
                        <a:pt x="161" y="466"/>
                        <a:pt x="286" y="413"/>
                        <a:pt x="412" y="359"/>
                      </a:cubicBezTo>
                      <a:cubicBezTo>
                        <a:pt x="555" y="323"/>
                        <a:pt x="662" y="305"/>
                        <a:pt x="788" y="305"/>
                      </a:cubicBezTo>
                      <a:cubicBezTo>
                        <a:pt x="949" y="305"/>
                        <a:pt x="1074" y="359"/>
                        <a:pt x="1163" y="448"/>
                      </a:cubicBezTo>
                      <a:cubicBezTo>
                        <a:pt x="1271" y="538"/>
                        <a:pt x="1324" y="645"/>
                        <a:pt x="1324" y="788"/>
                      </a:cubicBezTo>
                      <a:cubicBezTo>
                        <a:pt x="1324" y="878"/>
                        <a:pt x="1289" y="967"/>
                        <a:pt x="1253" y="1057"/>
                      </a:cubicBezTo>
                      <a:cubicBezTo>
                        <a:pt x="1199" y="1146"/>
                        <a:pt x="1128" y="1254"/>
                        <a:pt x="1002" y="1379"/>
                      </a:cubicBezTo>
                      <a:cubicBezTo>
                        <a:pt x="949" y="1450"/>
                        <a:pt x="805" y="1612"/>
                        <a:pt x="555" y="1844"/>
                      </a:cubicBezTo>
                      <a:cubicBezTo>
                        <a:pt x="322" y="2095"/>
                        <a:pt x="143" y="2274"/>
                        <a:pt x="0" y="2417"/>
                      </a:cubicBezTo>
                      <a:lnTo>
                        <a:pt x="0" y="2721"/>
                      </a:lnTo>
                      <a:lnTo>
                        <a:pt x="1700" y="2721"/>
                      </a:lnTo>
                      <a:lnTo>
                        <a:pt x="1700" y="2417"/>
                      </a:lnTo>
                      <a:lnTo>
                        <a:pt x="430" y="2417"/>
                      </a:lnTo>
                      <a:cubicBezTo>
                        <a:pt x="734" y="2130"/>
                        <a:pt x="949" y="1898"/>
                        <a:pt x="1110" y="1719"/>
                      </a:cubicBezTo>
                      <a:cubicBezTo>
                        <a:pt x="1271" y="1558"/>
                        <a:pt x="1360" y="1468"/>
                        <a:pt x="1396" y="1433"/>
                      </a:cubicBezTo>
                      <a:cubicBezTo>
                        <a:pt x="1503" y="1289"/>
                        <a:pt x="1575" y="1182"/>
                        <a:pt x="1611" y="1075"/>
                      </a:cubicBezTo>
                      <a:cubicBezTo>
                        <a:pt x="1664" y="985"/>
                        <a:pt x="1682" y="878"/>
                        <a:pt x="1682" y="770"/>
                      </a:cubicBezTo>
                      <a:cubicBezTo>
                        <a:pt x="1682" y="538"/>
                        <a:pt x="1593" y="359"/>
                        <a:pt x="1432" y="216"/>
                      </a:cubicBezTo>
                      <a:cubicBezTo>
                        <a:pt x="1271" y="73"/>
                        <a:pt x="1056" y="1"/>
                        <a:pt x="770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8" name="Google Shape;548;p15"/>
                <p:cNvSpPr/>
                <p:nvPr/>
              </p:nvSpPr>
              <p:spPr>
                <a:xfrm>
                  <a:off x="2822625" y="2927275"/>
                  <a:ext cx="43425" cy="6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7" h="2721" extrusionOk="0">
                      <a:moveTo>
                        <a:pt x="126" y="1"/>
                      </a:moveTo>
                      <a:lnTo>
                        <a:pt x="126" y="1343"/>
                      </a:lnTo>
                      <a:cubicBezTo>
                        <a:pt x="215" y="1289"/>
                        <a:pt x="322" y="1253"/>
                        <a:pt x="412" y="1235"/>
                      </a:cubicBezTo>
                      <a:cubicBezTo>
                        <a:pt x="501" y="1218"/>
                        <a:pt x="609" y="1200"/>
                        <a:pt x="698" y="1200"/>
                      </a:cubicBezTo>
                      <a:cubicBezTo>
                        <a:pt x="913" y="1200"/>
                        <a:pt x="1074" y="1271"/>
                        <a:pt x="1199" y="1379"/>
                      </a:cubicBezTo>
                      <a:cubicBezTo>
                        <a:pt x="1307" y="1486"/>
                        <a:pt x="1378" y="1629"/>
                        <a:pt x="1378" y="1808"/>
                      </a:cubicBezTo>
                      <a:cubicBezTo>
                        <a:pt x="1378" y="2005"/>
                        <a:pt x="1307" y="2148"/>
                        <a:pt x="1199" y="2255"/>
                      </a:cubicBezTo>
                      <a:cubicBezTo>
                        <a:pt x="1074" y="2363"/>
                        <a:pt x="913" y="2416"/>
                        <a:pt x="698" y="2416"/>
                      </a:cubicBezTo>
                      <a:cubicBezTo>
                        <a:pt x="573" y="2416"/>
                        <a:pt x="448" y="2399"/>
                        <a:pt x="340" y="2381"/>
                      </a:cubicBezTo>
                      <a:cubicBezTo>
                        <a:pt x="233" y="2345"/>
                        <a:pt x="108" y="2309"/>
                        <a:pt x="0" y="2238"/>
                      </a:cubicBezTo>
                      <a:lnTo>
                        <a:pt x="0" y="2613"/>
                      </a:lnTo>
                      <a:cubicBezTo>
                        <a:pt x="126" y="2649"/>
                        <a:pt x="251" y="2667"/>
                        <a:pt x="358" y="2685"/>
                      </a:cubicBezTo>
                      <a:cubicBezTo>
                        <a:pt x="484" y="2721"/>
                        <a:pt x="591" y="2721"/>
                        <a:pt x="716" y="2721"/>
                      </a:cubicBezTo>
                      <a:cubicBezTo>
                        <a:pt x="1038" y="2721"/>
                        <a:pt x="1289" y="2649"/>
                        <a:pt x="1468" y="2488"/>
                      </a:cubicBezTo>
                      <a:cubicBezTo>
                        <a:pt x="1647" y="2327"/>
                        <a:pt x="1736" y="2094"/>
                        <a:pt x="1736" y="1808"/>
                      </a:cubicBezTo>
                      <a:cubicBezTo>
                        <a:pt x="1736" y="1540"/>
                        <a:pt x="1647" y="1307"/>
                        <a:pt x="1468" y="1146"/>
                      </a:cubicBezTo>
                      <a:cubicBezTo>
                        <a:pt x="1307" y="985"/>
                        <a:pt x="1056" y="895"/>
                        <a:pt x="770" y="895"/>
                      </a:cubicBezTo>
                      <a:cubicBezTo>
                        <a:pt x="716" y="895"/>
                        <a:pt x="662" y="913"/>
                        <a:pt x="609" y="913"/>
                      </a:cubicBezTo>
                      <a:cubicBezTo>
                        <a:pt x="555" y="931"/>
                        <a:pt x="501" y="931"/>
                        <a:pt x="448" y="949"/>
                      </a:cubicBezTo>
                      <a:lnTo>
                        <a:pt x="448" y="305"/>
                      </a:lnTo>
                      <a:lnTo>
                        <a:pt x="1539" y="305"/>
                      </a:lnTo>
                      <a:lnTo>
                        <a:pt x="1539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9" name="Google Shape;549;p15"/>
                <p:cNvSpPr/>
                <p:nvPr/>
              </p:nvSpPr>
              <p:spPr>
                <a:xfrm>
                  <a:off x="3168000" y="2653925"/>
                  <a:ext cx="42975" cy="6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9" h="2721" extrusionOk="0">
                      <a:moveTo>
                        <a:pt x="108" y="1"/>
                      </a:moveTo>
                      <a:lnTo>
                        <a:pt x="108" y="1343"/>
                      </a:lnTo>
                      <a:cubicBezTo>
                        <a:pt x="197" y="1307"/>
                        <a:pt x="305" y="1271"/>
                        <a:pt x="394" y="1253"/>
                      </a:cubicBezTo>
                      <a:cubicBezTo>
                        <a:pt x="502" y="1218"/>
                        <a:pt x="591" y="1218"/>
                        <a:pt x="680" y="1218"/>
                      </a:cubicBezTo>
                      <a:cubicBezTo>
                        <a:pt x="895" y="1218"/>
                        <a:pt x="1056" y="1271"/>
                        <a:pt x="1182" y="1379"/>
                      </a:cubicBezTo>
                      <a:cubicBezTo>
                        <a:pt x="1307" y="1486"/>
                        <a:pt x="1360" y="1629"/>
                        <a:pt x="1360" y="1826"/>
                      </a:cubicBezTo>
                      <a:cubicBezTo>
                        <a:pt x="1360" y="2005"/>
                        <a:pt x="1307" y="2148"/>
                        <a:pt x="1182" y="2255"/>
                      </a:cubicBezTo>
                      <a:cubicBezTo>
                        <a:pt x="1056" y="2363"/>
                        <a:pt x="895" y="2417"/>
                        <a:pt x="680" y="2417"/>
                      </a:cubicBezTo>
                      <a:cubicBezTo>
                        <a:pt x="555" y="2417"/>
                        <a:pt x="448" y="2417"/>
                        <a:pt x="323" y="2381"/>
                      </a:cubicBezTo>
                      <a:cubicBezTo>
                        <a:pt x="215" y="2345"/>
                        <a:pt x="108" y="2309"/>
                        <a:pt x="0" y="2255"/>
                      </a:cubicBezTo>
                      <a:lnTo>
                        <a:pt x="0" y="2613"/>
                      </a:lnTo>
                      <a:cubicBezTo>
                        <a:pt x="126" y="2649"/>
                        <a:pt x="233" y="2685"/>
                        <a:pt x="358" y="2703"/>
                      </a:cubicBezTo>
                      <a:cubicBezTo>
                        <a:pt x="466" y="2721"/>
                        <a:pt x="591" y="2721"/>
                        <a:pt x="698" y="2721"/>
                      </a:cubicBezTo>
                      <a:cubicBezTo>
                        <a:pt x="1020" y="2721"/>
                        <a:pt x="1271" y="2649"/>
                        <a:pt x="1450" y="2488"/>
                      </a:cubicBezTo>
                      <a:cubicBezTo>
                        <a:pt x="1629" y="2327"/>
                        <a:pt x="1718" y="2112"/>
                        <a:pt x="1718" y="1826"/>
                      </a:cubicBezTo>
                      <a:cubicBezTo>
                        <a:pt x="1718" y="1540"/>
                        <a:pt x="1629" y="1325"/>
                        <a:pt x="1468" y="1164"/>
                      </a:cubicBezTo>
                      <a:cubicBezTo>
                        <a:pt x="1289" y="985"/>
                        <a:pt x="1056" y="913"/>
                        <a:pt x="752" y="913"/>
                      </a:cubicBezTo>
                      <a:cubicBezTo>
                        <a:pt x="698" y="913"/>
                        <a:pt x="645" y="913"/>
                        <a:pt x="591" y="931"/>
                      </a:cubicBezTo>
                      <a:cubicBezTo>
                        <a:pt x="537" y="931"/>
                        <a:pt x="484" y="949"/>
                        <a:pt x="430" y="967"/>
                      </a:cubicBezTo>
                      <a:lnTo>
                        <a:pt x="430" y="305"/>
                      </a:lnTo>
                      <a:lnTo>
                        <a:pt x="1522" y="305"/>
                      </a:lnTo>
                      <a:lnTo>
                        <a:pt x="1522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0" name="Google Shape;550;p15"/>
                <p:cNvSpPr/>
                <p:nvPr/>
              </p:nvSpPr>
              <p:spPr>
                <a:xfrm>
                  <a:off x="3217200" y="2653025"/>
                  <a:ext cx="46125" cy="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5" h="2757" extrusionOk="0">
                      <a:moveTo>
                        <a:pt x="949" y="1236"/>
                      </a:moveTo>
                      <a:cubicBezTo>
                        <a:pt x="1110" y="1236"/>
                        <a:pt x="1236" y="1289"/>
                        <a:pt x="1325" y="1397"/>
                      </a:cubicBezTo>
                      <a:cubicBezTo>
                        <a:pt x="1433" y="1504"/>
                        <a:pt x="1468" y="1665"/>
                        <a:pt x="1468" y="1862"/>
                      </a:cubicBezTo>
                      <a:cubicBezTo>
                        <a:pt x="1468" y="2041"/>
                        <a:pt x="1433" y="2202"/>
                        <a:pt x="1325" y="2309"/>
                      </a:cubicBezTo>
                      <a:cubicBezTo>
                        <a:pt x="1236" y="2417"/>
                        <a:pt x="1110" y="2470"/>
                        <a:pt x="949" y="2470"/>
                      </a:cubicBezTo>
                      <a:cubicBezTo>
                        <a:pt x="788" y="2470"/>
                        <a:pt x="663" y="2417"/>
                        <a:pt x="556" y="2309"/>
                      </a:cubicBezTo>
                      <a:cubicBezTo>
                        <a:pt x="466" y="2202"/>
                        <a:pt x="412" y="2041"/>
                        <a:pt x="412" y="1862"/>
                      </a:cubicBezTo>
                      <a:cubicBezTo>
                        <a:pt x="412" y="1665"/>
                        <a:pt x="466" y="1504"/>
                        <a:pt x="556" y="1397"/>
                      </a:cubicBezTo>
                      <a:cubicBezTo>
                        <a:pt x="663" y="1289"/>
                        <a:pt x="788" y="1236"/>
                        <a:pt x="949" y="1236"/>
                      </a:cubicBezTo>
                      <a:close/>
                      <a:moveTo>
                        <a:pt x="1110" y="1"/>
                      </a:moveTo>
                      <a:cubicBezTo>
                        <a:pt x="770" y="1"/>
                        <a:pt x="502" y="126"/>
                        <a:pt x="287" y="377"/>
                      </a:cubicBezTo>
                      <a:cubicBezTo>
                        <a:pt x="90" y="627"/>
                        <a:pt x="1" y="949"/>
                        <a:pt x="1" y="1379"/>
                      </a:cubicBezTo>
                      <a:cubicBezTo>
                        <a:pt x="1" y="1826"/>
                        <a:pt x="72" y="2166"/>
                        <a:pt x="234" y="2417"/>
                      </a:cubicBezTo>
                      <a:cubicBezTo>
                        <a:pt x="412" y="2649"/>
                        <a:pt x="645" y="2757"/>
                        <a:pt x="949" y="2757"/>
                      </a:cubicBezTo>
                      <a:cubicBezTo>
                        <a:pt x="1218" y="2757"/>
                        <a:pt x="1433" y="2685"/>
                        <a:pt x="1594" y="2524"/>
                      </a:cubicBezTo>
                      <a:cubicBezTo>
                        <a:pt x="1755" y="2345"/>
                        <a:pt x="1844" y="2130"/>
                        <a:pt x="1844" y="1862"/>
                      </a:cubicBezTo>
                      <a:cubicBezTo>
                        <a:pt x="1844" y="1576"/>
                        <a:pt x="1755" y="1361"/>
                        <a:pt x="1611" y="1200"/>
                      </a:cubicBezTo>
                      <a:cubicBezTo>
                        <a:pt x="1450" y="1021"/>
                        <a:pt x="1236" y="949"/>
                        <a:pt x="967" y="949"/>
                      </a:cubicBezTo>
                      <a:cubicBezTo>
                        <a:pt x="842" y="949"/>
                        <a:pt x="735" y="967"/>
                        <a:pt x="627" y="1039"/>
                      </a:cubicBezTo>
                      <a:cubicBezTo>
                        <a:pt x="520" y="1093"/>
                        <a:pt x="430" y="1164"/>
                        <a:pt x="359" y="1271"/>
                      </a:cubicBezTo>
                      <a:cubicBezTo>
                        <a:pt x="377" y="949"/>
                        <a:pt x="448" y="699"/>
                        <a:pt x="574" y="538"/>
                      </a:cubicBezTo>
                      <a:cubicBezTo>
                        <a:pt x="699" y="377"/>
                        <a:pt x="878" y="305"/>
                        <a:pt x="1110" y="305"/>
                      </a:cubicBezTo>
                      <a:cubicBezTo>
                        <a:pt x="1200" y="305"/>
                        <a:pt x="1307" y="305"/>
                        <a:pt x="1397" y="323"/>
                      </a:cubicBezTo>
                      <a:cubicBezTo>
                        <a:pt x="1486" y="359"/>
                        <a:pt x="1576" y="395"/>
                        <a:pt x="1665" y="430"/>
                      </a:cubicBezTo>
                      <a:lnTo>
                        <a:pt x="1665" y="108"/>
                      </a:lnTo>
                      <a:cubicBezTo>
                        <a:pt x="1558" y="72"/>
                        <a:pt x="1468" y="37"/>
                        <a:pt x="1379" y="19"/>
                      </a:cubicBezTo>
                      <a:cubicBezTo>
                        <a:pt x="1289" y="1"/>
                        <a:pt x="1200" y="1"/>
                        <a:pt x="1110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1" name="Google Shape;551;p15"/>
                <p:cNvSpPr/>
                <p:nvPr/>
              </p:nvSpPr>
              <p:spPr>
                <a:xfrm>
                  <a:off x="3164875" y="2761300"/>
                  <a:ext cx="44750" cy="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0" h="2614" extrusionOk="0">
                      <a:moveTo>
                        <a:pt x="0" y="1"/>
                      </a:moveTo>
                      <a:lnTo>
                        <a:pt x="0" y="2613"/>
                      </a:lnTo>
                      <a:lnTo>
                        <a:pt x="519" y="2613"/>
                      </a:lnTo>
                      <a:lnTo>
                        <a:pt x="519" y="1504"/>
                      </a:lnTo>
                      <a:lnTo>
                        <a:pt x="1629" y="1504"/>
                      </a:lnTo>
                      <a:lnTo>
                        <a:pt x="1629" y="1056"/>
                      </a:lnTo>
                      <a:lnTo>
                        <a:pt x="519" y="1056"/>
                      </a:lnTo>
                      <a:lnTo>
                        <a:pt x="519" y="430"/>
                      </a:lnTo>
                      <a:lnTo>
                        <a:pt x="1790" y="430"/>
                      </a:lnTo>
                      <a:lnTo>
                        <a:pt x="1790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2" name="Google Shape;552;p15"/>
                <p:cNvSpPr/>
                <p:nvPr/>
              </p:nvSpPr>
              <p:spPr>
                <a:xfrm>
                  <a:off x="3215875" y="2778300"/>
                  <a:ext cx="44300" cy="4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2" h="1987" extrusionOk="0">
                      <a:moveTo>
                        <a:pt x="895" y="376"/>
                      </a:moveTo>
                      <a:cubicBezTo>
                        <a:pt x="1002" y="376"/>
                        <a:pt x="1092" y="412"/>
                        <a:pt x="1163" y="484"/>
                      </a:cubicBezTo>
                      <a:cubicBezTo>
                        <a:pt x="1235" y="573"/>
                        <a:pt x="1271" y="681"/>
                        <a:pt x="1271" y="824"/>
                      </a:cubicBezTo>
                      <a:lnTo>
                        <a:pt x="519" y="824"/>
                      </a:lnTo>
                      <a:cubicBezTo>
                        <a:pt x="519" y="681"/>
                        <a:pt x="555" y="573"/>
                        <a:pt x="627" y="502"/>
                      </a:cubicBezTo>
                      <a:cubicBezTo>
                        <a:pt x="698" y="412"/>
                        <a:pt x="788" y="376"/>
                        <a:pt x="895" y="376"/>
                      </a:cubicBezTo>
                      <a:close/>
                      <a:moveTo>
                        <a:pt x="877" y="1"/>
                      </a:moveTo>
                      <a:cubicBezTo>
                        <a:pt x="609" y="1"/>
                        <a:pt x="412" y="90"/>
                        <a:pt x="251" y="269"/>
                      </a:cubicBezTo>
                      <a:cubicBezTo>
                        <a:pt x="72" y="448"/>
                        <a:pt x="0" y="681"/>
                        <a:pt x="0" y="1003"/>
                      </a:cubicBezTo>
                      <a:cubicBezTo>
                        <a:pt x="0" y="1271"/>
                        <a:pt x="54" y="1486"/>
                        <a:pt x="179" y="1647"/>
                      </a:cubicBezTo>
                      <a:cubicBezTo>
                        <a:pt x="340" y="1880"/>
                        <a:pt x="591" y="1987"/>
                        <a:pt x="913" y="1987"/>
                      </a:cubicBezTo>
                      <a:cubicBezTo>
                        <a:pt x="1128" y="1987"/>
                        <a:pt x="1307" y="1933"/>
                        <a:pt x="1432" y="1844"/>
                      </a:cubicBezTo>
                      <a:cubicBezTo>
                        <a:pt x="1575" y="1736"/>
                        <a:pt x="1682" y="1593"/>
                        <a:pt x="1754" y="1414"/>
                      </a:cubicBezTo>
                      <a:lnTo>
                        <a:pt x="1253" y="1325"/>
                      </a:lnTo>
                      <a:cubicBezTo>
                        <a:pt x="1217" y="1432"/>
                        <a:pt x="1181" y="1504"/>
                        <a:pt x="1128" y="1540"/>
                      </a:cubicBezTo>
                      <a:cubicBezTo>
                        <a:pt x="1074" y="1575"/>
                        <a:pt x="1002" y="1611"/>
                        <a:pt x="931" y="1611"/>
                      </a:cubicBezTo>
                      <a:cubicBezTo>
                        <a:pt x="806" y="1611"/>
                        <a:pt x="716" y="1557"/>
                        <a:pt x="627" y="1486"/>
                      </a:cubicBezTo>
                      <a:cubicBezTo>
                        <a:pt x="555" y="1396"/>
                        <a:pt x="519" y="1289"/>
                        <a:pt x="519" y="1128"/>
                      </a:cubicBezTo>
                      <a:lnTo>
                        <a:pt x="1772" y="1128"/>
                      </a:lnTo>
                      <a:cubicBezTo>
                        <a:pt x="1772" y="752"/>
                        <a:pt x="1700" y="466"/>
                        <a:pt x="1539" y="269"/>
                      </a:cubicBezTo>
                      <a:cubicBezTo>
                        <a:pt x="1378" y="90"/>
                        <a:pt x="1146" y="1"/>
                        <a:pt x="877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3" name="Google Shape;553;p15"/>
                <p:cNvSpPr/>
                <p:nvPr/>
              </p:nvSpPr>
              <p:spPr>
                <a:xfrm>
                  <a:off x="3172025" y="2855250"/>
                  <a:ext cx="4950" cy="4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" h="1665" extrusionOk="0">
                      <a:moveTo>
                        <a:pt x="0" y="1"/>
                      </a:moveTo>
                      <a:lnTo>
                        <a:pt x="0" y="251"/>
                      </a:lnTo>
                      <a:lnTo>
                        <a:pt x="197" y="251"/>
                      </a:lnTo>
                      <a:lnTo>
                        <a:pt x="197" y="1"/>
                      </a:lnTo>
                      <a:close/>
                      <a:moveTo>
                        <a:pt x="0" y="466"/>
                      </a:moveTo>
                      <a:lnTo>
                        <a:pt x="0" y="1665"/>
                      </a:lnTo>
                      <a:lnTo>
                        <a:pt x="197" y="1665"/>
                      </a:lnTo>
                      <a:lnTo>
                        <a:pt x="197" y="466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4" name="Google Shape;554;p15"/>
                <p:cNvSpPr/>
                <p:nvPr/>
              </p:nvSpPr>
              <p:spPr>
                <a:xfrm>
                  <a:off x="3182750" y="2866000"/>
                  <a:ext cx="17475" cy="3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1235" extrusionOk="0">
                      <a:moveTo>
                        <a:pt x="592" y="0"/>
                      </a:moveTo>
                      <a:cubicBezTo>
                        <a:pt x="502" y="0"/>
                        <a:pt x="430" y="18"/>
                        <a:pt x="359" y="54"/>
                      </a:cubicBezTo>
                      <a:cubicBezTo>
                        <a:pt x="287" y="89"/>
                        <a:pt x="234" y="143"/>
                        <a:pt x="198" y="215"/>
                      </a:cubicBezTo>
                      <a:lnTo>
                        <a:pt x="198" y="36"/>
                      </a:lnTo>
                      <a:lnTo>
                        <a:pt x="1" y="36"/>
                      </a:lnTo>
                      <a:lnTo>
                        <a:pt x="1" y="1235"/>
                      </a:lnTo>
                      <a:lnTo>
                        <a:pt x="198" y="1235"/>
                      </a:lnTo>
                      <a:lnTo>
                        <a:pt x="198" y="608"/>
                      </a:lnTo>
                      <a:cubicBezTo>
                        <a:pt x="198" y="465"/>
                        <a:pt x="234" y="358"/>
                        <a:pt x="287" y="286"/>
                      </a:cubicBezTo>
                      <a:cubicBezTo>
                        <a:pt x="341" y="215"/>
                        <a:pt x="430" y="179"/>
                        <a:pt x="538" y="179"/>
                      </a:cubicBezTo>
                      <a:cubicBezTo>
                        <a:pt x="574" y="179"/>
                        <a:pt x="609" y="179"/>
                        <a:pt x="627" y="197"/>
                      </a:cubicBezTo>
                      <a:cubicBezTo>
                        <a:pt x="645" y="197"/>
                        <a:pt x="681" y="215"/>
                        <a:pt x="699" y="215"/>
                      </a:cubicBezTo>
                      <a:lnTo>
                        <a:pt x="699" y="18"/>
                      </a:lnTo>
                      <a:lnTo>
                        <a:pt x="645" y="18"/>
                      </a:lnTo>
                      <a:cubicBezTo>
                        <a:pt x="627" y="18"/>
                        <a:pt x="609" y="0"/>
                        <a:pt x="592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5" name="Google Shape;555;p15"/>
                <p:cNvSpPr/>
                <p:nvPr/>
              </p:nvSpPr>
              <p:spPr>
                <a:xfrm>
                  <a:off x="3197525" y="2866000"/>
                  <a:ext cx="27775" cy="3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1" h="1271" extrusionOk="0">
                      <a:moveTo>
                        <a:pt x="555" y="179"/>
                      </a:moveTo>
                      <a:cubicBezTo>
                        <a:pt x="663" y="179"/>
                        <a:pt x="752" y="215"/>
                        <a:pt x="806" y="304"/>
                      </a:cubicBezTo>
                      <a:cubicBezTo>
                        <a:pt x="877" y="376"/>
                        <a:pt x="895" y="501"/>
                        <a:pt x="895" y="644"/>
                      </a:cubicBezTo>
                      <a:cubicBezTo>
                        <a:pt x="895" y="787"/>
                        <a:pt x="877" y="895"/>
                        <a:pt x="806" y="984"/>
                      </a:cubicBezTo>
                      <a:cubicBezTo>
                        <a:pt x="752" y="1056"/>
                        <a:pt x="663" y="1110"/>
                        <a:pt x="555" y="1110"/>
                      </a:cubicBezTo>
                      <a:cubicBezTo>
                        <a:pt x="448" y="1110"/>
                        <a:pt x="376" y="1056"/>
                        <a:pt x="305" y="984"/>
                      </a:cubicBezTo>
                      <a:cubicBezTo>
                        <a:pt x="251" y="895"/>
                        <a:pt x="215" y="787"/>
                        <a:pt x="215" y="644"/>
                      </a:cubicBezTo>
                      <a:cubicBezTo>
                        <a:pt x="215" y="501"/>
                        <a:pt x="251" y="376"/>
                        <a:pt x="305" y="304"/>
                      </a:cubicBezTo>
                      <a:cubicBezTo>
                        <a:pt x="376" y="215"/>
                        <a:pt x="448" y="179"/>
                        <a:pt x="555" y="179"/>
                      </a:cubicBezTo>
                      <a:close/>
                      <a:moveTo>
                        <a:pt x="555" y="0"/>
                      </a:moveTo>
                      <a:cubicBezTo>
                        <a:pt x="394" y="0"/>
                        <a:pt x="251" y="72"/>
                        <a:pt x="162" y="179"/>
                      </a:cubicBezTo>
                      <a:cubicBezTo>
                        <a:pt x="54" y="286"/>
                        <a:pt x="1" y="447"/>
                        <a:pt x="1" y="644"/>
                      </a:cubicBezTo>
                      <a:cubicBezTo>
                        <a:pt x="1" y="841"/>
                        <a:pt x="54" y="984"/>
                        <a:pt x="162" y="1110"/>
                      </a:cubicBezTo>
                      <a:cubicBezTo>
                        <a:pt x="251" y="1217"/>
                        <a:pt x="394" y="1271"/>
                        <a:pt x="555" y="1271"/>
                      </a:cubicBezTo>
                      <a:cubicBezTo>
                        <a:pt x="734" y="1271"/>
                        <a:pt x="859" y="1217"/>
                        <a:pt x="967" y="1110"/>
                      </a:cubicBezTo>
                      <a:cubicBezTo>
                        <a:pt x="1056" y="984"/>
                        <a:pt x="1110" y="841"/>
                        <a:pt x="1110" y="644"/>
                      </a:cubicBezTo>
                      <a:cubicBezTo>
                        <a:pt x="1110" y="447"/>
                        <a:pt x="1056" y="286"/>
                        <a:pt x="967" y="179"/>
                      </a:cubicBezTo>
                      <a:cubicBezTo>
                        <a:pt x="859" y="72"/>
                        <a:pt x="734" y="0"/>
                        <a:pt x="555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6" name="Google Shape;556;p15"/>
                <p:cNvSpPr/>
                <p:nvPr/>
              </p:nvSpPr>
              <p:spPr>
                <a:xfrm>
                  <a:off x="3229300" y="2866000"/>
                  <a:ext cx="25075" cy="3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" h="1235" extrusionOk="0">
                      <a:moveTo>
                        <a:pt x="591" y="0"/>
                      </a:moveTo>
                      <a:cubicBezTo>
                        <a:pt x="501" y="0"/>
                        <a:pt x="430" y="18"/>
                        <a:pt x="358" y="54"/>
                      </a:cubicBezTo>
                      <a:cubicBezTo>
                        <a:pt x="304" y="89"/>
                        <a:pt x="251" y="143"/>
                        <a:pt x="197" y="215"/>
                      </a:cubicBezTo>
                      <a:lnTo>
                        <a:pt x="197" y="36"/>
                      </a:lnTo>
                      <a:lnTo>
                        <a:pt x="0" y="36"/>
                      </a:lnTo>
                      <a:lnTo>
                        <a:pt x="0" y="1235"/>
                      </a:lnTo>
                      <a:lnTo>
                        <a:pt x="197" y="1235"/>
                      </a:lnTo>
                      <a:lnTo>
                        <a:pt x="197" y="555"/>
                      </a:lnTo>
                      <a:cubicBezTo>
                        <a:pt x="197" y="447"/>
                        <a:pt x="233" y="358"/>
                        <a:pt x="286" y="286"/>
                      </a:cubicBezTo>
                      <a:cubicBezTo>
                        <a:pt x="358" y="215"/>
                        <a:pt x="430" y="179"/>
                        <a:pt x="537" y="179"/>
                      </a:cubicBezTo>
                      <a:cubicBezTo>
                        <a:pt x="626" y="179"/>
                        <a:pt x="698" y="215"/>
                        <a:pt x="734" y="268"/>
                      </a:cubicBezTo>
                      <a:cubicBezTo>
                        <a:pt x="787" y="322"/>
                        <a:pt x="805" y="412"/>
                        <a:pt x="805" y="519"/>
                      </a:cubicBezTo>
                      <a:lnTo>
                        <a:pt x="805" y="1235"/>
                      </a:lnTo>
                      <a:lnTo>
                        <a:pt x="1002" y="1235"/>
                      </a:lnTo>
                      <a:lnTo>
                        <a:pt x="1002" y="519"/>
                      </a:lnTo>
                      <a:cubicBezTo>
                        <a:pt x="1002" y="340"/>
                        <a:pt x="966" y="215"/>
                        <a:pt x="895" y="143"/>
                      </a:cubicBezTo>
                      <a:cubicBezTo>
                        <a:pt x="823" y="54"/>
                        <a:pt x="734" y="0"/>
                        <a:pt x="591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7" name="Google Shape;557;p15"/>
                <p:cNvSpPr/>
                <p:nvPr/>
              </p:nvSpPr>
              <p:spPr>
                <a:xfrm>
                  <a:off x="3167550" y="2925925"/>
                  <a:ext cx="42525" cy="6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1" h="2722" extrusionOk="0">
                      <a:moveTo>
                        <a:pt x="770" y="1"/>
                      </a:moveTo>
                      <a:cubicBezTo>
                        <a:pt x="663" y="1"/>
                        <a:pt x="555" y="19"/>
                        <a:pt x="430" y="55"/>
                      </a:cubicBezTo>
                      <a:cubicBezTo>
                        <a:pt x="305" y="73"/>
                        <a:pt x="162" y="126"/>
                        <a:pt x="18" y="180"/>
                      </a:cubicBezTo>
                      <a:lnTo>
                        <a:pt x="18" y="538"/>
                      </a:lnTo>
                      <a:cubicBezTo>
                        <a:pt x="162" y="466"/>
                        <a:pt x="287" y="413"/>
                        <a:pt x="412" y="359"/>
                      </a:cubicBezTo>
                      <a:cubicBezTo>
                        <a:pt x="537" y="323"/>
                        <a:pt x="663" y="305"/>
                        <a:pt x="770" y="305"/>
                      </a:cubicBezTo>
                      <a:cubicBezTo>
                        <a:pt x="931" y="305"/>
                        <a:pt x="1074" y="359"/>
                        <a:pt x="1164" y="448"/>
                      </a:cubicBezTo>
                      <a:cubicBezTo>
                        <a:pt x="1271" y="538"/>
                        <a:pt x="1307" y="645"/>
                        <a:pt x="1307" y="788"/>
                      </a:cubicBezTo>
                      <a:cubicBezTo>
                        <a:pt x="1307" y="878"/>
                        <a:pt x="1289" y="967"/>
                        <a:pt x="1253" y="1057"/>
                      </a:cubicBezTo>
                      <a:cubicBezTo>
                        <a:pt x="1200" y="1146"/>
                        <a:pt x="1128" y="1254"/>
                        <a:pt x="1003" y="1379"/>
                      </a:cubicBezTo>
                      <a:cubicBezTo>
                        <a:pt x="949" y="1450"/>
                        <a:pt x="788" y="1612"/>
                        <a:pt x="555" y="1844"/>
                      </a:cubicBezTo>
                      <a:cubicBezTo>
                        <a:pt x="323" y="2095"/>
                        <a:pt x="126" y="2274"/>
                        <a:pt x="1" y="2417"/>
                      </a:cubicBezTo>
                      <a:lnTo>
                        <a:pt x="1" y="2721"/>
                      </a:lnTo>
                      <a:lnTo>
                        <a:pt x="1701" y="2721"/>
                      </a:lnTo>
                      <a:lnTo>
                        <a:pt x="1701" y="2417"/>
                      </a:lnTo>
                      <a:lnTo>
                        <a:pt x="430" y="2417"/>
                      </a:lnTo>
                      <a:cubicBezTo>
                        <a:pt x="716" y="2130"/>
                        <a:pt x="949" y="1898"/>
                        <a:pt x="1110" y="1719"/>
                      </a:cubicBezTo>
                      <a:cubicBezTo>
                        <a:pt x="1271" y="1558"/>
                        <a:pt x="1361" y="1468"/>
                        <a:pt x="1396" y="1433"/>
                      </a:cubicBezTo>
                      <a:cubicBezTo>
                        <a:pt x="1504" y="1289"/>
                        <a:pt x="1575" y="1182"/>
                        <a:pt x="1611" y="1075"/>
                      </a:cubicBezTo>
                      <a:cubicBezTo>
                        <a:pt x="1665" y="985"/>
                        <a:pt x="1683" y="878"/>
                        <a:pt x="1683" y="770"/>
                      </a:cubicBezTo>
                      <a:cubicBezTo>
                        <a:pt x="1683" y="538"/>
                        <a:pt x="1593" y="359"/>
                        <a:pt x="1432" y="216"/>
                      </a:cubicBezTo>
                      <a:cubicBezTo>
                        <a:pt x="1271" y="73"/>
                        <a:pt x="1038" y="1"/>
                        <a:pt x="770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8" name="Google Shape;558;p15"/>
                <p:cNvSpPr/>
                <p:nvPr/>
              </p:nvSpPr>
              <p:spPr>
                <a:xfrm>
                  <a:off x="3217200" y="2925925"/>
                  <a:ext cx="46125" cy="6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5" h="2775" extrusionOk="0">
                      <a:moveTo>
                        <a:pt x="949" y="1236"/>
                      </a:moveTo>
                      <a:cubicBezTo>
                        <a:pt x="1110" y="1236"/>
                        <a:pt x="1236" y="1307"/>
                        <a:pt x="1325" y="1415"/>
                      </a:cubicBezTo>
                      <a:cubicBezTo>
                        <a:pt x="1433" y="1522"/>
                        <a:pt x="1468" y="1665"/>
                        <a:pt x="1468" y="1862"/>
                      </a:cubicBezTo>
                      <a:cubicBezTo>
                        <a:pt x="1468" y="2059"/>
                        <a:pt x="1433" y="2202"/>
                        <a:pt x="1325" y="2327"/>
                      </a:cubicBezTo>
                      <a:cubicBezTo>
                        <a:pt x="1236" y="2435"/>
                        <a:pt x="1110" y="2488"/>
                        <a:pt x="949" y="2488"/>
                      </a:cubicBezTo>
                      <a:cubicBezTo>
                        <a:pt x="788" y="2488"/>
                        <a:pt x="663" y="2435"/>
                        <a:pt x="556" y="2327"/>
                      </a:cubicBezTo>
                      <a:cubicBezTo>
                        <a:pt x="466" y="2202"/>
                        <a:pt x="412" y="2059"/>
                        <a:pt x="412" y="1862"/>
                      </a:cubicBezTo>
                      <a:cubicBezTo>
                        <a:pt x="412" y="1665"/>
                        <a:pt x="466" y="1522"/>
                        <a:pt x="556" y="1415"/>
                      </a:cubicBezTo>
                      <a:cubicBezTo>
                        <a:pt x="663" y="1307"/>
                        <a:pt x="788" y="1236"/>
                        <a:pt x="949" y="1236"/>
                      </a:cubicBezTo>
                      <a:close/>
                      <a:moveTo>
                        <a:pt x="1110" y="1"/>
                      </a:moveTo>
                      <a:cubicBezTo>
                        <a:pt x="770" y="1"/>
                        <a:pt x="502" y="126"/>
                        <a:pt x="287" y="377"/>
                      </a:cubicBezTo>
                      <a:cubicBezTo>
                        <a:pt x="90" y="627"/>
                        <a:pt x="1" y="967"/>
                        <a:pt x="1" y="1397"/>
                      </a:cubicBezTo>
                      <a:cubicBezTo>
                        <a:pt x="1" y="1844"/>
                        <a:pt x="72" y="2184"/>
                        <a:pt x="234" y="2417"/>
                      </a:cubicBezTo>
                      <a:cubicBezTo>
                        <a:pt x="412" y="2649"/>
                        <a:pt x="645" y="2775"/>
                        <a:pt x="949" y="2775"/>
                      </a:cubicBezTo>
                      <a:cubicBezTo>
                        <a:pt x="1218" y="2775"/>
                        <a:pt x="1433" y="2685"/>
                        <a:pt x="1594" y="2524"/>
                      </a:cubicBezTo>
                      <a:cubicBezTo>
                        <a:pt x="1755" y="2363"/>
                        <a:pt x="1844" y="2148"/>
                        <a:pt x="1844" y="1862"/>
                      </a:cubicBezTo>
                      <a:cubicBezTo>
                        <a:pt x="1844" y="1594"/>
                        <a:pt x="1755" y="1361"/>
                        <a:pt x="1611" y="1200"/>
                      </a:cubicBezTo>
                      <a:cubicBezTo>
                        <a:pt x="1450" y="1039"/>
                        <a:pt x="1236" y="949"/>
                        <a:pt x="967" y="949"/>
                      </a:cubicBezTo>
                      <a:cubicBezTo>
                        <a:pt x="842" y="949"/>
                        <a:pt x="735" y="985"/>
                        <a:pt x="627" y="1039"/>
                      </a:cubicBezTo>
                      <a:cubicBezTo>
                        <a:pt x="520" y="1093"/>
                        <a:pt x="430" y="1182"/>
                        <a:pt x="359" y="1272"/>
                      </a:cubicBezTo>
                      <a:cubicBezTo>
                        <a:pt x="377" y="949"/>
                        <a:pt x="448" y="717"/>
                        <a:pt x="574" y="556"/>
                      </a:cubicBezTo>
                      <a:cubicBezTo>
                        <a:pt x="699" y="395"/>
                        <a:pt x="878" y="305"/>
                        <a:pt x="1110" y="305"/>
                      </a:cubicBezTo>
                      <a:cubicBezTo>
                        <a:pt x="1200" y="305"/>
                        <a:pt x="1307" y="323"/>
                        <a:pt x="1397" y="341"/>
                      </a:cubicBezTo>
                      <a:cubicBezTo>
                        <a:pt x="1486" y="359"/>
                        <a:pt x="1576" y="395"/>
                        <a:pt x="1665" y="448"/>
                      </a:cubicBezTo>
                      <a:lnTo>
                        <a:pt x="1665" y="108"/>
                      </a:lnTo>
                      <a:cubicBezTo>
                        <a:pt x="1558" y="73"/>
                        <a:pt x="1468" y="55"/>
                        <a:pt x="1379" y="37"/>
                      </a:cubicBezTo>
                      <a:cubicBezTo>
                        <a:pt x="1289" y="19"/>
                        <a:pt x="1200" y="1"/>
                        <a:pt x="1110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9" name="Google Shape;559;p15"/>
                <p:cNvSpPr/>
                <p:nvPr/>
              </p:nvSpPr>
              <p:spPr>
                <a:xfrm>
                  <a:off x="3562575" y="2653925"/>
                  <a:ext cx="43425" cy="6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7" h="2721" extrusionOk="0">
                      <a:moveTo>
                        <a:pt x="126" y="1"/>
                      </a:moveTo>
                      <a:lnTo>
                        <a:pt x="126" y="1343"/>
                      </a:lnTo>
                      <a:cubicBezTo>
                        <a:pt x="216" y="1307"/>
                        <a:pt x="323" y="1271"/>
                        <a:pt x="413" y="1253"/>
                      </a:cubicBezTo>
                      <a:cubicBezTo>
                        <a:pt x="502" y="1218"/>
                        <a:pt x="609" y="1218"/>
                        <a:pt x="699" y="1218"/>
                      </a:cubicBezTo>
                      <a:cubicBezTo>
                        <a:pt x="914" y="1218"/>
                        <a:pt x="1075" y="1271"/>
                        <a:pt x="1200" y="1379"/>
                      </a:cubicBezTo>
                      <a:cubicBezTo>
                        <a:pt x="1307" y="1486"/>
                        <a:pt x="1379" y="1629"/>
                        <a:pt x="1379" y="1826"/>
                      </a:cubicBezTo>
                      <a:cubicBezTo>
                        <a:pt x="1379" y="2005"/>
                        <a:pt x="1307" y="2148"/>
                        <a:pt x="1200" y="2255"/>
                      </a:cubicBezTo>
                      <a:cubicBezTo>
                        <a:pt x="1075" y="2363"/>
                        <a:pt x="914" y="2417"/>
                        <a:pt x="699" y="2417"/>
                      </a:cubicBezTo>
                      <a:cubicBezTo>
                        <a:pt x="574" y="2417"/>
                        <a:pt x="448" y="2417"/>
                        <a:pt x="341" y="2381"/>
                      </a:cubicBezTo>
                      <a:cubicBezTo>
                        <a:pt x="234" y="2345"/>
                        <a:pt x="108" y="2309"/>
                        <a:pt x="1" y="2255"/>
                      </a:cubicBezTo>
                      <a:lnTo>
                        <a:pt x="1" y="2613"/>
                      </a:lnTo>
                      <a:cubicBezTo>
                        <a:pt x="126" y="2649"/>
                        <a:pt x="252" y="2685"/>
                        <a:pt x="359" y="2703"/>
                      </a:cubicBezTo>
                      <a:cubicBezTo>
                        <a:pt x="484" y="2721"/>
                        <a:pt x="592" y="2721"/>
                        <a:pt x="717" y="2721"/>
                      </a:cubicBezTo>
                      <a:cubicBezTo>
                        <a:pt x="1039" y="2721"/>
                        <a:pt x="1289" y="2649"/>
                        <a:pt x="1468" y="2488"/>
                      </a:cubicBezTo>
                      <a:cubicBezTo>
                        <a:pt x="1647" y="2327"/>
                        <a:pt x="1737" y="2112"/>
                        <a:pt x="1737" y="1826"/>
                      </a:cubicBezTo>
                      <a:cubicBezTo>
                        <a:pt x="1737" y="1540"/>
                        <a:pt x="1647" y="1325"/>
                        <a:pt x="1468" y="1164"/>
                      </a:cubicBezTo>
                      <a:cubicBezTo>
                        <a:pt x="1307" y="985"/>
                        <a:pt x="1057" y="913"/>
                        <a:pt x="770" y="913"/>
                      </a:cubicBezTo>
                      <a:cubicBezTo>
                        <a:pt x="717" y="913"/>
                        <a:pt x="663" y="913"/>
                        <a:pt x="609" y="931"/>
                      </a:cubicBezTo>
                      <a:cubicBezTo>
                        <a:pt x="556" y="931"/>
                        <a:pt x="502" y="949"/>
                        <a:pt x="448" y="967"/>
                      </a:cubicBezTo>
                      <a:lnTo>
                        <a:pt x="448" y="305"/>
                      </a:lnTo>
                      <a:lnTo>
                        <a:pt x="1540" y="305"/>
                      </a:lnTo>
                      <a:lnTo>
                        <a:pt x="1540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0" name="Google Shape;560;p15"/>
                <p:cNvSpPr/>
                <p:nvPr/>
              </p:nvSpPr>
              <p:spPr>
                <a:xfrm>
                  <a:off x="3611350" y="2653025"/>
                  <a:ext cx="46100" cy="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4" h="2757" extrusionOk="0">
                      <a:moveTo>
                        <a:pt x="895" y="287"/>
                      </a:moveTo>
                      <a:cubicBezTo>
                        <a:pt x="1056" y="287"/>
                        <a:pt x="1182" y="341"/>
                        <a:pt x="1271" y="448"/>
                      </a:cubicBezTo>
                      <a:cubicBezTo>
                        <a:pt x="1378" y="556"/>
                        <a:pt x="1414" y="717"/>
                        <a:pt x="1414" y="896"/>
                      </a:cubicBezTo>
                      <a:cubicBezTo>
                        <a:pt x="1414" y="1093"/>
                        <a:pt x="1378" y="1254"/>
                        <a:pt x="1271" y="1361"/>
                      </a:cubicBezTo>
                      <a:cubicBezTo>
                        <a:pt x="1182" y="1468"/>
                        <a:pt x="1056" y="1522"/>
                        <a:pt x="895" y="1522"/>
                      </a:cubicBezTo>
                      <a:cubicBezTo>
                        <a:pt x="734" y="1522"/>
                        <a:pt x="609" y="1468"/>
                        <a:pt x="502" y="1361"/>
                      </a:cubicBezTo>
                      <a:cubicBezTo>
                        <a:pt x="412" y="1254"/>
                        <a:pt x="358" y="1093"/>
                        <a:pt x="358" y="896"/>
                      </a:cubicBezTo>
                      <a:cubicBezTo>
                        <a:pt x="358" y="717"/>
                        <a:pt x="412" y="556"/>
                        <a:pt x="502" y="448"/>
                      </a:cubicBezTo>
                      <a:cubicBezTo>
                        <a:pt x="609" y="341"/>
                        <a:pt x="734" y="287"/>
                        <a:pt x="895" y="287"/>
                      </a:cubicBezTo>
                      <a:close/>
                      <a:moveTo>
                        <a:pt x="895" y="1"/>
                      </a:moveTo>
                      <a:cubicBezTo>
                        <a:pt x="627" y="1"/>
                        <a:pt x="412" y="72"/>
                        <a:pt x="251" y="234"/>
                      </a:cubicBezTo>
                      <a:cubicBezTo>
                        <a:pt x="90" y="413"/>
                        <a:pt x="1" y="627"/>
                        <a:pt x="1" y="896"/>
                      </a:cubicBezTo>
                      <a:cubicBezTo>
                        <a:pt x="1" y="1182"/>
                        <a:pt x="72" y="1397"/>
                        <a:pt x="233" y="1558"/>
                      </a:cubicBezTo>
                      <a:cubicBezTo>
                        <a:pt x="394" y="1719"/>
                        <a:pt x="609" y="1808"/>
                        <a:pt x="877" y="1808"/>
                      </a:cubicBezTo>
                      <a:cubicBezTo>
                        <a:pt x="1003" y="1808"/>
                        <a:pt x="1110" y="1773"/>
                        <a:pt x="1217" y="1719"/>
                      </a:cubicBezTo>
                      <a:cubicBezTo>
                        <a:pt x="1325" y="1665"/>
                        <a:pt x="1414" y="1594"/>
                        <a:pt x="1486" y="1486"/>
                      </a:cubicBezTo>
                      <a:lnTo>
                        <a:pt x="1486" y="1486"/>
                      </a:lnTo>
                      <a:cubicBezTo>
                        <a:pt x="1468" y="1808"/>
                        <a:pt x="1396" y="2059"/>
                        <a:pt x="1271" y="2220"/>
                      </a:cubicBezTo>
                      <a:cubicBezTo>
                        <a:pt x="1146" y="2381"/>
                        <a:pt x="967" y="2453"/>
                        <a:pt x="716" y="2453"/>
                      </a:cubicBezTo>
                      <a:cubicBezTo>
                        <a:pt x="627" y="2453"/>
                        <a:pt x="537" y="2453"/>
                        <a:pt x="448" y="2435"/>
                      </a:cubicBezTo>
                      <a:cubicBezTo>
                        <a:pt x="358" y="2399"/>
                        <a:pt x="269" y="2363"/>
                        <a:pt x="180" y="2327"/>
                      </a:cubicBezTo>
                      <a:lnTo>
                        <a:pt x="180" y="2649"/>
                      </a:lnTo>
                      <a:cubicBezTo>
                        <a:pt x="269" y="2685"/>
                        <a:pt x="376" y="2721"/>
                        <a:pt x="466" y="2739"/>
                      </a:cubicBezTo>
                      <a:cubicBezTo>
                        <a:pt x="555" y="2757"/>
                        <a:pt x="645" y="2757"/>
                        <a:pt x="734" y="2757"/>
                      </a:cubicBezTo>
                      <a:cubicBezTo>
                        <a:pt x="1074" y="2757"/>
                        <a:pt x="1343" y="2632"/>
                        <a:pt x="1540" y="2381"/>
                      </a:cubicBezTo>
                      <a:cubicBezTo>
                        <a:pt x="1736" y="2130"/>
                        <a:pt x="1844" y="1808"/>
                        <a:pt x="1844" y="1379"/>
                      </a:cubicBezTo>
                      <a:cubicBezTo>
                        <a:pt x="1844" y="931"/>
                        <a:pt x="1772" y="591"/>
                        <a:pt x="1593" y="341"/>
                      </a:cubicBezTo>
                      <a:cubicBezTo>
                        <a:pt x="1432" y="108"/>
                        <a:pt x="1200" y="1"/>
                        <a:pt x="895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1" name="Google Shape;561;p15"/>
                <p:cNvSpPr/>
                <p:nvPr/>
              </p:nvSpPr>
              <p:spPr>
                <a:xfrm>
                  <a:off x="3549625" y="2759950"/>
                  <a:ext cx="57275" cy="6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1" h="2721" extrusionOk="0">
                      <a:moveTo>
                        <a:pt x="1235" y="1"/>
                      </a:moveTo>
                      <a:cubicBezTo>
                        <a:pt x="859" y="1"/>
                        <a:pt x="555" y="126"/>
                        <a:pt x="340" y="359"/>
                      </a:cubicBezTo>
                      <a:cubicBezTo>
                        <a:pt x="107" y="609"/>
                        <a:pt x="0" y="949"/>
                        <a:pt x="0" y="1379"/>
                      </a:cubicBezTo>
                      <a:cubicBezTo>
                        <a:pt x="0" y="1790"/>
                        <a:pt x="107" y="2112"/>
                        <a:pt x="340" y="2363"/>
                      </a:cubicBezTo>
                      <a:cubicBezTo>
                        <a:pt x="555" y="2596"/>
                        <a:pt x="841" y="2721"/>
                        <a:pt x="1199" y="2721"/>
                      </a:cubicBezTo>
                      <a:cubicBezTo>
                        <a:pt x="1485" y="2721"/>
                        <a:pt x="1700" y="2649"/>
                        <a:pt x="1897" y="2506"/>
                      </a:cubicBezTo>
                      <a:cubicBezTo>
                        <a:pt x="2076" y="2363"/>
                        <a:pt x="2201" y="2148"/>
                        <a:pt x="2291" y="1862"/>
                      </a:cubicBezTo>
                      <a:lnTo>
                        <a:pt x="1772" y="1701"/>
                      </a:lnTo>
                      <a:cubicBezTo>
                        <a:pt x="1736" y="1898"/>
                        <a:pt x="1646" y="2041"/>
                        <a:pt x="1557" y="2130"/>
                      </a:cubicBezTo>
                      <a:cubicBezTo>
                        <a:pt x="1450" y="2220"/>
                        <a:pt x="1324" y="2256"/>
                        <a:pt x="1181" y="2256"/>
                      </a:cubicBezTo>
                      <a:cubicBezTo>
                        <a:pt x="1002" y="2256"/>
                        <a:pt x="841" y="2184"/>
                        <a:pt x="716" y="2059"/>
                      </a:cubicBezTo>
                      <a:cubicBezTo>
                        <a:pt x="608" y="1916"/>
                        <a:pt x="537" y="1683"/>
                        <a:pt x="537" y="1343"/>
                      </a:cubicBezTo>
                      <a:cubicBezTo>
                        <a:pt x="537" y="1039"/>
                        <a:pt x="608" y="806"/>
                        <a:pt x="734" y="663"/>
                      </a:cubicBezTo>
                      <a:cubicBezTo>
                        <a:pt x="841" y="520"/>
                        <a:pt x="1002" y="448"/>
                        <a:pt x="1199" y="448"/>
                      </a:cubicBezTo>
                      <a:cubicBezTo>
                        <a:pt x="1342" y="448"/>
                        <a:pt x="1467" y="502"/>
                        <a:pt x="1557" y="574"/>
                      </a:cubicBezTo>
                      <a:cubicBezTo>
                        <a:pt x="1664" y="645"/>
                        <a:pt x="1718" y="752"/>
                        <a:pt x="1754" y="896"/>
                      </a:cubicBezTo>
                      <a:lnTo>
                        <a:pt x="2273" y="770"/>
                      </a:lnTo>
                      <a:cubicBezTo>
                        <a:pt x="2219" y="556"/>
                        <a:pt x="2130" y="395"/>
                        <a:pt x="2004" y="287"/>
                      </a:cubicBezTo>
                      <a:cubicBezTo>
                        <a:pt x="1807" y="90"/>
                        <a:pt x="1557" y="1"/>
                        <a:pt x="1235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2" name="Google Shape;562;p15"/>
                <p:cNvSpPr/>
                <p:nvPr/>
              </p:nvSpPr>
              <p:spPr>
                <a:xfrm>
                  <a:off x="3614025" y="2778300"/>
                  <a:ext cx="49250" cy="4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0" h="1987" extrusionOk="0">
                      <a:moveTo>
                        <a:pt x="985" y="394"/>
                      </a:moveTo>
                      <a:cubicBezTo>
                        <a:pt x="1110" y="394"/>
                        <a:pt x="1236" y="448"/>
                        <a:pt x="1307" y="555"/>
                      </a:cubicBezTo>
                      <a:cubicBezTo>
                        <a:pt x="1397" y="645"/>
                        <a:pt x="1450" y="788"/>
                        <a:pt x="1450" y="985"/>
                      </a:cubicBezTo>
                      <a:cubicBezTo>
                        <a:pt x="1450" y="1182"/>
                        <a:pt x="1397" y="1325"/>
                        <a:pt x="1307" y="1414"/>
                      </a:cubicBezTo>
                      <a:cubicBezTo>
                        <a:pt x="1236" y="1522"/>
                        <a:pt x="1110" y="1575"/>
                        <a:pt x="985" y="1575"/>
                      </a:cubicBezTo>
                      <a:cubicBezTo>
                        <a:pt x="860" y="1575"/>
                        <a:pt x="753" y="1522"/>
                        <a:pt x="663" y="1414"/>
                      </a:cubicBezTo>
                      <a:cubicBezTo>
                        <a:pt x="574" y="1325"/>
                        <a:pt x="520" y="1182"/>
                        <a:pt x="520" y="985"/>
                      </a:cubicBezTo>
                      <a:cubicBezTo>
                        <a:pt x="520" y="806"/>
                        <a:pt x="574" y="645"/>
                        <a:pt x="663" y="555"/>
                      </a:cubicBezTo>
                      <a:cubicBezTo>
                        <a:pt x="753" y="448"/>
                        <a:pt x="860" y="394"/>
                        <a:pt x="985" y="394"/>
                      </a:cubicBezTo>
                      <a:close/>
                      <a:moveTo>
                        <a:pt x="985" y="1"/>
                      </a:moveTo>
                      <a:cubicBezTo>
                        <a:pt x="806" y="1"/>
                        <a:pt x="627" y="36"/>
                        <a:pt x="484" y="108"/>
                      </a:cubicBezTo>
                      <a:cubicBezTo>
                        <a:pt x="323" y="197"/>
                        <a:pt x="216" y="323"/>
                        <a:pt x="126" y="466"/>
                      </a:cubicBezTo>
                      <a:cubicBezTo>
                        <a:pt x="55" y="627"/>
                        <a:pt x="1" y="788"/>
                        <a:pt x="1" y="967"/>
                      </a:cubicBezTo>
                      <a:cubicBezTo>
                        <a:pt x="1" y="1182"/>
                        <a:pt x="55" y="1361"/>
                        <a:pt x="126" y="1522"/>
                      </a:cubicBezTo>
                      <a:cubicBezTo>
                        <a:pt x="216" y="1665"/>
                        <a:pt x="323" y="1790"/>
                        <a:pt x="484" y="1862"/>
                      </a:cubicBezTo>
                      <a:cubicBezTo>
                        <a:pt x="645" y="1933"/>
                        <a:pt x="806" y="1987"/>
                        <a:pt x="985" y="1987"/>
                      </a:cubicBezTo>
                      <a:cubicBezTo>
                        <a:pt x="1271" y="1987"/>
                        <a:pt x="1504" y="1880"/>
                        <a:pt x="1683" y="1701"/>
                      </a:cubicBezTo>
                      <a:cubicBezTo>
                        <a:pt x="1880" y="1504"/>
                        <a:pt x="1969" y="1271"/>
                        <a:pt x="1969" y="985"/>
                      </a:cubicBezTo>
                      <a:cubicBezTo>
                        <a:pt x="1969" y="698"/>
                        <a:pt x="1880" y="466"/>
                        <a:pt x="1683" y="269"/>
                      </a:cubicBezTo>
                      <a:cubicBezTo>
                        <a:pt x="1504" y="90"/>
                        <a:pt x="1271" y="1"/>
                        <a:pt x="985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3" name="Google Shape;563;p15"/>
                <p:cNvSpPr/>
                <p:nvPr/>
              </p:nvSpPr>
              <p:spPr>
                <a:xfrm>
                  <a:off x="3538425" y="2866000"/>
                  <a:ext cx="23750" cy="3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0" h="1271" extrusionOk="0">
                      <a:moveTo>
                        <a:pt x="609" y="0"/>
                      </a:moveTo>
                      <a:cubicBezTo>
                        <a:pt x="412" y="0"/>
                        <a:pt x="269" y="72"/>
                        <a:pt x="162" y="179"/>
                      </a:cubicBezTo>
                      <a:cubicBezTo>
                        <a:pt x="54" y="286"/>
                        <a:pt x="1" y="447"/>
                        <a:pt x="1" y="644"/>
                      </a:cubicBezTo>
                      <a:cubicBezTo>
                        <a:pt x="1" y="823"/>
                        <a:pt x="54" y="984"/>
                        <a:pt x="162" y="1092"/>
                      </a:cubicBezTo>
                      <a:cubicBezTo>
                        <a:pt x="269" y="1217"/>
                        <a:pt x="412" y="1271"/>
                        <a:pt x="591" y="1271"/>
                      </a:cubicBezTo>
                      <a:cubicBezTo>
                        <a:pt x="663" y="1271"/>
                        <a:pt x="716" y="1271"/>
                        <a:pt x="770" y="1253"/>
                      </a:cubicBezTo>
                      <a:cubicBezTo>
                        <a:pt x="842" y="1235"/>
                        <a:pt x="895" y="1217"/>
                        <a:pt x="949" y="1199"/>
                      </a:cubicBezTo>
                      <a:lnTo>
                        <a:pt x="949" y="1002"/>
                      </a:lnTo>
                      <a:cubicBezTo>
                        <a:pt x="895" y="1038"/>
                        <a:pt x="842" y="1056"/>
                        <a:pt x="788" y="1074"/>
                      </a:cubicBezTo>
                      <a:cubicBezTo>
                        <a:pt x="734" y="1092"/>
                        <a:pt x="663" y="1110"/>
                        <a:pt x="609" y="1110"/>
                      </a:cubicBezTo>
                      <a:cubicBezTo>
                        <a:pt x="484" y="1110"/>
                        <a:pt x="376" y="1056"/>
                        <a:pt x="323" y="984"/>
                      </a:cubicBezTo>
                      <a:cubicBezTo>
                        <a:pt x="251" y="895"/>
                        <a:pt x="215" y="787"/>
                        <a:pt x="215" y="644"/>
                      </a:cubicBezTo>
                      <a:cubicBezTo>
                        <a:pt x="215" y="483"/>
                        <a:pt x="251" y="376"/>
                        <a:pt x="323" y="304"/>
                      </a:cubicBezTo>
                      <a:cubicBezTo>
                        <a:pt x="376" y="215"/>
                        <a:pt x="484" y="179"/>
                        <a:pt x="609" y="179"/>
                      </a:cubicBezTo>
                      <a:cubicBezTo>
                        <a:pt x="663" y="179"/>
                        <a:pt x="734" y="179"/>
                        <a:pt x="788" y="197"/>
                      </a:cubicBezTo>
                      <a:cubicBezTo>
                        <a:pt x="842" y="215"/>
                        <a:pt x="895" y="233"/>
                        <a:pt x="949" y="268"/>
                      </a:cubicBezTo>
                      <a:lnTo>
                        <a:pt x="949" y="89"/>
                      </a:lnTo>
                      <a:cubicBezTo>
                        <a:pt x="895" y="54"/>
                        <a:pt x="842" y="36"/>
                        <a:pt x="788" y="36"/>
                      </a:cubicBezTo>
                      <a:cubicBezTo>
                        <a:pt x="716" y="18"/>
                        <a:pt x="663" y="0"/>
                        <a:pt x="609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4" name="Google Shape;564;p15"/>
                <p:cNvSpPr/>
                <p:nvPr/>
              </p:nvSpPr>
              <p:spPr>
                <a:xfrm>
                  <a:off x="3564825" y="2866000"/>
                  <a:ext cx="27750" cy="3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" h="1271" extrusionOk="0">
                      <a:moveTo>
                        <a:pt x="555" y="179"/>
                      </a:moveTo>
                      <a:cubicBezTo>
                        <a:pt x="663" y="179"/>
                        <a:pt x="734" y="215"/>
                        <a:pt x="806" y="304"/>
                      </a:cubicBezTo>
                      <a:cubicBezTo>
                        <a:pt x="859" y="376"/>
                        <a:pt x="895" y="501"/>
                        <a:pt x="895" y="644"/>
                      </a:cubicBezTo>
                      <a:cubicBezTo>
                        <a:pt x="895" y="787"/>
                        <a:pt x="859" y="895"/>
                        <a:pt x="806" y="984"/>
                      </a:cubicBezTo>
                      <a:cubicBezTo>
                        <a:pt x="734" y="1056"/>
                        <a:pt x="663" y="1110"/>
                        <a:pt x="555" y="1110"/>
                      </a:cubicBezTo>
                      <a:cubicBezTo>
                        <a:pt x="448" y="1110"/>
                        <a:pt x="358" y="1056"/>
                        <a:pt x="305" y="984"/>
                      </a:cubicBezTo>
                      <a:cubicBezTo>
                        <a:pt x="251" y="895"/>
                        <a:pt x="215" y="787"/>
                        <a:pt x="215" y="644"/>
                      </a:cubicBezTo>
                      <a:cubicBezTo>
                        <a:pt x="215" y="501"/>
                        <a:pt x="251" y="376"/>
                        <a:pt x="305" y="304"/>
                      </a:cubicBezTo>
                      <a:cubicBezTo>
                        <a:pt x="358" y="215"/>
                        <a:pt x="448" y="179"/>
                        <a:pt x="555" y="179"/>
                      </a:cubicBezTo>
                      <a:close/>
                      <a:moveTo>
                        <a:pt x="555" y="0"/>
                      </a:moveTo>
                      <a:cubicBezTo>
                        <a:pt x="376" y="0"/>
                        <a:pt x="251" y="72"/>
                        <a:pt x="144" y="179"/>
                      </a:cubicBezTo>
                      <a:cubicBezTo>
                        <a:pt x="54" y="286"/>
                        <a:pt x="0" y="447"/>
                        <a:pt x="0" y="644"/>
                      </a:cubicBezTo>
                      <a:cubicBezTo>
                        <a:pt x="0" y="841"/>
                        <a:pt x="54" y="984"/>
                        <a:pt x="144" y="1110"/>
                      </a:cubicBezTo>
                      <a:cubicBezTo>
                        <a:pt x="251" y="1217"/>
                        <a:pt x="376" y="1271"/>
                        <a:pt x="555" y="1271"/>
                      </a:cubicBezTo>
                      <a:cubicBezTo>
                        <a:pt x="734" y="1271"/>
                        <a:pt x="859" y="1217"/>
                        <a:pt x="967" y="1110"/>
                      </a:cubicBezTo>
                      <a:cubicBezTo>
                        <a:pt x="1056" y="984"/>
                        <a:pt x="1110" y="841"/>
                        <a:pt x="1110" y="644"/>
                      </a:cubicBezTo>
                      <a:cubicBezTo>
                        <a:pt x="1110" y="447"/>
                        <a:pt x="1056" y="286"/>
                        <a:pt x="967" y="179"/>
                      </a:cubicBezTo>
                      <a:cubicBezTo>
                        <a:pt x="859" y="72"/>
                        <a:pt x="734" y="0"/>
                        <a:pt x="555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5" name="Google Shape;565;p15"/>
                <p:cNvSpPr/>
                <p:nvPr/>
              </p:nvSpPr>
              <p:spPr>
                <a:xfrm>
                  <a:off x="3596600" y="2855250"/>
                  <a:ext cx="26850" cy="4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4" h="1701" extrusionOk="0">
                      <a:moveTo>
                        <a:pt x="519" y="609"/>
                      </a:moveTo>
                      <a:cubicBezTo>
                        <a:pt x="626" y="609"/>
                        <a:pt x="716" y="645"/>
                        <a:pt x="770" y="734"/>
                      </a:cubicBezTo>
                      <a:cubicBezTo>
                        <a:pt x="841" y="806"/>
                        <a:pt x="859" y="931"/>
                        <a:pt x="859" y="1074"/>
                      </a:cubicBezTo>
                      <a:cubicBezTo>
                        <a:pt x="859" y="1217"/>
                        <a:pt x="841" y="1325"/>
                        <a:pt x="770" y="1414"/>
                      </a:cubicBezTo>
                      <a:cubicBezTo>
                        <a:pt x="716" y="1486"/>
                        <a:pt x="626" y="1540"/>
                        <a:pt x="519" y="1540"/>
                      </a:cubicBezTo>
                      <a:cubicBezTo>
                        <a:pt x="429" y="1540"/>
                        <a:pt x="340" y="1486"/>
                        <a:pt x="286" y="1414"/>
                      </a:cubicBezTo>
                      <a:cubicBezTo>
                        <a:pt x="215" y="1325"/>
                        <a:pt x="197" y="1217"/>
                        <a:pt x="197" y="1074"/>
                      </a:cubicBezTo>
                      <a:cubicBezTo>
                        <a:pt x="197" y="931"/>
                        <a:pt x="215" y="806"/>
                        <a:pt x="286" y="734"/>
                      </a:cubicBezTo>
                      <a:cubicBezTo>
                        <a:pt x="340" y="645"/>
                        <a:pt x="429" y="609"/>
                        <a:pt x="519" y="609"/>
                      </a:cubicBezTo>
                      <a:close/>
                      <a:moveTo>
                        <a:pt x="0" y="1"/>
                      </a:moveTo>
                      <a:lnTo>
                        <a:pt x="0" y="1665"/>
                      </a:lnTo>
                      <a:lnTo>
                        <a:pt x="197" y="1665"/>
                      </a:lnTo>
                      <a:lnTo>
                        <a:pt x="197" y="1486"/>
                      </a:lnTo>
                      <a:cubicBezTo>
                        <a:pt x="233" y="1557"/>
                        <a:pt x="286" y="1611"/>
                        <a:pt x="340" y="1647"/>
                      </a:cubicBezTo>
                      <a:cubicBezTo>
                        <a:pt x="412" y="1683"/>
                        <a:pt x="483" y="1701"/>
                        <a:pt x="573" y="1701"/>
                      </a:cubicBezTo>
                      <a:cubicBezTo>
                        <a:pt x="716" y="1701"/>
                        <a:pt x="841" y="1647"/>
                        <a:pt x="931" y="1522"/>
                      </a:cubicBezTo>
                      <a:cubicBezTo>
                        <a:pt x="1020" y="1414"/>
                        <a:pt x="1074" y="1253"/>
                        <a:pt x="1074" y="1074"/>
                      </a:cubicBezTo>
                      <a:cubicBezTo>
                        <a:pt x="1074" y="877"/>
                        <a:pt x="1020" y="734"/>
                        <a:pt x="931" y="609"/>
                      </a:cubicBezTo>
                      <a:cubicBezTo>
                        <a:pt x="841" y="502"/>
                        <a:pt x="716" y="430"/>
                        <a:pt x="573" y="430"/>
                      </a:cubicBezTo>
                      <a:cubicBezTo>
                        <a:pt x="483" y="430"/>
                        <a:pt x="412" y="448"/>
                        <a:pt x="340" y="484"/>
                      </a:cubicBezTo>
                      <a:cubicBezTo>
                        <a:pt x="286" y="519"/>
                        <a:pt x="233" y="573"/>
                        <a:pt x="197" y="645"/>
                      </a:cubicBezTo>
                      <a:lnTo>
                        <a:pt x="197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6" name="Google Shape;566;p15"/>
                <p:cNvSpPr/>
                <p:nvPr/>
              </p:nvSpPr>
              <p:spPr>
                <a:xfrm>
                  <a:off x="3624325" y="2866000"/>
                  <a:ext cx="25525" cy="3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1" h="1271" extrusionOk="0">
                      <a:moveTo>
                        <a:pt x="824" y="626"/>
                      </a:moveTo>
                      <a:lnTo>
                        <a:pt x="824" y="680"/>
                      </a:lnTo>
                      <a:cubicBezTo>
                        <a:pt x="824" y="805"/>
                        <a:pt x="788" y="913"/>
                        <a:pt x="716" y="984"/>
                      </a:cubicBezTo>
                      <a:cubicBezTo>
                        <a:pt x="645" y="1056"/>
                        <a:pt x="555" y="1110"/>
                        <a:pt x="448" y="1110"/>
                      </a:cubicBezTo>
                      <a:cubicBezTo>
                        <a:pt x="376" y="1110"/>
                        <a:pt x="305" y="1092"/>
                        <a:pt x="269" y="1038"/>
                      </a:cubicBezTo>
                      <a:cubicBezTo>
                        <a:pt x="215" y="1002"/>
                        <a:pt x="197" y="948"/>
                        <a:pt x="197" y="877"/>
                      </a:cubicBezTo>
                      <a:cubicBezTo>
                        <a:pt x="197" y="787"/>
                        <a:pt x="233" y="734"/>
                        <a:pt x="287" y="680"/>
                      </a:cubicBezTo>
                      <a:cubicBezTo>
                        <a:pt x="358" y="644"/>
                        <a:pt x="466" y="626"/>
                        <a:pt x="627" y="626"/>
                      </a:cubicBezTo>
                      <a:close/>
                      <a:moveTo>
                        <a:pt x="502" y="0"/>
                      </a:moveTo>
                      <a:cubicBezTo>
                        <a:pt x="430" y="0"/>
                        <a:pt x="358" y="18"/>
                        <a:pt x="305" y="36"/>
                      </a:cubicBezTo>
                      <a:cubicBezTo>
                        <a:pt x="233" y="36"/>
                        <a:pt x="162" y="72"/>
                        <a:pt x="90" y="89"/>
                      </a:cubicBezTo>
                      <a:lnTo>
                        <a:pt x="90" y="268"/>
                      </a:lnTo>
                      <a:cubicBezTo>
                        <a:pt x="144" y="233"/>
                        <a:pt x="215" y="215"/>
                        <a:pt x="269" y="197"/>
                      </a:cubicBezTo>
                      <a:cubicBezTo>
                        <a:pt x="341" y="179"/>
                        <a:pt x="412" y="179"/>
                        <a:pt x="484" y="179"/>
                      </a:cubicBezTo>
                      <a:cubicBezTo>
                        <a:pt x="591" y="179"/>
                        <a:pt x="663" y="197"/>
                        <a:pt x="734" y="251"/>
                      </a:cubicBezTo>
                      <a:cubicBezTo>
                        <a:pt x="788" y="304"/>
                        <a:pt x="824" y="376"/>
                        <a:pt x="824" y="465"/>
                      </a:cubicBezTo>
                      <a:lnTo>
                        <a:pt x="824" y="483"/>
                      </a:lnTo>
                      <a:lnTo>
                        <a:pt x="537" y="483"/>
                      </a:lnTo>
                      <a:cubicBezTo>
                        <a:pt x="358" y="483"/>
                        <a:pt x="233" y="519"/>
                        <a:pt x="144" y="591"/>
                      </a:cubicBezTo>
                      <a:cubicBezTo>
                        <a:pt x="36" y="644"/>
                        <a:pt x="1" y="752"/>
                        <a:pt x="1" y="895"/>
                      </a:cubicBezTo>
                      <a:cubicBezTo>
                        <a:pt x="1" y="1002"/>
                        <a:pt x="36" y="1092"/>
                        <a:pt x="108" y="1163"/>
                      </a:cubicBezTo>
                      <a:cubicBezTo>
                        <a:pt x="179" y="1235"/>
                        <a:pt x="287" y="1271"/>
                        <a:pt x="394" y="1271"/>
                      </a:cubicBezTo>
                      <a:cubicBezTo>
                        <a:pt x="502" y="1271"/>
                        <a:pt x="573" y="1253"/>
                        <a:pt x="645" y="1217"/>
                      </a:cubicBezTo>
                      <a:cubicBezTo>
                        <a:pt x="716" y="1181"/>
                        <a:pt x="770" y="1127"/>
                        <a:pt x="824" y="1056"/>
                      </a:cubicBezTo>
                      <a:lnTo>
                        <a:pt x="824" y="1235"/>
                      </a:lnTo>
                      <a:lnTo>
                        <a:pt x="1021" y="1235"/>
                      </a:lnTo>
                      <a:lnTo>
                        <a:pt x="1021" y="555"/>
                      </a:lnTo>
                      <a:cubicBezTo>
                        <a:pt x="1021" y="376"/>
                        <a:pt x="967" y="233"/>
                        <a:pt x="877" y="143"/>
                      </a:cubicBezTo>
                      <a:cubicBezTo>
                        <a:pt x="806" y="54"/>
                        <a:pt x="663" y="0"/>
                        <a:pt x="502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7" name="Google Shape;567;p15"/>
                <p:cNvSpPr/>
                <p:nvPr/>
              </p:nvSpPr>
              <p:spPr>
                <a:xfrm>
                  <a:off x="3655650" y="2855250"/>
                  <a:ext cx="4950" cy="4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" h="1665" extrusionOk="0">
                      <a:moveTo>
                        <a:pt x="0" y="1"/>
                      </a:moveTo>
                      <a:lnTo>
                        <a:pt x="0" y="1665"/>
                      </a:lnTo>
                      <a:lnTo>
                        <a:pt x="197" y="1665"/>
                      </a:lnTo>
                      <a:lnTo>
                        <a:pt x="197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8" name="Google Shape;568;p15"/>
                <p:cNvSpPr/>
                <p:nvPr/>
              </p:nvSpPr>
              <p:spPr>
                <a:xfrm>
                  <a:off x="3662800" y="2858375"/>
                  <a:ext cx="18825" cy="3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" h="1540" extrusionOk="0">
                      <a:moveTo>
                        <a:pt x="144" y="1"/>
                      </a:moveTo>
                      <a:lnTo>
                        <a:pt x="144" y="341"/>
                      </a:lnTo>
                      <a:lnTo>
                        <a:pt x="0" y="341"/>
                      </a:lnTo>
                      <a:lnTo>
                        <a:pt x="0" y="502"/>
                      </a:lnTo>
                      <a:lnTo>
                        <a:pt x="144" y="502"/>
                      </a:lnTo>
                      <a:lnTo>
                        <a:pt x="144" y="1146"/>
                      </a:lnTo>
                      <a:cubicBezTo>
                        <a:pt x="144" y="1289"/>
                        <a:pt x="179" y="1397"/>
                        <a:pt x="233" y="1450"/>
                      </a:cubicBezTo>
                      <a:cubicBezTo>
                        <a:pt x="305" y="1522"/>
                        <a:pt x="394" y="1540"/>
                        <a:pt x="555" y="1540"/>
                      </a:cubicBezTo>
                      <a:lnTo>
                        <a:pt x="752" y="1540"/>
                      </a:lnTo>
                      <a:lnTo>
                        <a:pt x="752" y="1379"/>
                      </a:lnTo>
                      <a:lnTo>
                        <a:pt x="555" y="1379"/>
                      </a:lnTo>
                      <a:cubicBezTo>
                        <a:pt x="466" y="1379"/>
                        <a:pt x="412" y="1361"/>
                        <a:pt x="394" y="1343"/>
                      </a:cubicBezTo>
                      <a:cubicBezTo>
                        <a:pt x="358" y="1307"/>
                        <a:pt x="358" y="1253"/>
                        <a:pt x="358" y="1146"/>
                      </a:cubicBezTo>
                      <a:lnTo>
                        <a:pt x="358" y="502"/>
                      </a:lnTo>
                      <a:lnTo>
                        <a:pt x="752" y="502"/>
                      </a:lnTo>
                      <a:lnTo>
                        <a:pt x="752" y="341"/>
                      </a:lnTo>
                      <a:lnTo>
                        <a:pt x="358" y="341"/>
                      </a:lnTo>
                      <a:lnTo>
                        <a:pt x="358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9" name="Google Shape;569;p15"/>
                <p:cNvSpPr/>
                <p:nvPr/>
              </p:nvSpPr>
              <p:spPr>
                <a:xfrm>
                  <a:off x="3562575" y="2925925"/>
                  <a:ext cx="42100" cy="6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4" h="2722" extrusionOk="0">
                      <a:moveTo>
                        <a:pt x="770" y="1"/>
                      </a:moveTo>
                      <a:cubicBezTo>
                        <a:pt x="663" y="1"/>
                        <a:pt x="538" y="19"/>
                        <a:pt x="413" y="55"/>
                      </a:cubicBezTo>
                      <a:cubicBezTo>
                        <a:pt x="287" y="73"/>
                        <a:pt x="162" y="126"/>
                        <a:pt x="19" y="180"/>
                      </a:cubicBezTo>
                      <a:lnTo>
                        <a:pt x="19" y="538"/>
                      </a:lnTo>
                      <a:cubicBezTo>
                        <a:pt x="162" y="466"/>
                        <a:pt x="287" y="413"/>
                        <a:pt x="413" y="359"/>
                      </a:cubicBezTo>
                      <a:cubicBezTo>
                        <a:pt x="538" y="323"/>
                        <a:pt x="663" y="305"/>
                        <a:pt x="770" y="305"/>
                      </a:cubicBezTo>
                      <a:cubicBezTo>
                        <a:pt x="932" y="305"/>
                        <a:pt x="1057" y="359"/>
                        <a:pt x="1164" y="448"/>
                      </a:cubicBezTo>
                      <a:cubicBezTo>
                        <a:pt x="1254" y="538"/>
                        <a:pt x="1307" y="645"/>
                        <a:pt x="1307" y="788"/>
                      </a:cubicBezTo>
                      <a:cubicBezTo>
                        <a:pt x="1307" y="878"/>
                        <a:pt x="1289" y="967"/>
                        <a:pt x="1236" y="1057"/>
                      </a:cubicBezTo>
                      <a:cubicBezTo>
                        <a:pt x="1200" y="1146"/>
                        <a:pt x="1110" y="1254"/>
                        <a:pt x="1003" y="1379"/>
                      </a:cubicBezTo>
                      <a:cubicBezTo>
                        <a:pt x="932" y="1450"/>
                        <a:pt x="788" y="1612"/>
                        <a:pt x="556" y="1844"/>
                      </a:cubicBezTo>
                      <a:cubicBezTo>
                        <a:pt x="323" y="2095"/>
                        <a:pt x="126" y="2274"/>
                        <a:pt x="1" y="2417"/>
                      </a:cubicBezTo>
                      <a:lnTo>
                        <a:pt x="1" y="2721"/>
                      </a:lnTo>
                      <a:lnTo>
                        <a:pt x="1683" y="2721"/>
                      </a:lnTo>
                      <a:lnTo>
                        <a:pt x="1683" y="2417"/>
                      </a:lnTo>
                      <a:lnTo>
                        <a:pt x="430" y="2417"/>
                      </a:lnTo>
                      <a:cubicBezTo>
                        <a:pt x="717" y="2130"/>
                        <a:pt x="949" y="1898"/>
                        <a:pt x="1110" y="1719"/>
                      </a:cubicBezTo>
                      <a:cubicBezTo>
                        <a:pt x="1272" y="1558"/>
                        <a:pt x="1361" y="1468"/>
                        <a:pt x="1397" y="1433"/>
                      </a:cubicBezTo>
                      <a:cubicBezTo>
                        <a:pt x="1504" y="1289"/>
                        <a:pt x="1576" y="1182"/>
                        <a:pt x="1612" y="1075"/>
                      </a:cubicBezTo>
                      <a:cubicBezTo>
                        <a:pt x="1647" y="985"/>
                        <a:pt x="1683" y="878"/>
                        <a:pt x="1683" y="770"/>
                      </a:cubicBezTo>
                      <a:cubicBezTo>
                        <a:pt x="1683" y="538"/>
                        <a:pt x="1594" y="359"/>
                        <a:pt x="1433" y="216"/>
                      </a:cubicBezTo>
                      <a:cubicBezTo>
                        <a:pt x="1272" y="73"/>
                        <a:pt x="1039" y="1"/>
                        <a:pt x="770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0" name="Google Shape;570;p15"/>
                <p:cNvSpPr/>
                <p:nvPr/>
              </p:nvSpPr>
              <p:spPr>
                <a:xfrm>
                  <a:off x="3613150" y="2927275"/>
                  <a:ext cx="42975" cy="6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9" h="2668" extrusionOk="0">
                      <a:moveTo>
                        <a:pt x="0" y="1"/>
                      </a:moveTo>
                      <a:lnTo>
                        <a:pt x="0" y="305"/>
                      </a:lnTo>
                      <a:lnTo>
                        <a:pt x="1289" y="305"/>
                      </a:lnTo>
                      <a:lnTo>
                        <a:pt x="376" y="2667"/>
                      </a:lnTo>
                      <a:lnTo>
                        <a:pt x="752" y="2667"/>
                      </a:lnTo>
                      <a:lnTo>
                        <a:pt x="1718" y="144"/>
                      </a:lnTo>
                      <a:lnTo>
                        <a:pt x="1718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1" name="Google Shape;571;p15"/>
                <p:cNvSpPr/>
                <p:nvPr/>
              </p:nvSpPr>
              <p:spPr>
                <a:xfrm>
                  <a:off x="3957625" y="2653925"/>
                  <a:ext cx="43425" cy="6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7" h="2721" extrusionOk="0">
                      <a:moveTo>
                        <a:pt x="126" y="1"/>
                      </a:moveTo>
                      <a:lnTo>
                        <a:pt x="126" y="1343"/>
                      </a:lnTo>
                      <a:cubicBezTo>
                        <a:pt x="215" y="1307"/>
                        <a:pt x="323" y="1271"/>
                        <a:pt x="412" y="1253"/>
                      </a:cubicBezTo>
                      <a:cubicBezTo>
                        <a:pt x="501" y="1218"/>
                        <a:pt x="609" y="1218"/>
                        <a:pt x="698" y="1218"/>
                      </a:cubicBezTo>
                      <a:cubicBezTo>
                        <a:pt x="913" y="1218"/>
                        <a:pt x="1074" y="1271"/>
                        <a:pt x="1199" y="1379"/>
                      </a:cubicBezTo>
                      <a:cubicBezTo>
                        <a:pt x="1307" y="1486"/>
                        <a:pt x="1378" y="1629"/>
                        <a:pt x="1378" y="1826"/>
                      </a:cubicBezTo>
                      <a:cubicBezTo>
                        <a:pt x="1378" y="2005"/>
                        <a:pt x="1307" y="2148"/>
                        <a:pt x="1199" y="2255"/>
                      </a:cubicBezTo>
                      <a:cubicBezTo>
                        <a:pt x="1074" y="2363"/>
                        <a:pt x="913" y="2417"/>
                        <a:pt x="698" y="2417"/>
                      </a:cubicBezTo>
                      <a:cubicBezTo>
                        <a:pt x="573" y="2417"/>
                        <a:pt x="448" y="2417"/>
                        <a:pt x="340" y="2381"/>
                      </a:cubicBezTo>
                      <a:cubicBezTo>
                        <a:pt x="215" y="2345"/>
                        <a:pt x="108" y="2309"/>
                        <a:pt x="0" y="2255"/>
                      </a:cubicBezTo>
                      <a:lnTo>
                        <a:pt x="0" y="2613"/>
                      </a:lnTo>
                      <a:cubicBezTo>
                        <a:pt x="126" y="2649"/>
                        <a:pt x="251" y="2685"/>
                        <a:pt x="358" y="2703"/>
                      </a:cubicBezTo>
                      <a:cubicBezTo>
                        <a:pt x="484" y="2721"/>
                        <a:pt x="591" y="2721"/>
                        <a:pt x="716" y="2721"/>
                      </a:cubicBezTo>
                      <a:cubicBezTo>
                        <a:pt x="1038" y="2721"/>
                        <a:pt x="1289" y="2649"/>
                        <a:pt x="1468" y="2488"/>
                      </a:cubicBezTo>
                      <a:cubicBezTo>
                        <a:pt x="1647" y="2327"/>
                        <a:pt x="1736" y="2112"/>
                        <a:pt x="1736" y="1826"/>
                      </a:cubicBezTo>
                      <a:cubicBezTo>
                        <a:pt x="1736" y="1540"/>
                        <a:pt x="1647" y="1325"/>
                        <a:pt x="1468" y="1164"/>
                      </a:cubicBezTo>
                      <a:cubicBezTo>
                        <a:pt x="1289" y="985"/>
                        <a:pt x="1056" y="913"/>
                        <a:pt x="770" y="913"/>
                      </a:cubicBezTo>
                      <a:cubicBezTo>
                        <a:pt x="716" y="913"/>
                        <a:pt x="663" y="913"/>
                        <a:pt x="609" y="931"/>
                      </a:cubicBezTo>
                      <a:cubicBezTo>
                        <a:pt x="555" y="931"/>
                        <a:pt x="501" y="949"/>
                        <a:pt x="448" y="967"/>
                      </a:cubicBezTo>
                      <a:lnTo>
                        <a:pt x="448" y="305"/>
                      </a:lnTo>
                      <a:lnTo>
                        <a:pt x="1539" y="305"/>
                      </a:lnTo>
                      <a:lnTo>
                        <a:pt x="1539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2" name="Google Shape;572;p15"/>
                <p:cNvSpPr/>
                <p:nvPr/>
              </p:nvSpPr>
              <p:spPr>
                <a:xfrm>
                  <a:off x="4006375" y="2653025"/>
                  <a:ext cx="46125" cy="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5" h="2757" extrusionOk="0">
                      <a:moveTo>
                        <a:pt x="896" y="287"/>
                      </a:moveTo>
                      <a:cubicBezTo>
                        <a:pt x="1057" y="287"/>
                        <a:pt x="1182" y="341"/>
                        <a:pt x="1272" y="448"/>
                      </a:cubicBezTo>
                      <a:cubicBezTo>
                        <a:pt x="1379" y="556"/>
                        <a:pt x="1415" y="717"/>
                        <a:pt x="1415" y="896"/>
                      </a:cubicBezTo>
                      <a:cubicBezTo>
                        <a:pt x="1415" y="1093"/>
                        <a:pt x="1379" y="1254"/>
                        <a:pt x="1272" y="1361"/>
                      </a:cubicBezTo>
                      <a:cubicBezTo>
                        <a:pt x="1182" y="1468"/>
                        <a:pt x="1057" y="1522"/>
                        <a:pt x="896" y="1522"/>
                      </a:cubicBezTo>
                      <a:cubicBezTo>
                        <a:pt x="735" y="1522"/>
                        <a:pt x="592" y="1468"/>
                        <a:pt x="502" y="1361"/>
                      </a:cubicBezTo>
                      <a:cubicBezTo>
                        <a:pt x="413" y="1254"/>
                        <a:pt x="359" y="1093"/>
                        <a:pt x="359" y="896"/>
                      </a:cubicBezTo>
                      <a:cubicBezTo>
                        <a:pt x="359" y="717"/>
                        <a:pt x="413" y="556"/>
                        <a:pt x="502" y="448"/>
                      </a:cubicBezTo>
                      <a:cubicBezTo>
                        <a:pt x="592" y="341"/>
                        <a:pt x="735" y="287"/>
                        <a:pt x="896" y="287"/>
                      </a:cubicBezTo>
                      <a:close/>
                      <a:moveTo>
                        <a:pt x="896" y="1"/>
                      </a:moveTo>
                      <a:cubicBezTo>
                        <a:pt x="627" y="1"/>
                        <a:pt x="413" y="72"/>
                        <a:pt x="252" y="234"/>
                      </a:cubicBezTo>
                      <a:cubicBezTo>
                        <a:pt x="73" y="413"/>
                        <a:pt x="1" y="627"/>
                        <a:pt x="1" y="896"/>
                      </a:cubicBezTo>
                      <a:cubicBezTo>
                        <a:pt x="1" y="1182"/>
                        <a:pt x="73" y="1397"/>
                        <a:pt x="234" y="1558"/>
                      </a:cubicBezTo>
                      <a:cubicBezTo>
                        <a:pt x="395" y="1719"/>
                        <a:pt x="592" y="1808"/>
                        <a:pt x="860" y="1808"/>
                      </a:cubicBezTo>
                      <a:cubicBezTo>
                        <a:pt x="1003" y="1808"/>
                        <a:pt x="1110" y="1773"/>
                        <a:pt x="1218" y="1719"/>
                      </a:cubicBezTo>
                      <a:cubicBezTo>
                        <a:pt x="1325" y="1665"/>
                        <a:pt x="1415" y="1594"/>
                        <a:pt x="1486" y="1486"/>
                      </a:cubicBezTo>
                      <a:lnTo>
                        <a:pt x="1486" y="1486"/>
                      </a:lnTo>
                      <a:cubicBezTo>
                        <a:pt x="1468" y="1808"/>
                        <a:pt x="1397" y="2059"/>
                        <a:pt x="1272" y="2220"/>
                      </a:cubicBezTo>
                      <a:cubicBezTo>
                        <a:pt x="1146" y="2381"/>
                        <a:pt x="967" y="2453"/>
                        <a:pt x="717" y="2453"/>
                      </a:cubicBezTo>
                      <a:cubicBezTo>
                        <a:pt x="627" y="2453"/>
                        <a:pt x="538" y="2453"/>
                        <a:pt x="448" y="2435"/>
                      </a:cubicBezTo>
                      <a:cubicBezTo>
                        <a:pt x="359" y="2399"/>
                        <a:pt x="269" y="2363"/>
                        <a:pt x="180" y="2327"/>
                      </a:cubicBezTo>
                      <a:lnTo>
                        <a:pt x="180" y="2649"/>
                      </a:lnTo>
                      <a:cubicBezTo>
                        <a:pt x="269" y="2685"/>
                        <a:pt x="377" y="2721"/>
                        <a:pt x="466" y="2739"/>
                      </a:cubicBezTo>
                      <a:cubicBezTo>
                        <a:pt x="556" y="2757"/>
                        <a:pt x="645" y="2757"/>
                        <a:pt x="735" y="2757"/>
                      </a:cubicBezTo>
                      <a:cubicBezTo>
                        <a:pt x="1075" y="2757"/>
                        <a:pt x="1343" y="2632"/>
                        <a:pt x="1540" y="2381"/>
                      </a:cubicBezTo>
                      <a:cubicBezTo>
                        <a:pt x="1737" y="2130"/>
                        <a:pt x="1844" y="1808"/>
                        <a:pt x="1844" y="1379"/>
                      </a:cubicBezTo>
                      <a:cubicBezTo>
                        <a:pt x="1844" y="931"/>
                        <a:pt x="1755" y="591"/>
                        <a:pt x="1594" y="341"/>
                      </a:cubicBezTo>
                      <a:cubicBezTo>
                        <a:pt x="1433" y="108"/>
                        <a:pt x="1200" y="1"/>
                        <a:pt x="896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3" name="Google Shape;573;p15"/>
                <p:cNvSpPr/>
                <p:nvPr/>
              </p:nvSpPr>
              <p:spPr>
                <a:xfrm>
                  <a:off x="3962550" y="2761300"/>
                  <a:ext cx="51925" cy="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7" h="2614" extrusionOk="0">
                      <a:moveTo>
                        <a:pt x="0" y="1"/>
                      </a:moveTo>
                      <a:lnTo>
                        <a:pt x="0" y="2613"/>
                      </a:lnTo>
                      <a:lnTo>
                        <a:pt x="483" y="2613"/>
                      </a:lnTo>
                      <a:lnTo>
                        <a:pt x="483" y="913"/>
                      </a:lnTo>
                      <a:lnTo>
                        <a:pt x="1539" y="2613"/>
                      </a:lnTo>
                      <a:lnTo>
                        <a:pt x="2076" y="2613"/>
                      </a:lnTo>
                      <a:lnTo>
                        <a:pt x="2076" y="1"/>
                      </a:lnTo>
                      <a:lnTo>
                        <a:pt x="1575" y="1"/>
                      </a:lnTo>
                      <a:lnTo>
                        <a:pt x="1575" y="1736"/>
                      </a:lnTo>
                      <a:lnTo>
                        <a:pt x="501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4" name="Google Shape;574;p15"/>
                <p:cNvSpPr/>
                <p:nvPr/>
              </p:nvSpPr>
              <p:spPr>
                <a:xfrm>
                  <a:off x="4027425" y="2761300"/>
                  <a:ext cx="12550" cy="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2614" extrusionOk="0">
                      <a:moveTo>
                        <a:pt x="0" y="1"/>
                      </a:moveTo>
                      <a:lnTo>
                        <a:pt x="0" y="466"/>
                      </a:lnTo>
                      <a:lnTo>
                        <a:pt x="501" y="466"/>
                      </a:lnTo>
                      <a:lnTo>
                        <a:pt x="501" y="1"/>
                      </a:lnTo>
                      <a:close/>
                      <a:moveTo>
                        <a:pt x="0" y="716"/>
                      </a:moveTo>
                      <a:lnTo>
                        <a:pt x="0" y="2613"/>
                      </a:lnTo>
                      <a:lnTo>
                        <a:pt x="501" y="2613"/>
                      </a:lnTo>
                      <a:lnTo>
                        <a:pt x="501" y="716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5" name="Google Shape;575;p15"/>
                <p:cNvSpPr/>
                <p:nvPr/>
              </p:nvSpPr>
              <p:spPr>
                <a:xfrm>
                  <a:off x="3937950" y="2866000"/>
                  <a:ext cx="25075" cy="3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" h="1235" extrusionOk="0">
                      <a:moveTo>
                        <a:pt x="591" y="0"/>
                      </a:moveTo>
                      <a:cubicBezTo>
                        <a:pt x="501" y="0"/>
                        <a:pt x="430" y="18"/>
                        <a:pt x="376" y="54"/>
                      </a:cubicBezTo>
                      <a:cubicBezTo>
                        <a:pt x="304" y="89"/>
                        <a:pt x="251" y="143"/>
                        <a:pt x="197" y="215"/>
                      </a:cubicBezTo>
                      <a:lnTo>
                        <a:pt x="197" y="36"/>
                      </a:lnTo>
                      <a:lnTo>
                        <a:pt x="0" y="36"/>
                      </a:lnTo>
                      <a:lnTo>
                        <a:pt x="0" y="1235"/>
                      </a:lnTo>
                      <a:lnTo>
                        <a:pt x="197" y="1235"/>
                      </a:lnTo>
                      <a:lnTo>
                        <a:pt x="197" y="555"/>
                      </a:lnTo>
                      <a:cubicBezTo>
                        <a:pt x="197" y="447"/>
                        <a:pt x="233" y="358"/>
                        <a:pt x="304" y="286"/>
                      </a:cubicBezTo>
                      <a:cubicBezTo>
                        <a:pt x="358" y="215"/>
                        <a:pt x="447" y="179"/>
                        <a:pt x="555" y="179"/>
                      </a:cubicBezTo>
                      <a:cubicBezTo>
                        <a:pt x="644" y="179"/>
                        <a:pt x="698" y="215"/>
                        <a:pt x="752" y="268"/>
                      </a:cubicBezTo>
                      <a:cubicBezTo>
                        <a:pt x="787" y="322"/>
                        <a:pt x="805" y="412"/>
                        <a:pt x="805" y="519"/>
                      </a:cubicBezTo>
                      <a:lnTo>
                        <a:pt x="805" y="1235"/>
                      </a:lnTo>
                      <a:lnTo>
                        <a:pt x="1002" y="1235"/>
                      </a:lnTo>
                      <a:lnTo>
                        <a:pt x="1002" y="519"/>
                      </a:lnTo>
                      <a:cubicBezTo>
                        <a:pt x="1002" y="340"/>
                        <a:pt x="966" y="215"/>
                        <a:pt x="913" y="143"/>
                      </a:cubicBezTo>
                      <a:cubicBezTo>
                        <a:pt x="841" y="54"/>
                        <a:pt x="734" y="0"/>
                        <a:pt x="591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6" name="Google Shape;576;p15"/>
                <p:cNvSpPr/>
                <p:nvPr/>
              </p:nvSpPr>
              <p:spPr>
                <a:xfrm>
                  <a:off x="3967475" y="2855250"/>
                  <a:ext cx="4925" cy="4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" h="1665" extrusionOk="0">
                      <a:moveTo>
                        <a:pt x="0" y="1"/>
                      </a:moveTo>
                      <a:lnTo>
                        <a:pt x="0" y="251"/>
                      </a:lnTo>
                      <a:lnTo>
                        <a:pt x="197" y="251"/>
                      </a:lnTo>
                      <a:lnTo>
                        <a:pt x="197" y="1"/>
                      </a:lnTo>
                      <a:close/>
                      <a:moveTo>
                        <a:pt x="0" y="466"/>
                      </a:moveTo>
                      <a:lnTo>
                        <a:pt x="0" y="1665"/>
                      </a:lnTo>
                      <a:lnTo>
                        <a:pt x="197" y="1665"/>
                      </a:lnTo>
                      <a:lnTo>
                        <a:pt x="197" y="466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7" name="Google Shape;577;p15"/>
                <p:cNvSpPr/>
                <p:nvPr/>
              </p:nvSpPr>
              <p:spPr>
                <a:xfrm>
                  <a:off x="3976425" y="2866000"/>
                  <a:ext cx="23725" cy="3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9" h="1271" extrusionOk="0">
                      <a:moveTo>
                        <a:pt x="608" y="0"/>
                      </a:moveTo>
                      <a:cubicBezTo>
                        <a:pt x="429" y="0"/>
                        <a:pt x="268" y="72"/>
                        <a:pt x="161" y="179"/>
                      </a:cubicBezTo>
                      <a:cubicBezTo>
                        <a:pt x="54" y="286"/>
                        <a:pt x="0" y="447"/>
                        <a:pt x="0" y="644"/>
                      </a:cubicBezTo>
                      <a:cubicBezTo>
                        <a:pt x="0" y="823"/>
                        <a:pt x="54" y="984"/>
                        <a:pt x="161" y="1092"/>
                      </a:cubicBezTo>
                      <a:cubicBezTo>
                        <a:pt x="268" y="1217"/>
                        <a:pt x="412" y="1271"/>
                        <a:pt x="591" y="1271"/>
                      </a:cubicBezTo>
                      <a:cubicBezTo>
                        <a:pt x="662" y="1271"/>
                        <a:pt x="734" y="1271"/>
                        <a:pt x="787" y="1253"/>
                      </a:cubicBezTo>
                      <a:cubicBezTo>
                        <a:pt x="841" y="1235"/>
                        <a:pt x="895" y="1217"/>
                        <a:pt x="948" y="1199"/>
                      </a:cubicBezTo>
                      <a:lnTo>
                        <a:pt x="948" y="1002"/>
                      </a:lnTo>
                      <a:cubicBezTo>
                        <a:pt x="895" y="1038"/>
                        <a:pt x="841" y="1056"/>
                        <a:pt x="787" y="1074"/>
                      </a:cubicBezTo>
                      <a:cubicBezTo>
                        <a:pt x="734" y="1092"/>
                        <a:pt x="680" y="1110"/>
                        <a:pt x="626" y="1110"/>
                      </a:cubicBezTo>
                      <a:cubicBezTo>
                        <a:pt x="483" y="1110"/>
                        <a:pt x="394" y="1056"/>
                        <a:pt x="322" y="984"/>
                      </a:cubicBezTo>
                      <a:cubicBezTo>
                        <a:pt x="251" y="895"/>
                        <a:pt x="215" y="787"/>
                        <a:pt x="215" y="644"/>
                      </a:cubicBezTo>
                      <a:cubicBezTo>
                        <a:pt x="215" y="483"/>
                        <a:pt x="251" y="376"/>
                        <a:pt x="322" y="304"/>
                      </a:cubicBezTo>
                      <a:cubicBezTo>
                        <a:pt x="394" y="215"/>
                        <a:pt x="483" y="179"/>
                        <a:pt x="626" y="179"/>
                      </a:cubicBezTo>
                      <a:cubicBezTo>
                        <a:pt x="680" y="179"/>
                        <a:pt x="734" y="179"/>
                        <a:pt x="787" y="197"/>
                      </a:cubicBezTo>
                      <a:cubicBezTo>
                        <a:pt x="841" y="215"/>
                        <a:pt x="895" y="233"/>
                        <a:pt x="948" y="268"/>
                      </a:cubicBezTo>
                      <a:lnTo>
                        <a:pt x="948" y="89"/>
                      </a:lnTo>
                      <a:cubicBezTo>
                        <a:pt x="895" y="54"/>
                        <a:pt x="841" y="36"/>
                        <a:pt x="787" y="36"/>
                      </a:cubicBezTo>
                      <a:cubicBezTo>
                        <a:pt x="734" y="18"/>
                        <a:pt x="680" y="0"/>
                        <a:pt x="608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8" name="Google Shape;578;p15"/>
                <p:cNvSpPr/>
                <p:nvPr/>
              </p:nvSpPr>
              <p:spPr>
                <a:xfrm>
                  <a:off x="4005050" y="2855250"/>
                  <a:ext cx="26425" cy="4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7" h="1665" extrusionOk="0">
                      <a:moveTo>
                        <a:pt x="0" y="1"/>
                      </a:moveTo>
                      <a:lnTo>
                        <a:pt x="0" y="1665"/>
                      </a:lnTo>
                      <a:lnTo>
                        <a:pt x="197" y="1665"/>
                      </a:lnTo>
                      <a:lnTo>
                        <a:pt x="197" y="1074"/>
                      </a:lnTo>
                      <a:lnTo>
                        <a:pt x="806" y="1665"/>
                      </a:lnTo>
                      <a:lnTo>
                        <a:pt x="1056" y="1665"/>
                      </a:lnTo>
                      <a:lnTo>
                        <a:pt x="394" y="1021"/>
                      </a:lnTo>
                      <a:lnTo>
                        <a:pt x="1038" y="466"/>
                      </a:lnTo>
                      <a:lnTo>
                        <a:pt x="788" y="466"/>
                      </a:lnTo>
                      <a:lnTo>
                        <a:pt x="197" y="985"/>
                      </a:lnTo>
                      <a:lnTo>
                        <a:pt x="197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9" name="Google Shape;579;p15"/>
                <p:cNvSpPr/>
                <p:nvPr/>
              </p:nvSpPr>
              <p:spPr>
                <a:xfrm>
                  <a:off x="4029200" y="2866000"/>
                  <a:ext cx="27775" cy="3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1" h="1271" extrusionOk="0">
                      <a:moveTo>
                        <a:pt x="591" y="179"/>
                      </a:moveTo>
                      <a:cubicBezTo>
                        <a:pt x="699" y="179"/>
                        <a:pt x="770" y="215"/>
                        <a:pt x="824" y="268"/>
                      </a:cubicBezTo>
                      <a:cubicBezTo>
                        <a:pt x="878" y="340"/>
                        <a:pt x="913" y="429"/>
                        <a:pt x="913" y="537"/>
                      </a:cubicBezTo>
                      <a:lnTo>
                        <a:pt x="215" y="537"/>
                      </a:lnTo>
                      <a:cubicBezTo>
                        <a:pt x="233" y="412"/>
                        <a:pt x="269" y="322"/>
                        <a:pt x="323" y="268"/>
                      </a:cubicBezTo>
                      <a:cubicBezTo>
                        <a:pt x="394" y="215"/>
                        <a:pt x="484" y="179"/>
                        <a:pt x="591" y="179"/>
                      </a:cubicBezTo>
                      <a:close/>
                      <a:moveTo>
                        <a:pt x="591" y="0"/>
                      </a:moveTo>
                      <a:cubicBezTo>
                        <a:pt x="412" y="0"/>
                        <a:pt x="269" y="72"/>
                        <a:pt x="162" y="179"/>
                      </a:cubicBezTo>
                      <a:cubicBezTo>
                        <a:pt x="54" y="304"/>
                        <a:pt x="1" y="447"/>
                        <a:pt x="1" y="644"/>
                      </a:cubicBezTo>
                      <a:cubicBezTo>
                        <a:pt x="1" y="841"/>
                        <a:pt x="54" y="984"/>
                        <a:pt x="162" y="1110"/>
                      </a:cubicBezTo>
                      <a:cubicBezTo>
                        <a:pt x="287" y="1217"/>
                        <a:pt x="430" y="1271"/>
                        <a:pt x="627" y="1271"/>
                      </a:cubicBezTo>
                      <a:cubicBezTo>
                        <a:pt x="699" y="1271"/>
                        <a:pt x="770" y="1253"/>
                        <a:pt x="860" y="1253"/>
                      </a:cubicBezTo>
                      <a:cubicBezTo>
                        <a:pt x="931" y="1235"/>
                        <a:pt x="1003" y="1199"/>
                        <a:pt x="1074" y="1181"/>
                      </a:cubicBezTo>
                      <a:lnTo>
                        <a:pt x="1074" y="984"/>
                      </a:lnTo>
                      <a:cubicBezTo>
                        <a:pt x="1003" y="1020"/>
                        <a:pt x="931" y="1056"/>
                        <a:pt x="860" y="1074"/>
                      </a:cubicBezTo>
                      <a:cubicBezTo>
                        <a:pt x="788" y="1092"/>
                        <a:pt x="716" y="1110"/>
                        <a:pt x="645" y="1110"/>
                      </a:cubicBezTo>
                      <a:cubicBezTo>
                        <a:pt x="502" y="1110"/>
                        <a:pt x="412" y="1074"/>
                        <a:pt x="323" y="1002"/>
                      </a:cubicBezTo>
                      <a:cubicBezTo>
                        <a:pt x="251" y="931"/>
                        <a:pt x="215" y="823"/>
                        <a:pt x="215" y="680"/>
                      </a:cubicBezTo>
                      <a:lnTo>
                        <a:pt x="1110" y="680"/>
                      </a:lnTo>
                      <a:lnTo>
                        <a:pt x="1110" y="591"/>
                      </a:lnTo>
                      <a:cubicBezTo>
                        <a:pt x="1110" y="412"/>
                        <a:pt x="1074" y="268"/>
                        <a:pt x="967" y="161"/>
                      </a:cubicBezTo>
                      <a:cubicBezTo>
                        <a:pt x="878" y="54"/>
                        <a:pt x="752" y="0"/>
                        <a:pt x="591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0" name="Google Shape;580;p15"/>
                <p:cNvSpPr/>
                <p:nvPr/>
              </p:nvSpPr>
              <p:spPr>
                <a:xfrm>
                  <a:off x="4061425" y="2855250"/>
                  <a:ext cx="4925" cy="4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" h="1665" extrusionOk="0">
                      <a:moveTo>
                        <a:pt x="0" y="1"/>
                      </a:moveTo>
                      <a:lnTo>
                        <a:pt x="0" y="1665"/>
                      </a:lnTo>
                      <a:lnTo>
                        <a:pt x="197" y="1665"/>
                      </a:lnTo>
                      <a:lnTo>
                        <a:pt x="197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1" name="Google Shape;581;p15"/>
                <p:cNvSpPr/>
                <p:nvPr/>
              </p:nvSpPr>
              <p:spPr>
                <a:xfrm>
                  <a:off x="3957175" y="2925925"/>
                  <a:ext cx="42525" cy="6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1" h="2722" extrusionOk="0">
                      <a:moveTo>
                        <a:pt x="788" y="1"/>
                      </a:moveTo>
                      <a:cubicBezTo>
                        <a:pt x="681" y="1"/>
                        <a:pt x="555" y="19"/>
                        <a:pt x="430" y="55"/>
                      </a:cubicBezTo>
                      <a:cubicBezTo>
                        <a:pt x="305" y="73"/>
                        <a:pt x="179" y="126"/>
                        <a:pt x="18" y="180"/>
                      </a:cubicBezTo>
                      <a:lnTo>
                        <a:pt x="18" y="538"/>
                      </a:lnTo>
                      <a:cubicBezTo>
                        <a:pt x="162" y="466"/>
                        <a:pt x="305" y="413"/>
                        <a:pt x="430" y="359"/>
                      </a:cubicBezTo>
                      <a:cubicBezTo>
                        <a:pt x="555" y="323"/>
                        <a:pt x="681" y="305"/>
                        <a:pt x="788" y="305"/>
                      </a:cubicBezTo>
                      <a:cubicBezTo>
                        <a:pt x="949" y="305"/>
                        <a:pt x="1074" y="359"/>
                        <a:pt x="1182" y="448"/>
                      </a:cubicBezTo>
                      <a:cubicBezTo>
                        <a:pt x="1271" y="538"/>
                        <a:pt x="1325" y="645"/>
                        <a:pt x="1325" y="788"/>
                      </a:cubicBezTo>
                      <a:cubicBezTo>
                        <a:pt x="1325" y="878"/>
                        <a:pt x="1307" y="967"/>
                        <a:pt x="1253" y="1057"/>
                      </a:cubicBezTo>
                      <a:cubicBezTo>
                        <a:pt x="1217" y="1146"/>
                        <a:pt x="1128" y="1254"/>
                        <a:pt x="1021" y="1379"/>
                      </a:cubicBezTo>
                      <a:cubicBezTo>
                        <a:pt x="949" y="1450"/>
                        <a:pt x="806" y="1612"/>
                        <a:pt x="573" y="1844"/>
                      </a:cubicBezTo>
                      <a:cubicBezTo>
                        <a:pt x="323" y="2095"/>
                        <a:pt x="144" y="2274"/>
                        <a:pt x="1" y="2417"/>
                      </a:cubicBezTo>
                      <a:lnTo>
                        <a:pt x="1" y="2721"/>
                      </a:lnTo>
                      <a:lnTo>
                        <a:pt x="1701" y="2721"/>
                      </a:lnTo>
                      <a:lnTo>
                        <a:pt x="1701" y="2417"/>
                      </a:lnTo>
                      <a:lnTo>
                        <a:pt x="448" y="2417"/>
                      </a:lnTo>
                      <a:cubicBezTo>
                        <a:pt x="734" y="2130"/>
                        <a:pt x="967" y="1898"/>
                        <a:pt x="1110" y="1719"/>
                      </a:cubicBezTo>
                      <a:cubicBezTo>
                        <a:pt x="1271" y="1558"/>
                        <a:pt x="1378" y="1468"/>
                        <a:pt x="1396" y="1433"/>
                      </a:cubicBezTo>
                      <a:cubicBezTo>
                        <a:pt x="1504" y="1289"/>
                        <a:pt x="1593" y="1182"/>
                        <a:pt x="1629" y="1075"/>
                      </a:cubicBezTo>
                      <a:cubicBezTo>
                        <a:pt x="1665" y="985"/>
                        <a:pt x="1683" y="878"/>
                        <a:pt x="1683" y="770"/>
                      </a:cubicBezTo>
                      <a:cubicBezTo>
                        <a:pt x="1683" y="538"/>
                        <a:pt x="1611" y="359"/>
                        <a:pt x="1450" y="216"/>
                      </a:cubicBezTo>
                      <a:cubicBezTo>
                        <a:pt x="1271" y="73"/>
                        <a:pt x="1056" y="1"/>
                        <a:pt x="788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2" name="Google Shape;582;p15"/>
                <p:cNvSpPr/>
                <p:nvPr/>
              </p:nvSpPr>
              <p:spPr>
                <a:xfrm>
                  <a:off x="4006825" y="2925925"/>
                  <a:ext cx="45675" cy="6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7" h="2775" extrusionOk="0">
                      <a:moveTo>
                        <a:pt x="914" y="287"/>
                      </a:moveTo>
                      <a:cubicBezTo>
                        <a:pt x="1075" y="287"/>
                        <a:pt x="1200" y="323"/>
                        <a:pt x="1271" y="413"/>
                      </a:cubicBezTo>
                      <a:cubicBezTo>
                        <a:pt x="1361" y="484"/>
                        <a:pt x="1415" y="592"/>
                        <a:pt x="1415" y="735"/>
                      </a:cubicBezTo>
                      <a:cubicBezTo>
                        <a:pt x="1415" y="878"/>
                        <a:pt x="1361" y="985"/>
                        <a:pt x="1271" y="1057"/>
                      </a:cubicBezTo>
                      <a:cubicBezTo>
                        <a:pt x="1200" y="1128"/>
                        <a:pt x="1075" y="1164"/>
                        <a:pt x="914" y="1164"/>
                      </a:cubicBezTo>
                      <a:cubicBezTo>
                        <a:pt x="752" y="1164"/>
                        <a:pt x="645" y="1128"/>
                        <a:pt x="556" y="1057"/>
                      </a:cubicBezTo>
                      <a:cubicBezTo>
                        <a:pt x="466" y="985"/>
                        <a:pt x="412" y="878"/>
                        <a:pt x="412" y="735"/>
                      </a:cubicBezTo>
                      <a:cubicBezTo>
                        <a:pt x="412" y="592"/>
                        <a:pt x="466" y="484"/>
                        <a:pt x="556" y="413"/>
                      </a:cubicBezTo>
                      <a:cubicBezTo>
                        <a:pt x="645" y="323"/>
                        <a:pt x="752" y="287"/>
                        <a:pt x="914" y="287"/>
                      </a:cubicBezTo>
                      <a:close/>
                      <a:moveTo>
                        <a:pt x="914" y="1450"/>
                      </a:moveTo>
                      <a:cubicBezTo>
                        <a:pt x="1092" y="1450"/>
                        <a:pt x="1218" y="1504"/>
                        <a:pt x="1325" y="1594"/>
                      </a:cubicBezTo>
                      <a:cubicBezTo>
                        <a:pt x="1415" y="1683"/>
                        <a:pt x="1468" y="1808"/>
                        <a:pt x="1468" y="1969"/>
                      </a:cubicBezTo>
                      <a:cubicBezTo>
                        <a:pt x="1468" y="2130"/>
                        <a:pt x="1415" y="2256"/>
                        <a:pt x="1325" y="2345"/>
                      </a:cubicBezTo>
                      <a:cubicBezTo>
                        <a:pt x="1218" y="2435"/>
                        <a:pt x="1092" y="2488"/>
                        <a:pt x="914" y="2488"/>
                      </a:cubicBezTo>
                      <a:cubicBezTo>
                        <a:pt x="735" y="2488"/>
                        <a:pt x="609" y="2435"/>
                        <a:pt x="502" y="2345"/>
                      </a:cubicBezTo>
                      <a:cubicBezTo>
                        <a:pt x="412" y="2256"/>
                        <a:pt x="359" y="2130"/>
                        <a:pt x="359" y="1969"/>
                      </a:cubicBezTo>
                      <a:cubicBezTo>
                        <a:pt x="359" y="1808"/>
                        <a:pt x="412" y="1683"/>
                        <a:pt x="502" y="1594"/>
                      </a:cubicBezTo>
                      <a:cubicBezTo>
                        <a:pt x="609" y="1504"/>
                        <a:pt x="735" y="1450"/>
                        <a:pt x="914" y="1450"/>
                      </a:cubicBezTo>
                      <a:close/>
                      <a:moveTo>
                        <a:pt x="914" y="1"/>
                      </a:moveTo>
                      <a:cubicBezTo>
                        <a:pt x="645" y="1"/>
                        <a:pt x="448" y="73"/>
                        <a:pt x="287" y="198"/>
                      </a:cubicBezTo>
                      <a:cubicBezTo>
                        <a:pt x="144" y="323"/>
                        <a:pt x="55" y="484"/>
                        <a:pt x="55" y="699"/>
                      </a:cubicBezTo>
                      <a:cubicBezTo>
                        <a:pt x="55" y="842"/>
                        <a:pt x="108" y="985"/>
                        <a:pt x="198" y="1093"/>
                      </a:cubicBezTo>
                      <a:cubicBezTo>
                        <a:pt x="269" y="1200"/>
                        <a:pt x="395" y="1272"/>
                        <a:pt x="556" y="1307"/>
                      </a:cubicBezTo>
                      <a:cubicBezTo>
                        <a:pt x="377" y="1343"/>
                        <a:pt x="251" y="1415"/>
                        <a:pt x="144" y="1540"/>
                      </a:cubicBezTo>
                      <a:cubicBezTo>
                        <a:pt x="55" y="1665"/>
                        <a:pt x="1" y="1808"/>
                        <a:pt x="1" y="1969"/>
                      </a:cubicBezTo>
                      <a:cubicBezTo>
                        <a:pt x="1" y="2238"/>
                        <a:pt x="72" y="2435"/>
                        <a:pt x="234" y="2560"/>
                      </a:cubicBezTo>
                      <a:cubicBezTo>
                        <a:pt x="395" y="2703"/>
                        <a:pt x="627" y="2775"/>
                        <a:pt x="914" y="2775"/>
                      </a:cubicBezTo>
                      <a:cubicBezTo>
                        <a:pt x="1218" y="2775"/>
                        <a:pt x="1432" y="2703"/>
                        <a:pt x="1594" y="2560"/>
                      </a:cubicBezTo>
                      <a:cubicBezTo>
                        <a:pt x="1755" y="2435"/>
                        <a:pt x="1826" y="2238"/>
                        <a:pt x="1826" y="1969"/>
                      </a:cubicBezTo>
                      <a:cubicBezTo>
                        <a:pt x="1826" y="1808"/>
                        <a:pt x="1790" y="1665"/>
                        <a:pt x="1683" y="1540"/>
                      </a:cubicBezTo>
                      <a:cubicBezTo>
                        <a:pt x="1594" y="1415"/>
                        <a:pt x="1450" y="1343"/>
                        <a:pt x="1271" y="1307"/>
                      </a:cubicBezTo>
                      <a:cubicBezTo>
                        <a:pt x="1432" y="1272"/>
                        <a:pt x="1558" y="1200"/>
                        <a:pt x="1629" y="1093"/>
                      </a:cubicBezTo>
                      <a:cubicBezTo>
                        <a:pt x="1719" y="985"/>
                        <a:pt x="1773" y="842"/>
                        <a:pt x="1773" y="699"/>
                      </a:cubicBezTo>
                      <a:cubicBezTo>
                        <a:pt x="1773" y="484"/>
                        <a:pt x="1701" y="323"/>
                        <a:pt x="1540" y="198"/>
                      </a:cubicBezTo>
                      <a:cubicBezTo>
                        <a:pt x="1397" y="73"/>
                        <a:pt x="1182" y="1"/>
                        <a:pt x="914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3" name="Google Shape;583;p15"/>
                <p:cNvSpPr/>
                <p:nvPr/>
              </p:nvSpPr>
              <p:spPr>
                <a:xfrm>
                  <a:off x="4314625" y="2653025"/>
                  <a:ext cx="46100" cy="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4" h="2757" extrusionOk="0">
                      <a:moveTo>
                        <a:pt x="949" y="1236"/>
                      </a:moveTo>
                      <a:cubicBezTo>
                        <a:pt x="1110" y="1236"/>
                        <a:pt x="1253" y="1289"/>
                        <a:pt x="1343" y="1397"/>
                      </a:cubicBezTo>
                      <a:cubicBezTo>
                        <a:pt x="1432" y="1504"/>
                        <a:pt x="1486" y="1665"/>
                        <a:pt x="1486" y="1862"/>
                      </a:cubicBezTo>
                      <a:cubicBezTo>
                        <a:pt x="1486" y="2041"/>
                        <a:pt x="1432" y="2202"/>
                        <a:pt x="1343" y="2309"/>
                      </a:cubicBezTo>
                      <a:cubicBezTo>
                        <a:pt x="1253" y="2417"/>
                        <a:pt x="1110" y="2470"/>
                        <a:pt x="949" y="2470"/>
                      </a:cubicBezTo>
                      <a:cubicBezTo>
                        <a:pt x="788" y="2470"/>
                        <a:pt x="663" y="2417"/>
                        <a:pt x="573" y="2309"/>
                      </a:cubicBezTo>
                      <a:cubicBezTo>
                        <a:pt x="484" y="2202"/>
                        <a:pt x="430" y="2041"/>
                        <a:pt x="430" y="1862"/>
                      </a:cubicBezTo>
                      <a:cubicBezTo>
                        <a:pt x="430" y="1665"/>
                        <a:pt x="484" y="1504"/>
                        <a:pt x="573" y="1397"/>
                      </a:cubicBezTo>
                      <a:cubicBezTo>
                        <a:pt x="663" y="1289"/>
                        <a:pt x="788" y="1236"/>
                        <a:pt x="949" y="1236"/>
                      </a:cubicBezTo>
                      <a:close/>
                      <a:moveTo>
                        <a:pt x="1110" y="1"/>
                      </a:moveTo>
                      <a:cubicBezTo>
                        <a:pt x="770" y="1"/>
                        <a:pt x="502" y="126"/>
                        <a:pt x="305" y="377"/>
                      </a:cubicBezTo>
                      <a:cubicBezTo>
                        <a:pt x="108" y="627"/>
                        <a:pt x="1" y="949"/>
                        <a:pt x="1" y="1379"/>
                      </a:cubicBezTo>
                      <a:cubicBezTo>
                        <a:pt x="1" y="1826"/>
                        <a:pt x="90" y="2166"/>
                        <a:pt x="251" y="2417"/>
                      </a:cubicBezTo>
                      <a:cubicBezTo>
                        <a:pt x="412" y="2649"/>
                        <a:pt x="645" y="2757"/>
                        <a:pt x="949" y="2757"/>
                      </a:cubicBezTo>
                      <a:cubicBezTo>
                        <a:pt x="1218" y="2757"/>
                        <a:pt x="1450" y="2685"/>
                        <a:pt x="1611" y="2524"/>
                      </a:cubicBezTo>
                      <a:cubicBezTo>
                        <a:pt x="1772" y="2345"/>
                        <a:pt x="1844" y="2130"/>
                        <a:pt x="1844" y="1862"/>
                      </a:cubicBezTo>
                      <a:cubicBezTo>
                        <a:pt x="1844" y="1576"/>
                        <a:pt x="1772" y="1361"/>
                        <a:pt x="1611" y="1200"/>
                      </a:cubicBezTo>
                      <a:cubicBezTo>
                        <a:pt x="1450" y="1021"/>
                        <a:pt x="1253" y="949"/>
                        <a:pt x="985" y="949"/>
                      </a:cubicBezTo>
                      <a:cubicBezTo>
                        <a:pt x="842" y="949"/>
                        <a:pt x="734" y="967"/>
                        <a:pt x="627" y="1039"/>
                      </a:cubicBezTo>
                      <a:cubicBezTo>
                        <a:pt x="520" y="1093"/>
                        <a:pt x="430" y="1164"/>
                        <a:pt x="359" y="1271"/>
                      </a:cubicBezTo>
                      <a:cubicBezTo>
                        <a:pt x="377" y="949"/>
                        <a:pt x="448" y="699"/>
                        <a:pt x="573" y="538"/>
                      </a:cubicBezTo>
                      <a:cubicBezTo>
                        <a:pt x="699" y="377"/>
                        <a:pt x="878" y="305"/>
                        <a:pt x="1128" y="305"/>
                      </a:cubicBezTo>
                      <a:cubicBezTo>
                        <a:pt x="1218" y="305"/>
                        <a:pt x="1307" y="305"/>
                        <a:pt x="1397" y="323"/>
                      </a:cubicBezTo>
                      <a:cubicBezTo>
                        <a:pt x="1486" y="359"/>
                        <a:pt x="1576" y="395"/>
                        <a:pt x="1683" y="430"/>
                      </a:cubicBezTo>
                      <a:lnTo>
                        <a:pt x="1683" y="108"/>
                      </a:lnTo>
                      <a:cubicBezTo>
                        <a:pt x="1576" y="72"/>
                        <a:pt x="1486" y="37"/>
                        <a:pt x="1379" y="19"/>
                      </a:cubicBezTo>
                      <a:cubicBezTo>
                        <a:pt x="1289" y="1"/>
                        <a:pt x="1200" y="1"/>
                        <a:pt x="1110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4" name="Google Shape;584;p15"/>
                <p:cNvSpPr/>
                <p:nvPr/>
              </p:nvSpPr>
              <p:spPr>
                <a:xfrm>
                  <a:off x="4365175" y="2653025"/>
                  <a:ext cx="43875" cy="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5" h="2757" extrusionOk="0">
                      <a:moveTo>
                        <a:pt x="806" y="1"/>
                      </a:moveTo>
                      <a:cubicBezTo>
                        <a:pt x="699" y="1"/>
                        <a:pt x="591" y="1"/>
                        <a:pt x="466" y="19"/>
                      </a:cubicBezTo>
                      <a:cubicBezTo>
                        <a:pt x="341" y="37"/>
                        <a:pt x="216" y="72"/>
                        <a:pt x="72" y="108"/>
                      </a:cubicBezTo>
                      <a:lnTo>
                        <a:pt x="72" y="430"/>
                      </a:lnTo>
                      <a:cubicBezTo>
                        <a:pt x="216" y="377"/>
                        <a:pt x="341" y="359"/>
                        <a:pt x="448" y="323"/>
                      </a:cubicBezTo>
                      <a:cubicBezTo>
                        <a:pt x="574" y="305"/>
                        <a:pt x="663" y="305"/>
                        <a:pt x="770" y="305"/>
                      </a:cubicBezTo>
                      <a:cubicBezTo>
                        <a:pt x="949" y="305"/>
                        <a:pt x="1093" y="341"/>
                        <a:pt x="1182" y="413"/>
                      </a:cubicBezTo>
                      <a:cubicBezTo>
                        <a:pt x="1289" y="484"/>
                        <a:pt x="1343" y="591"/>
                        <a:pt x="1343" y="717"/>
                      </a:cubicBezTo>
                      <a:cubicBezTo>
                        <a:pt x="1343" y="860"/>
                        <a:pt x="1289" y="967"/>
                        <a:pt x="1200" y="1039"/>
                      </a:cubicBezTo>
                      <a:cubicBezTo>
                        <a:pt x="1093" y="1093"/>
                        <a:pt x="967" y="1128"/>
                        <a:pt x="788" y="1128"/>
                      </a:cubicBezTo>
                      <a:lnTo>
                        <a:pt x="466" y="1128"/>
                      </a:lnTo>
                      <a:lnTo>
                        <a:pt x="466" y="1433"/>
                      </a:lnTo>
                      <a:lnTo>
                        <a:pt x="770" y="1433"/>
                      </a:lnTo>
                      <a:cubicBezTo>
                        <a:pt x="967" y="1433"/>
                        <a:pt x="1128" y="1486"/>
                        <a:pt x="1236" y="1576"/>
                      </a:cubicBezTo>
                      <a:cubicBezTo>
                        <a:pt x="1343" y="1647"/>
                        <a:pt x="1397" y="1773"/>
                        <a:pt x="1397" y="1934"/>
                      </a:cubicBezTo>
                      <a:cubicBezTo>
                        <a:pt x="1397" y="2113"/>
                        <a:pt x="1343" y="2238"/>
                        <a:pt x="1218" y="2327"/>
                      </a:cubicBezTo>
                      <a:cubicBezTo>
                        <a:pt x="1093" y="2417"/>
                        <a:pt x="931" y="2453"/>
                        <a:pt x="699" y="2453"/>
                      </a:cubicBezTo>
                      <a:cubicBezTo>
                        <a:pt x="574" y="2453"/>
                        <a:pt x="448" y="2453"/>
                        <a:pt x="323" y="2417"/>
                      </a:cubicBezTo>
                      <a:cubicBezTo>
                        <a:pt x="216" y="2381"/>
                        <a:pt x="90" y="2345"/>
                        <a:pt x="1" y="2291"/>
                      </a:cubicBezTo>
                      <a:lnTo>
                        <a:pt x="1" y="2632"/>
                      </a:lnTo>
                      <a:cubicBezTo>
                        <a:pt x="126" y="2685"/>
                        <a:pt x="251" y="2703"/>
                        <a:pt x="359" y="2739"/>
                      </a:cubicBezTo>
                      <a:cubicBezTo>
                        <a:pt x="484" y="2757"/>
                        <a:pt x="591" y="2757"/>
                        <a:pt x="717" y="2757"/>
                      </a:cubicBezTo>
                      <a:cubicBezTo>
                        <a:pt x="1039" y="2757"/>
                        <a:pt x="1307" y="2685"/>
                        <a:pt x="1486" y="2542"/>
                      </a:cubicBezTo>
                      <a:cubicBezTo>
                        <a:pt x="1665" y="2399"/>
                        <a:pt x="1755" y="2202"/>
                        <a:pt x="1755" y="1934"/>
                      </a:cubicBezTo>
                      <a:cubicBezTo>
                        <a:pt x="1755" y="1773"/>
                        <a:pt x="1701" y="1611"/>
                        <a:pt x="1611" y="1504"/>
                      </a:cubicBezTo>
                      <a:cubicBezTo>
                        <a:pt x="1522" y="1379"/>
                        <a:pt x="1379" y="1307"/>
                        <a:pt x="1200" y="1271"/>
                      </a:cubicBezTo>
                      <a:cubicBezTo>
                        <a:pt x="1361" y="1236"/>
                        <a:pt x="1486" y="1164"/>
                        <a:pt x="1576" y="1057"/>
                      </a:cubicBezTo>
                      <a:cubicBezTo>
                        <a:pt x="1647" y="967"/>
                        <a:pt x="1701" y="842"/>
                        <a:pt x="1701" y="681"/>
                      </a:cubicBezTo>
                      <a:cubicBezTo>
                        <a:pt x="1701" y="466"/>
                        <a:pt x="1611" y="305"/>
                        <a:pt x="1450" y="180"/>
                      </a:cubicBezTo>
                      <a:cubicBezTo>
                        <a:pt x="1289" y="55"/>
                        <a:pt x="1075" y="1"/>
                        <a:pt x="806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5" name="Google Shape;585;p15"/>
                <p:cNvSpPr/>
                <p:nvPr/>
              </p:nvSpPr>
              <p:spPr>
                <a:xfrm>
                  <a:off x="4417975" y="2709400"/>
                  <a:ext cx="9425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" h="466" extrusionOk="0">
                      <a:moveTo>
                        <a:pt x="1" y="1"/>
                      </a:moveTo>
                      <a:lnTo>
                        <a:pt x="1" y="466"/>
                      </a:lnTo>
                      <a:lnTo>
                        <a:pt x="376" y="466"/>
                      </a:lnTo>
                      <a:lnTo>
                        <a:pt x="376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6" name="Google Shape;586;p15"/>
                <p:cNvSpPr/>
                <p:nvPr/>
              </p:nvSpPr>
              <p:spPr>
                <a:xfrm>
                  <a:off x="4439450" y="2653925"/>
                  <a:ext cx="42975" cy="6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9" h="2721" extrusionOk="0">
                      <a:moveTo>
                        <a:pt x="108" y="1"/>
                      </a:moveTo>
                      <a:lnTo>
                        <a:pt x="108" y="1343"/>
                      </a:lnTo>
                      <a:cubicBezTo>
                        <a:pt x="215" y="1307"/>
                        <a:pt x="305" y="1271"/>
                        <a:pt x="412" y="1253"/>
                      </a:cubicBezTo>
                      <a:cubicBezTo>
                        <a:pt x="502" y="1218"/>
                        <a:pt x="591" y="1218"/>
                        <a:pt x="698" y="1218"/>
                      </a:cubicBezTo>
                      <a:cubicBezTo>
                        <a:pt x="895" y="1218"/>
                        <a:pt x="1056" y="1271"/>
                        <a:pt x="1182" y="1379"/>
                      </a:cubicBezTo>
                      <a:cubicBezTo>
                        <a:pt x="1307" y="1486"/>
                        <a:pt x="1361" y="1629"/>
                        <a:pt x="1361" y="1826"/>
                      </a:cubicBezTo>
                      <a:cubicBezTo>
                        <a:pt x="1361" y="2005"/>
                        <a:pt x="1307" y="2148"/>
                        <a:pt x="1182" y="2255"/>
                      </a:cubicBezTo>
                      <a:cubicBezTo>
                        <a:pt x="1056" y="2363"/>
                        <a:pt x="895" y="2417"/>
                        <a:pt x="698" y="2417"/>
                      </a:cubicBezTo>
                      <a:cubicBezTo>
                        <a:pt x="573" y="2417"/>
                        <a:pt x="448" y="2417"/>
                        <a:pt x="341" y="2381"/>
                      </a:cubicBezTo>
                      <a:cubicBezTo>
                        <a:pt x="215" y="2345"/>
                        <a:pt x="108" y="2309"/>
                        <a:pt x="1" y="2255"/>
                      </a:cubicBezTo>
                      <a:lnTo>
                        <a:pt x="1" y="2613"/>
                      </a:lnTo>
                      <a:cubicBezTo>
                        <a:pt x="126" y="2649"/>
                        <a:pt x="251" y="2685"/>
                        <a:pt x="358" y="2703"/>
                      </a:cubicBezTo>
                      <a:cubicBezTo>
                        <a:pt x="484" y="2721"/>
                        <a:pt x="591" y="2721"/>
                        <a:pt x="698" y="2721"/>
                      </a:cubicBezTo>
                      <a:cubicBezTo>
                        <a:pt x="1021" y="2721"/>
                        <a:pt x="1271" y="2649"/>
                        <a:pt x="1450" y="2488"/>
                      </a:cubicBezTo>
                      <a:cubicBezTo>
                        <a:pt x="1629" y="2327"/>
                        <a:pt x="1718" y="2112"/>
                        <a:pt x="1718" y="1826"/>
                      </a:cubicBezTo>
                      <a:cubicBezTo>
                        <a:pt x="1718" y="1540"/>
                        <a:pt x="1647" y="1325"/>
                        <a:pt x="1468" y="1164"/>
                      </a:cubicBezTo>
                      <a:cubicBezTo>
                        <a:pt x="1289" y="985"/>
                        <a:pt x="1056" y="913"/>
                        <a:pt x="752" y="913"/>
                      </a:cubicBezTo>
                      <a:cubicBezTo>
                        <a:pt x="698" y="913"/>
                        <a:pt x="645" y="913"/>
                        <a:pt x="591" y="931"/>
                      </a:cubicBezTo>
                      <a:cubicBezTo>
                        <a:pt x="555" y="931"/>
                        <a:pt x="502" y="949"/>
                        <a:pt x="448" y="967"/>
                      </a:cubicBezTo>
                      <a:lnTo>
                        <a:pt x="448" y="305"/>
                      </a:lnTo>
                      <a:lnTo>
                        <a:pt x="1522" y="305"/>
                      </a:lnTo>
                      <a:lnTo>
                        <a:pt x="1522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7" name="Google Shape;587;p15"/>
                <p:cNvSpPr/>
                <p:nvPr/>
              </p:nvSpPr>
              <p:spPr>
                <a:xfrm>
                  <a:off x="4339675" y="2759950"/>
                  <a:ext cx="56850" cy="6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4" h="2721" extrusionOk="0">
                      <a:moveTo>
                        <a:pt x="1218" y="1"/>
                      </a:moveTo>
                      <a:cubicBezTo>
                        <a:pt x="860" y="1"/>
                        <a:pt x="556" y="126"/>
                        <a:pt x="323" y="359"/>
                      </a:cubicBezTo>
                      <a:cubicBezTo>
                        <a:pt x="108" y="609"/>
                        <a:pt x="1" y="949"/>
                        <a:pt x="1" y="1379"/>
                      </a:cubicBezTo>
                      <a:cubicBezTo>
                        <a:pt x="1" y="1790"/>
                        <a:pt x="108" y="2112"/>
                        <a:pt x="323" y="2363"/>
                      </a:cubicBezTo>
                      <a:cubicBezTo>
                        <a:pt x="556" y="2596"/>
                        <a:pt x="842" y="2721"/>
                        <a:pt x="1182" y="2721"/>
                      </a:cubicBezTo>
                      <a:cubicBezTo>
                        <a:pt x="1468" y="2721"/>
                        <a:pt x="1701" y="2649"/>
                        <a:pt x="1880" y="2506"/>
                      </a:cubicBezTo>
                      <a:cubicBezTo>
                        <a:pt x="2077" y="2363"/>
                        <a:pt x="2202" y="2148"/>
                        <a:pt x="2274" y="1862"/>
                      </a:cubicBezTo>
                      <a:lnTo>
                        <a:pt x="1773" y="1701"/>
                      </a:lnTo>
                      <a:cubicBezTo>
                        <a:pt x="1719" y="1898"/>
                        <a:pt x="1647" y="2041"/>
                        <a:pt x="1540" y="2130"/>
                      </a:cubicBezTo>
                      <a:cubicBezTo>
                        <a:pt x="1450" y="2220"/>
                        <a:pt x="1325" y="2256"/>
                        <a:pt x="1182" y="2256"/>
                      </a:cubicBezTo>
                      <a:cubicBezTo>
                        <a:pt x="985" y="2256"/>
                        <a:pt x="842" y="2184"/>
                        <a:pt x="717" y="2059"/>
                      </a:cubicBezTo>
                      <a:cubicBezTo>
                        <a:pt x="591" y="1916"/>
                        <a:pt x="538" y="1683"/>
                        <a:pt x="538" y="1343"/>
                      </a:cubicBezTo>
                      <a:cubicBezTo>
                        <a:pt x="538" y="1039"/>
                        <a:pt x="591" y="806"/>
                        <a:pt x="717" y="663"/>
                      </a:cubicBezTo>
                      <a:cubicBezTo>
                        <a:pt x="842" y="520"/>
                        <a:pt x="1003" y="448"/>
                        <a:pt x="1200" y="448"/>
                      </a:cubicBezTo>
                      <a:cubicBezTo>
                        <a:pt x="1343" y="448"/>
                        <a:pt x="1450" y="502"/>
                        <a:pt x="1558" y="574"/>
                      </a:cubicBezTo>
                      <a:cubicBezTo>
                        <a:pt x="1647" y="645"/>
                        <a:pt x="1719" y="752"/>
                        <a:pt x="1755" y="896"/>
                      </a:cubicBezTo>
                      <a:lnTo>
                        <a:pt x="2274" y="770"/>
                      </a:lnTo>
                      <a:cubicBezTo>
                        <a:pt x="2220" y="556"/>
                        <a:pt x="2130" y="395"/>
                        <a:pt x="2005" y="287"/>
                      </a:cubicBezTo>
                      <a:cubicBezTo>
                        <a:pt x="1808" y="90"/>
                        <a:pt x="1540" y="1"/>
                        <a:pt x="1218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8" name="Google Shape;588;p15"/>
                <p:cNvSpPr/>
                <p:nvPr/>
              </p:nvSpPr>
              <p:spPr>
                <a:xfrm>
                  <a:off x="4406800" y="2779200"/>
                  <a:ext cx="42975" cy="48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9" h="1951" extrusionOk="0">
                      <a:moveTo>
                        <a:pt x="0" y="0"/>
                      </a:moveTo>
                      <a:lnTo>
                        <a:pt x="0" y="1199"/>
                      </a:lnTo>
                      <a:cubicBezTo>
                        <a:pt x="0" y="1378"/>
                        <a:pt x="18" y="1521"/>
                        <a:pt x="72" y="1629"/>
                      </a:cubicBezTo>
                      <a:cubicBezTo>
                        <a:pt x="108" y="1718"/>
                        <a:pt x="179" y="1808"/>
                        <a:pt x="286" y="1861"/>
                      </a:cubicBezTo>
                      <a:cubicBezTo>
                        <a:pt x="394" y="1915"/>
                        <a:pt x="501" y="1951"/>
                        <a:pt x="626" y="1951"/>
                      </a:cubicBezTo>
                      <a:cubicBezTo>
                        <a:pt x="752" y="1951"/>
                        <a:pt x="877" y="1915"/>
                        <a:pt x="984" y="1861"/>
                      </a:cubicBezTo>
                      <a:cubicBezTo>
                        <a:pt x="1092" y="1790"/>
                        <a:pt x="1181" y="1718"/>
                        <a:pt x="1253" y="1611"/>
                      </a:cubicBezTo>
                      <a:lnTo>
                        <a:pt x="1253" y="1897"/>
                      </a:lnTo>
                      <a:lnTo>
                        <a:pt x="1718" y="1897"/>
                      </a:lnTo>
                      <a:lnTo>
                        <a:pt x="1718" y="0"/>
                      </a:lnTo>
                      <a:lnTo>
                        <a:pt x="1217" y="0"/>
                      </a:lnTo>
                      <a:lnTo>
                        <a:pt x="1217" y="806"/>
                      </a:lnTo>
                      <a:cubicBezTo>
                        <a:pt x="1217" y="1074"/>
                        <a:pt x="1217" y="1253"/>
                        <a:pt x="1181" y="1307"/>
                      </a:cubicBezTo>
                      <a:cubicBezTo>
                        <a:pt x="1163" y="1378"/>
                        <a:pt x="1110" y="1450"/>
                        <a:pt x="1038" y="1486"/>
                      </a:cubicBezTo>
                      <a:cubicBezTo>
                        <a:pt x="984" y="1539"/>
                        <a:pt x="895" y="1557"/>
                        <a:pt x="805" y="1557"/>
                      </a:cubicBezTo>
                      <a:cubicBezTo>
                        <a:pt x="734" y="1557"/>
                        <a:pt x="680" y="1539"/>
                        <a:pt x="626" y="1504"/>
                      </a:cubicBezTo>
                      <a:cubicBezTo>
                        <a:pt x="573" y="1468"/>
                        <a:pt x="537" y="1432"/>
                        <a:pt x="519" y="1360"/>
                      </a:cubicBezTo>
                      <a:cubicBezTo>
                        <a:pt x="501" y="1307"/>
                        <a:pt x="501" y="1146"/>
                        <a:pt x="501" y="877"/>
                      </a:cubicBezTo>
                      <a:lnTo>
                        <a:pt x="501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9" name="Google Shape;589;p15"/>
                <p:cNvSpPr/>
                <p:nvPr/>
              </p:nvSpPr>
              <p:spPr>
                <a:xfrm>
                  <a:off x="4317325" y="2866000"/>
                  <a:ext cx="23725" cy="3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9" h="1271" extrusionOk="0">
                      <a:moveTo>
                        <a:pt x="609" y="0"/>
                      </a:moveTo>
                      <a:cubicBezTo>
                        <a:pt x="412" y="0"/>
                        <a:pt x="269" y="72"/>
                        <a:pt x="161" y="179"/>
                      </a:cubicBezTo>
                      <a:cubicBezTo>
                        <a:pt x="54" y="286"/>
                        <a:pt x="0" y="447"/>
                        <a:pt x="0" y="644"/>
                      </a:cubicBezTo>
                      <a:cubicBezTo>
                        <a:pt x="0" y="823"/>
                        <a:pt x="54" y="984"/>
                        <a:pt x="161" y="1092"/>
                      </a:cubicBezTo>
                      <a:cubicBezTo>
                        <a:pt x="269" y="1217"/>
                        <a:pt x="412" y="1271"/>
                        <a:pt x="591" y="1271"/>
                      </a:cubicBezTo>
                      <a:cubicBezTo>
                        <a:pt x="662" y="1271"/>
                        <a:pt x="716" y="1271"/>
                        <a:pt x="788" y="1253"/>
                      </a:cubicBezTo>
                      <a:cubicBezTo>
                        <a:pt x="841" y="1235"/>
                        <a:pt x="895" y="1217"/>
                        <a:pt x="949" y="1199"/>
                      </a:cubicBezTo>
                      <a:lnTo>
                        <a:pt x="949" y="1002"/>
                      </a:lnTo>
                      <a:cubicBezTo>
                        <a:pt x="895" y="1038"/>
                        <a:pt x="841" y="1056"/>
                        <a:pt x="788" y="1074"/>
                      </a:cubicBezTo>
                      <a:cubicBezTo>
                        <a:pt x="734" y="1092"/>
                        <a:pt x="662" y="1110"/>
                        <a:pt x="609" y="1110"/>
                      </a:cubicBezTo>
                      <a:cubicBezTo>
                        <a:pt x="483" y="1110"/>
                        <a:pt x="394" y="1056"/>
                        <a:pt x="322" y="984"/>
                      </a:cubicBezTo>
                      <a:cubicBezTo>
                        <a:pt x="251" y="895"/>
                        <a:pt x="215" y="787"/>
                        <a:pt x="215" y="644"/>
                      </a:cubicBezTo>
                      <a:cubicBezTo>
                        <a:pt x="215" y="483"/>
                        <a:pt x="251" y="376"/>
                        <a:pt x="322" y="304"/>
                      </a:cubicBezTo>
                      <a:cubicBezTo>
                        <a:pt x="394" y="215"/>
                        <a:pt x="483" y="179"/>
                        <a:pt x="609" y="179"/>
                      </a:cubicBezTo>
                      <a:cubicBezTo>
                        <a:pt x="662" y="179"/>
                        <a:pt x="734" y="179"/>
                        <a:pt x="788" y="197"/>
                      </a:cubicBezTo>
                      <a:cubicBezTo>
                        <a:pt x="841" y="215"/>
                        <a:pt x="895" y="233"/>
                        <a:pt x="949" y="268"/>
                      </a:cubicBezTo>
                      <a:lnTo>
                        <a:pt x="949" y="89"/>
                      </a:lnTo>
                      <a:cubicBezTo>
                        <a:pt x="895" y="54"/>
                        <a:pt x="841" y="36"/>
                        <a:pt x="788" y="36"/>
                      </a:cubicBezTo>
                      <a:cubicBezTo>
                        <a:pt x="734" y="18"/>
                        <a:pt x="662" y="0"/>
                        <a:pt x="609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0" name="Google Shape;590;p15"/>
                <p:cNvSpPr/>
                <p:nvPr/>
              </p:nvSpPr>
              <p:spPr>
                <a:xfrm>
                  <a:off x="4343700" y="2866000"/>
                  <a:ext cx="27775" cy="3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1" h="1271" extrusionOk="0">
                      <a:moveTo>
                        <a:pt x="556" y="179"/>
                      </a:moveTo>
                      <a:cubicBezTo>
                        <a:pt x="663" y="179"/>
                        <a:pt x="753" y="215"/>
                        <a:pt x="806" y="304"/>
                      </a:cubicBezTo>
                      <a:cubicBezTo>
                        <a:pt x="860" y="376"/>
                        <a:pt x="896" y="501"/>
                        <a:pt x="896" y="644"/>
                      </a:cubicBezTo>
                      <a:cubicBezTo>
                        <a:pt x="896" y="787"/>
                        <a:pt x="860" y="895"/>
                        <a:pt x="806" y="984"/>
                      </a:cubicBezTo>
                      <a:cubicBezTo>
                        <a:pt x="753" y="1056"/>
                        <a:pt x="663" y="1110"/>
                        <a:pt x="556" y="1110"/>
                      </a:cubicBezTo>
                      <a:cubicBezTo>
                        <a:pt x="448" y="1110"/>
                        <a:pt x="359" y="1056"/>
                        <a:pt x="305" y="984"/>
                      </a:cubicBezTo>
                      <a:cubicBezTo>
                        <a:pt x="251" y="895"/>
                        <a:pt x="216" y="787"/>
                        <a:pt x="216" y="644"/>
                      </a:cubicBezTo>
                      <a:cubicBezTo>
                        <a:pt x="216" y="501"/>
                        <a:pt x="251" y="376"/>
                        <a:pt x="305" y="304"/>
                      </a:cubicBezTo>
                      <a:cubicBezTo>
                        <a:pt x="359" y="215"/>
                        <a:pt x="448" y="179"/>
                        <a:pt x="556" y="179"/>
                      </a:cubicBezTo>
                      <a:close/>
                      <a:moveTo>
                        <a:pt x="556" y="0"/>
                      </a:moveTo>
                      <a:cubicBezTo>
                        <a:pt x="377" y="0"/>
                        <a:pt x="251" y="72"/>
                        <a:pt x="144" y="179"/>
                      </a:cubicBezTo>
                      <a:cubicBezTo>
                        <a:pt x="55" y="286"/>
                        <a:pt x="1" y="447"/>
                        <a:pt x="1" y="644"/>
                      </a:cubicBezTo>
                      <a:cubicBezTo>
                        <a:pt x="1" y="841"/>
                        <a:pt x="55" y="984"/>
                        <a:pt x="144" y="1110"/>
                      </a:cubicBezTo>
                      <a:cubicBezTo>
                        <a:pt x="251" y="1217"/>
                        <a:pt x="377" y="1271"/>
                        <a:pt x="556" y="1271"/>
                      </a:cubicBezTo>
                      <a:cubicBezTo>
                        <a:pt x="735" y="1271"/>
                        <a:pt x="860" y="1217"/>
                        <a:pt x="967" y="1110"/>
                      </a:cubicBezTo>
                      <a:cubicBezTo>
                        <a:pt x="1057" y="984"/>
                        <a:pt x="1110" y="841"/>
                        <a:pt x="1110" y="644"/>
                      </a:cubicBezTo>
                      <a:cubicBezTo>
                        <a:pt x="1110" y="447"/>
                        <a:pt x="1057" y="286"/>
                        <a:pt x="967" y="179"/>
                      </a:cubicBezTo>
                      <a:cubicBezTo>
                        <a:pt x="860" y="72"/>
                        <a:pt x="735" y="0"/>
                        <a:pt x="556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1" name="Google Shape;591;p15"/>
                <p:cNvSpPr/>
                <p:nvPr/>
              </p:nvSpPr>
              <p:spPr>
                <a:xfrm>
                  <a:off x="4375475" y="2866000"/>
                  <a:ext cx="26875" cy="4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5" h="1701" extrusionOk="0">
                      <a:moveTo>
                        <a:pt x="519" y="179"/>
                      </a:moveTo>
                      <a:cubicBezTo>
                        <a:pt x="627" y="179"/>
                        <a:pt x="716" y="215"/>
                        <a:pt x="770" y="304"/>
                      </a:cubicBezTo>
                      <a:cubicBezTo>
                        <a:pt x="824" y="376"/>
                        <a:pt x="859" y="501"/>
                        <a:pt x="859" y="644"/>
                      </a:cubicBezTo>
                      <a:cubicBezTo>
                        <a:pt x="859" y="787"/>
                        <a:pt x="824" y="895"/>
                        <a:pt x="770" y="984"/>
                      </a:cubicBezTo>
                      <a:cubicBezTo>
                        <a:pt x="716" y="1056"/>
                        <a:pt x="627" y="1110"/>
                        <a:pt x="519" y="1110"/>
                      </a:cubicBezTo>
                      <a:cubicBezTo>
                        <a:pt x="430" y="1110"/>
                        <a:pt x="341" y="1056"/>
                        <a:pt x="287" y="984"/>
                      </a:cubicBezTo>
                      <a:cubicBezTo>
                        <a:pt x="215" y="895"/>
                        <a:pt x="197" y="787"/>
                        <a:pt x="197" y="644"/>
                      </a:cubicBezTo>
                      <a:cubicBezTo>
                        <a:pt x="197" y="501"/>
                        <a:pt x="215" y="376"/>
                        <a:pt x="287" y="304"/>
                      </a:cubicBezTo>
                      <a:cubicBezTo>
                        <a:pt x="341" y="215"/>
                        <a:pt x="430" y="179"/>
                        <a:pt x="519" y="179"/>
                      </a:cubicBezTo>
                      <a:close/>
                      <a:moveTo>
                        <a:pt x="573" y="0"/>
                      </a:moveTo>
                      <a:cubicBezTo>
                        <a:pt x="484" y="0"/>
                        <a:pt x="412" y="18"/>
                        <a:pt x="341" y="54"/>
                      </a:cubicBezTo>
                      <a:cubicBezTo>
                        <a:pt x="287" y="89"/>
                        <a:pt x="233" y="143"/>
                        <a:pt x="197" y="215"/>
                      </a:cubicBezTo>
                      <a:lnTo>
                        <a:pt x="197" y="36"/>
                      </a:lnTo>
                      <a:lnTo>
                        <a:pt x="0" y="36"/>
                      </a:lnTo>
                      <a:lnTo>
                        <a:pt x="0" y="1700"/>
                      </a:lnTo>
                      <a:lnTo>
                        <a:pt x="197" y="1700"/>
                      </a:lnTo>
                      <a:lnTo>
                        <a:pt x="197" y="1056"/>
                      </a:lnTo>
                      <a:cubicBezTo>
                        <a:pt x="233" y="1127"/>
                        <a:pt x="287" y="1181"/>
                        <a:pt x="341" y="1217"/>
                      </a:cubicBezTo>
                      <a:cubicBezTo>
                        <a:pt x="412" y="1253"/>
                        <a:pt x="484" y="1271"/>
                        <a:pt x="573" y="1271"/>
                      </a:cubicBezTo>
                      <a:cubicBezTo>
                        <a:pt x="716" y="1271"/>
                        <a:pt x="842" y="1217"/>
                        <a:pt x="931" y="1092"/>
                      </a:cubicBezTo>
                      <a:cubicBezTo>
                        <a:pt x="1021" y="984"/>
                        <a:pt x="1074" y="823"/>
                        <a:pt x="1074" y="644"/>
                      </a:cubicBezTo>
                      <a:cubicBezTo>
                        <a:pt x="1074" y="447"/>
                        <a:pt x="1021" y="304"/>
                        <a:pt x="931" y="179"/>
                      </a:cubicBezTo>
                      <a:cubicBezTo>
                        <a:pt x="842" y="72"/>
                        <a:pt x="716" y="0"/>
                        <a:pt x="573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2" name="Google Shape;592;p15"/>
                <p:cNvSpPr/>
                <p:nvPr/>
              </p:nvSpPr>
              <p:spPr>
                <a:xfrm>
                  <a:off x="4405000" y="2866000"/>
                  <a:ext cx="26875" cy="4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5" h="1701" extrusionOk="0">
                      <a:moveTo>
                        <a:pt x="520" y="179"/>
                      </a:moveTo>
                      <a:cubicBezTo>
                        <a:pt x="627" y="179"/>
                        <a:pt x="716" y="215"/>
                        <a:pt x="770" y="304"/>
                      </a:cubicBezTo>
                      <a:cubicBezTo>
                        <a:pt x="824" y="376"/>
                        <a:pt x="860" y="501"/>
                        <a:pt x="860" y="644"/>
                      </a:cubicBezTo>
                      <a:cubicBezTo>
                        <a:pt x="860" y="787"/>
                        <a:pt x="824" y="895"/>
                        <a:pt x="770" y="984"/>
                      </a:cubicBezTo>
                      <a:cubicBezTo>
                        <a:pt x="716" y="1056"/>
                        <a:pt x="627" y="1110"/>
                        <a:pt x="520" y="1110"/>
                      </a:cubicBezTo>
                      <a:cubicBezTo>
                        <a:pt x="430" y="1110"/>
                        <a:pt x="341" y="1056"/>
                        <a:pt x="287" y="984"/>
                      </a:cubicBezTo>
                      <a:cubicBezTo>
                        <a:pt x="215" y="895"/>
                        <a:pt x="197" y="787"/>
                        <a:pt x="197" y="644"/>
                      </a:cubicBezTo>
                      <a:cubicBezTo>
                        <a:pt x="197" y="501"/>
                        <a:pt x="215" y="376"/>
                        <a:pt x="287" y="304"/>
                      </a:cubicBezTo>
                      <a:cubicBezTo>
                        <a:pt x="341" y="215"/>
                        <a:pt x="430" y="179"/>
                        <a:pt x="520" y="179"/>
                      </a:cubicBezTo>
                      <a:close/>
                      <a:moveTo>
                        <a:pt x="573" y="0"/>
                      </a:moveTo>
                      <a:cubicBezTo>
                        <a:pt x="484" y="0"/>
                        <a:pt x="412" y="18"/>
                        <a:pt x="341" y="54"/>
                      </a:cubicBezTo>
                      <a:cubicBezTo>
                        <a:pt x="287" y="89"/>
                        <a:pt x="233" y="143"/>
                        <a:pt x="197" y="215"/>
                      </a:cubicBezTo>
                      <a:lnTo>
                        <a:pt x="197" y="36"/>
                      </a:lnTo>
                      <a:lnTo>
                        <a:pt x="1" y="36"/>
                      </a:lnTo>
                      <a:lnTo>
                        <a:pt x="1" y="1700"/>
                      </a:lnTo>
                      <a:lnTo>
                        <a:pt x="197" y="1700"/>
                      </a:lnTo>
                      <a:lnTo>
                        <a:pt x="197" y="1056"/>
                      </a:lnTo>
                      <a:cubicBezTo>
                        <a:pt x="233" y="1127"/>
                        <a:pt x="287" y="1181"/>
                        <a:pt x="341" y="1217"/>
                      </a:cubicBezTo>
                      <a:cubicBezTo>
                        <a:pt x="412" y="1253"/>
                        <a:pt x="484" y="1271"/>
                        <a:pt x="573" y="1271"/>
                      </a:cubicBezTo>
                      <a:cubicBezTo>
                        <a:pt x="716" y="1271"/>
                        <a:pt x="842" y="1217"/>
                        <a:pt x="931" y="1092"/>
                      </a:cubicBezTo>
                      <a:cubicBezTo>
                        <a:pt x="1021" y="984"/>
                        <a:pt x="1074" y="823"/>
                        <a:pt x="1074" y="644"/>
                      </a:cubicBezTo>
                      <a:cubicBezTo>
                        <a:pt x="1074" y="447"/>
                        <a:pt x="1021" y="304"/>
                        <a:pt x="931" y="179"/>
                      </a:cubicBezTo>
                      <a:cubicBezTo>
                        <a:pt x="842" y="72"/>
                        <a:pt x="716" y="0"/>
                        <a:pt x="573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3" name="Google Shape;593;p15"/>
                <p:cNvSpPr/>
                <p:nvPr/>
              </p:nvSpPr>
              <p:spPr>
                <a:xfrm>
                  <a:off x="4432300" y="2866000"/>
                  <a:ext cx="27750" cy="3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" h="1271" extrusionOk="0">
                      <a:moveTo>
                        <a:pt x="591" y="179"/>
                      </a:moveTo>
                      <a:cubicBezTo>
                        <a:pt x="698" y="179"/>
                        <a:pt x="770" y="215"/>
                        <a:pt x="823" y="268"/>
                      </a:cubicBezTo>
                      <a:cubicBezTo>
                        <a:pt x="895" y="340"/>
                        <a:pt x="913" y="429"/>
                        <a:pt x="913" y="537"/>
                      </a:cubicBezTo>
                      <a:lnTo>
                        <a:pt x="215" y="537"/>
                      </a:lnTo>
                      <a:cubicBezTo>
                        <a:pt x="233" y="412"/>
                        <a:pt x="269" y="322"/>
                        <a:pt x="322" y="268"/>
                      </a:cubicBezTo>
                      <a:cubicBezTo>
                        <a:pt x="394" y="215"/>
                        <a:pt x="483" y="179"/>
                        <a:pt x="591" y="179"/>
                      </a:cubicBezTo>
                      <a:close/>
                      <a:moveTo>
                        <a:pt x="591" y="0"/>
                      </a:moveTo>
                      <a:cubicBezTo>
                        <a:pt x="412" y="0"/>
                        <a:pt x="269" y="72"/>
                        <a:pt x="161" y="179"/>
                      </a:cubicBezTo>
                      <a:cubicBezTo>
                        <a:pt x="54" y="304"/>
                        <a:pt x="0" y="447"/>
                        <a:pt x="0" y="644"/>
                      </a:cubicBezTo>
                      <a:cubicBezTo>
                        <a:pt x="0" y="841"/>
                        <a:pt x="54" y="984"/>
                        <a:pt x="179" y="1110"/>
                      </a:cubicBezTo>
                      <a:cubicBezTo>
                        <a:pt x="287" y="1217"/>
                        <a:pt x="430" y="1271"/>
                        <a:pt x="627" y="1271"/>
                      </a:cubicBezTo>
                      <a:cubicBezTo>
                        <a:pt x="698" y="1271"/>
                        <a:pt x="770" y="1253"/>
                        <a:pt x="859" y="1253"/>
                      </a:cubicBezTo>
                      <a:cubicBezTo>
                        <a:pt x="931" y="1235"/>
                        <a:pt x="1002" y="1199"/>
                        <a:pt x="1074" y="1181"/>
                      </a:cubicBezTo>
                      <a:lnTo>
                        <a:pt x="1074" y="984"/>
                      </a:lnTo>
                      <a:cubicBezTo>
                        <a:pt x="1002" y="1020"/>
                        <a:pt x="931" y="1056"/>
                        <a:pt x="859" y="1074"/>
                      </a:cubicBezTo>
                      <a:cubicBezTo>
                        <a:pt x="788" y="1092"/>
                        <a:pt x="716" y="1110"/>
                        <a:pt x="644" y="1110"/>
                      </a:cubicBezTo>
                      <a:cubicBezTo>
                        <a:pt x="501" y="1110"/>
                        <a:pt x="412" y="1074"/>
                        <a:pt x="340" y="1002"/>
                      </a:cubicBezTo>
                      <a:cubicBezTo>
                        <a:pt x="251" y="931"/>
                        <a:pt x="215" y="823"/>
                        <a:pt x="215" y="680"/>
                      </a:cubicBezTo>
                      <a:lnTo>
                        <a:pt x="1110" y="680"/>
                      </a:lnTo>
                      <a:lnTo>
                        <a:pt x="1110" y="591"/>
                      </a:lnTo>
                      <a:cubicBezTo>
                        <a:pt x="1110" y="412"/>
                        <a:pt x="1074" y="268"/>
                        <a:pt x="967" y="161"/>
                      </a:cubicBezTo>
                      <a:cubicBezTo>
                        <a:pt x="877" y="54"/>
                        <a:pt x="752" y="0"/>
                        <a:pt x="591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4" name="Google Shape;594;p15"/>
                <p:cNvSpPr/>
                <p:nvPr/>
              </p:nvSpPr>
              <p:spPr>
                <a:xfrm>
                  <a:off x="4464050" y="2866000"/>
                  <a:ext cx="17475" cy="3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1235" extrusionOk="0">
                      <a:moveTo>
                        <a:pt x="591" y="0"/>
                      </a:moveTo>
                      <a:cubicBezTo>
                        <a:pt x="502" y="0"/>
                        <a:pt x="412" y="18"/>
                        <a:pt x="359" y="54"/>
                      </a:cubicBezTo>
                      <a:cubicBezTo>
                        <a:pt x="287" y="89"/>
                        <a:pt x="233" y="143"/>
                        <a:pt x="198" y="215"/>
                      </a:cubicBezTo>
                      <a:lnTo>
                        <a:pt x="198" y="36"/>
                      </a:lnTo>
                      <a:lnTo>
                        <a:pt x="1" y="36"/>
                      </a:lnTo>
                      <a:lnTo>
                        <a:pt x="1" y="1235"/>
                      </a:lnTo>
                      <a:lnTo>
                        <a:pt x="198" y="1235"/>
                      </a:lnTo>
                      <a:lnTo>
                        <a:pt x="198" y="608"/>
                      </a:lnTo>
                      <a:cubicBezTo>
                        <a:pt x="198" y="465"/>
                        <a:pt x="215" y="358"/>
                        <a:pt x="287" y="286"/>
                      </a:cubicBezTo>
                      <a:cubicBezTo>
                        <a:pt x="341" y="215"/>
                        <a:pt x="430" y="179"/>
                        <a:pt x="538" y="179"/>
                      </a:cubicBezTo>
                      <a:cubicBezTo>
                        <a:pt x="573" y="179"/>
                        <a:pt x="591" y="179"/>
                        <a:pt x="627" y="197"/>
                      </a:cubicBezTo>
                      <a:cubicBezTo>
                        <a:pt x="645" y="197"/>
                        <a:pt x="681" y="215"/>
                        <a:pt x="699" y="215"/>
                      </a:cubicBezTo>
                      <a:lnTo>
                        <a:pt x="699" y="18"/>
                      </a:lnTo>
                      <a:lnTo>
                        <a:pt x="645" y="18"/>
                      </a:lnTo>
                      <a:cubicBezTo>
                        <a:pt x="627" y="18"/>
                        <a:pt x="609" y="0"/>
                        <a:pt x="591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5" name="Google Shape;595;p15"/>
                <p:cNvSpPr/>
                <p:nvPr/>
              </p:nvSpPr>
              <p:spPr>
                <a:xfrm>
                  <a:off x="4352200" y="2925925"/>
                  <a:ext cx="42525" cy="6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1" h="2722" extrusionOk="0">
                      <a:moveTo>
                        <a:pt x="770" y="1"/>
                      </a:moveTo>
                      <a:cubicBezTo>
                        <a:pt x="681" y="1"/>
                        <a:pt x="556" y="19"/>
                        <a:pt x="430" y="55"/>
                      </a:cubicBezTo>
                      <a:cubicBezTo>
                        <a:pt x="305" y="73"/>
                        <a:pt x="162" y="126"/>
                        <a:pt x="19" y="180"/>
                      </a:cubicBezTo>
                      <a:lnTo>
                        <a:pt x="19" y="538"/>
                      </a:lnTo>
                      <a:cubicBezTo>
                        <a:pt x="162" y="466"/>
                        <a:pt x="305" y="413"/>
                        <a:pt x="430" y="359"/>
                      </a:cubicBezTo>
                      <a:cubicBezTo>
                        <a:pt x="556" y="323"/>
                        <a:pt x="663" y="305"/>
                        <a:pt x="788" y="305"/>
                      </a:cubicBezTo>
                      <a:cubicBezTo>
                        <a:pt x="949" y="305"/>
                        <a:pt x="1075" y="359"/>
                        <a:pt x="1164" y="448"/>
                      </a:cubicBezTo>
                      <a:cubicBezTo>
                        <a:pt x="1272" y="538"/>
                        <a:pt x="1325" y="645"/>
                        <a:pt x="1325" y="788"/>
                      </a:cubicBezTo>
                      <a:cubicBezTo>
                        <a:pt x="1325" y="878"/>
                        <a:pt x="1307" y="967"/>
                        <a:pt x="1254" y="1057"/>
                      </a:cubicBezTo>
                      <a:cubicBezTo>
                        <a:pt x="1200" y="1146"/>
                        <a:pt x="1128" y="1254"/>
                        <a:pt x="1003" y="1379"/>
                      </a:cubicBezTo>
                      <a:cubicBezTo>
                        <a:pt x="949" y="1450"/>
                        <a:pt x="806" y="1612"/>
                        <a:pt x="556" y="1844"/>
                      </a:cubicBezTo>
                      <a:cubicBezTo>
                        <a:pt x="323" y="2095"/>
                        <a:pt x="144" y="2274"/>
                        <a:pt x="1" y="2417"/>
                      </a:cubicBezTo>
                      <a:lnTo>
                        <a:pt x="1" y="2721"/>
                      </a:lnTo>
                      <a:lnTo>
                        <a:pt x="1701" y="2721"/>
                      </a:lnTo>
                      <a:lnTo>
                        <a:pt x="1701" y="2417"/>
                      </a:lnTo>
                      <a:lnTo>
                        <a:pt x="430" y="2417"/>
                      </a:lnTo>
                      <a:cubicBezTo>
                        <a:pt x="735" y="2130"/>
                        <a:pt x="949" y="1898"/>
                        <a:pt x="1110" y="1719"/>
                      </a:cubicBezTo>
                      <a:cubicBezTo>
                        <a:pt x="1272" y="1558"/>
                        <a:pt x="1379" y="1468"/>
                        <a:pt x="1397" y="1433"/>
                      </a:cubicBezTo>
                      <a:cubicBezTo>
                        <a:pt x="1504" y="1289"/>
                        <a:pt x="1576" y="1182"/>
                        <a:pt x="1629" y="1075"/>
                      </a:cubicBezTo>
                      <a:cubicBezTo>
                        <a:pt x="1665" y="985"/>
                        <a:pt x="1683" y="878"/>
                        <a:pt x="1683" y="770"/>
                      </a:cubicBezTo>
                      <a:cubicBezTo>
                        <a:pt x="1683" y="538"/>
                        <a:pt x="1612" y="359"/>
                        <a:pt x="1433" y="216"/>
                      </a:cubicBezTo>
                      <a:cubicBezTo>
                        <a:pt x="1272" y="73"/>
                        <a:pt x="1057" y="1"/>
                        <a:pt x="770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6" name="Google Shape;596;p15"/>
                <p:cNvSpPr/>
                <p:nvPr/>
              </p:nvSpPr>
              <p:spPr>
                <a:xfrm>
                  <a:off x="4401425" y="2925925"/>
                  <a:ext cx="46100" cy="6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4" h="2775" extrusionOk="0">
                      <a:moveTo>
                        <a:pt x="877" y="287"/>
                      </a:moveTo>
                      <a:cubicBezTo>
                        <a:pt x="1056" y="287"/>
                        <a:pt x="1181" y="341"/>
                        <a:pt x="1271" y="466"/>
                      </a:cubicBezTo>
                      <a:cubicBezTo>
                        <a:pt x="1360" y="574"/>
                        <a:pt x="1414" y="717"/>
                        <a:pt x="1414" y="914"/>
                      </a:cubicBezTo>
                      <a:cubicBezTo>
                        <a:pt x="1414" y="1110"/>
                        <a:pt x="1360" y="1254"/>
                        <a:pt x="1271" y="1361"/>
                      </a:cubicBezTo>
                      <a:cubicBezTo>
                        <a:pt x="1181" y="1486"/>
                        <a:pt x="1056" y="1540"/>
                        <a:pt x="877" y="1540"/>
                      </a:cubicBezTo>
                      <a:cubicBezTo>
                        <a:pt x="716" y="1540"/>
                        <a:pt x="591" y="1486"/>
                        <a:pt x="501" y="1361"/>
                      </a:cubicBezTo>
                      <a:cubicBezTo>
                        <a:pt x="412" y="1254"/>
                        <a:pt x="358" y="1110"/>
                        <a:pt x="358" y="914"/>
                      </a:cubicBezTo>
                      <a:cubicBezTo>
                        <a:pt x="358" y="717"/>
                        <a:pt x="412" y="574"/>
                        <a:pt x="501" y="466"/>
                      </a:cubicBezTo>
                      <a:cubicBezTo>
                        <a:pt x="591" y="341"/>
                        <a:pt x="716" y="287"/>
                        <a:pt x="877" y="287"/>
                      </a:cubicBezTo>
                      <a:close/>
                      <a:moveTo>
                        <a:pt x="877" y="1"/>
                      </a:moveTo>
                      <a:cubicBezTo>
                        <a:pt x="609" y="1"/>
                        <a:pt x="394" y="90"/>
                        <a:pt x="233" y="251"/>
                      </a:cubicBezTo>
                      <a:cubicBezTo>
                        <a:pt x="72" y="413"/>
                        <a:pt x="0" y="645"/>
                        <a:pt x="0" y="914"/>
                      </a:cubicBezTo>
                      <a:cubicBezTo>
                        <a:pt x="0" y="1200"/>
                        <a:pt x="72" y="1415"/>
                        <a:pt x="233" y="1576"/>
                      </a:cubicBezTo>
                      <a:cubicBezTo>
                        <a:pt x="376" y="1737"/>
                        <a:pt x="591" y="1826"/>
                        <a:pt x="859" y="1826"/>
                      </a:cubicBezTo>
                      <a:cubicBezTo>
                        <a:pt x="985" y="1826"/>
                        <a:pt x="1110" y="1790"/>
                        <a:pt x="1217" y="1737"/>
                      </a:cubicBezTo>
                      <a:cubicBezTo>
                        <a:pt x="1325" y="1683"/>
                        <a:pt x="1414" y="1594"/>
                        <a:pt x="1486" y="1504"/>
                      </a:cubicBezTo>
                      <a:lnTo>
                        <a:pt x="1486" y="1504"/>
                      </a:lnTo>
                      <a:cubicBezTo>
                        <a:pt x="1468" y="1826"/>
                        <a:pt x="1396" y="2077"/>
                        <a:pt x="1253" y="2238"/>
                      </a:cubicBezTo>
                      <a:cubicBezTo>
                        <a:pt x="1128" y="2399"/>
                        <a:pt x="949" y="2470"/>
                        <a:pt x="716" y="2470"/>
                      </a:cubicBezTo>
                      <a:cubicBezTo>
                        <a:pt x="627" y="2470"/>
                        <a:pt x="537" y="2453"/>
                        <a:pt x="448" y="2435"/>
                      </a:cubicBezTo>
                      <a:cubicBezTo>
                        <a:pt x="358" y="2417"/>
                        <a:pt x="251" y="2381"/>
                        <a:pt x="161" y="2345"/>
                      </a:cubicBezTo>
                      <a:lnTo>
                        <a:pt x="161" y="2667"/>
                      </a:lnTo>
                      <a:cubicBezTo>
                        <a:pt x="269" y="2703"/>
                        <a:pt x="358" y="2739"/>
                        <a:pt x="448" y="2757"/>
                      </a:cubicBezTo>
                      <a:cubicBezTo>
                        <a:pt x="555" y="2775"/>
                        <a:pt x="645" y="2775"/>
                        <a:pt x="734" y="2775"/>
                      </a:cubicBezTo>
                      <a:cubicBezTo>
                        <a:pt x="1074" y="2775"/>
                        <a:pt x="1343" y="2649"/>
                        <a:pt x="1539" y="2399"/>
                      </a:cubicBezTo>
                      <a:cubicBezTo>
                        <a:pt x="1736" y="2148"/>
                        <a:pt x="1844" y="1808"/>
                        <a:pt x="1844" y="1397"/>
                      </a:cubicBezTo>
                      <a:cubicBezTo>
                        <a:pt x="1844" y="932"/>
                        <a:pt x="1754" y="592"/>
                        <a:pt x="1593" y="359"/>
                      </a:cubicBezTo>
                      <a:cubicBezTo>
                        <a:pt x="1432" y="126"/>
                        <a:pt x="1199" y="1"/>
                        <a:pt x="877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7" name="Google Shape;597;p15"/>
                <p:cNvSpPr/>
                <p:nvPr/>
              </p:nvSpPr>
              <p:spPr>
                <a:xfrm>
                  <a:off x="4746800" y="2653025"/>
                  <a:ext cx="46100" cy="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4" h="2757" extrusionOk="0">
                      <a:moveTo>
                        <a:pt x="967" y="1236"/>
                      </a:moveTo>
                      <a:cubicBezTo>
                        <a:pt x="1128" y="1236"/>
                        <a:pt x="1253" y="1289"/>
                        <a:pt x="1343" y="1397"/>
                      </a:cubicBezTo>
                      <a:cubicBezTo>
                        <a:pt x="1432" y="1504"/>
                        <a:pt x="1486" y="1665"/>
                        <a:pt x="1486" y="1862"/>
                      </a:cubicBezTo>
                      <a:cubicBezTo>
                        <a:pt x="1486" y="2041"/>
                        <a:pt x="1432" y="2202"/>
                        <a:pt x="1343" y="2309"/>
                      </a:cubicBezTo>
                      <a:cubicBezTo>
                        <a:pt x="1253" y="2417"/>
                        <a:pt x="1128" y="2470"/>
                        <a:pt x="967" y="2470"/>
                      </a:cubicBezTo>
                      <a:cubicBezTo>
                        <a:pt x="806" y="2470"/>
                        <a:pt x="663" y="2417"/>
                        <a:pt x="573" y="2309"/>
                      </a:cubicBezTo>
                      <a:cubicBezTo>
                        <a:pt x="484" y="2202"/>
                        <a:pt x="430" y="2041"/>
                        <a:pt x="430" y="1862"/>
                      </a:cubicBezTo>
                      <a:cubicBezTo>
                        <a:pt x="430" y="1665"/>
                        <a:pt x="484" y="1504"/>
                        <a:pt x="573" y="1397"/>
                      </a:cubicBezTo>
                      <a:cubicBezTo>
                        <a:pt x="663" y="1289"/>
                        <a:pt x="806" y="1236"/>
                        <a:pt x="967" y="1236"/>
                      </a:cubicBezTo>
                      <a:close/>
                      <a:moveTo>
                        <a:pt x="1110" y="1"/>
                      </a:moveTo>
                      <a:cubicBezTo>
                        <a:pt x="770" y="1"/>
                        <a:pt x="502" y="126"/>
                        <a:pt x="305" y="377"/>
                      </a:cubicBezTo>
                      <a:cubicBezTo>
                        <a:pt x="108" y="627"/>
                        <a:pt x="0" y="949"/>
                        <a:pt x="0" y="1379"/>
                      </a:cubicBezTo>
                      <a:cubicBezTo>
                        <a:pt x="0" y="1826"/>
                        <a:pt x="90" y="2166"/>
                        <a:pt x="251" y="2417"/>
                      </a:cubicBezTo>
                      <a:cubicBezTo>
                        <a:pt x="412" y="2649"/>
                        <a:pt x="645" y="2757"/>
                        <a:pt x="967" y="2757"/>
                      </a:cubicBezTo>
                      <a:cubicBezTo>
                        <a:pt x="1235" y="2757"/>
                        <a:pt x="1450" y="2685"/>
                        <a:pt x="1611" y="2524"/>
                      </a:cubicBezTo>
                      <a:cubicBezTo>
                        <a:pt x="1772" y="2345"/>
                        <a:pt x="1844" y="2130"/>
                        <a:pt x="1844" y="1862"/>
                      </a:cubicBezTo>
                      <a:cubicBezTo>
                        <a:pt x="1844" y="1576"/>
                        <a:pt x="1772" y="1361"/>
                        <a:pt x="1611" y="1200"/>
                      </a:cubicBezTo>
                      <a:cubicBezTo>
                        <a:pt x="1468" y="1021"/>
                        <a:pt x="1253" y="949"/>
                        <a:pt x="985" y="949"/>
                      </a:cubicBezTo>
                      <a:cubicBezTo>
                        <a:pt x="859" y="949"/>
                        <a:pt x="734" y="967"/>
                        <a:pt x="627" y="1039"/>
                      </a:cubicBezTo>
                      <a:cubicBezTo>
                        <a:pt x="519" y="1093"/>
                        <a:pt x="430" y="1164"/>
                        <a:pt x="358" y="1271"/>
                      </a:cubicBezTo>
                      <a:cubicBezTo>
                        <a:pt x="376" y="949"/>
                        <a:pt x="448" y="699"/>
                        <a:pt x="573" y="538"/>
                      </a:cubicBezTo>
                      <a:cubicBezTo>
                        <a:pt x="698" y="377"/>
                        <a:pt x="895" y="305"/>
                        <a:pt x="1128" y="305"/>
                      </a:cubicBezTo>
                      <a:cubicBezTo>
                        <a:pt x="1217" y="305"/>
                        <a:pt x="1307" y="305"/>
                        <a:pt x="1396" y="323"/>
                      </a:cubicBezTo>
                      <a:cubicBezTo>
                        <a:pt x="1504" y="359"/>
                        <a:pt x="1593" y="395"/>
                        <a:pt x="1683" y="430"/>
                      </a:cubicBezTo>
                      <a:lnTo>
                        <a:pt x="1683" y="108"/>
                      </a:lnTo>
                      <a:cubicBezTo>
                        <a:pt x="1575" y="72"/>
                        <a:pt x="1486" y="37"/>
                        <a:pt x="1396" y="19"/>
                      </a:cubicBezTo>
                      <a:cubicBezTo>
                        <a:pt x="1289" y="1"/>
                        <a:pt x="1199" y="1"/>
                        <a:pt x="1110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8" name="Google Shape;598;p15"/>
                <p:cNvSpPr/>
                <p:nvPr/>
              </p:nvSpPr>
              <p:spPr>
                <a:xfrm>
                  <a:off x="4797350" y="2653925"/>
                  <a:ext cx="43425" cy="6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7" h="2721" extrusionOk="0">
                      <a:moveTo>
                        <a:pt x="126" y="1"/>
                      </a:moveTo>
                      <a:lnTo>
                        <a:pt x="126" y="1343"/>
                      </a:lnTo>
                      <a:cubicBezTo>
                        <a:pt x="215" y="1307"/>
                        <a:pt x="323" y="1271"/>
                        <a:pt x="412" y="1253"/>
                      </a:cubicBezTo>
                      <a:cubicBezTo>
                        <a:pt x="520" y="1218"/>
                        <a:pt x="609" y="1218"/>
                        <a:pt x="699" y="1218"/>
                      </a:cubicBezTo>
                      <a:cubicBezTo>
                        <a:pt x="913" y="1218"/>
                        <a:pt x="1074" y="1271"/>
                        <a:pt x="1200" y="1379"/>
                      </a:cubicBezTo>
                      <a:cubicBezTo>
                        <a:pt x="1307" y="1486"/>
                        <a:pt x="1379" y="1629"/>
                        <a:pt x="1379" y="1826"/>
                      </a:cubicBezTo>
                      <a:cubicBezTo>
                        <a:pt x="1379" y="2005"/>
                        <a:pt x="1307" y="2148"/>
                        <a:pt x="1200" y="2255"/>
                      </a:cubicBezTo>
                      <a:cubicBezTo>
                        <a:pt x="1074" y="2363"/>
                        <a:pt x="913" y="2417"/>
                        <a:pt x="699" y="2417"/>
                      </a:cubicBezTo>
                      <a:cubicBezTo>
                        <a:pt x="573" y="2417"/>
                        <a:pt x="448" y="2417"/>
                        <a:pt x="341" y="2381"/>
                      </a:cubicBezTo>
                      <a:cubicBezTo>
                        <a:pt x="233" y="2345"/>
                        <a:pt x="108" y="2309"/>
                        <a:pt x="1" y="2255"/>
                      </a:cubicBezTo>
                      <a:lnTo>
                        <a:pt x="1" y="2613"/>
                      </a:lnTo>
                      <a:cubicBezTo>
                        <a:pt x="126" y="2649"/>
                        <a:pt x="251" y="2685"/>
                        <a:pt x="376" y="2703"/>
                      </a:cubicBezTo>
                      <a:cubicBezTo>
                        <a:pt x="484" y="2721"/>
                        <a:pt x="591" y="2721"/>
                        <a:pt x="716" y="2721"/>
                      </a:cubicBezTo>
                      <a:cubicBezTo>
                        <a:pt x="1039" y="2721"/>
                        <a:pt x="1289" y="2649"/>
                        <a:pt x="1468" y="2488"/>
                      </a:cubicBezTo>
                      <a:cubicBezTo>
                        <a:pt x="1647" y="2327"/>
                        <a:pt x="1736" y="2112"/>
                        <a:pt x="1736" y="1826"/>
                      </a:cubicBezTo>
                      <a:cubicBezTo>
                        <a:pt x="1736" y="1540"/>
                        <a:pt x="1647" y="1325"/>
                        <a:pt x="1468" y="1164"/>
                      </a:cubicBezTo>
                      <a:cubicBezTo>
                        <a:pt x="1307" y="985"/>
                        <a:pt x="1056" y="913"/>
                        <a:pt x="770" y="913"/>
                      </a:cubicBezTo>
                      <a:cubicBezTo>
                        <a:pt x="716" y="913"/>
                        <a:pt x="663" y="913"/>
                        <a:pt x="609" y="931"/>
                      </a:cubicBezTo>
                      <a:cubicBezTo>
                        <a:pt x="555" y="931"/>
                        <a:pt x="502" y="949"/>
                        <a:pt x="448" y="967"/>
                      </a:cubicBezTo>
                      <a:lnTo>
                        <a:pt x="448" y="305"/>
                      </a:lnTo>
                      <a:lnTo>
                        <a:pt x="1540" y="305"/>
                      </a:lnTo>
                      <a:lnTo>
                        <a:pt x="1540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9" name="Google Shape;599;p15"/>
                <p:cNvSpPr/>
                <p:nvPr/>
              </p:nvSpPr>
              <p:spPr>
                <a:xfrm>
                  <a:off x="4736500" y="2761300"/>
                  <a:ext cx="53275" cy="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1" h="2614" extrusionOk="0">
                      <a:moveTo>
                        <a:pt x="162" y="1"/>
                      </a:moveTo>
                      <a:lnTo>
                        <a:pt x="162" y="430"/>
                      </a:lnTo>
                      <a:lnTo>
                        <a:pt x="1379" y="430"/>
                      </a:lnTo>
                      <a:lnTo>
                        <a:pt x="1" y="2130"/>
                      </a:lnTo>
                      <a:lnTo>
                        <a:pt x="1" y="2613"/>
                      </a:lnTo>
                      <a:lnTo>
                        <a:pt x="2130" y="2613"/>
                      </a:lnTo>
                      <a:lnTo>
                        <a:pt x="2130" y="2166"/>
                      </a:lnTo>
                      <a:lnTo>
                        <a:pt x="645" y="2166"/>
                      </a:lnTo>
                      <a:lnTo>
                        <a:pt x="2077" y="412"/>
                      </a:lnTo>
                      <a:lnTo>
                        <a:pt x="2077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0" name="Google Shape;600;p15"/>
                <p:cNvSpPr/>
                <p:nvPr/>
              </p:nvSpPr>
              <p:spPr>
                <a:xfrm>
                  <a:off x="4796900" y="2778300"/>
                  <a:ext cx="43425" cy="4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7" h="1934" extrusionOk="0">
                      <a:moveTo>
                        <a:pt x="1092" y="1"/>
                      </a:moveTo>
                      <a:cubicBezTo>
                        <a:pt x="842" y="1"/>
                        <a:pt x="645" y="108"/>
                        <a:pt x="466" y="323"/>
                      </a:cubicBezTo>
                      <a:lnTo>
                        <a:pt x="466" y="36"/>
                      </a:lnTo>
                      <a:lnTo>
                        <a:pt x="1" y="36"/>
                      </a:lnTo>
                      <a:lnTo>
                        <a:pt x="1" y="1933"/>
                      </a:lnTo>
                      <a:lnTo>
                        <a:pt x="502" y="1933"/>
                      </a:lnTo>
                      <a:lnTo>
                        <a:pt x="502" y="1074"/>
                      </a:lnTo>
                      <a:cubicBezTo>
                        <a:pt x="502" y="860"/>
                        <a:pt x="520" y="716"/>
                        <a:pt x="538" y="645"/>
                      </a:cubicBezTo>
                      <a:cubicBezTo>
                        <a:pt x="573" y="555"/>
                        <a:pt x="609" y="502"/>
                        <a:pt x="681" y="448"/>
                      </a:cubicBezTo>
                      <a:cubicBezTo>
                        <a:pt x="752" y="394"/>
                        <a:pt x="842" y="376"/>
                        <a:pt x="913" y="376"/>
                      </a:cubicBezTo>
                      <a:cubicBezTo>
                        <a:pt x="985" y="376"/>
                        <a:pt x="1039" y="394"/>
                        <a:pt x="1092" y="430"/>
                      </a:cubicBezTo>
                      <a:cubicBezTo>
                        <a:pt x="1146" y="466"/>
                        <a:pt x="1182" y="502"/>
                        <a:pt x="1200" y="573"/>
                      </a:cubicBezTo>
                      <a:cubicBezTo>
                        <a:pt x="1218" y="627"/>
                        <a:pt x="1236" y="770"/>
                        <a:pt x="1236" y="967"/>
                      </a:cubicBezTo>
                      <a:lnTo>
                        <a:pt x="1236" y="1933"/>
                      </a:lnTo>
                      <a:lnTo>
                        <a:pt x="1737" y="1933"/>
                      </a:lnTo>
                      <a:lnTo>
                        <a:pt x="1737" y="752"/>
                      </a:lnTo>
                      <a:cubicBezTo>
                        <a:pt x="1737" y="609"/>
                        <a:pt x="1719" y="502"/>
                        <a:pt x="1701" y="412"/>
                      </a:cubicBezTo>
                      <a:cubicBezTo>
                        <a:pt x="1683" y="341"/>
                        <a:pt x="1665" y="269"/>
                        <a:pt x="1611" y="197"/>
                      </a:cubicBezTo>
                      <a:cubicBezTo>
                        <a:pt x="1558" y="144"/>
                        <a:pt x="1486" y="90"/>
                        <a:pt x="1397" y="54"/>
                      </a:cubicBezTo>
                      <a:cubicBezTo>
                        <a:pt x="1307" y="18"/>
                        <a:pt x="1200" y="1"/>
                        <a:pt x="1092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1" name="Google Shape;601;p15"/>
                <p:cNvSpPr/>
                <p:nvPr/>
              </p:nvSpPr>
              <p:spPr>
                <a:xfrm>
                  <a:off x="4746350" y="2866875"/>
                  <a:ext cx="23750" cy="3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0" h="1200" extrusionOk="0">
                      <a:moveTo>
                        <a:pt x="18" y="1"/>
                      </a:moveTo>
                      <a:lnTo>
                        <a:pt x="18" y="162"/>
                      </a:lnTo>
                      <a:lnTo>
                        <a:pt x="734" y="162"/>
                      </a:lnTo>
                      <a:lnTo>
                        <a:pt x="1" y="1021"/>
                      </a:lnTo>
                      <a:lnTo>
                        <a:pt x="1" y="1200"/>
                      </a:lnTo>
                      <a:lnTo>
                        <a:pt x="949" y="1200"/>
                      </a:lnTo>
                      <a:lnTo>
                        <a:pt x="949" y="1039"/>
                      </a:lnTo>
                      <a:lnTo>
                        <a:pt x="215" y="1039"/>
                      </a:lnTo>
                      <a:lnTo>
                        <a:pt x="949" y="180"/>
                      </a:lnTo>
                      <a:lnTo>
                        <a:pt x="949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2" name="Google Shape;602;p15"/>
                <p:cNvSpPr/>
                <p:nvPr/>
              </p:nvSpPr>
              <p:spPr>
                <a:xfrm>
                  <a:off x="4775425" y="2855250"/>
                  <a:ext cx="4950" cy="4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" h="1665" extrusionOk="0">
                      <a:moveTo>
                        <a:pt x="1" y="1"/>
                      </a:moveTo>
                      <a:lnTo>
                        <a:pt x="1" y="251"/>
                      </a:lnTo>
                      <a:lnTo>
                        <a:pt x="198" y="251"/>
                      </a:lnTo>
                      <a:lnTo>
                        <a:pt x="198" y="1"/>
                      </a:lnTo>
                      <a:close/>
                      <a:moveTo>
                        <a:pt x="1" y="466"/>
                      </a:moveTo>
                      <a:lnTo>
                        <a:pt x="1" y="1665"/>
                      </a:lnTo>
                      <a:lnTo>
                        <a:pt x="198" y="1665"/>
                      </a:lnTo>
                      <a:lnTo>
                        <a:pt x="198" y="466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3" name="Google Shape;603;p15"/>
                <p:cNvSpPr/>
                <p:nvPr/>
              </p:nvSpPr>
              <p:spPr>
                <a:xfrm>
                  <a:off x="4786175" y="2866000"/>
                  <a:ext cx="25075" cy="3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" h="1235" extrusionOk="0">
                      <a:moveTo>
                        <a:pt x="591" y="0"/>
                      </a:moveTo>
                      <a:cubicBezTo>
                        <a:pt x="501" y="0"/>
                        <a:pt x="430" y="18"/>
                        <a:pt x="358" y="54"/>
                      </a:cubicBezTo>
                      <a:cubicBezTo>
                        <a:pt x="304" y="89"/>
                        <a:pt x="251" y="143"/>
                        <a:pt x="197" y="215"/>
                      </a:cubicBezTo>
                      <a:lnTo>
                        <a:pt x="197" y="36"/>
                      </a:lnTo>
                      <a:lnTo>
                        <a:pt x="0" y="36"/>
                      </a:lnTo>
                      <a:lnTo>
                        <a:pt x="0" y="1235"/>
                      </a:lnTo>
                      <a:lnTo>
                        <a:pt x="197" y="1235"/>
                      </a:lnTo>
                      <a:lnTo>
                        <a:pt x="197" y="555"/>
                      </a:lnTo>
                      <a:cubicBezTo>
                        <a:pt x="197" y="447"/>
                        <a:pt x="233" y="358"/>
                        <a:pt x="287" y="286"/>
                      </a:cubicBezTo>
                      <a:cubicBezTo>
                        <a:pt x="358" y="215"/>
                        <a:pt x="430" y="179"/>
                        <a:pt x="537" y="179"/>
                      </a:cubicBezTo>
                      <a:cubicBezTo>
                        <a:pt x="627" y="179"/>
                        <a:pt x="698" y="215"/>
                        <a:pt x="752" y="268"/>
                      </a:cubicBezTo>
                      <a:cubicBezTo>
                        <a:pt x="788" y="322"/>
                        <a:pt x="806" y="412"/>
                        <a:pt x="806" y="519"/>
                      </a:cubicBezTo>
                      <a:lnTo>
                        <a:pt x="806" y="1235"/>
                      </a:lnTo>
                      <a:lnTo>
                        <a:pt x="1002" y="1235"/>
                      </a:lnTo>
                      <a:lnTo>
                        <a:pt x="1002" y="519"/>
                      </a:lnTo>
                      <a:cubicBezTo>
                        <a:pt x="1002" y="340"/>
                        <a:pt x="967" y="215"/>
                        <a:pt x="895" y="143"/>
                      </a:cubicBezTo>
                      <a:cubicBezTo>
                        <a:pt x="823" y="54"/>
                        <a:pt x="734" y="0"/>
                        <a:pt x="591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4" name="Google Shape;604;p15"/>
                <p:cNvSpPr/>
                <p:nvPr/>
              </p:nvSpPr>
              <p:spPr>
                <a:xfrm>
                  <a:off x="4813450" y="2866000"/>
                  <a:ext cx="24200" cy="3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8" h="1271" extrusionOk="0">
                      <a:moveTo>
                        <a:pt x="609" y="0"/>
                      </a:moveTo>
                      <a:cubicBezTo>
                        <a:pt x="430" y="0"/>
                        <a:pt x="269" y="72"/>
                        <a:pt x="162" y="179"/>
                      </a:cubicBezTo>
                      <a:cubicBezTo>
                        <a:pt x="55" y="286"/>
                        <a:pt x="1" y="447"/>
                        <a:pt x="1" y="644"/>
                      </a:cubicBezTo>
                      <a:cubicBezTo>
                        <a:pt x="1" y="823"/>
                        <a:pt x="55" y="984"/>
                        <a:pt x="162" y="1092"/>
                      </a:cubicBezTo>
                      <a:cubicBezTo>
                        <a:pt x="269" y="1217"/>
                        <a:pt x="412" y="1271"/>
                        <a:pt x="591" y="1271"/>
                      </a:cubicBezTo>
                      <a:cubicBezTo>
                        <a:pt x="663" y="1271"/>
                        <a:pt x="735" y="1271"/>
                        <a:pt x="788" y="1253"/>
                      </a:cubicBezTo>
                      <a:cubicBezTo>
                        <a:pt x="842" y="1235"/>
                        <a:pt x="896" y="1217"/>
                        <a:pt x="967" y="1199"/>
                      </a:cubicBezTo>
                      <a:lnTo>
                        <a:pt x="967" y="1002"/>
                      </a:lnTo>
                      <a:cubicBezTo>
                        <a:pt x="896" y="1038"/>
                        <a:pt x="842" y="1056"/>
                        <a:pt x="788" y="1074"/>
                      </a:cubicBezTo>
                      <a:cubicBezTo>
                        <a:pt x="735" y="1092"/>
                        <a:pt x="681" y="1110"/>
                        <a:pt x="627" y="1110"/>
                      </a:cubicBezTo>
                      <a:cubicBezTo>
                        <a:pt x="502" y="1110"/>
                        <a:pt x="395" y="1056"/>
                        <a:pt x="323" y="984"/>
                      </a:cubicBezTo>
                      <a:cubicBezTo>
                        <a:pt x="251" y="895"/>
                        <a:pt x="216" y="787"/>
                        <a:pt x="216" y="644"/>
                      </a:cubicBezTo>
                      <a:cubicBezTo>
                        <a:pt x="216" y="483"/>
                        <a:pt x="251" y="376"/>
                        <a:pt x="323" y="304"/>
                      </a:cubicBezTo>
                      <a:cubicBezTo>
                        <a:pt x="395" y="215"/>
                        <a:pt x="502" y="179"/>
                        <a:pt x="627" y="179"/>
                      </a:cubicBezTo>
                      <a:cubicBezTo>
                        <a:pt x="681" y="179"/>
                        <a:pt x="735" y="179"/>
                        <a:pt x="788" y="197"/>
                      </a:cubicBezTo>
                      <a:cubicBezTo>
                        <a:pt x="842" y="215"/>
                        <a:pt x="896" y="233"/>
                        <a:pt x="967" y="268"/>
                      </a:cubicBezTo>
                      <a:lnTo>
                        <a:pt x="967" y="89"/>
                      </a:lnTo>
                      <a:cubicBezTo>
                        <a:pt x="914" y="54"/>
                        <a:pt x="842" y="36"/>
                        <a:pt x="788" y="36"/>
                      </a:cubicBezTo>
                      <a:cubicBezTo>
                        <a:pt x="735" y="18"/>
                        <a:pt x="681" y="0"/>
                        <a:pt x="609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5" name="Google Shape;605;p15"/>
                <p:cNvSpPr/>
                <p:nvPr/>
              </p:nvSpPr>
              <p:spPr>
                <a:xfrm>
                  <a:off x="4747700" y="2925925"/>
                  <a:ext cx="43850" cy="6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4" h="2775" extrusionOk="0">
                      <a:moveTo>
                        <a:pt x="806" y="1"/>
                      </a:moveTo>
                      <a:cubicBezTo>
                        <a:pt x="698" y="1"/>
                        <a:pt x="573" y="19"/>
                        <a:pt x="466" y="37"/>
                      </a:cubicBezTo>
                      <a:cubicBezTo>
                        <a:pt x="340" y="55"/>
                        <a:pt x="215" y="73"/>
                        <a:pt x="72" y="126"/>
                      </a:cubicBezTo>
                      <a:lnTo>
                        <a:pt x="72" y="448"/>
                      </a:lnTo>
                      <a:cubicBezTo>
                        <a:pt x="215" y="395"/>
                        <a:pt x="340" y="359"/>
                        <a:pt x="448" y="341"/>
                      </a:cubicBezTo>
                      <a:cubicBezTo>
                        <a:pt x="555" y="323"/>
                        <a:pt x="662" y="305"/>
                        <a:pt x="770" y="305"/>
                      </a:cubicBezTo>
                      <a:cubicBezTo>
                        <a:pt x="949" y="305"/>
                        <a:pt x="1092" y="341"/>
                        <a:pt x="1181" y="413"/>
                      </a:cubicBezTo>
                      <a:cubicBezTo>
                        <a:pt x="1289" y="484"/>
                        <a:pt x="1325" y="592"/>
                        <a:pt x="1325" y="735"/>
                      </a:cubicBezTo>
                      <a:cubicBezTo>
                        <a:pt x="1325" y="860"/>
                        <a:pt x="1289" y="967"/>
                        <a:pt x="1181" y="1039"/>
                      </a:cubicBezTo>
                      <a:cubicBezTo>
                        <a:pt x="1092" y="1110"/>
                        <a:pt x="967" y="1146"/>
                        <a:pt x="788" y="1146"/>
                      </a:cubicBezTo>
                      <a:lnTo>
                        <a:pt x="448" y="1146"/>
                      </a:lnTo>
                      <a:lnTo>
                        <a:pt x="448" y="1450"/>
                      </a:lnTo>
                      <a:lnTo>
                        <a:pt x="770" y="1450"/>
                      </a:lnTo>
                      <a:cubicBezTo>
                        <a:pt x="967" y="1450"/>
                        <a:pt x="1110" y="1486"/>
                        <a:pt x="1235" y="1576"/>
                      </a:cubicBezTo>
                      <a:cubicBezTo>
                        <a:pt x="1342" y="1665"/>
                        <a:pt x="1396" y="1790"/>
                        <a:pt x="1396" y="1952"/>
                      </a:cubicBezTo>
                      <a:cubicBezTo>
                        <a:pt x="1396" y="2113"/>
                        <a:pt x="1325" y="2256"/>
                        <a:pt x="1217" y="2345"/>
                      </a:cubicBezTo>
                      <a:cubicBezTo>
                        <a:pt x="1092" y="2435"/>
                        <a:pt x="931" y="2470"/>
                        <a:pt x="698" y="2470"/>
                      </a:cubicBezTo>
                      <a:cubicBezTo>
                        <a:pt x="573" y="2470"/>
                        <a:pt x="448" y="2453"/>
                        <a:pt x="322" y="2435"/>
                      </a:cubicBezTo>
                      <a:cubicBezTo>
                        <a:pt x="197" y="2399"/>
                        <a:pt x="90" y="2345"/>
                        <a:pt x="0" y="2292"/>
                      </a:cubicBezTo>
                      <a:lnTo>
                        <a:pt x="0" y="2649"/>
                      </a:lnTo>
                      <a:cubicBezTo>
                        <a:pt x="126" y="2685"/>
                        <a:pt x="251" y="2721"/>
                        <a:pt x="358" y="2739"/>
                      </a:cubicBezTo>
                      <a:cubicBezTo>
                        <a:pt x="483" y="2757"/>
                        <a:pt x="591" y="2775"/>
                        <a:pt x="716" y="2775"/>
                      </a:cubicBezTo>
                      <a:cubicBezTo>
                        <a:pt x="1038" y="2775"/>
                        <a:pt x="1307" y="2703"/>
                        <a:pt x="1486" y="2560"/>
                      </a:cubicBezTo>
                      <a:cubicBezTo>
                        <a:pt x="1665" y="2417"/>
                        <a:pt x="1754" y="2202"/>
                        <a:pt x="1754" y="1952"/>
                      </a:cubicBezTo>
                      <a:cubicBezTo>
                        <a:pt x="1754" y="1773"/>
                        <a:pt x="1700" y="1629"/>
                        <a:pt x="1611" y="1522"/>
                      </a:cubicBezTo>
                      <a:cubicBezTo>
                        <a:pt x="1503" y="1397"/>
                        <a:pt x="1378" y="1325"/>
                        <a:pt x="1199" y="1289"/>
                      </a:cubicBezTo>
                      <a:cubicBezTo>
                        <a:pt x="1360" y="1236"/>
                        <a:pt x="1486" y="1182"/>
                        <a:pt x="1557" y="1075"/>
                      </a:cubicBezTo>
                      <a:cubicBezTo>
                        <a:pt x="1647" y="967"/>
                        <a:pt x="1682" y="842"/>
                        <a:pt x="1682" y="699"/>
                      </a:cubicBezTo>
                      <a:cubicBezTo>
                        <a:pt x="1682" y="484"/>
                        <a:pt x="1611" y="323"/>
                        <a:pt x="1450" y="198"/>
                      </a:cubicBezTo>
                      <a:cubicBezTo>
                        <a:pt x="1289" y="73"/>
                        <a:pt x="1074" y="1"/>
                        <a:pt x="806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6" name="Google Shape;606;p15"/>
                <p:cNvSpPr/>
                <p:nvPr/>
              </p:nvSpPr>
              <p:spPr>
                <a:xfrm>
                  <a:off x="4796450" y="2925925"/>
                  <a:ext cx="46125" cy="6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5" h="2775" extrusionOk="0">
                      <a:moveTo>
                        <a:pt x="931" y="287"/>
                      </a:moveTo>
                      <a:cubicBezTo>
                        <a:pt x="1110" y="287"/>
                        <a:pt x="1254" y="377"/>
                        <a:pt x="1343" y="574"/>
                      </a:cubicBezTo>
                      <a:cubicBezTo>
                        <a:pt x="1432" y="753"/>
                        <a:pt x="1486" y="1021"/>
                        <a:pt x="1486" y="1397"/>
                      </a:cubicBezTo>
                      <a:cubicBezTo>
                        <a:pt x="1486" y="1755"/>
                        <a:pt x="1432" y="2023"/>
                        <a:pt x="1343" y="2220"/>
                      </a:cubicBezTo>
                      <a:cubicBezTo>
                        <a:pt x="1254" y="2399"/>
                        <a:pt x="1110" y="2488"/>
                        <a:pt x="931" y="2488"/>
                      </a:cubicBezTo>
                      <a:cubicBezTo>
                        <a:pt x="735" y="2488"/>
                        <a:pt x="591" y="2399"/>
                        <a:pt x="502" y="2220"/>
                      </a:cubicBezTo>
                      <a:cubicBezTo>
                        <a:pt x="412" y="2023"/>
                        <a:pt x="359" y="1755"/>
                        <a:pt x="359" y="1397"/>
                      </a:cubicBezTo>
                      <a:cubicBezTo>
                        <a:pt x="359" y="1021"/>
                        <a:pt x="412" y="753"/>
                        <a:pt x="502" y="574"/>
                      </a:cubicBezTo>
                      <a:cubicBezTo>
                        <a:pt x="591" y="377"/>
                        <a:pt x="735" y="287"/>
                        <a:pt x="931" y="287"/>
                      </a:cubicBezTo>
                      <a:close/>
                      <a:moveTo>
                        <a:pt x="931" y="1"/>
                      </a:moveTo>
                      <a:cubicBezTo>
                        <a:pt x="627" y="1"/>
                        <a:pt x="395" y="126"/>
                        <a:pt x="233" y="359"/>
                      </a:cubicBezTo>
                      <a:cubicBezTo>
                        <a:pt x="90" y="592"/>
                        <a:pt x="1" y="932"/>
                        <a:pt x="1" y="1397"/>
                      </a:cubicBezTo>
                      <a:cubicBezTo>
                        <a:pt x="1" y="1844"/>
                        <a:pt x="90" y="2184"/>
                        <a:pt x="233" y="2417"/>
                      </a:cubicBezTo>
                      <a:cubicBezTo>
                        <a:pt x="395" y="2649"/>
                        <a:pt x="627" y="2775"/>
                        <a:pt x="931" y="2775"/>
                      </a:cubicBezTo>
                      <a:cubicBezTo>
                        <a:pt x="1218" y="2775"/>
                        <a:pt x="1450" y="2649"/>
                        <a:pt x="1611" y="2417"/>
                      </a:cubicBezTo>
                      <a:cubicBezTo>
                        <a:pt x="1772" y="2184"/>
                        <a:pt x="1844" y="1844"/>
                        <a:pt x="1844" y="1397"/>
                      </a:cubicBezTo>
                      <a:cubicBezTo>
                        <a:pt x="1844" y="932"/>
                        <a:pt x="1772" y="592"/>
                        <a:pt x="1611" y="359"/>
                      </a:cubicBezTo>
                      <a:cubicBezTo>
                        <a:pt x="1450" y="126"/>
                        <a:pt x="1218" y="1"/>
                        <a:pt x="931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7" name="Google Shape;607;p15"/>
                <p:cNvSpPr/>
                <p:nvPr/>
              </p:nvSpPr>
              <p:spPr>
                <a:xfrm>
                  <a:off x="5143175" y="2653925"/>
                  <a:ext cx="4297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9" h="2685" extrusionOk="0">
                      <a:moveTo>
                        <a:pt x="1" y="1"/>
                      </a:moveTo>
                      <a:lnTo>
                        <a:pt x="1" y="305"/>
                      </a:lnTo>
                      <a:lnTo>
                        <a:pt x="1271" y="305"/>
                      </a:lnTo>
                      <a:lnTo>
                        <a:pt x="359" y="2685"/>
                      </a:lnTo>
                      <a:lnTo>
                        <a:pt x="734" y="2685"/>
                      </a:lnTo>
                      <a:lnTo>
                        <a:pt x="1719" y="162"/>
                      </a:lnTo>
                      <a:lnTo>
                        <a:pt x="1719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8" name="Google Shape;608;p15"/>
                <p:cNvSpPr/>
                <p:nvPr/>
              </p:nvSpPr>
              <p:spPr>
                <a:xfrm>
                  <a:off x="5191500" y="2653025"/>
                  <a:ext cx="46100" cy="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4" h="2757" extrusionOk="0">
                      <a:moveTo>
                        <a:pt x="931" y="287"/>
                      </a:moveTo>
                      <a:cubicBezTo>
                        <a:pt x="1110" y="287"/>
                        <a:pt x="1253" y="377"/>
                        <a:pt x="1342" y="556"/>
                      </a:cubicBezTo>
                      <a:cubicBezTo>
                        <a:pt x="1432" y="735"/>
                        <a:pt x="1486" y="1021"/>
                        <a:pt x="1486" y="1379"/>
                      </a:cubicBezTo>
                      <a:cubicBezTo>
                        <a:pt x="1486" y="1755"/>
                        <a:pt x="1432" y="2023"/>
                        <a:pt x="1342" y="2202"/>
                      </a:cubicBezTo>
                      <a:cubicBezTo>
                        <a:pt x="1253" y="2381"/>
                        <a:pt x="1110" y="2470"/>
                        <a:pt x="931" y="2470"/>
                      </a:cubicBezTo>
                      <a:cubicBezTo>
                        <a:pt x="734" y="2470"/>
                        <a:pt x="591" y="2381"/>
                        <a:pt x="501" y="2202"/>
                      </a:cubicBezTo>
                      <a:cubicBezTo>
                        <a:pt x="412" y="2023"/>
                        <a:pt x="358" y="1755"/>
                        <a:pt x="358" y="1379"/>
                      </a:cubicBezTo>
                      <a:cubicBezTo>
                        <a:pt x="358" y="1021"/>
                        <a:pt x="412" y="735"/>
                        <a:pt x="501" y="556"/>
                      </a:cubicBezTo>
                      <a:cubicBezTo>
                        <a:pt x="591" y="377"/>
                        <a:pt x="734" y="287"/>
                        <a:pt x="931" y="287"/>
                      </a:cubicBezTo>
                      <a:close/>
                      <a:moveTo>
                        <a:pt x="931" y="1"/>
                      </a:moveTo>
                      <a:cubicBezTo>
                        <a:pt x="627" y="1"/>
                        <a:pt x="394" y="108"/>
                        <a:pt x="233" y="341"/>
                      </a:cubicBezTo>
                      <a:cubicBezTo>
                        <a:pt x="72" y="591"/>
                        <a:pt x="0" y="931"/>
                        <a:pt x="0" y="1379"/>
                      </a:cubicBezTo>
                      <a:cubicBezTo>
                        <a:pt x="0" y="1826"/>
                        <a:pt x="72" y="2166"/>
                        <a:pt x="233" y="2417"/>
                      </a:cubicBezTo>
                      <a:cubicBezTo>
                        <a:pt x="394" y="2649"/>
                        <a:pt x="627" y="2757"/>
                        <a:pt x="931" y="2757"/>
                      </a:cubicBezTo>
                      <a:cubicBezTo>
                        <a:pt x="1217" y="2757"/>
                        <a:pt x="1450" y="2649"/>
                        <a:pt x="1611" y="2417"/>
                      </a:cubicBezTo>
                      <a:cubicBezTo>
                        <a:pt x="1772" y="2166"/>
                        <a:pt x="1843" y="1826"/>
                        <a:pt x="1843" y="1379"/>
                      </a:cubicBezTo>
                      <a:cubicBezTo>
                        <a:pt x="1843" y="931"/>
                        <a:pt x="1772" y="591"/>
                        <a:pt x="1611" y="341"/>
                      </a:cubicBezTo>
                      <a:cubicBezTo>
                        <a:pt x="1450" y="108"/>
                        <a:pt x="1217" y="1"/>
                        <a:pt x="931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9" name="Google Shape;609;p15"/>
                <p:cNvSpPr/>
                <p:nvPr/>
              </p:nvSpPr>
              <p:spPr>
                <a:xfrm>
                  <a:off x="5129300" y="2759950"/>
                  <a:ext cx="61325" cy="6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" h="2721" extrusionOk="0">
                      <a:moveTo>
                        <a:pt x="1307" y="1"/>
                      </a:moveTo>
                      <a:cubicBezTo>
                        <a:pt x="1057" y="1"/>
                        <a:pt x="842" y="55"/>
                        <a:pt x="681" y="126"/>
                      </a:cubicBezTo>
                      <a:cubicBezTo>
                        <a:pt x="466" y="251"/>
                        <a:pt x="287" y="412"/>
                        <a:pt x="180" y="627"/>
                      </a:cubicBezTo>
                      <a:cubicBezTo>
                        <a:pt x="72" y="842"/>
                        <a:pt x="1" y="1075"/>
                        <a:pt x="1" y="1343"/>
                      </a:cubicBezTo>
                      <a:cubicBezTo>
                        <a:pt x="1" y="1594"/>
                        <a:pt x="55" y="1826"/>
                        <a:pt x="162" y="2041"/>
                      </a:cubicBezTo>
                      <a:cubicBezTo>
                        <a:pt x="269" y="2256"/>
                        <a:pt x="412" y="2435"/>
                        <a:pt x="627" y="2542"/>
                      </a:cubicBezTo>
                      <a:cubicBezTo>
                        <a:pt x="824" y="2649"/>
                        <a:pt x="1057" y="2721"/>
                        <a:pt x="1343" y="2721"/>
                      </a:cubicBezTo>
                      <a:cubicBezTo>
                        <a:pt x="1558" y="2721"/>
                        <a:pt x="1772" y="2667"/>
                        <a:pt x="1969" y="2596"/>
                      </a:cubicBezTo>
                      <a:cubicBezTo>
                        <a:pt x="2184" y="2506"/>
                        <a:pt x="2345" y="2417"/>
                        <a:pt x="2452" y="2309"/>
                      </a:cubicBezTo>
                      <a:lnTo>
                        <a:pt x="2452" y="1271"/>
                      </a:lnTo>
                      <a:lnTo>
                        <a:pt x="1325" y="1271"/>
                      </a:lnTo>
                      <a:lnTo>
                        <a:pt x="1325" y="1701"/>
                      </a:lnTo>
                      <a:lnTo>
                        <a:pt x="1934" y="1701"/>
                      </a:lnTo>
                      <a:lnTo>
                        <a:pt x="1934" y="2041"/>
                      </a:lnTo>
                      <a:cubicBezTo>
                        <a:pt x="1844" y="2095"/>
                        <a:pt x="1755" y="2148"/>
                        <a:pt x="1629" y="2202"/>
                      </a:cubicBezTo>
                      <a:cubicBezTo>
                        <a:pt x="1522" y="2238"/>
                        <a:pt x="1415" y="2256"/>
                        <a:pt x="1307" y="2256"/>
                      </a:cubicBezTo>
                      <a:cubicBezTo>
                        <a:pt x="1075" y="2256"/>
                        <a:pt x="896" y="2184"/>
                        <a:pt x="752" y="2023"/>
                      </a:cubicBezTo>
                      <a:cubicBezTo>
                        <a:pt x="627" y="1880"/>
                        <a:pt x="556" y="1647"/>
                        <a:pt x="556" y="1325"/>
                      </a:cubicBezTo>
                      <a:cubicBezTo>
                        <a:pt x="556" y="1039"/>
                        <a:pt x="627" y="824"/>
                        <a:pt x="752" y="681"/>
                      </a:cubicBezTo>
                      <a:cubicBezTo>
                        <a:pt x="896" y="538"/>
                        <a:pt x="1075" y="448"/>
                        <a:pt x="1307" y="448"/>
                      </a:cubicBezTo>
                      <a:cubicBezTo>
                        <a:pt x="1468" y="448"/>
                        <a:pt x="1594" y="502"/>
                        <a:pt x="1683" y="574"/>
                      </a:cubicBezTo>
                      <a:cubicBezTo>
                        <a:pt x="1790" y="645"/>
                        <a:pt x="1862" y="735"/>
                        <a:pt x="1898" y="878"/>
                      </a:cubicBezTo>
                      <a:lnTo>
                        <a:pt x="2417" y="770"/>
                      </a:lnTo>
                      <a:cubicBezTo>
                        <a:pt x="2381" y="538"/>
                        <a:pt x="2256" y="341"/>
                        <a:pt x="2077" y="216"/>
                      </a:cubicBezTo>
                      <a:cubicBezTo>
                        <a:pt x="1898" y="72"/>
                        <a:pt x="1629" y="1"/>
                        <a:pt x="1307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0" name="Google Shape;610;p15"/>
                <p:cNvSpPr/>
                <p:nvPr/>
              </p:nvSpPr>
              <p:spPr>
                <a:xfrm>
                  <a:off x="5198650" y="2778300"/>
                  <a:ext cx="44775" cy="4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1" h="1987" extrusionOk="0">
                      <a:moveTo>
                        <a:pt x="1182" y="1021"/>
                      </a:moveTo>
                      <a:lnTo>
                        <a:pt x="1182" y="1128"/>
                      </a:lnTo>
                      <a:cubicBezTo>
                        <a:pt x="1182" y="1253"/>
                        <a:pt x="1182" y="1325"/>
                        <a:pt x="1164" y="1361"/>
                      </a:cubicBezTo>
                      <a:cubicBezTo>
                        <a:pt x="1146" y="1432"/>
                        <a:pt x="1092" y="1486"/>
                        <a:pt x="1039" y="1540"/>
                      </a:cubicBezTo>
                      <a:cubicBezTo>
                        <a:pt x="949" y="1593"/>
                        <a:pt x="877" y="1629"/>
                        <a:pt x="788" y="1629"/>
                      </a:cubicBezTo>
                      <a:cubicBezTo>
                        <a:pt x="699" y="1629"/>
                        <a:pt x="627" y="1593"/>
                        <a:pt x="573" y="1540"/>
                      </a:cubicBezTo>
                      <a:cubicBezTo>
                        <a:pt x="520" y="1504"/>
                        <a:pt x="502" y="1432"/>
                        <a:pt x="502" y="1361"/>
                      </a:cubicBezTo>
                      <a:cubicBezTo>
                        <a:pt x="502" y="1289"/>
                        <a:pt x="537" y="1235"/>
                        <a:pt x="591" y="1182"/>
                      </a:cubicBezTo>
                      <a:cubicBezTo>
                        <a:pt x="645" y="1164"/>
                        <a:pt x="734" y="1128"/>
                        <a:pt x="877" y="1092"/>
                      </a:cubicBezTo>
                      <a:cubicBezTo>
                        <a:pt x="1021" y="1074"/>
                        <a:pt x="1110" y="1038"/>
                        <a:pt x="1182" y="1021"/>
                      </a:cubicBezTo>
                      <a:close/>
                      <a:moveTo>
                        <a:pt x="877" y="1"/>
                      </a:moveTo>
                      <a:cubicBezTo>
                        <a:pt x="627" y="1"/>
                        <a:pt x="448" y="36"/>
                        <a:pt x="323" y="126"/>
                      </a:cubicBezTo>
                      <a:cubicBezTo>
                        <a:pt x="197" y="215"/>
                        <a:pt x="108" y="358"/>
                        <a:pt x="54" y="537"/>
                      </a:cubicBezTo>
                      <a:lnTo>
                        <a:pt x="502" y="609"/>
                      </a:lnTo>
                      <a:cubicBezTo>
                        <a:pt x="537" y="520"/>
                        <a:pt x="573" y="466"/>
                        <a:pt x="627" y="430"/>
                      </a:cubicBezTo>
                      <a:cubicBezTo>
                        <a:pt x="681" y="394"/>
                        <a:pt x="752" y="376"/>
                        <a:pt x="842" y="376"/>
                      </a:cubicBezTo>
                      <a:cubicBezTo>
                        <a:pt x="967" y="376"/>
                        <a:pt x="1056" y="394"/>
                        <a:pt x="1110" y="448"/>
                      </a:cubicBezTo>
                      <a:cubicBezTo>
                        <a:pt x="1164" y="484"/>
                        <a:pt x="1182" y="555"/>
                        <a:pt x="1182" y="645"/>
                      </a:cubicBezTo>
                      <a:lnTo>
                        <a:pt x="1182" y="698"/>
                      </a:lnTo>
                      <a:cubicBezTo>
                        <a:pt x="1092" y="734"/>
                        <a:pt x="931" y="770"/>
                        <a:pt x="699" y="824"/>
                      </a:cubicBezTo>
                      <a:cubicBezTo>
                        <a:pt x="520" y="860"/>
                        <a:pt x="376" y="895"/>
                        <a:pt x="287" y="931"/>
                      </a:cubicBezTo>
                      <a:cubicBezTo>
                        <a:pt x="197" y="985"/>
                        <a:pt x="126" y="1038"/>
                        <a:pt x="72" y="1128"/>
                      </a:cubicBezTo>
                      <a:cubicBezTo>
                        <a:pt x="18" y="1217"/>
                        <a:pt x="1" y="1307"/>
                        <a:pt x="1" y="1414"/>
                      </a:cubicBezTo>
                      <a:cubicBezTo>
                        <a:pt x="1" y="1575"/>
                        <a:pt x="54" y="1718"/>
                        <a:pt x="162" y="1826"/>
                      </a:cubicBezTo>
                      <a:cubicBezTo>
                        <a:pt x="287" y="1933"/>
                        <a:pt x="430" y="1987"/>
                        <a:pt x="627" y="1987"/>
                      </a:cubicBezTo>
                      <a:cubicBezTo>
                        <a:pt x="734" y="1987"/>
                        <a:pt x="842" y="1951"/>
                        <a:pt x="949" y="1915"/>
                      </a:cubicBezTo>
                      <a:cubicBezTo>
                        <a:pt x="1039" y="1880"/>
                        <a:pt x="1128" y="1808"/>
                        <a:pt x="1217" y="1736"/>
                      </a:cubicBezTo>
                      <a:cubicBezTo>
                        <a:pt x="1217" y="1736"/>
                        <a:pt x="1235" y="1754"/>
                        <a:pt x="1235" y="1790"/>
                      </a:cubicBezTo>
                      <a:cubicBezTo>
                        <a:pt x="1253" y="1862"/>
                        <a:pt x="1271" y="1897"/>
                        <a:pt x="1289" y="1933"/>
                      </a:cubicBezTo>
                      <a:lnTo>
                        <a:pt x="1790" y="1933"/>
                      </a:lnTo>
                      <a:cubicBezTo>
                        <a:pt x="1736" y="1844"/>
                        <a:pt x="1701" y="1754"/>
                        <a:pt x="1683" y="1683"/>
                      </a:cubicBezTo>
                      <a:cubicBezTo>
                        <a:pt x="1683" y="1611"/>
                        <a:pt x="1665" y="1486"/>
                        <a:pt x="1665" y="1307"/>
                      </a:cubicBezTo>
                      <a:lnTo>
                        <a:pt x="1665" y="716"/>
                      </a:lnTo>
                      <a:cubicBezTo>
                        <a:pt x="1665" y="502"/>
                        <a:pt x="1647" y="358"/>
                        <a:pt x="1611" y="269"/>
                      </a:cubicBezTo>
                      <a:cubicBezTo>
                        <a:pt x="1557" y="197"/>
                        <a:pt x="1486" y="126"/>
                        <a:pt x="1379" y="72"/>
                      </a:cubicBezTo>
                      <a:cubicBezTo>
                        <a:pt x="1271" y="18"/>
                        <a:pt x="1092" y="1"/>
                        <a:pt x="877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1" name="Google Shape;611;p15"/>
                <p:cNvSpPr/>
                <p:nvPr/>
              </p:nvSpPr>
              <p:spPr>
                <a:xfrm>
                  <a:off x="5104700" y="2866000"/>
                  <a:ext cx="26875" cy="4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5" h="1701" extrusionOk="0">
                      <a:moveTo>
                        <a:pt x="537" y="179"/>
                      </a:moveTo>
                      <a:cubicBezTo>
                        <a:pt x="645" y="179"/>
                        <a:pt x="716" y="215"/>
                        <a:pt x="788" y="286"/>
                      </a:cubicBezTo>
                      <a:cubicBezTo>
                        <a:pt x="842" y="376"/>
                        <a:pt x="860" y="483"/>
                        <a:pt x="860" y="626"/>
                      </a:cubicBezTo>
                      <a:cubicBezTo>
                        <a:pt x="860" y="770"/>
                        <a:pt x="842" y="877"/>
                        <a:pt x="788" y="948"/>
                      </a:cubicBezTo>
                      <a:cubicBezTo>
                        <a:pt x="716" y="1038"/>
                        <a:pt x="645" y="1074"/>
                        <a:pt x="537" y="1074"/>
                      </a:cubicBezTo>
                      <a:cubicBezTo>
                        <a:pt x="430" y="1074"/>
                        <a:pt x="341" y="1038"/>
                        <a:pt x="287" y="948"/>
                      </a:cubicBezTo>
                      <a:cubicBezTo>
                        <a:pt x="233" y="877"/>
                        <a:pt x="197" y="770"/>
                        <a:pt x="197" y="626"/>
                      </a:cubicBezTo>
                      <a:cubicBezTo>
                        <a:pt x="197" y="483"/>
                        <a:pt x="233" y="376"/>
                        <a:pt x="287" y="286"/>
                      </a:cubicBezTo>
                      <a:cubicBezTo>
                        <a:pt x="341" y="215"/>
                        <a:pt x="430" y="179"/>
                        <a:pt x="537" y="179"/>
                      </a:cubicBezTo>
                      <a:close/>
                      <a:moveTo>
                        <a:pt x="484" y="0"/>
                      </a:moveTo>
                      <a:cubicBezTo>
                        <a:pt x="341" y="0"/>
                        <a:pt x="215" y="72"/>
                        <a:pt x="126" y="179"/>
                      </a:cubicBezTo>
                      <a:cubicBezTo>
                        <a:pt x="36" y="286"/>
                        <a:pt x="1" y="429"/>
                        <a:pt x="1" y="626"/>
                      </a:cubicBezTo>
                      <a:cubicBezTo>
                        <a:pt x="1" y="805"/>
                        <a:pt x="36" y="948"/>
                        <a:pt x="126" y="1074"/>
                      </a:cubicBezTo>
                      <a:cubicBezTo>
                        <a:pt x="215" y="1181"/>
                        <a:pt x="341" y="1235"/>
                        <a:pt x="484" y="1235"/>
                      </a:cubicBezTo>
                      <a:cubicBezTo>
                        <a:pt x="573" y="1235"/>
                        <a:pt x="645" y="1217"/>
                        <a:pt x="716" y="1181"/>
                      </a:cubicBezTo>
                      <a:cubicBezTo>
                        <a:pt x="770" y="1145"/>
                        <a:pt x="824" y="1092"/>
                        <a:pt x="860" y="1020"/>
                      </a:cubicBezTo>
                      <a:lnTo>
                        <a:pt x="860" y="1127"/>
                      </a:lnTo>
                      <a:cubicBezTo>
                        <a:pt x="860" y="1253"/>
                        <a:pt x="842" y="1360"/>
                        <a:pt x="770" y="1432"/>
                      </a:cubicBezTo>
                      <a:cubicBezTo>
                        <a:pt x="716" y="1503"/>
                        <a:pt x="609" y="1539"/>
                        <a:pt x="484" y="1539"/>
                      </a:cubicBezTo>
                      <a:cubicBezTo>
                        <a:pt x="430" y="1539"/>
                        <a:pt x="359" y="1521"/>
                        <a:pt x="305" y="1503"/>
                      </a:cubicBezTo>
                      <a:cubicBezTo>
                        <a:pt x="251" y="1485"/>
                        <a:pt x="197" y="1467"/>
                        <a:pt x="144" y="1432"/>
                      </a:cubicBezTo>
                      <a:lnTo>
                        <a:pt x="144" y="1628"/>
                      </a:lnTo>
                      <a:cubicBezTo>
                        <a:pt x="197" y="1646"/>
                        <a:pt x="251" y="1664"/>
                        <a:pt x="323" y="1682"/>
                      </a:cubicBezTo>
                      <a:cubicBezTo>
                        <a:pt x="376" y="1682"/>
                        <a:pt x="448" y="1700"/>
                        <a:pt x="520" y="1700"/>
                      </a:cubicBezTo>
                      <a:cubicBezTo>
                        <a:pt x="699" y="1700"/>
                        <a:pt x="842" y="1646"/>
                        <a:pt x="931" y="1539"/>
                      </a:cubicBezTo>
                      <a:cubicBezTo>
                        <a:pt x="1021" y="1450"/>
                        <a:pt x="1074" y="1288"/>
                        <a:pt x="1074" y="1092"/>
                      </a:cubicBezTo>
                      <a:lnTo>
                        <a:pt x="1074" y="36"/>
                      </a:lnTo>
                      <a:lnTo>
                        <a:pt x="860" y="36"/>
                      </a:lnTo>
                      <a:lnTo>
                        <a:pt x="860" y="215"/>
                      </a:lnTo>
                      <a:cubicBezTo>
                        <a:pt x="824" y="143"/>
                        <a:pt x="770" y="89"/>
                        <a:pt x="716" y="54"/>
                      </a:cubicBezTo>
                      <a:cubicBezTo>
                        <a:pt x="645" y="18"/>
                        <a:pt x="573" y="0"/>
                        <a:pt x="484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2" name="Google Shape;612;p15"/>
                <p:cNvSpPr/>
                <p:nvPr/>
              </p:nvSpPr>
              <p:spPr>
                <a:xfrm>
                  <a:off x="5133775" y="2866000"/>
                  <a:ext cx="25525" cy="3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1" h="1271" extrusionOk="0">
                      <a:moveTo>
                        <a:pt x="824" y="626"/>
                      </a:moveTo>
                      <a:lnTo>
                        <a:pt x="824" y="680"/>
                      </a:lnTo>
                      <a:cubicBezTo>
                        <a:pt x="824" y="805"/>
                        <a:pt x="788" y="913"/>
                        <a:pt x="717" y="984"/>
                      </a:cubicBezTo>
                      <a:cubicBezTo>
                        <a:pt x="663" y="1056"/>
                        <a:pt x="573" y="1110"/>
                        <a:pt x="466" y="1110"/>
                      </a:cubicBezTo>
                      <a:cubicBezTo>
                        <a:pt x="377" y="1110"/>
                        <a:pt x="323" y="1092"/>
                        <a:pt x="269" y="1038"/>
                      </a:cubicBezTo>
                      <a:cubicBezTo>
                        <a:pt x="216" y="1002"/>
                        <a:pt x="198" y="948"/>
                        <a:pt x="198" y="877"/>
                      </a:cubicBezTo>
                      <a:cubicBezTo>
                        <a:pt x="198" y="787"/>
                        <a:pt x="233" y="734"/>
                        <a:pt x="287" y="680"/>
                      </a:cubicBezTo>
                      <a:cubicBezTo>
                        <a:pt x="359" y="644"/>
                        <a:pt x="466" y="626"/>
                        <a:pt x="627" y="626"/>
                      </a:cubicBezTo>
                      <a:close/>
                      <a:moveTo>
                        <a:pt x="502" y="0"/>
                      </a:moveTo>
                      <a:cubicBezTo>
                        <a:pt x="430" y="0"/>
                        <a:pt x="377" y="18"/>
                        <a:pt x="305" y="36"/>
                      </a:cubicBezTo>
                      <a:cubicBezTo>
                        <a:pt x="233" y="36"/>
                        <a:pt x="162" y="72"/>
                        <a:pt x="90" y="89"/>
                      </a:cubicBezTo>
                      <a:lnTo>
                        <a:pt x="90" y="268"/>
                      </a:lnTo>
                      <a:cubicBezTo>
                        <a:pt x="144" y="233"/>
                        <a:pt x="216" y="215"/>
                        <a:pt x="287" y="197"/>
                      </a:cubicBezTo>
                      <a:cubicBezTo>
                        <a:pt x="341" y="179"/>
                        <a:pt x="412" y="179"/>
                        <a:pt x="484" y="179"/>
                      </a:cubicBezTo>
                      <a:cubicBezTo>
                        <a:pt x="591" y="179"/>
                        <a:pt x="663" y="197"/>
                        <a:pt x="735" y="251"/>
                      </a:cubicBezTo>
                      <a:cubicBezTo>
                        <a:pt x="788" y="304"/>
                        <a:pt x="824" y="376"/>
                        <a:pt x="824" y="465"/>
                      </a:cubicBezTo>
                      <a:lnTo>
                        <a:pt x="824" y="483"/>
                      </a:lnTo>
                      <a:lnTo>
                        <a:pt x="538" y="483"/>
                      </a:lnTo>
                      <a:cubicBezTo>
                        <a:pt x="359" y="483"/>
                        <a:pt x="233" y="519"/>
                        <a:pt x="144" y="591"/>
                      </a:cubicBezTo>
                      <a:cubicBezTo>
                        <a:pt x="54" y="644"/>
                        <a:pt x="1" y="752"/>
                        <a:pt x="1" y="895"/>
                      </a:cubicBezTo>
                      <a:cubicBezTo>
                        <a:pt x="1" y="1002"/>
                        <a:pt x="37" y="1092"/>
                        <a:pt x="108" y="1163"/>
                      </a:cubicBezTo>
                      <a:cubicBezTo>
                        <a:pt x="180" y="1235"/>
                        <a:pt x="287" y="1271"/>
                        <a:pt x="412" y="1271"/>
                      </a:cubicBezTo>
                      <a:cubicBezTo>
                        <a:pt x="502" y="1271"/>
                        <a:pt x="591" y="1253"/>
                        <a:pt x="645" y="1217"/>
                      </a:cubicBezTo>
                      <a:cubicBezTo>
                        <a:pt x="717" y="1181"/>
                        <a:pt x="770" y="1127"/>
                        <a:pt x="824" y="1056"/>
                      </a:cubicBezTo>
                      <a:lnTo>
                        <a:pt x="824" y="1235"/>
                      </a:lnTo>
                      <a:lnTo>
                        <a:pt x="1021" y="1235"/>
                      </a:lnTo>
                      <a:lnTo>
                        <a:pt x="1021" y="555"/>
                      </a:lnTo>
                      <a:cubicBezTo>
                        <a:pt x="1021" y="376"/>
                        <a:pt x="967" y="233"/>
                        <a:pt x="896" y="143"/>
                      </a:cubicBezTo>
                      <a:cubicBezTo>
                        <a:pt x="806" y="54"/>
                        <a:pt x="681" y="0"/>
                        <a:pt x="502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3" name="Google Shape;613;p15"/>
                <p:cNvSpPr/>
                <p:nvPr/>
              </p:nvSpPr>
              <p:spPr>
                <a:xfrm>
                  <a:off x="5165550" y="2855250"/>
                  <a:ext cx="4950" cy="4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" h="1665" extrusionOk="0">
                      <a:moveTo>
                        <a:pt x="0" y="1"/>
                      </a:moveTo>
                      <a:lnTo>
                        <a:pt x="0" y="1665"/>
                      </a:lnTo>
                      <a:lnTo>
                        <a:pt x="197" y="1665"/>
                      </a:lnTo>
                      <a:lnTo>
                        <a:pt x="197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4" name="Google Shape;614;p15"/>
                <p:cNvSpPr/>
                <p:nvPr/>
              </p:nvSpPr>
              <p:spPr>
                <a:xfrm>
                  <a:off x="5176725" y="2855250"/>
                  <a:ext cx="4950" cy="4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" h="1665" extrusionOk="0">
                      <a:moveTo>
                        <a:pt x="1" y="1"/>
                      </a:moveTo>
                      <a:lnTo>
                        <a:pt x="1" y="1665"/>
                      </a:lnTo>
                      <a:lnTo>
                        <a:pt x="198" y="1665"/>
                      </a:lnTo>
                      <a:lnTo>
                        <a:pt x="198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5" name="Google Shape;615;p15"/>
                <p:cNvSpPr/>
                <p:nvPr/>
              </p:nvSpPr>
              <p:spPr>
                <a:xfrm>
                  <a:off x="5188375" y="2855250"/>
                  <a:ext cx="4925" cy="4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" h="1665" extrusionOk="0">
                      <a:moveTo>
                        <a:pt x="0" y="1"/>
                      </a:moveTo>
                      <a:lnTo>
                        <a:pt x="0" y="251"/>
                      </a:lnTo>
                      <a:lnTo>
                        <a:pt x="197" y="251"/>
                      </a:lnTo>
                      <a:lnTo>
                        <a:pt x="197" y="1"/>
                      </a:lnTo>
                      <a:close/>
                      <a:moveTo>
                        <a:pt x="0" y="466"/>
                      </a:moveTo>
                      <a:lnTo>
                        <a:pt x="0" y="1665"/>
                      </a:lnTo>
                      <a:lnTo>
                        <a:pt x="197" y="1665"/>
                      </a:lnTo>
                      <a:lnTo>
                        <a:pt x="197" y="466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6" name="Google Shape;616;p15"/>
                <p:cNvSpPr/>
                <p:nvPr/>
              </p:nvSpPr>
              <p:spPr>
                <a:xfrm>
                  <a:off x="5198650" y="2866875"/>
                  <a:ext cx="25075" cy="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" h="1236" extrusionOk="0">
                      <a:moveTo>
                        <a:pt x="1" y="1"/>
                      </a:moveTo>
                      <a:lnTo>
                        <a:pt x="1" y="735"/>
                      </a:lnTo>
                      <a:cubicBezTo>
                        <a:pt x="1" y="896"/>
                        <a:pt x="36" y="1021"/>
                        <a:pt x="108" y="1110"/>
                      </a:cubicBezTo>
                      <a:cubicBezTo>
                        <a:pt x="180" y="1182"/>
                        <a:pt x="287" y="1236"/>
                        <a:pt x="430" y="1236"/>
                      </a:cubicBezTo>
                      <a:cubicBezTo>
                        <a:pt x="502" y="1236"/>
                        <a:pt x="573" y="1218"/>
                        <a:pt x="645" y="1182"/>
                      </a:cubicBezTo>
                      <a:cubicBezTo>
                        <a:pt x="699" y="1146"/>
                        <a:pt x="770" y="1092"/>
                        <a:pt x="806" y="1021"/>
                      </a:cubicBezTo>
                      <a:lnTo>
                        <a:pt x="806" y="1200"/>
                      </a:lnTo>
                      <a:lnTo>
                        <a:pt x="1003" y="1200"/>
                      </a:lnTo>
                      <a:lnTo>
                        <a:pt x="1003" y="1"/>
                      </a:lnTo>
                      <a:lnTo>
                        <a:pt x="806" y="1"/>
                      </a:lnTo>
                      <a:lnTo>
                        <a:pt x="806" y="681"/>
                      </a:lnTo>
                      <a:cubicBezTo>
                        <a:pt x="806" y="806"/>
                        <a:pt x="770" y="896"/>
                        <a:pt x="716" y="967"/>
                      </a:cubicBezTo>
                      <a:cubicBezTo>
                        <a:pt x="663" y="1021"/>
                        <a:pt x="573" y="1057"/>
                        <a:pt x="466" y="1057"/>
                      </a:cubicBezTo>
                      <a:cubicBezTo>
                        <a:pt x="376" y="1057"/>
                        <a:pt x="305" y="1039"/>
                        <a:pt x="269" y="985"/>
                      </a:cubicBezTo>
                      <a:cubicBezTo>
                        <a:pt x="215" y="913"/>
                        <a:pt x="197" y="842"/>
                        <a:pt x="197" y="717"/>
                      </a:cubicBezTo>
                      <a:lnTo>
                        <a:pt x="197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7" name="Google Shape;617;p15"/>
                <p:cNvSpPr/>
                <p:nvPr/>
              </p:nvSpPr>
              <p:spPr>
                <a:xfrm>
                  <a:off x="5228625" y="2866000"/>
                  <a:ext cx="43875" cy="3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5" h="1235" extrusionOk="0">
                      <a:moveTo>
                        <a:pt x="591" y="0"/>
                      </a:moveTo>
                      <a:cubicBezTo>
                        <a:pt x="502" y="0"/>
                        <a:pt x="430" y="18"/>
                        <a:pt x="358" y="54"/>
                      </a:cubicBezTo>
                      <a:cubicBezTo>
                        <a:pt x="305" y="89"/>
                        <a:pt x="251" y="143"/>
                        <a:pt x="197" y="215"/>
                      </a:cubicBezTo>
                      <a:lnTo>
                        <a:pt x="197" y="36"/>
                      </a:lnTo>
                      <a:lnTo>
                        <a:pt x="1" y="36"/>
                      </a:lnTo>
                      <a:lnTo>
                        <a:pt x="1" y="1235"/>
                      </a:lnTo>
                      <a:lnTo>
                        <a:pt x="197" y="1235"/>
                      </a:lnTo>
                      <a:lnTo>
                        <a:pt x="197" y="555"/>
                      </a:lnTo>
                      <a:cubicBezTo>
                        <a:pt x="197" y="447"/>
                        <a:pt x="233" y="358"/>
                        <a:pt x="287" y="286"/>
                      </a:cubicBezTo>
                      <a:cubicBezTo>
                        <a:pt x="358" y="215"/>
                        <a:pt x="430" y="179"/>
                        <a:pt x="537" y="179"/>
                      </a:cubicBezTo>
                      <a:cubicBezTo>
                        <a:pt x="627" y="179"/>
                        <a:pt x="681" y="215"/>
                        <a:pt x="716" y="268"/>
                      </a:cubicBezTo>
                      <a:cubicBezTo>
                        <a:pt x="770" y="322"/>
                        <a:pt x="788" y="412"/>
                        <a:pt x="788" y="519"/>
                      </a:cubicBezTo>
                      <a:lnTo>
                        <a:pt x="788" y="1235"/>
                      </a:lnTo>
                      <a:lnTo>
                        <a:pt x="985" y="1235"/>
                      </a:lnTo>
                      <a:lnTo>
                        <a:pt x="985" y="555"/>
                      </a:lnTo>
                      <a:cubicBezTo>
                        <a:pt x="985" y="447"/>
                        <a:pt x="1021" y="358"/>
                        <a:pt x="1074" y="286"/>
                      </a:cubicBezTo>
                      <a:cubicBezTo>
                        <a:pt x="1128" y="215"/>
                        <a:pt x="1217" y="179"/>
                        <a:pt x="1307" y="179"/>
                      </a:cubicBezTo>
                      <a:cubicBezTo>
                        <a:pt x="1396" y="179"/>
                        <a:pt x="1468" y="215"/>
                        <a:pt x="1504" y="268"/>
                      </a:cubicBezTo>
                      <a:cubicBezTo>
                        <a:pt x="1540" y="322"/>
                        <a:pt x="1557" y="412"/>
                        <a:pt x="1557" y="519"/>
                      </a:cubicBezTo>
                      <a:lnTo>
                        <a:pt x="1557" y="1235"/>
                      </a:lnTo>
                      <a:lnTo>
                        <a:pt x="1754" y="1235"/>
                      </a:lnTo>
                      <a:lnTo>
                        <a:pt x="1754" y="519"/>
                      </a:lnTo>
                      <a:cubicBezTo>
                        <a:pt x="1754" y="358"/>
                        <a:pt x="1719" y="233"/>
                        <a:pt x="1665" y="143"/>
                      </a:cubicBezTo>
                      <a:cubicBezTo>
                        <a:pt x="1593" y="54"/>
                        <a:pt x="1486" y="0"/>
                        <a:pt x="1361" y="0"/>
                      </a:cubicBezTo>
                      <a:cubicBezTo>
                        <a:pt x="1271" y="0"/>
                        <a:pt x="1200" y="36"/>
                        <a:pt x="1128" y="72"/>
                      </a:cubicBezTo>
                      <a:cubicBezTo>
                        <a:pt x="1056" y="107"/>
                        <a:pt x="1003" y="179"/>
                        <a:pt x="949" y="268"/>
                      </a:cubicBezTo>
                      <a:cubicBezTo>
                        <a:pt x="913" y="179"/>
                        <a:pt x="877" y="125"/>
                        <a:pt x="806" y="72"/>
                      </a:cubicBezTo>
                      <a:cubicBezTo>
                        <a:pt x="752" y="36"/>
                        <a:pt x="681" y="0"/>
                        <a:pt x="591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8" name="Google Shape;618;p15"/>
                <p:cNvSpPr/>
                <p:nvPr/>
              </p:nvSpPr>
              <p:spPr>
                <a:xfrm>
                  <a:off x="5142275" y="2925925"/>
                  <a:ext cx="44325" cy="6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3" h="2775" extrusionOk="0">
                      <a:moveTo>
                        <a:pt x="806" y="1"/>
                      </a:moveTo>
                      <a:cubicBezTo>
                        <a:pt x="699" y="1"/>
                        <a:pt x="591" y="19"/>
                        <a:pt x="466" y="37"/>
                      </a:cubicBezTo>
                      <a:cubicBezTo>
                        <a:pt x="359" y="55"/>
                        <a:pt x="233" y="73"/>
                        <a:pt x="90" y="126"/>
                      </a:cubicBezTo>
                      <a:lnTo>
                        <a:pt x="90" y="448"/>
                      </a:lnTo>
                      <a:cubicBezTo>
                        <a:pt x="233" y="395"/>
                        <a:pt x="341" y="359"/>
                        <a:pt x="466" y="341"/>
                      </a:cubicBezTo>
                      <a:cubicBezTo>
                        <a:pt x="573" y="323"/>
                        <a:pt x="681" y="305"/>
                        <a:pt x="788" y="305"/>
                      </a:cubicBezTo>
                      <a:cubicBezTo>
                        <a:pt x="967" y="305"/>
                        <a:pt x="1110" y="341"/>
                        <a:pt x="1200" y="413"/>
                      </a:cubicBezTo>
                      <a:cubicBezTo>
                        <a:pt x="1289" y="484"/>
                        <a:pt x="1343" y="592"/>
                        <a:pt x="1343" y="735"/>
                      </a:cubicBezTo>
                      <a:cubicBezTo>
                        <a:pt x="1343" y="860"/>
                        <a:pt x="1289" y="967"/>
                        <a:pt x="1200" y="1039"/>
                      </a:cubicBezTo>
                      <a:cubicBezTo>
                        <a:pt x="1110" y="1110"/>
                        <a:pt x="967" y="1146"/>
                        <a:pt x="788" y="1146"/>
                      </a:cubicBezTo>
                      <a:lnTo>
                        <a:pt x="466" y="1146"/>
                      </a:lnTo>
                      <a:lnTo>
                        <a:pt x="466" y="1450"/>
                      </a:lnTo>
                      <a:lnTo>
                        <a:pt x="788" y="1450"/>
                      </a:lnTo>
                      <a:cubicBezTo>
                        <a:pt x="985" y="1450"/>
                        <a:pt x="1128" y="1486"/>
                        <a:pt x="1236" y="1576"/>
                      </a:cubicBezTo>
                      <a:cubicBezTo>
                        <a:pt x="1361" y="1665"/>
                        <a:pt x="1415" y="1790"/>
                        <a:pt x="1415" y="1952"/>
                      </a:cubicBezTo>
                      <a:cubicBezTo>
                        <a:pt x="1415" y="2113"/>
                        <a:pt x="1343" y="2256"/>
                        <a:pt x="1236" y="2345"/>
                      </a:cubicBezTo>
                      <a:cubicBezTo>
                        <a:pt x="1110" y="2435"/>
                        <a:pt x="931" y="2470"/>
                        <a:pt x="717" y="2470"/>
                      </a:cubicBezTo>
                      <a:cubicBezTo>
                        <a:pt x="573" y="2470"/>
                        <a:pt x="448" y="2453"/>
                        <a:pt x="341" y="2435"/>
                      </a:cubicBezTo>
                      <a:cubicBezTo>
                        <a:pt x="216" y="2399"/>
                        <a:pt x="108" y="2345"/>
                        <a:pt x="1" y="2292"/>
                      </a:cubicBezTo>
                      <a:lnTo>
                        <a:pt x="1" y="2649"/>
                      </a:lnTo>
                      <a:cubicBezTo>
                        <a:pt x="126" y="2685"/>
                        <a:pt x="251" y="2721"/>
                        <a:pt x="377" y="2739"/>
                      </a:cubicBezTo>
                      <a:cubicBezTo>
                        <a:pt x="502" y="2757"/>
                        <a:pt x="609" y="2775"/>
                        <a:pt x="717" y="2775"/>
                      </a:cubicBezTo>
                      <a:cubicBezTo>
                        <a:pt x="1057" y="2775"/>
                        <a:pt x="1307" y="2703"/>
                        <a:pt x="1504" y="2560"/>
                      </a:cubicBezTo>
                      <a:cubicBezTo>
                        <a:pt x="1683" y="2417"/>
                        <a:pt x="1772" y="2202"/>
                        <a:pt x="1772" y="1952"/>
                      </a:cubicBezTo>
                      <a:cubicBezTo>
                        <a:pt x="1772" y="1773"/>
                        <a:pt x="1719" y="1629"/>
                        <a:pt x="1629" y="1522"/>
                      </a:cubicBezTo>
                      <a:cubicBezTo>
                        <a:pt x="1522" y="1397"/>
                        <a:pt x="1397" y="1325"/>
                        <a:pt x="1218" y="1289"/>
                      </a:cubicBezTo>
                      <a:cubicBezTo>
                        <a:pt x="1379" y="1236"/>
                        <a:pt x="1486" y="1182"/>
                        <a:pt x="1576" y="1075"/>
                      </a:cubicBezTo>
                      <a:cubicBezTo>
                        <a:pt x="1665" y="967"/>
                        <a:pt x="1701" y="842"/>
                        <a:pt x="1701" y="699"/>
                      </a:cubicBezTo>
                      <a:cubicBezTo>
                        <a:pt x="1701" y="484"/>
                        <a:pt x="1629" y="323"/>
                        <a:pt x="1468" y="198"/>
                      </a:cubicBezTo>
                      <a:cubicBezTo>
                        <a:pt x="1307" y="73"/>
                        <a:pt x="1092" y="1"/>
                        <a:pt x="806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9" name="Google Shape;619;p15"/>
                <p:cNvSpPr/>
                <p:nvPr/>
              </p:nvSpPr>
              <p:spPr>
                <a:xfrm>
                  <a:off x="5195525" y="2927275"/>
                  <a:ext cx="39825" cy="6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3" h="2668" extrusionOk="0">
                      <a:moveTo>
                        <a:pt x="645" y="1"/>
                      </a:moveTo>
                      <a:lnTo>
                        <a:pt x="0" y="126"/>
                      </a:lnTo>
                      <a:lnTo>
                        <a:pt x="0" y="448"/>
                      </a:lnTo>
                      <a:lnTo>
                        <a:pt x="645" y="323"/>
                      </a:lnTo>
                      <a:lnTo>
                        <a:pt x="645" y="2363"/>
                      </a:lnTo>
                      <a:lnTo>
                        <a:pt x="54" y="2363"/>
                      </a:lnTo>
                      <a:lnTo>
                        <a:pt x="54" y="2667"/>
                      </a:lnTo>
                      <a:lnTo>
                        <a:pt x="1593" y="2667"/>
                      </a:lnTo>
                      <a:lnTo>
                        <a:pt x="1593" y="2363"/>
                      </a:lnTo>
                      <a:lnTo>
                        <a:pt x="1002" y="2363"/>
                      </a:lnTo>
                      <a:lnTo>
                        <a:pt x="1002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0" name="Google Shape;620;p15"/>
                <p:cNvSpPr/>
                <p:nvPr/>
              </p:nvSpPr>
              <p:spPr>
                <a:xfrm>
                  <a:off x="5537775" y="2653925"/>
                  <a:ext cx="4297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9" h="2685" extrusionOk="0">
                      <a:moveTo>
                        <a:pt x="0" y="1"/>
                      </a:moveTo>
                      <a:lnTo>
                        <a:pt x="0" y="305"/>
                      </a:lnTo>
                      <a:lnTo>
                        <a:pt x="1289" y="305"/>
                      </a:lnTo>
                      <a:lnTo>
                        <a:pt x="376" y="2685"/>
                      </a:lnTo>
                      <a:lnTo>
                        <a:pt x="752" y="2685"/>
                      </a:lnTo>
                      <a:lnTo>
                        <a:pt x="1718" y="162"/>
                      </a:lnTo>
                      <a:lnTo>
                        <a:pt x="1718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1" name="Google Shape;621;p15"/>
                <p:cNvSpPr/>
                <p:nvPr/>
              </p:nvSpPr>
              <p:spPr>
                <a:xfrm>
                  <a:off x="5587425" y="2653025"/>
                  <a:ext cx="43875" cy="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5" h="2757" extrusionOk="0">
                      <a:moveTo>
                        <a:pt x="806" y="1"/>
                      </a:moveTo>
                      <a:cubicBezTo>
                        <a:pt x="698" y="1"/>
                        <a:pt x="591" y="1"/>
                        <a:pt x="466" y="19"/>
                      </a:cubicBezTo>
                      <a:cubicBezTo>
                        <a:pt x="341" y="37"/>
                        <a:pt x="215" y="72"/>
                        <a:pt x="72" y="108"/>
                      </a:cubicBezTo>
                      <a:lnTo>
                        <a:pt x="72" y="430"/>
                      </a:lnTo>
                      <a:cubicBezTo>
                        <a:pt x="215" y="377"/>
                        <a:pt x="341" y="359"/>
                        <a:pt x="448" y="323"/>
                      </a:cubicBezTo>
                      <a:cubicBezTo>
                        <a:pt x="573" y="305"/>
                        <a:pt x="681" y="305"/>
                        <a:pt x="770" y="305"/>
                      </a:cubicBezTo>
                      <a:cubicBezTo>
                        <a:pt x="949" y="305"/>
                        <a:pt x="1092" y="341"/>
                        <a:pt x="1182" y="413"/>
                      </a:cubicBezTo>
                      <a:cubicBezTo>
                        <a:pt x="1289" y="484"/>
                        <a:pt x="1343" y="591"/>
                        <a:pt x="1343" y="717"/>
                      </a:cubicBezTo>
                      <a:cubicBezTo>
                        <a:pt x="1343" y="860"/>
                        <a:pt x="1289" y="967"/>
                        <a:pt x="1199" y="1039"/>
                      </a:cubicBezTo>
                      <a:cubicBezTo>
                        <a:pt x="1092" y="1093"/>
                        <a:pt x="967" y="1128"/>
                        <a:pt x="788" y="1128"/>
                      </a:cubicBezTo>
                      <a:lnTo>
                        <a:pt x="466" y="1128"/>
                      </a:lnTo>
                      <a:lnTo>
                        <a:pt x="466" y="1433"/>
                      </a:lnTo>
                      <a:lnTo>
                        <a:pt x="770" y="1433"/>
                      </a:lnTo>
                      <a:cubicBezTo>
                        <a:pt x="967" y="1433"/>
                        <a:pt x="1128" y="1486"/>
                        <a:pt x="1235" y="1576"/>
                      </a:cubicBezTo>
                      <a:cubicBezTo>
                        <a:pt x="1343" y="1647"/>
                        <a:pt x="1396" y="1773"/>
                        <a:pt x="1396" y="1934"/>
                      </a:cubicBezTo>
                      <a:cubicBezTo>
                        <a:pt x="1396" y="2113"/>
                        <a:pt x="1343" y="2238"/>
                        <a:pt x="1217" y="2327"/>
                      </a:cubicBezTo>
                      <a:cubicBezTo>
                        <a:pt x="1092" y="2417"/>
                        <a:pt x="931" y="2453"/>
                        <a:pt x="698" y="2453"/>
                      </a:cubicBezTo>
                      <a:cubicBezTo>
                        <a:pt x="573" y="2453"/>
                        <a:pt x="448" y="2453"/>
                        <a:pt x="323" y="2417"/>
                      </a:cubicBezTo>
                      <a:cubicBezTo>
                        <a:pt x="215" y="2381"/>
                        <a:pt x="90" y="2345"/>
                        <a:pt x="0" y="2291"/>
                      </a:cubicBezTo>
                      <a:lnTo>
                        <a:pt x="0" y="2632"/>
                      </a:lnTo>
                      <a:cubicBezTo>
                        <a:pt x="126" y="2685"/>
                        <a:pt x="251" y="2703"/>
                        <a:pt x="358" y="2739"/>
                      </a:cubicBezTo>
                      <a:cubicBezTo>
                        <a:pt x="484" y="2757"/>
                        <a:pt x="591" y="2757"/>
                        <a:pt x="716" y="2757"/>
                      </a:cubicBezTo>
                      <a:cubicBezTo>
                        <a:pt x="1038" y="2757"/>
                        <a:pt x="1307" y="2685"/>
                        <a:pt x="1486" y="2542"/>
                      </a:cubicBezTo>
                      <a:cubicBezTo>
                        <a:pt x="1665" y="2399"/>
                        <a:pt x="1754" y="2202"/>
                        <a:pt x="1754" y="1934"/>
                      </a:cubicBezTo>
                      <a:cubicBezTo>
                        <a:pt x="1754" y="1773"/>
                        <a:pt x="1701" y="1611"/>
                        <a:pt x="1611" y="1504"/>
                      </a:cubicBezTo>
                      <a:cubicBezTo>
                        <a:pt x="1522" y="1379"/>
                        <a:pt x="1378" y="1307"/>
                        <a:pt x="1199" y="1271"/>
                      </a:cubicBezTo>
                      <a:cubicBezTo>
                        <a:pt x="1361" y="1236"/>
                        <a:pt x="1486" y="1164"/>
                        <a:pt x="1575" y="1057"/>
                      </a:cubicBezTo>
                      <a:cubicBezTo>
                        <a:pt x="1647" y="967"/>
                        <a:pt x="1701" y="842"/>
                        <a:pt x="1701" y="681"/>
                      </a:cubicBezTo>
                      <a:cubicBezTo>
                        <a:pt x="1701" y="466"/>
                        <a:pt x="1611" y="305"/>
                        <a:pt x="1450" y="180"/>
                      </a:cubicBezTo>
                      <a:cubicBezTo>
                        <a:pt x="1289" y="55"/>
                        <a:pt x="1074" y="1"/>
                        <a:pt x="806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2" name="Google Shape;622;p15"/>
                <p:cNvSpPr/>
                <p:nvPr/>
              </p:nvSpPr>
              <p:spPr>
                <a:xfrm>
                  <a:off x="5524350" y="2759950"/>
                  <a:ext cx="61300" cy="6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2" h="2721" extrusionOk="0">
                      <a:moveTo>
                        <a:pt x="1307" y="1"/>
                      </a:moveTo>
                      <a:cubicBezTo>
                        <a:pt x="1056" y="1"/>
                        <a:pt x="841" y="55"/>
                        <a:pt x="680" y="126"/>
                      </a:cubicBezTo>
                      <a:cubicBezTo>
                        <a:pt x="448" y="251"/>
                        <a:pt x="287" y="412"/>
                        <a:pt x="179" y="627"/>
                      </a:cubicBezTo>
                      <a:cubicBezTo>
                        <a:pt x="54" y="842"/>
                        <a:pt x="0" y="1075"/>
                        <a:pt x="0" y="1343"/>
                      </a:cubicBezTo>
                      <a:cubicBezTo>
                        <a:pt x="0" y="1594"/>
                        <a:pt x="54" y="1826"/>
                        <a:pt x="161" y="2041"/>
                      </a:cubicBezTo>
                      <a:cubicBezTo>
                        <a:pt x="251" y="2256"/>
                        <a:pt x="412" y="2435"/>
                        <a:pt x="609" y="2542"/>
                      </a:cubicBezTo>
                      <a:cubicBezTo>
                        <a:pt x="823" y="2649"/>
                        <a:pt x="1056" y="2721"/>
                        <a:pt x="1342" y="2721"/>
                      </a:cubicBezTo>
                      <a:cubicBezTo>
                        <a:pt x="1557" y="2721"/>
                        <a:pt x="1754" y="2667"/>
                        <a:pt x="1969" y="2596"/>
                      </a:cubicBezTo>
                      <a:cubicBezTo>
                        <a:pt x="2183" y="2506"/>
                        <a:pt x="2345" y="2417"/>
                        <a:pt x="2452" y="2309"/>
                      </a:cubicBezTo>
                      <a:lnTo>
                        <a:pt x="2452" y="1271"/>
                      </a:lnTo>
                      <a:lnTo>
                        <a:pt x="1307" y="1271"/>
                      </a:lnTo>
                      <a:lnTo>
                        <a:pt x="1307" y="1701"/>
                      </a:lnTo>
                      <a:lnTo>
                        <a:pt x="1915" y="1701"/>
                      </a:lnTo>
                      <a:lnTo>
                        <a:pt x="1915" y="2041"/>
                      </a:lnTo>
                      <a:cubicBezTo>
                        <a:pt x="1843" y="2095"/>
                        <a:pt x="1736" y="2148"/>
                        <a:pt x="1629" y="2202"/>
                      </a:cubicBezTo>
                      <a:cubicBezTo>
                        <a:pt x="1521" y="2238"/>
                        <a:pt x="1414" y="2256"/>
                        <a:pt x="1307" y="2256"/>
                      </a:cubicBezTo>
                      <a:cubicBezTo>
                        <a:pt x="1074" y="2256"/>
                        <a:pt x="895" y="2184"/>
                        <a:pt x="752" y="2023"/>
                      </a:cubicBezTo>
                      <a:cubicBezTo>
                        <a:pt x="609" y="1880"/>
                        <a:pt x="555" y="1647"/>
                        <a:pt x="555" y="1325"/>
                      </a:cubicBezTo>
                      <a:cubicBezTo>
                        <a:pt x="555" y="1039"/>
                        <a:pt x="609" y="824"/>
                        <a:pt x="752" y="681"/>
                      </a:cubicBezTo>
                      <a:cubicBezTo>
                        <a:pt x="895" y="538"/>
                        <a:pt x="1074" y="448"/>
                        <a:pt x="1307" y="448"/>
                      </a:cubicBezTo>
                      <a:cubicBezTo>
                        <a:pt x="1450" y="448"/>
                        <a:pt x="1593" y="502"/>
                        <a:pt x="1682" y="574"/>
                      </a:cubicBezTo>
                      <a:cubicBezTo>
                        <a:pt x="1790" y="645"/>
                        <a:pt x="1861" y="735"/>
                        <a:pt x="1897" y="878"/>
                      </a:cubicBezTo>
                      <a:lnTo>
                        <a:pt x="2416" y="770"/>
                      </a:lnTo>
                      <a:cubicBezTo>
                        <a:pt x="2362" y="538"/>
                        <a:pt x="2255" y="341"/>
                        <a:pt x="2076" y="216"/>
                      </a:cubicBezTo>
                      <a:cubicBezTo>
                        <a:pt x="1879" y="72"/>
                        <a:pt x="1629" y="1"/>
                        <a:pt x="1307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3" name="Google Shape;623;p15"/>
                <p:cNvSpPr/>
                <p:nvPr/>
              </p:nvSpPr>
              <p:spPr>
                <a:xfrm>
                  <a:off x="5593250" y="2778300"/>
                  <a:ext cx="44300" cy="4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2" h="1987" extrusionOk="0">
                      <a:moveTo>
                        <a:pt x="895" y="376"/>
                      </a:moveTo>
                      <a:cubicBezTo>
                        <a:pt x="1002" y="376"/>
                        <a:pt x="1092" y="412"/>
                        <a:pt x="1163" y="484"/>
                      </a:cubicBezTo>
                      <a:cubicBezTo>
                        <a:pt x="1235" y="573"/>
                        <a:pt x="1271" y="681"/>
                        <a:pt x="1271" y="824"/>
                      </a:cubicBezTo>
                      <a:lnTo>
                        <a:pt x="519" y="824"/>
                      </a:lnTo>
                      <a:cubicBezTo>
                        <a:pt x="519" y="681"/>
                        <a:pt x="555" y="573"/>
                        <a:pt x="626" y="502"/>
                      </a:cubicBezTo>
                      <a:cubicBezTo>
                        <a:pt x="698" y="412"/>
                        <a:pt x="788" y="376"/>
                        <a:pt x="895" y="376"/>
                      </a:cubicBezTo>
                      <a:close/>
                      <a:moveTo>
                        <a:pt x="877" y="1"/>
                      </a:moveTo>
                      <a:cubicBezTo>
                        <a:pt x="626" y="1"/>
                        <a:pt x="412" y="90"/>
                        <a:pt x="251" y="269"/>
                      </a:cubicBezTo>
                      <a:cubicBezTo>
                        <a:pt x="72" y="448"/>
                        <a:pt x="0" y="681"/>
                        <a:pt x="0" y="1003"/>
                      </a:cubicBezTo>
                      <a:cubicBezTo>
                        <a:pt x="0" y="1271"/>
                        <a:pt x="54" y="1486"/>
                        <a:pt x="179" y="1647"/>
                      </a:cubicBezTo>
                      <a:cubicBezTo>
                        <a:pt x="340" y="1880"/>
                        <a:pt x="591" y="1987"/>
                        <a:pt x="913" y="1987"/>
                      </a:cubicBezTo>
                      <a:cubicBezTo>
                        <a:pt x="1128" y="1987"/>
                        <a:pt x="1306" y="1933"/>
                        <a:pt x="1432" y="1844"/>
                      </a:cubicBezTo>
                      <a:cubicBezTo>
                        <a:pt x="1575" y="1736"/>
                        <a:pt x="1682" y="1593"/>
                        <a:pt x="1754" y="1414"/>
                      </a:cubicBezTo>
                      <a:lnTo>
                        <a:pt x="1253" y="1325"/>
                      </a:lnTo>
                      <a:cubicBezTo>
                        <a:pt x="1217" y="1432"/>
                        <a:pt x="1181" y="1504"/>
                        <a:pt x="1128" y="1540"/>
                      </a:cubicBezTo>
                      <a:cubicBezTo>
                        <a:pt x="1074" y="1575"/>
                        <a:pt x="1002" y="1611"/>
                        <a:pt x="931" y="1611"/>
                      </a:cubicBezTo>
                      <a:cubicBezTo>
                        <a:pt x="805" y="1611"/>
                        <a:pt x="716" y="1557"/>
                        <a:pt x="626" y="1486"/>
                      </a:cubicBezTo>
                      <a:cubicBezTo>
                        <a:pt x="555" y="1396"/>
                        <a:pt x="519" y="1289"/>
                        <a:pt x="519" y="1128"/>
                      </a:cubicBezTo>
                      <a:lnTo>
                        <a:pt x="1772" y="1128"/>
                      </a:lnTo>
                      <a:cubicBezTo>
                        <a:pt x="1772" y="752"/>
                        <a:pt x="1700" y="466"/>
                        <a:pt x="1539" y="269"/>
                      </a:cubicBezTo>
                      <a:cubicBezTo>
                        <a:pt x="1378" y="90"/>
                        <a:pt x="1145" y="1"/>
                        <a:pt x="877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4" name="Google Shape;624;p15"/>
                <p:cNvSpPr/>
                <p:nvPr/>
              </p:nvSpPr>
              <p:spPr>
                <a:xfrm>
                  <a:off x="5450075" y="2866000"/>
                  <a:ext cx="26875" cy="4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5" h="1701" extrusionOk="0">
                      <a:moveTo>
                        <a:pt x="538" y="179"/>
                      </a:moveTo>
                      <a:cubicBezTo>
                        <a:pt x="645" y="179"/>
                        <a:pt x="734" y="215"/>
                        <a:pt x="788" y="286"/>
                      </a:cubicBezTo>
                      <a:cubicBezTo>
                        <a:pt x="842" y="376"/>
                        <a:pt x="878" y="483"/>
                        <a:pt x="878" y="626"/>
                      </a:cubicBezTo>
                      <a:cubicBezTo>
                        <a:pt x="878" y="770"/>
                        <a:pt x="842" y="877"/>
                        <a:pt x="788" y="948"/>
                      </a:cubicBezTo>
                      <a:cubicBezTo>
                        <a:pt x="734" y="1038"/>
                        <a:pt x="645" y="1074"/>
                        <a:pt x="538" y="1074"/>
                      </a:cubicBezTo>
                      <a:cubicBezTo>
                        <a:pt x="430" y="1074"/>
                        <a:pt x="359" y="1038"/>
                        <a:pt x="287" y="948"/>
                      </a:cubicBezTo>
                      <a:cubicBezTo>
                        <a:pt x="233" y="877"/>
                        <a:pt x="198" y="770"/>
                        <a:pt x="198" y="626"/>
                      </a:cubicBezTo>
                      <a:cubicBezTo>
                        <a:pt x="198" y="483"/>
                        <a:pt x="233" y="376"/>
                        <a:pt x="287" y="286"/>
                      </a:cubicBezTo>
                      <a:cubicBezTo>
                        <a:pt x="359" y="215"/>
                        <a:pt x="430" y="179"/>
                        <a:pt x="538" y="179"/>
                      </a:cubicBezTo>
                      <a:close/>
                      <a:moveTo>
                        <a:pt x="484" y="0"/>
                      </a:moveTo>
                      <a:cubicBezTo>
                        <a:pt x="341" y="0"/>
                        <a:pt x="233" y="72"/>
                        <a:pt x="144" y="179"/>
                      </a:cubicBezTo>
                      <a:cubicBezTo>
                        <a:pt x="54" y="286"/>
                        <a:pt x="1" y="429"/>
                        <a:pt x="1" y="626"/>
                      </a:cubicBezTo>
                      <a:cubicBezTo>
                        <a:pt x="1" y="805"/>
                        <a:pt x="54" y="948"/>
                        <a:pt x="144" y="1074"/>
                      </a:cubicBezTo>
                      <a:cubicBezTo>
                        <a:pt x="233" y="1181"/>
                        <a:pt x="341" y="1235"/>
                        <a:pt x="484" y="1235"/>
                      </a:cubicBezTo>
                      <a:cubicBezTo>
                        <a:pt x="573" y="1235"/>
                        <a:pt x="663" y="1217"/>
                        <a:pt x="716" y="1181"/>
                      </a:cubicBezTo>
                      <a:cubicBezTo>
                        <a:pt x="788" y="1145"/>
                        <a:pt x="842" y="1092"/>
                        <a:pt x="878" y="1020"/>
                      </a:cubicBezTo>
                      <a:lnTo>
                        <a:pt x="878" y="1127"/>
                      </a:lnTo>
                      <a:cubicBezTo>
                        <a:pt x="878" y="1253"/>
                        <a:pt x="842" y="1360"/>
                        <a:pt x="788" y="1432"/>
                      </a:cubicBezTo>
                      <a:cubicBezTo>
                        <a:pt x="716" y="1503"/>
                        <a:pt x="627" y="1539"/>
                        <a:pt x="484" y="1539"/>
                      </a:cubicBezTo>
                      <a:cubicBezTo>
                        <a:pt x="430" y="1539"/>
                        <a:pt x="376" y="1521"/>
                        <a:pt x="323" y="1503"/>
                      </a:cubicBezTo>
                      <a:cubicBezTo>
                        <a:pt x="269" y="1485"/>
                        <a:pt x="198" y="1467"/>
                        <a:pt x="144" y="1432"/>
                      </a:cubicBezTo>
                      <a:lnTo>
                        <a:pt x="144" y="1628"/>
                      </a:lnTo>
                      <a:cubicBezTo>
                        <a:pt x="198" y="1646"/>
                        <a:pt x="269" y="1664"/>
                        <a:pt x="323" y="1682"/>
                      </a:cubicBezTo>
                      <a:cubicBezTo>
                        <a:pt x="394" y="1682"/>
                        <a:pt x="448" y="1700"/>
                        <a:pt x="520" y="1700"/>
                      </a:cubicBezTo>
                      <a:cubicBezTo>
                        <a:pt x="716" y="1700"/>
                        <a:pt x="842" y="1646"/>
                        <a:pt x="931" y="1539"/>
                      </a:cubicBezTo>
                      <a:cubicBezTo>
                        <a:pt x="1021" y="1450"/>
                        <a:pt x="1074" y="1288"/>
                        <a:pt x="1074" y="1092"/>
                      </a:cubicBezTo>
                      <a:lnTo>
                        <a:pt x="1074" y="36"/>
                      </a:lnTo>
                      <a:lnTo>
                        <a:pt x="878" y="36"/>
                      </a:lnTo>
                      <a:lnTo>
                        <a:pt x="878" y="215"/>
                      </a:lnTo>
                      <a:cubicBezTo>
                        <a:pt x="842" y="143"/>
                        <a:pt x="788" y="89"/>
                        <a:pt x="716" y="54"/>
                      </a:cubicBezTo>
                      <a:cubicBezTo>
                        <a:pt x="663" y="18"/>
                        <a:pt x="573" y="0"/>
                        <a:pt x="484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5" name="Google Shape;625;p15"/>
                <p:cNvSpPr/>
                <p:nvPr/>
              </p:nvSpPr>
              <p:spPr>
                <a:xfrm>
                  <a:off x="5479150" y="2866000"/>
                  <a:ext cx="27775" cy="3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1" h="1271" extrusionOk="0">
                      <a:moveTo>
                        <a:pt x="591" y="179"/>
                      </a:moveTo>
                      <a:cubicBezTo>
                        <a:pt x="681" y="179"/>
                        <a:pt x="770" y="215"/>
                        <a:pt x="824" y="268"/>
                      </a:cubicBezTo>
                      <a:cubicBezTo>
                        <a:pt x="878" y="340"/>
                        <a:pt x="914" y="429"/>
                        <a:pt x="914" y="537"/>
                      </a:cubicBezTo>
                      <a:lnTo>
                        <a:pt x="216" y="537"/>
                      </a:lnTo>
                      <a:cubicBezTo>
                        <a:pt x="216" y="412"/>
                        <a:pt x="269" y="322"/>
                        <a:pt x="323" y="268"/>
                      </a:cubicBezTo>
                      <a:cubicBezTo>
                        <a:pt x="395" y="215"/>
                        <a:pt x="484" y="179"/>
                        <a:pt x="591" y="179"/>
                      </a:cubicBezTo>
                      <a:close/>
                      <a:moveTo>
                        <a:pt x="591" y="0"/>
                      </a:moveTo>
                      <a:cubicBezTo>
                        <a:pt x="412" y="0"/>
                        <a:pt x="269" y="72"/>
                        <a:pt x="162" y="179"/>
                      </a:cubicBezTo>
                      <a:cubicBezTo>
                        <a:pt x="55" y="304"/>
                        <a:pt x="1" y="447"/>
                        <a:pt x="1" y="644"/>
                      </a:cubicBezTo>
                      <a:cubicBezTo>
                        <a:pt x="1" y="841"/>
                        <a:pt x="55" y="984"/>
                        <a:pt x="162" y="1110"/>
                      </a:cubicBezTo>
                      <a:cubicBezTo>
                        <a:pt x="287" y="1217"/>
                        <a:pt x="430" y="1271"/>
                        <a:pt x="627" y="1271"/>
                      </a:cubicBezTo>
                      <a:cubicBezTo>
                        <a:pt x="699" y="1271"/>
                        <a:pt x="770" y="1253"/>
                        <a:pt x="842" y="1253"/>
                      </a:cubicBezTo>
                      <a:cubicBezTo>
                        <a:pt x="931" y="1235"/>
                        <a:pt x="1003" y="1199"/>
                        <a:pt x="1075" y="1181"/>
                      </a:cubicBezTo>
                      <a:lnTo>
                        <a:pt x="1075" y="984"/>
                      </a:lnTo>
                      <a:cubicBezTo>
                        <a:pt x="1003" y="1020"/>
                        <a:pt x="931" y="1056"/>
                        <a:pt x="860" y="1074"/>
                      </a:cubicBezTo>
                      <a:cubicBezTo>
                        <a:pt x="788" y="1092"/>
                        <a:pt x="717" y="1110"/>
                        <a:pt x="627" y="1110"/>
                      </a:cubicBezTo>
                      <a:cubicBezTo>
                        <a:pt x="502" y="1110"/>
                        <a:pt x="395" y="1074"/>
                        <a:pt x="323" y="1002"/>
                      </a:cubicBezTo>
                      <a:cubicBezTo>
                        <a:pt x="251" y="931"/>
                        <a:pt x="216" y="823"/>
                        <a:pt x="198" y="680"/>
                      </a:cubicBezTo>
                      <a:lnTo>
                        <a:pt x="1110" y="680"/>
                      </a:lnTo>
                      <a:lnTo>
                        <a:pt x="1110" y="591"/>
                      </a:lnTo>
                      <a:cubicBezTo>
                        <a:pt x="1110" y="412"/>
                        <a:pt x="1057" y="268"/>
                        <a:pt x="967" y="161"/>
                      </a:cubicBezTo>
                      <a:cubicBezTo>
                        <a:pt x="878" y="54"/>
                        <a:pt x="752" y="0"/>
                        <a:pt x="591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6" name="Google Shape;626;p15"/>
                <p:cNvSpPr/>
                <p:nvPr/>
              </p:nvSpPr>
              <p:spPr>
                <a:xfrm>
                  <a:off x="5511375" y="2866000"/>
                  <a:ext cx="17475" cy="3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1235" extrusionOk="0">
                      <a:moveTo>
                        <a:pt x="591" y="0"/>
                      </a:moveTo>
                      <a:cubicBezTo>
                        <a:pt x="501" y="0"/>
                        <a:pt x="430" y="18"/>
                        <a:pt x="358" y="54"/>
                      </a:cubicBezTo>
                      <a:cubicBezTo>
                        <a:pt x="287" y="89"/>
                        <a:pt x="233" y="143"/>
                        <a:pt x="197" y="215"/>
                      </a:cubicBezTo>
                      <a:lnTo>
                        <a:pt x="197" y="36"/>
                      </a:lnTo>
                      <a:lnTo>
                        <a:pt x="0" y="36"/>
                      </a:lnTo>
                      <a:lnTo>
                        <a:pt x="0" y="1235"/>
                      </a:lnTo>
                      <a:lnTo>
                        <a:pt x="197" y="1235"/>
                      </a:lnTo>
                      <a:lnTo>
                        <a:pt x="197" y="608"/>
                      </a:lnTo>
                      <a:cubicBezTo>
                        <a:pt x="197" y="465"/>
                        <a:pt x="215" y="358"/>
                        <a:pt x="287" y="286"/>
                      </a:cubicBezTo>
                      <a:cubicBezTo>
                        <a:pt x="340" y="215"/>
                        <a:pt x="430" y="179"/>
                        <a:pt x="537" y="179"/>
                      </a:cubicBezTo>
                      <a:cubicBezTo>
                        <a:pt x="573" y="179"/>
                        <a:pt x="609" y="179"/>
                        <a:pt x="627" y="197"/>
                      </a:cubicBezTo>
                      <a:cubicBezTo>
                        <a:pt x="645" y="197"/>
                        <a:pt x="680" y="215"/>
                        <a:pt x="698" y="215"/>
                      </a:cubicBezTo>
                      <a:lnTo>
                        <a:pt x="698" y="18"/>
                      </a:lnTo>
                      <a:lnTo>
                        <a:pt x="645" y="18"/>
                      </a:lnTo>
                      <a:cubicBezTo>
                        <a:pt x="627" y="18"/>
                        <a:pt x="609" y="0"/>
                        <a:pt x="591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7" name="Google Shape;627;p15"/>
                <p:cNvSpPr/>
                <p:nvPr/>
              </p:nvSpPr>
              <p:spPr>
                <a:xfrm>
                  <a:off x="5528375" y="2866000"/>
                  <a:ext cx="43875" cy="3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5" h="1235" extrusionOk="0">
                      <a:moveTo>
                        <a:pt x="573" y="0"/>
                      </a:moveTo>
                      <a:cubicBezTo>
                        <a:pt x="501" y="0"/>
                        <a:pt x="412" y="18"/>
                        <a:pt x="358" y="54"/>
                      </a:cubicBezTo>
                      <a:cubicBezTo>
                        <a:pt x="287" y="89"/>
                        <a:pt x="233" y="143"/>
                        <a:pt x="197" y="215"/>
                      </a:cubicBezTo>
                      <a:lnTo>
                        <a:pt x="197" y="36"/>
                      </a:lnTo>
                      <a:lnTo>
                        <a:pt x="0" y="36"/>
                      </a:lnTo>
                      <a:lnTo>
                        <a:pt x="0" y="1235"/>
                      </a:lnTo>
                      <a:lnTo>
                        <a:pt x="197" y="1235"/>
                      </a:lnTo>
                      <a:lnTo>
                        <a:pt x="197" y="555"/>
                      </a:lnTo>
                      <a:cubicBezTo>
                        <a:pt x="197" y="447"/>
                        <a:pt x="215" y="358"/>
                        <a:pt x="287" y="286"/>
                      </a:cubicBezTo>
                      <a:cubicBezTo>
                        <a:pt x="340" y="215"/>
                        <a:pt x="430" y="179"/>
                        <a:pt x="519" y="179"/>
                      </a:cubicBezTo>
                      <a:cubicBezTo>
                        <a:pt x="609" y="179"/>
                        <a:pt x="662" y="215"/>
                        <a:pt x="716" y="268"/>
                      </a:cubicBezTo>
                      <a:cubicBezTo>
                        <a:pt x="752" y="322"/>
                        <a:pt x="770" y="412"/>
                        <a:pt x="770" y="519"/>
                      </a:cubicBezTo>
                      <a:lnTo>
                        <a:pt x="770" y="1235"/>
                      </a:lnTo>
                      <a:lnTo>
                        <a:pt x="967" y="1235"/>
                      </a:lnTo>
                      <a:lnTo>
                        <a:pt x="967" y="555"/>
                      </a:lnTo>
                      <a:cubicBezTo>
                        <a:pt x="967" y="447"/>
                        <a:pt x="1002" y="358"/>
                        <a:pt x="1056" y="286"/>
                      </a:cubicBezTo>
                      <a:cubicBezTo>
                        <a:pt x="1128" y="215"/>
                        <a:pt x="1199" y="179"/>
                        <a:pt x="1307" y="179"/>
                      </a:cubicBezTo>
                      <a:cubicBezTo>
                        <a:pt x="1378" y="179"/>
                        <a:pt x="1450" y="215"/>
                        <a:pt x="1486" y="268"/>
                      </a:cubicBezTo>
                      <a:cubicBezTo>
                        <a:pt x="1521" y="322"/>
                        <a:pt x="1557" y="412"/>
                        <a:pt x="1557" y="519"/>
                      </a:cubicBezTo>
                      <a:lnTo>
                        <a:pt x="1557" y="1235"/>
                      </a:lnTo>
                      <a:lnTo>
                        <a:pt x="1754" y="1235"/>
                      </a:lnTo>
                      <a:lnTo>
                        <a:pt x="1754" y="519"/>
                      </a:lnTo>
                      <a:cubicBezTo>
                        <a:pt x="1754" y="358"/>
                        <a:pt x="1718" y="233"/>
                        <a:pt x="1647" y="143"/>
                      </a:cubicBezTo>
                      <a:cubicBezTo>
                        <a:pt x="1575" y="54"/>
                        <a:pt x="1486" y="0"/>
                        <a:pt x="1360" y="0"/>
                      </a:cubicBezTo>
                      <a:cubicBezTo>
                        <a:pt x="1271" y="0"/>
                        <a:pt x="1181" y="36"/>
                        <a:pt x="1110" y="72"/>
                      </a:cubicBezTo>
                      <a:cubicBezTo>
                        <a:pt x="1038" y="107"/>
                        <a:pt x="985" y="179"/>
                        <a:pt x="931" y="268"/>
                      </a:cubicBezTo>
                      <a:cubicBezTo>
                        <a:pt x="913" y="179"/>
                        <a:pt x="859" y="125"/>
                        <a:pt x="806" y="72"/>
                      </a:cubicBezTo>
                      <a:cubicBezTo>
                        <a:pt x="734" y="36"/>
                        <a:pt x="662" y="0"/>
                        <a:pt x="573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8" name="Google Shape;628;p15"/>
                <p:cNvSpPr/>
                <p:nvPr/>
              </p:nvSpPr>
              <p:spPr>
                <a:xfrm>
                  <a:off x="5571325" y="2866000"/>
                  <a:ext cx="25525" cy="3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1" h="1271" extrusionOk="0">
                      <a:moveTo>
                        <a:pt x="823" y="626"/>
                      </a:moveTo>
                      <a:lnTo>
                        <a:pt x="823" y="680"/>
                      </a:lnTo>
                      <a:cubicBezTo>
                        <a:pt x="823" y="805"/>
                        <a:pt x="788" y="913"/>
                        <a:pt x="734" y="984"/>
                      </a:cubicBezTo>
                      <a:cubicBezTo>
                        <a:pt x="662" y="1056"/>
                        <a:pt x="573" y="1110"/>
                        <a:pt x="466" y="1110"/>
                      </a:cubicBezTo>
                      <a:cubicBezTo>
                        <a:pt x="376" y="1110"/>
                        <a:pt x="322" y="1092"/>
                        <a:pt x="269" y="1038"/>
                      </a:cubicBezTo>
                      <a:cubicBezTo>
                        <a:pt x="233" y="1002"/>
                        <a:pt x="215" y="948"/>
                        <a:pt x="215" y="877"/>
                      </a:cubicBezTo>
                      <a:cubicBezTo>
                        <a:pt x="215" y="787"/>
                        <a:pt x="233" y="734"/>
                        <a:pt x="304" y="680"/>
                      </a:cubicBezTo>
                      <a:cubicBezTo>
                        <a:pt x="358" y="644"/>
                        <a:pt x="466" y="626"/>
                        <a:pt x="627" y="626"/>
                      </a:cubicBezTo>
                      <a:close/>
                      <a:moveTo>
                        <a:pt x="501" y="0"/>
                      </a:moveTo>
                      <a:cubicBezTo>
                        <a:pt x="448" y="0"/>
                        <a:pt x="376" y="18"/>
                        <a:pt x="304" y="36"/>
                      </a:cubicBezTo>
                      <a:cubicBezTo>
                        <a:pt x="233" y="36"/>
                        <a:pt x="161" y="72"/>
                        <a:pt x="90" y="89"/>
                      </a:cubicBezTo>
                      <a:lnTo>
                        <a:pt x="90" y="268"/>
                      </a:lnTo>
                      <a:cubicBezTo>
                        <a:pt x="161" y="233"/>
                        <a:pt x="215" y="215"/>
                        <a:pt x="287" y="197"/>
                      </a:cubicBezTo>
                      <a:cubicBezTo>
                        <a:pt x="358" y="179"/>
                        <a:pt x="412" y="179"/>
                        <a:pt x="483" y="179"/>
                      </a:cubicBezTo>
                      <a:cubicBezTo>
                        <a:pt x="591" y="179"/>
                        <a:pt x="680" y="197"/>
                        <a:pt x="734" y="251"/>
                      </a:cubicBezTo>
                      <a:cubicBezTo>
                        <a:pt x="788" y="304"/>
                        <a:pt x="823" y="376"/>
                        <a:pt x="823" y="465"/>
                      </a:cubicBezTo>
                      <a:lnTo>
                        <a:pt x="823" y="483"/>
                      </a:lnTo>
                      <a:lnTo>
                        <a:pt x="555" y="483"/>
                      </a:lnTo>
                      <a:cubicBezTo>
                        <a:pt x="376" y="483"/>
                        <a:pt x="233" y="519"/>
                        <a:pt x="143" y="591"/>
                      </a:cubicBezTo>
                      <a:cubicBezTo>
                        <a:pt x="54" y="644"/>
                        <a:pt x="0" y="752"/>
                        <a:pt x="0" y="895"/>
                      </a:cubicBezTo>
                      <a:cubicBezTo>
                        <a:pt x="0" y="1002"/>
                        <a:pt x="54" y="1092"/>
                        <a:pt x="126" y="1163"/>
                      </a:cubicBezTo>
                      <a:cubicBezTo>
                        <a:pt x="197" y="1235"/>
                        <a:pt x="287" y="1271"/>
                        <a:pt x="412" y="1271"/>
                      </a:cubicBezTo>
                      <a:cubicBezTo>
                        <a:pt x="501" y="1271"/>
                        <a:pt x="591" y="1253"/>
                        <a:pt x="662" y="1217"/>
                      </a:cubicBezTo>
                      <a:cubicBezTo>
                        <a:pt x="716" y="1181"/>
                        <a:pt x="788" y="1127"/>
                        <a:pt x="823" y="1056"/>
                      </a:cubicBezTo>
                      <a:lnTo>
                        <a:pt x="823" y="1235"/>
                      </a:lnTo>
                      <a:lnTo>
                        <a:pt x="1020" y="1235"/>
                      </a:lnTo>
                      <a:lnTo>
                        <a:pt x="1020" y="555"/>
                      </a:lnTo>
                      <a:cubicBezTo>
                        <a:pt x="1020" y="376"/>
                        <a:pt x="985" y="233"/>
                        <a:pt x="895" y="143"/>
                      </a:cubicBezTo>
                      <a:cubicBezTo>
                        <a:pt x="806" y="54"/>
                        <a:pt x="680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9" name="Google Shape;629;p15"/>
                <p:cNvSpPr/>
                <p:nvPr/>
              </p:nvSpPr>
              <p:spPr>
                <a:xfrm>
                  <a:off x="5602625" y="2866000"/>
                  <a:ext cx="25525" cy="3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1" h="1235" extrusionOk="0">
                      <a:moveTo>
                        <a:pt x="591" y="0"/>
                      </a:moveTo>
                      <a:cubicBezTo>
                        <a:pt x="520" y="0"/>
                        <a:pt x="430" y="18"/>
                        <a:pt x="377" y="54"/>
                      </a:cubicBezTo>
                      <a:cubicBezTo>
                        <a:pt x="305" y="89"/>
                        <a:pt x="251" y="143"/>
                        <a:pt x="216" y="215"/>
                      </a:cubicBezTo>
                      <a:lnTo>
                        <a:pt x="216" y="36"/>
                      </a:lnTo>
                      <a:lnTo>
                        <a:pt x="1" y="36"/>
                      </a:lnTo>
                      <a:lnTo>
                        <a:pt x="1" y="1235"/>
                      </a:lnTo>
                      <a:lnTo>
                        <a:pt x="216" y="1235"/>
                      </a:lnTo>
                      <a:lnTo>
                        <a:pt x="216" y="555"/>
                      </a:lnTo>
                      <a:cubicBezTo>
                        <a:pt x="216" y="447"/>
                        <a:pt x="234" y="358"/>
                        <a:pt x="305" y="286"/>
                      </a:cubicBezTo>
                      <a:cubicBezTo>
                        <a:pt x="359" y="215"/>
                        <a:pt x="448" y="179"/>
                        <a:pt x="556" y="179"/>
                      </a:cubicBezTo>
                      <a:cubicBezTo>
                        <a:pt x="645" y="179"/>
                        <a:pt x="699" y="215"/>
                        <a:pt x="753" y="268"/>
                      </a:cubicBezTo>
                      <a:cubicBezTo>
                        <a:pt x="788" y="322"/>
                        <a:pt x="824" y="412"/>
                        <a:pt x="824" y="519"/>
                      </a:cubicBezTo>
                      <a:lnTo>
                        <a:pt x="824" y="1235"/>
                      </a:lnTo>
                      <a:lnTo>
                        <a:pt x="1021" y="1235"/>
                      </a:lnTo>
                      <a:lnTo>
                        <a:pt x="1021" y="519"/>
                      </a:lnTo>
                      <a:cubicBezTo>
                        <a:pt x="1021" y="340"/>
                        <a:pt x="985" y="215"/>
                        <a:pt x="914" y="143"/>
                      </a:cubicBezTo>
                      <a:cubicBezTo>
                        <a:pt x="842" y="54"/>
                        <a:pt x="735" y="0"/>
                        <a:pt x="591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0" name="Google Shape;630;p15"/>
                <p:cNvSpPr/>
                <p:nvPr/>
              </p:nvSpPr>
              <p:spPr>
                <a:xfrm>
                  <a:off x="5632600" y="2855250"/>
                  <a:ext cx="4950" cy="4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" h="1665" extrusionOk="0">
                      <a:moveTo>
                        <a:pt x="1" y="1"/>
                      </a:moveTo>
                      <a:lnTo>
                        <a:pt x="1" y="251"/>
                      </a:lnTo>
                      <a:lnTo>
                        <a:pt x="198" y="251"/>
                      </a:lnTo>
                      <a:lnTo>
                        <a:pt x="198" y="1"/>
                      </a:lnTo>
                      <a:close/>
                      <a:moveTo>
                        <a:pt x="1" y="466"/>
                      </a:moveTo>
                      <a:lnTo>
                        <a:pt x="1" y="1665"/>
                      </a:lnTo>
                      <a:lnTo>
                        <a:pt x="198" y="1665"/>
                      </a:lnTo>
                      <a:lnTo>
                        <a:pt x="198" y="466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1" name="Google Shape;631;p15"/>
                <p:cNvSpPr/>
                <p:nvPr/>
              </p:nvSpPr>
              <p:spPr>
                <a:xfrm>
                  <a:off x="5642900" y="2866875"/>
                  <a:ext cx="25525" cy="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1" h="1236" extrusionOk="0">
                      <a:moveTo>
                        <a:pt x="1" y="1"/>
                      </a:moveTo>
                      <a:lnTo>
                        <a:pt x="1" y="735"/>
                      </a:lnTo>
                      <a:cubicBezTo>
                        <a:pt x="1" y="896"/>
                        <a:pt x="36" y="1021"/>
                        <a:pt x="108" y="1110"/>
                      </a:cubicBezTo>
                      <a:cubicBezTo>
                        <a:pt x="179" y="1182"/>
                        <a:pt x="287" y="1236"/>
                        <a:pt x="430" y="1236"/>
                      </a:cubicBezTo>
                      <a:cubicBezTo>
                        <a:pt x="519" y="1236"/>
                        <a:pt x="591" y="1218"/>
                        <a:pt x="645" y="1182"/>
                      </a:cubicBezTo>
                      <a:cubicBezTo>
                        <a:pt x="716" y="1146"/>
                        <a:pt x="770" y="1092"/>
                        <a:pt x="824" y="1021"/>
                      </a:cubicBezTo>
                      <a:lnTo>
                        <a:pt x="824" y="1200"/>
                      </a:lnTo>
                      <a:lnTo>
                        <a:pt x="1021" y="1200"/>
                      </a:lnTo>
                      <a:lnTo>
                        <a:pt x="1021" y="1"/>
                      </a:lnTo>
                      <a:lnTo>
                        <a:pt x="824" y="1"/>
                      </a:lnTo>
                      <a:lnTo>
                        <a:pt x="824" y="681"/>
                      </a:lnTo>
                      <a:cubicBezTo>
                        <a:pt x="824" y="806"/>
                        <a:pt x="788" y="896"/>
                        <a:pt x="716" y="967"/>
                      </a:cubicBezTo>
                      <a:cubicBezTo>
                        <a:pt x="663" y="1021"/>
                        <a:pt x="573" y="1057"/>
                        <a:pt x="466" y="1057"/>
                      </a:cubicBezTo>
                      <a:cubicBezTo>
                        <a:pt x="376" y="1057"/>
                        <a:pt x="323" y="1039"/>
                        <a:pt x="269" y="985"/>
                      </a:cubicBezTo>
                      <a:cubicBezTo>
                        <a:pt x="233" y="913"/>
                        <a:pt x="197" y="842"/>
                        <a:pt x="197" y="717"/>
                      </a:cubicBezTo>
                      <a:lnTo>
                        <a:pt x="197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2" name="Google Shape;632;p15"/>
                <p:cNvSpPr/>
                <p:nvPr/>
              </p:nvSpPr>
              <p:spPr>
                <a:xfrm>
                  <a:off x="5672875" y="2866000"/>
                  <a:ext cx="43875" cy="3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5" h="1235" extrusionOk="0">
                      <a:moveTo>
                        <a:pt x="591" y="0"/>
                      </a:moveTo>
                      <a:cubicBezTo>
                        <a:pt x="502" y="0"/>
                        <a:pt x="430" y="18"/>
                        <a:pt x="358" y="54"/>
                      </a:cubicBezTo>
                      <a:cubicBezTo>
                        <a:pt x="305" y="89"/>
                        <a:pt x="251" y="143"/>
                        <a:pt x="197" y="215"/>
                      </a:cubicBezTo>
                      <a:lnTo>
                        <a:pt x="197" y="36"/>
                      </a:lnTo>
                      <a:lnTo>
                        <a:pt x="0" y="36"/>
                      </a:lnTo>
                      <a:lnTo>
                        <a:pt x="0" y="1235"/>
                      </a:lnTo>
                      <a:lnTo>
                        <a:pt x="197" y="1235"/>
                      </a:lnTo>
                      <a:lnTo>
                        <a:pt x="197" y="555"/>
                      </a:lnTo>
                      <a:cubicBezTo>
                        <a:pt x="197" y="447"/>
                        <a:pt x="233" y="358"/>
                        <a:pt x="287" y="286"/>
                      </a:cubicBezTo>
                      <a:cubicBezTo>
                        <a:pt x="358" y="215"/>
                        <a:pt x="430" y="179"/>
                        <a:pt x="537" y="179"/>
                      </a:cubicBezTo>
                      <a:cubicBezTo>
                        <a:pt x="627" y="179"/>
                        <a:pt x="680" y="215"/>
                        <a:pt x="716" y="268"/>
                      </a:cubicBezTo>
                      <a:cubicBezTo>
                        <a:pt x="770" y="322"/>
                        <a:pt x="788" y="412"/>
                        <a:pt x="788" y="519"/>
                      </a:cubicBezTo>
                      <a:lnTo>
                        <a:pt x="788" y="1235"/>
                      </a:lnTo>
                      <a:lnTo>
                        <a:pt x="985" y="1235"/>
                      </a:lnTo>
                      <a:lnTo>
                        <a:pt x="985" y="555"/>
                      </a:lnTo>
                      <a:cubicBezTo>
                        <a:pt x="985" y="447"/>
                        <a:pt x="1003" y="358"/>
                        <a:pt x="1074" y="286"/>
                      </a:cubicBezTo>
                      <a:cubicBezTo>
                        <a:pt x="1128" y="215"/>
                        <a:pt x="1217" y="179"/>
                        <a:pt x="1307" y="179"/>
                      </a:cubicBezTo>
                      <a:cubicBezTo>
                        <a:pt x="1396" y="179"/>
                        <a:pt x="1450" y="215"/>
                        <a:pt x="1504" y="268"/>
                      </a:cubicBezTo>
                      <a:cubicBezTo>
                        <a:pt x="1539" y="322"/>
                        <a:pt x="1557" y="412"/>
                        <a:pt x="1557" y="519"/>
                      </a:cubicBezTo>
                      <a:lnTo>
                        <a:pt x="1557" y="1235"/>
                      </a:lnTo>
                      <a:lnTo>
                        <a:pt x="1754" y="1235"/>
                      </a:lnTo>
                      <a:lnTo>
                        <a:pt x="1754" y="519"/>
                      </a:lnTo>
                      <a:cubicBezTo>
                        <a:pt x="1754" y="358"/>
                        <a:pt x="1718" y="233"/>
                        <a:pt x="1665" y="143"/>
                      </a:cubicBezTo>
                      <a:cubicBezTo>
                        <a:pt x="1593" y="54"/>
                        <a:pt x="1486" y="0"/>
                        <a:pt x="1361" y="0"/>
                      </a:cubicBezTo>
                      <a:cubicBezTo>
                        <a:pt x="1271" y="0"/>
                        <a:pt x="1199" y="36"/>
                        <a:pt x="1128" y="72"/>
                      </a:cubicBezTo>
                      <a:cubicBezTo>
                        <a:pt x="1056" y="107"/>
                        <a:pt x="1003" y="179"/>
                        <a:pt x="949" y="268"/>
                      </a:cubicBezTo>
                      <a:cubicBezTo>
                        <a:pt x="913" y="179"/>
                        <a:pt x="877" y="125"/>
                        <a:pt x="806" y="72"/>
                      </a:cubicBezTo>
                      <a:cubicBezTo>
                        <a:pt x="752" y="36"/>
                        <a:pt x="680" y="0"/>
                        <a:pt x="591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3" name="Google Shape;633;p15"/>
                <p:cNvSpPr/>
                <p:nvPr/>
              </p:nvSpPr>
              <p:spPr>
                <a:xfrm>
                  <a:off x="5537325" y="2925925"/>
                  <a:ext cx="44300" cy="6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2" h="2775" extrusionOk="0">
                      <a:moveTo>
                        <a:pt x="806" y="1"/>
                      </a:moveTo>
                      <a:cubicBezTo>
                        <a:pt x="698" y="1"/>
                        <a:pt x="591" y="19"/>
                        <a:pt x="466" y="37"/>
                      </a:cubicBezTo>
                      <a:cubicBezTo>
                        <a:pt x="358" y="55"/>
                        <a:pt x="215" y="73"/>
                        <a:pt x="90" y="126"/>
                      </a:cubicBezTo>
                      <a:lnTo>
                        <a:pt x="90" y="448"/>
                      </a:lnTo>
                      <a:cubicBezTo>
                        <a:pt x="215" y="395"/>
                        <a:pt x="340" y="359"/>
                        <a:pt x="466" y="341"/>
                      </a:cubicBezTo>
                      <a:cubicBezTo>
                        <a:pt x="573" y="323"/>
                        <a:pt x="680" y="305"/>
                        <a:pt x="770" y="305"/>
                      </a:cubicBezTo>
                      <a:cubicBezTo>
                        <a:pt x="967" y="305"/>
                        <a:pt x="1092" y="341"/>
                        <a:pt x="1199" y="413"/>
                      </a:cubicBezTo>
                      <a:cubicBezTo>
                        <a:pt x="1289" y="484"/>
                        <a:pt x="1342" y="592"/>
                        <a:pt x="1342" y="735"/>
                      </a:cubicBezTo>
                      <a:cubicBezTo>
                        <a:pt x="1342" y="860"/>
                        <a:pt x="1289" y="967"/>
                        <a:pt x="1199" y="1039"/>
                      </a:cubicBezTo>
                      <a:cubicBezTo>
                        <a:pt x="1110" y="1110"/>
                        <a:pt x="967" y="1146"/>
                        <a:pt x="788" y="1146"/>
                      </a:cubicBezTo>
                      <a:lnTo>
                        <a:pt x="466" y="1146"/>
                      </a:lnTo>
                      <a:lnTo>
                        <a:pt x="466" y="1450"/>
                      </a:lnTo>
                      <a:lnTo>
                        <a:pt x="770" y="1450"/>
                      </a:lnTo>
                      <a:cubicBezTo>
                        <a:pt x="967" y="1450"/>
                        <a:pt x="1128" y="1486"/>
                        <a:pt x="1235" y="1576"/>
                      </a:cubicBezTo>
                      <a:cubicBezTo>
                        <a:pt x="1342" y="1665"/>
                        <a:pt x="1396" y="1790"/>
                        <a:pt x="1396" y="1952"/>
                      </a:cubicBezTo>
                      <a:cubicBezTo>
                        <a:pt x="1396" y="2113"/>
                        <a:pt x="1342" y="2256"/>
                        <a:pt x="1217" y="2345"/>
                      </a:cubicBezTo>
                      <a:cubicBezTo>
                        <a:pt x="1110" y="2435"/>
                        <a:pt x="931" y="2470"/>
                        <a:pt x="716" y="2470"/>
                      </a:cubicBezTo>
                      <a:cubicBezTo>
                        <a:pt x="573" y="2470"/>
                        <a:pt x="448" y="2453"/>
                        <a:pt x="340" y="2435"/>
                      </a:cubicBezTo>
                      <a:cubicBezTo>
                        <a:pt x="215" y="2399"/>
                        <a:pt x="108" y="2345"/>
                        <a:pt x="0" y="2292"/>
                      </a:cubicBezTo>
                      <a:lnTo>
                        <a:pt x="0" y="2649"/>
                      </a:lnTo>
                      <a:cubicBezTo>
                        <a:pt x="126" y="2685"/>
                        <a:pt x="251" y="2721"/>
                        <a:pt x="376" y="2739"/>
                      </a:cubicBezTo>
                      <a:cubicBezTo>
                        <a:pt x="483" y="2757"/>
                        <a:pt x="609" y="2775"/>
                        <a:pt x="716" y="2775"/>
                      </a:cubicBezTo>
                      <a:cubicBezTo>
                        <a:pt x="1056" y="2775"/>
                        <a:pt x="1307" y="2703"/>
                        <a:pt x="1486" y="2560"/>
                      </a:cubicBezTo>
                      <a:cubicBezTo>
                        <a:pt x="1664" y="2417"/>
                        <a:pt x="1772" y="2202"/>
                        <a:pt x="1772" y="1952"/>
                      </a:cubicBezTo>
                      <a:cubicBezTo>
                        <a:pt x="1772" y="1773"/>
                        <a:pt x="1718" y="1629"/>
                        <a:pt x="1611" y="1522"/>
                      </a:cubicBezTo>
                      <a:cubicBezTo>
                        <a:pt x="1521" y="1397"/>
                        <a:pt x="1378" y="1325"/>
                        <a:pt x="1217" y="1289"/>
                      </a:cubicBezTo>
                      <a:cubicBezTo>
                        <a:pt x="1360" y="1236"/>
                        <a:pt x="1486" y="1182"/>
                        <a:pt x="1575" y="1075"/>
                      </a:cubicBezTo>
                      <a:cubicBezTo>
                        <a:pt x="1664" y="967"/>
                        <a:pt x="1700" y="842"/>
                        <a:pt x="1700" y="699"/>
                      </a:cubicBezTo>
                      <a:cubicBezTo>
                        <a:pt x="1700" y="484"/>
                        <a:pt x="1629" y="323"/>
                        <a:pt x="1468" y="198"/>
                      </a:cubicBezTo>
                      <a:cubicBezTo>
                        <a:pt x="1307" y="73"/>
                        <a:pt x="1092" y="1"/>
                        <a:pt x="806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4" name="Google Shape;634;p15"/>
                <p:cNvSpPr/>
                <p:nvPr/>
              </p:nvSpPr>
              <p:spPr>
                <a:xfrm>
                  <a:off x="5586975" y="2925925"/>
                  <a:ext cx="42525" cy="6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1" h="2722" extrusionOk="0">
                      <a:moveTo>
                        <a:pt x="770" y="1"/>
                      </a:moveTo>
                      <a:cubicBezTo>
                        <a:pt x="681" y="1"/>
                        <a:pt x="555" y="19"/>
                        <a:pt x="430" y="55"/>
                      </a:cubicBezTo>
                      <a:cubicBezTo>
                        <a:pt x="305" y="73"/>
                        <a:pt x="162" y="126"/>
                        <a:pt x="18" y="180"/>
                      </a:cubicBezTo>
                      <a:lnTo>
                        <a:pt x="18" y="538"/>
                      </a:lnTo>
                      <a:cubicBezTo>
                        <a:pt x="162" y="466"/>
                        <a:pt x="305" y="413"/>
                        <a:pt x="430" y="359"/>
                      </a:cubicBezTo>
                      <a:cubicBezTo>
                        <a:pt x="555" y="323"/>
                        <a:pt x="681" y="305"/>
                        <a:pt x="788" y="305"/>
                      </a:cubicBezTo>
                      <a:cubicBezTo>
                        <a:pt x="949" y="305"/>
                        <a:pt x="1074" y="359"/>
                        <a:pt x="1182" y="448"/>
                      </a:cubicBezTo>
                      <a:cubicBezTo>
                        <a:pt x="1271" y="538"/>
                        <a:pt x="1325" y="645"/>
                        <a:pt x="1325" y="788"/>
                      </a:cubicBezTo>
                      <a:cubicBezTo>
                        <a:pt x="1325" y="878"/>
                        <a:pt x="1307" y="967"/>
                        <a:pt x="1253" y="1057"/>
                      </a:cubicBezTo>
                      <a:cubicBezTo>
                        <a:pt x="1217" y="1146"/>
                        <a:pt x="1128" y="1254"/>
                        <a:pt x="1021" y="1379"/>
                      </a:cubicBezTo>
                      <a:cubicBezTo>
                        <a:pt x="949" y="1450"/>
                        <a:pt x="806" y="1612"/>
                        <a:pt x="573" y="1844"/>
                      </a:cubicBezTo>
                      <a:cubicBezTo>
                        <a:pt x="323" y="2095"/>
                        <a:pt x="144" y="2274"/>
                        <a:pt x="1" y="2417"/>
                      </a:cubicBezTo>
                      <a:lnTo>
                        <a:pt x="1" y="2721"/>
                      </a:lnTo>
                      <a:lnTo>
                        <a:pt x="1701" y="2721"/>
                      </a:lnTo>
                      <a:lnTo>
                        <a:pt x="1701" y="2417"/>
                      </a:lnTo>
                      <a:lnTo>
                        <a:pt x="448" y="2417"/>
                      </a:lnTo>
                      <a:cubicBezTo>
                        <a:pt x="734" y="2130"/>
                        <a:pt x="949" y="1898"/>
                        <a:pt x="1110" y="1719"/>
                      </a:cubicBezTo>
                      <a:cubicBezTo>
                        <a:pt x="1271" y="1558"/>
                        <a:pt x="1379" y="1468"/>
                        <a:pt x="1396" y="1433"/>
                      </a:cubicBezTo>
                      <a:cubicBezTo>
                        <a:pt x="1504" y="1289"/>
                        <a:pt x="1575" y="1182"/>
                        <a:pt x="1629" y="1075"/>
                      </a:cubicBezTo>
                      <a:cubicBezTo>
                        <a:pt x="1665" y="985"/>
                        <a:pt x="1683" y="878"/>
                        <a:pt x="1683" y="770"/>
                      </a:cubicBezTo>
                      <a:cubicBezTo>
                        <a:pt x="1683" y="538"/>
                        <a:pt x="1611" y="359"/>
                        <a:pt x="1432" y="216"/>
                      </a:cubicBezTo>
                      <a:cubicBezTo>
                        <a:pt x="1271" y="73"/>
                        <a:pt x="1056" y="1"/>
                        <a:pt x="770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5" name="Google Shape;635;p15"/>
                <p:cNvSpPr/>
                <p:nvPr/>
              </p:nvSpPr>
              <p:spPr>
                <a:xfrm>
                  <a:off x="5932800" y="2653925"/>
                  <a:ext cx="4297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9" h="2685" extrusionOk="0">
                      <a:moveTo>
                        <a:pt x="1" y="1"/>
                      </a:moveTo>
                      <a:lnTo>
                        <a:pt x="1" y="305"/>
                      </a:lnTo>
                      <a:lnTo>
                        <a:pt x="1289" y="305"/>
                      </a:lnTo>
                      <a:lnTo>
                        <a:pt x="376" y="2685"/>
                      </a:lnTo>
                      <a:lnTo>
                        <a:pt x="752" y="2685"/>
                      </a:lnTo>
                      <a:lnTo>
                        <a:pt x="1719" y="162"/>
                      </a:lnTo>
                      <a:lnTo>
                        <a:pt x="1719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6" name="Google Shape;636;p15"/>
                <p:cNvSpPr/>
                <p:nvPr/>
              </p:nvSpPr>
              <p:spPr>
                <a:xfrm>
                  <a:off x="5982450" y="2653925"/>
                  <a:ext cx="42975" cy="6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9" h="2721" extrusionOk="0">
                      <a:moveTo>
                        <a:pt x="108" y="1"/>
                      </a:moveTo>
                      <a:lnTo>
                        <a:pt x="108" y="1343"/>
                      </a:lnTo>
                      <a:cubicBezTo>
                        <a:pt x="216" y="1307"/>
                        <a:pt x="305" y="1271"/>
                        <a:pt x="413" y="1253"/>
                      </a:cubicBezTo>
                      <a:cubicBezTo>
                        <a:pt x="502" y="1218"/>
                        <a:pt x="591" y="1218"/>
                        <a:pt x="699" y="1218"/>
                      </a:cubicBezTo>
                      <a:cubicBezTo>
                        <a:pt x="896" y="1218"/>
                        <a:pt x="1057" y="1271"/>
                        <a:pt x="1182" y="1379"/>
                      </a:cubicBezTo>
                      <a:cubicBezTo>
                        <a:pt x="1307" y="1486"/>
                        <a:pt x="1361" y="1629"/>
                        <a:pt x="1361" y="1826"/>
                      </a:cubicBezTo>
                      <a:cubicBezTo>
                        <a:pt x="1361" y="2005"/>
                        <a:pt x="1307" y="2148"/>
                        <a:pt x="1182" y="2255"/>
                      </a:cubicBezTo>
                      <a:cubicBezTo>
                        <a:pt x="1057" y="2363"/>
                        <a:pt x="896" y="2417"/>
                        <a:pt x="699" y="2417"/>
                      </a:cubicBezTo>
                      <a:cubicBezTo>
                        <a:pt x="574" y="2417"/>
                        <a:pt x="448" y="2417"/>
                        <a:pt x="323" y="2381"/>
                      </a:cubicBezTo>
                      <a:cubicBezTo>
                        <a:pt x="216" y="2345"/>
                        <a:pt x="108" y="2309"/>
                        <a:pt x="1" y="2255"/>
                      </a:cubicBezTo>
                      <a:lnTo>
                        <a:pt x="1" y="2613"/>
                      </a:lnTo>
                      <a:cubicBezTo>
                        <a:pt x="126" y="2649"/>
                        <a:pt x="234" y="2685"/>
                        <a:pt x="359" y="2703"/>
                      </a:cubicBezTo>
                      <a:cubicBezTo>
                        <a:pt x="466" y="2721"/>
                        <a:pt x="591" y="2721"/>
                        <a:pt x="699" y="2721"/>
                      </a:cubicBezTo>
                      <a:cubicBezTo>
                        <a:pt x="1021" y="2721"/>
                        <a:pt x="1271" y="2649"/>
                        <a:pt x="1450" y="2488"/>
                      </a:cubicBezTo>
                      <a:cubicBezTo>
                        <a:pt x="1629" y="2327"/>
                        <a:pt x="1719" y="2112"/>
                        <a:pt x="1719" y="1826"/>
                      </a:cubicBezTo>
                      <a:cubicBezTo>
                        <a:pt x="1719" y="1540"/>
                        <a:pt x="1647" y="1325"/>
                        <a:pt x="1468" y="1164"/>
                      </a:cubicBezTo>
                      <a:cubicBezTo>
                        <a:pt x="1289" y="985"/>
                        <a:pt x="1057" y="913"/>
                        <a:pt x="753" y="913"/>
                      </a:cubicBezTo>
                      <a:cubicBezTo>
                        <a:pt x="699" y="913"/>
                        <a:pt x="645" y="913"/>
                        <a:pt x="591" y="931"/>
                      </a:cubicBezTo>
                      <a:cubicBezTo>
                        <a:pt x="556" y="931"/>
                        <a:pt x="502" y="949"/>
                        <a:pt x="448" y="967"/>
                      </a:cubicBezTo>
                      <a:lnTo>
                        <a:pt x="448" y="305"/>
                      </a:lnTo>
                      <a:lnTo>
                        <a:pt x="1522" y="305"/>
                      </a:lnTo>
                      <a:lnTo>
                        <a:pt x="1522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7" name="Google Shape;637;p15"/>
                <p:cNvSpPr/>
                <p:nvPr/>
              </p:nvSpPr>
              <p:spPr>
                <a:xfrm>
                  <a:off x="5917600" y="2761300"/>
                  <a:ext cx="65775" cy="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1" h="2614" extrusionOk="0">
                      <a:moveTo>
                        <a:pt x="1306" y="609"/>
                      </a:moveTo>
                      <a:lnTo>
                        <a:pt x="1664" y="1575"/>
                      </a:lnTo>
                      <a:lnTo>
                        <a:pt x="949" y="1575"/>
                      </a:lnTo>
                      <a:lnTo>
                        <a:pt x="1306" y="609"/>
                      </a:lnTo>
                      <a:close/>
                      <a:moveTo>
                        <a:pt x="1020" y="1"/>
                      </a:moveTo>
                      <a:lnTo>
                        <a:pt x="0" y="2613"/>
                      </a:lnTo>
                      <a:lnTo>
                        <a:pt x="573" y="2613"/>
                      </a:lnTo>
                      <a:lnTo>
                        <a:pt x="788" y="2023"/>
                      </a:lnTo>
                      <a:lnTo>
                        <a:pt x="1825" y="2023"/>
                      </a:lnTo>
                      <a:lnTo>
                        <a:pt x="2058" y="2613"/>
                      </a:lnTo>
                      <a:lnTo>
                        <a:pt x="2631" y="2613"/>
                      </a:lnTo>
                      <a:lnTo>
                        <a:pt x="1593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8" name="Google Shape;638;p15"/>
                <p:cNvSpPr/>
                <p:nvPr/>
              </p:nvSpPr>
              <p:spPr>
                <a:xfrm>
                  <a:off x="5985150" y="2778300"/>
                  <a:ext cx="44300" cy="4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2" h="1987" extrusionOk="0">
                      <a:moveTo>
                        <a:pt x="859" y="1"/>
                      </a:moveTo>
                      <a:cubicBezTo>
                        <a:pt x="591" y="1"/>
                        <a:pt x="394" y="54"/>
                        <a:pt x="269" y="162"/>
                      </a:cubicBezTo>
                      <a:cubicBezTo>
                        <a:pt x="126" y="269"/>
                        <a:pt x="72" y="412"/>
                        <a:pt x="72" y="573"/>
                      </a:cubicBezTo>
                      <a:cubicBezTo>
                        <a:pt x="72" y="752"/>
                        <a:pt x="143" y="895"/>
                        <a:pt x="287" y="1003"/>
                      </a:cubicBezTo>
                      <a:cubicBezTo>
                        <a:pt x="394" y="1074"/>
                        <a:pt x="662" y="1164"/>
                        <a:pt x="1056" y="1253"/>
                      </a:cubicBezTo>
                      <a:cubicBezTo>
                        <a:pt x="1146" y="1271"/>
                        <a:pt x="1199" y="1289"/>
                        <a:pt x="1235" y="1307"/>
                      </a:cubicBezTo>
                      <a:cubicBezTo>
                        <a:pt x="1253" y="1343"/>
                        <a:pt x="1271" y="1378"/>
                        <a:pt x="1271" y="1414"/>
                      </a:cubicBezTo>
                      <a:cubicBezTo>
                        <a:pt x="1271" y="1468"/>
                        <a:pt x="1253" y="1504"/>
                        <a:pt x="1199" y="1540"/>
                      </a:cubicBezTo>
                      <a:cubicBezTo>
                        <a:pt x="1146" y="1593"/>
                        <a:pt x="1038" y="1611"/>
                        <a:pt x="913" y="1611"/>
                      </a:cubicBezTo>
                      <a:cubicBezTo>
                        <a:pt x="788" y="1611"/>
                        <a:pt x="698" y="1593"/>
                        <a:pt x="627" y="1540"/>
                      </a:cubicBezTo>
                      <a:cubicBezTo>
                        <a:pt x="573" y="1486"/>
                        <a:pt x="519" y="1414"/>
                        <a:pt x="501" y="1325"/>
                      </a:cubicBezTo>
                      <a:lnTo>
                        <a:pt x="0" y="1396"/>
                      </a:lnTo>
                      <a:cubicBezTo>
                        <a:pt x="36" y="1575"/>
                        <a:pt x="143" y="1718"/>
                        <a:pt x="287" y="1826"/>
                      </a:cubicBezTo>
                      <a:cubicBezTo>
                        <a:pt x="448" y="1933"/>
                        <a:pt x="645" y="1987"/>
                        <a:pt x="913" y="1987"/>
                      </a:cubicBezTo>
                      <a:cubicBezTo>
                        <a:pt x="1199" y="1987"/>
                        <a:pt x="1414" y="1915"/>
                        <a:pt x="1557" y="1790"/>
                      </a:cubicBezTo>
                      <a:cubicBezTo>
                        <a:pt x="1700" y="1665"/>
                        <a:pt x="1772" y="1522"/>
                        <a:pt x="1772" y="1343"/>
                      </a:cubicBezTo>
                      <a:cubicBezTo>
                        <a:pt x="1772" y="1182"/>
                        <a:pt x="1718" y="1056"/>
                        <a:pt x="1611" y="967"/>
                      </a:cubicBezTo>
                      <a:cubicBezTo>
                        <a:pt x="1503" y="877"/>
                        <a:pt x="1325" y="806"/>
                        <a:pt x="1056" y="752"/>
                      </a:cubicBezTo>
                      <a:cubicBezTo>
                        <a:pt x="788" y="681"/>
                        <a:pt x="627" y="645"/>
                        <a:pt x="591" y="609"/>
                      </a:cubicBezTo>
                      <a:cubicBezTo>
                        <a:pt x="555" y="573"/>
                        <a:pt x="537" y="555"/>
                        <a:pt x="537" y="520"/>
                      </a:cubicBezTo>
                      <a:cubicBezTo>
                        <a:pt x="537" y="466"/>
                        <a:pt x="555" y="430"/>
                        <a:pt x="591" y="412"/>
                      </a:cubicBezTo>
                      <a:cubicBezTo>
                        <a:pt x="645" y="376"/>
                        <a:pt x="752" y="358"/>
                        <a:pt x="877" y="358"/>
                      </a:cubicBezTo>
                      <a:cubicBezTo>
                        <a:pt x="985" y="358"/>
                        <a:pt x="1056" y="376"/>
                        <a:pt x="1110" y="412"/>
                      </a:cubicBezTo>
                      <a:cubicBezTo>
                        <a:pt x="1181" y="448"/>
                        <a:pt x="1217" y="502"/>
                        <a:pt x="1235" y="591"/>
                      </a:cubicBezTo>
                      <a:lnTo>
                        <a:pt x="1700" y="502"/>
                      </a:lnTo>
                      <a:cubicBezTo>
                        <a:pt x="1665" y="323"/>
                        <a:pt x="1575" y="197"/>
                        <a:pt x="1450" y="126"/>
                      </a:cubicBezTo>
                      <a:cubicBezTo>
                        <a:pt x="1325" y="36"/>
                        <a:pt x="1128" y="1"/>
                        <a:pt x="859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9" name="Google Shape;639;p15"/>
                <p:cNvSpPr/>
                <p:nvPr/>
              </p:nvSpPr>
              <p:spPr>
                <a:xfrm>
                  <a:off x="5893425" y="2866000"/>
                  <a:ext cx="25525" cy="3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1" h="1271" extrusionOk="0">
                      <a:moveTo>
                        <a:pt x="824" y="626"/>
                      </a:moveTo>
                      <a:lnTo>
                        <a:pt x="824" y="680"/>
                      </a:lnTo>
                      <a:cubicBezTo>
                        <a:pt x="824" y="805"/>
                        <a:pt x="788" y="913"/>
                        <a:pt x="717" y="984"/>
                      </a:cubicBezTo>
                      <a:cubicBezTo>
                        <a:pt x="663" y="1056"/>
                        <a:pt x="573" y="1110"/>
                        <a:pt x="466" y="1110"/>
                      </a:cubicBezTo>
                      <a:cubicBezTo>
                        <a:pt x="377" y="1110"/>
                        <a:pt x="323" y="1092"/>
                        <a:pt x="269" y="1038"/>
                      </a:cubicBezTo>
                      <a:cubicBezTo>
                        <a:pt x="233" y="1002"/>
                        <a:pt x="198" y="948"/>
                        <a:pt x="198" y="877"/>
                      </a:cubicBezTo>
                      <a:cubicBezTo>
                        <a:pt x="198" y="787"/>
                        <a:pt x="233" y="734"/>
                        <a:pt x="287" y="680"/>
                      </a:cubicBezTo>
                      <a:cubicBezTo>
                        <a:pt x="359" y="644"/>
                        <a:pt x="466" y="626"/>
                        <a:pt x="627" y="626"/>
                      </a:cubicBezTo>
                      <a:close/>
                      <a:moveTo>
                        <a:pt x="502" y="0"/>
                      </a:moveTo>
                      <a:cubicBezTo>
                        <a:pt x="430" y="0"/>
                        <a:pt x="377" y="18"/>
                        <a:pt x="305" y="36"/>
                      </a:cubicBezTo>
                      <a:cubicBezTo>
                        <a:pt x="233" y="36"/>
                        <a:pt x="162" y="72"/>
                        <a:pt x="90" y="89"/>
                      </a:cubicBezTo>
                      <a:lnTo>
                        <a:pt x="90" y="268"/>
                      </a:lnTo>
                      <a:cubicBezTo>
                        <a:pt x="162" y="233"/>
                        <a:pt x="216" y="215"/>
                        <a:pt x="287" y="197"/>
                      </a:cubicBezTo>
                      <a:cubicBezTo>
                        <a:pt x="341" y="179"/>
                        <a:pt x="412" y="179"/>
                        <a:pt x="484" y="179"/>
                      </a:cubicBezTo>
                      <a:cubicBezTo>
                        <a:pt x="591" y="179"/>
                        <a:pt x="681" y="197"/>
                        <a:pt x="734" y="251"/>
                      </a:cubicBezTo>
                      <a:cubicBezTo>
                        <a:pt x="788" y="304"/>
                        <a:pt x="824" y="376"/>
                        <a:pt x="824" y="465"/>
                      </a:cubicBezTo>
                      <a:lnTo>
                        <a:pt x="824" y="483"/>
                      </a:lnTo>
                      <a:lnTo>
                        <a:pt x="538" y="483"/>
                      </a:lnTo>
                      <a:cubicBezTo>
                        <a:pt x="359" y="483"/>
                        <a:pt x="233" y="519"/>
                        <a:pt x="144" y="591"/>
                      </a:cubicBezTo>
                      <a:cubicBezTo>
                        <a:pt x="54" y="644"/>
                        <a:pt x="1" y="752"/>
                        <a:pt x="1" y="895"/>
                      </a:cubicBezTo>
                      <a:cubicBezTo>
                        <a:pt x="1" y="1002"/>
                        <a:pt x="37" y="1092"/>
                        <a:pt x="108" y="1163"/>
                      </a:cubicBezTo>
                      <a:cubicBezTo>
                        <a:pt x="180" y="1235"/>
                        <a:pt x="287" y="1271"/>
                        <a:pt x="412" y="1271"/>
                      </a:cubicBezTo>
                      <a:cubicBezTo>
                        <a:pt x="502" y="1271"/>
                        <a:pt x="591" y="1253"/>
                        <a:pt x="663" y="1217"/>
                      </a:cubicBezTo>
                      <a:cubicBezTo>
                        <a:pt x="717" y="1181"/>
                        <a:pt x="770" y="1127"/>
                        <a:pt x="824" y="1056"/>
                      </a:cubicBezTo>
                      <a:lnTo>
                        <a:pt x="824" y="1235"/>
                      </a:lnTo>
                      <a:lnTo>
                        <a:pt x="1021" y="1235"/>
                      </a:lnTo>
                      <a:lnTo>
                        <a:pt x="1021" y="555"/>
                      </a:lnTo>
                      <a:cubicBezTo>
                        <a:pt x="1021" y="376"/>
                        <a:pt x="985" y="233"/>
                        <a:pt x="896" y="143"/>
                      </a:cubicBezTo>
                      <a:cubicBezTo>
                        <a:pt x="806" y="54"/>
                        <a:pt x="681" y="0"/>
                        <a:pt x="502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0" name="Google Shape;640;p15"/>
                <p:cNvSpPr/>
                <p:nvPr/>
              </p:nvSpPr>
              <p:spPr>
                <a:xfrm>
                  <a:off x="5924750" y="2866000"/>
                  <a:ext cx="17475" cy="3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1235" extrusionOk="0">
                      <a:moveTo>
                        <a:pt x="609" y="0"/>
                      </a:moveTo>
                      <a:cubicBezTo>
                        <a:pt x="519" y="0"/>
                        <a:pt x="430" y="18"/>
                        <a:pt x="358" y="54"/>
                      </a:cubicBezTo>
                      <a:cubicBezTo>
                        <a:pt x="305" y="89"/>
                        <a:pt x="251" y="143"/>
                        <a:pt x="197" y="215"/>
                      </a:cubicBezTo>
                      <a:lnTo>
                        <a:pt x="197" y="36"/>
                      </a:lnTo>
                      <a:lnTo>
                        <a:pt x="0" y="36"/>
                      </a:lnTo>
                      <a:lnTo>
                        <a:pt x="0" y="1235"/>
                      </a:lnTo>
                      <a:lnTo>
                        <a:pt x="197" y="1235"/>
                      </a:lnTo>
                      <a:lnTo>
                        <a:pt x="197" y="608"/>
                      </a:lnTo>
                      <a:cubicBezTo>
                        <a:pt x="197" y="465"/>
                        <a:pt x="233" y="358"/>
                        <a:pt x="287" y="286"/>
                      </a:cubicBezTo>
                      <a:cubicBezTo>
                        <a:pt x="358" y="215"/>
                        <a:pt x="430" y="179"/>
                        <a:pt x="555" y="179"/>
                      </a:cubicBezTo>
                      <a:cubicBezTo>
                        <a:pt x="573" y="179"/>
                        <a:pt x="609" y="179"/>
                        <a:pt x="627" y="197"/>
                      </a:cubicBezTo>
                      <a:cubicBezTo>
                        <a:pt x="663" y="197"/>
                        <a:pt x="680" y="215"/>
                        <a:pt x="698" y="215"/>
                      </a:cubicBezTo>
                      <a:lnTo>
                        <a:pt x="698" y="18"/>
                      </a:lnTo>
                      <a:lnTo>
                        <a:pt x="645" y="18"/>
                      </a:lnTo>
                      <a:cubicBezTo>
                        <a:pt x="627" y="18"/>
                        <a:pt x="627" y="0"/>
                        <a:pt x="609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1" name="Google Shape;641;p15"/>
                <p:cNvSpPr/>
                <p:nvPr/>
              </p:nvSpPr>
              <p:spPr>
                <a:xfrm>
                  <a:off x="5939950" y="2866000"/>
                  <a:ext cx="22850" cy="3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4" h="1271" extrusionOk="0">
                      <a:moveTo>
                        <a:pt x="466" y="0"/>
                      </a:moveTo>
                      <a:cubicBezTo>
                        <a:pt x="323" y="0"/>
                        <a:pt x="198" y="36"/>
                        <a:pt x="126" y="107"/>
                      </a:cubicBezTo>
                      <a:cubicBezTo>
                        <a:pt x="37" y="161"/>
                        <a:pt x="1" y="251"/>
                        <a:pt x="1" y="358"/>
                      </a:cubicBezTo>
                      <a:cubicBezTo>
                        <a:pt x="1" y="447"/>
                        <a:pt x="37" y="537"/>
                        <a:pt x="90" y="573"/>
                      </a:cubicBezTo>
                      <a:cubicBezTo>
                        <a:pt x="144" y="626"/>
                        <a:pt x="234" y="680"/>
                        <a:pt x="341" y="698"/>
                      </a:cubicBezTo>
                      <a:lnTo>
                        <a:pt x="412" y="716"/>
                      </a:lnTo>
                      <a:cubicBezTo>
                        <a:pt x="538" y="734"/>
                        <a:pt x="627" y="770"/>
                        <a:pt x="663" y="805"/>
                      </a:cubicBezTo>
                      <a:cubicBezTo>
                        <a:pt x="699" y="823"/>
                        <a:pt x="717" y="859"/>
                        <a:pt x="717" y="913"/>
                      </a:cubicBezTo>
                      <a:cubicBezTo>
                        <a:pt x="717" y="984"/>
                        <a:pt x="681" y="1020"/>
                        <a:pt x="627" y="1056"/>
                      </a:cubicBezTo>
                      <a:cubicBezTo>
                        <a:pt x="591" y="1092"/>
                        <a:pt x="520" y="1110"/>
                        <a:pt x="412" y="1110"/>
                      </a:cubicBezTo>
                      <a:cubicBezTo>
                        <a:pt x="359" y="1110"/>
                        <a:pt x="287" y="1092"/>
                        <a:pt x="216" y="1074"/>
                      </a:cubicBezTo>
                      <a:cubicBezTo>
                        <a:pt x="144" y="1056"/>
                        <a:pt x="72" y="1020"/>
                        <a:pt x="1" y="984"/>
                      </a:cubicBezTo>
                      <a:lnTo>
                        <a:pt x="1" y="1199"/>
                      </a:lnTo>
                      <a:cubicBezTo>
                        <a:pt x="72" y="1217"/>
                        <a:pt x="144" y="1235"/>
                        <a:pt x="216" y="1253"/>
                      </a:cubicBezTo>
                      <a:cubicBezTo>
                        <a:pt x="287" y="1271"/>
                        <a:pt x="359" y="1271"/>
                        <a:pt x="412" y="1271"/>
                      </a:cubicBezTo>
                      <a:cubicBezTo>
                        <a:pt x="574" y="1271"/>
                        <a:pt x="699" y="1235"/>
                        <a:pt x="788" y="1163"/>
                      </a:cubicBezTo>
                      <a:cubicBezTo>
                        <a:pt x="860" y="1110"/>
                        <a:pt x="914" y="1020"/>
                        <a:pt x="914" y="913"/>
                      </a:cubicBezTo>
                      <a:cubicBezTo>
                        <a:pt x="914" y="805"/>
                        <a:pt x="878" y="734"/>
                        <a:pt x="824" y="680"/>
                      </a:cubicBezTo>
                      <a:cubicBezTo>
                        <a:pt x="770" y="626"/>
                        <a:pt x="663" y="573"/>
                        <a:pt x="520" y="555"/>
                      </a:cubicBezTo>
                      <a:lnTo>
                        <a:pt x="466" y="537"/>
                      </a:lnTo>
                      <a:cubicBezTo>
                        <a:pt x="359" y="519"/>
                        <a:pt x="287" y="483"/>
                        <a:pt x="251" y="465"/>
                      </a:cubicBezTo>
                      <a:cubicBezTo>
                        <a:pt x="216" y="429"/>
                        <a:pt x="198" y="394"/>
                        <a:pt x="198" y="358"/>
                      </a:cubicBezTo>
                      <a:cubicBezTo>
                        <a:pt x="198" y="286"/>
                        <a:pt x="216" y="251"/>
                        <a:pt x="269" y="215"/>
                      </a:cubicBezTo>
                      <a:cubicBezTo>
                        <a:pt x="323" y="197"/>
                        <a:pt x="395" y="179"/>
                        <a:pt x="484" y="179"/>
                      </a:cubicBezTo>
                      <a:cubicBezTo>
                        <a:pt x="556" y="179"/>
                        <a:pt x="609" y="179"/>
                        <a:pt x="681" y="197"/>
                      </a:cubicBezTo>
                      <a:cubicBezTo>
                        <a:pt x="735" y="215"/>
                        <a:pt x="788" y="233"/>
                        <a:pt x="842" y="251"/>
                      </a:cubicBezTo>
                      <a:lnTo>
                        <a:pt x="842" y="72"/>
                      </a:lnTo>
                      <a:cubicBezTo>
                        <a:pt x="788" y="54"/>
                        <a:pt x="735" y="36"/>
                        <a:pt x="663" y="18"/>
                      </a:cubicBezTo>
                      <a:cubicBezTo>
                        <a:pt x="609" y="18"/>
                        <a:pt x="538" y="0"/>
                        <a:pt x="466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2" name="Google Shape;642;p15"/>
                <p:cNvSpPr/>
                <p:nvPr/>
              </p:nvSpPr>
              <p:spPr>
                <a:xfrm>
                  <a:off x="5966350" y="2866000"/>
                  <a:ext cx="27775" cy="3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1" h="1271" extrusionOk="0">
                      <a:moveTo>
                        <a:pt x="591" y="179"/>
                      </a:moveTo>
                      <a:cubicBezTo>
                        <a:pt x="681" y="179"/>
                        <a:pt x="770" y="215"/>
                        <a:pt x="824" y="268"/>
                      </a:cubicBezTo>
                      <a:cubicBezTo>
                        <a:pt x="878" y="340"/>
                        <a:pt x="913" y="429"/>
                        <a:pt x="913" y="537"/>
                      </a:cubicBezTo>
                      <a:lnTo>
                        <a:pt x="215" y="537"/>
                      </a:lnTo>
                      <a:cubicBezTo>
                        <a:pt x="215" y="412"/>
                        <a:pt x="269" y="322"/>
                        <a:pt x="323" y="268"/>
                      </a:cubicBezTo>
                      <a:cubicBezTo>
                        <a:pt x="394" y="215"/>
                        <a:pt x="484" y="179"/>
                        <a:pt x="591" y="179"/>
                      </a:cubicBezTo>
                      <a:close/>
                      <a:moveTo>
                        <a:pt x="591" y="0"/>
                      </a:moveTo>
                      <a:cubicBezTo>
                        <a:pt x="412" y="0"/>
                        <a:pt x="269" y="72"/>
                        <a:pt x="162" y="179"/>
                      </a:cubicBezTo>
                      <a:cubicBezTo>
                        <a:pt x="54" y="304"/>
                        <a:pt x="1" y="447"/>
                        <a:pt x="1" y="644"/>
                      </a:cubicBezTo>
                      <a:cubicBezTo>
                        <a:pt x="1" y="841"/>
                        <a:pt x="54" y="984"/>
                        <a:pt x="162" y="1110"/>
                      </a:cubicBezTo>
                      <a:cubicBezTo>
                        <a:pt x="287" y="1217"/>
                        <a:pt x="430" y="1271"/>
                        <a:pt x="627" y="1271"/>
                      </a:cubicBezTo>
                      <a:cubicBezTo>
                        <a:pt x="699" y="1271"/>
                        <a:pt x="770" y="1253"/>
                        <a:pt x="842" y="1253"/>
                      </a:cubicBezTo>
                      <a:cubicBezTo>
                        <a:pt x="931" y="1235"/>
                        <a:pt x="1003" y="1199"/>
                        <a:pt x="1074" y="1181"/>
                      </a:cubicBezTo>
                      <a:lnTo>
                        <a:pt x="1074" y="984"/>
                      </a:lnTo>
                      <a:cubicBezTo>
                        <a:pt x="1003" y="1020"/>
                        <a:pt x="931" y="1056"/>
                        <a:pt x="860" y="1074"/>
                      </a:cubicBezTo>
                      <a:cubicBezTo>
                        <a:pt x="788" y="1092"/>
                        <a:pt x="717" y="1110"/>
                        <a:pt x="627" y="1110"/>
                      </a:cubicBezTo>
                      <a:cubicBezTo>
                        <a:pt x="502" y="1110"/>
                        <a:pt x="394" y="1074"/>
                        <a:pt x="323" y="1002"/>
                      </a:cubicBezTo>
                      <a:cubicBezTo>
                        <a:pt x="251" y="931"/>
                        <a:pt x="215" y="823"/>
                        <a:pt x="215" y="680"/>
                      </a:cubicBezTo>
                      <a:lnTo>
                        <a:pt x="1110" y="680"/>
                      </a:lnTo>
                      <a:lnTo>
                        <a:pt x="1110" y="591"/>
                      </a:lnTo>
                      <a:cubicBezTo>
                        <a:pt x="1110" y="412"/>
                        <a:pt x="1074" y="268"/>
                        <a:pt x="967" y="161"/>
                      </a:cubicBezTo>
                      <a:cubicBezTo>
                        <a:pt x="878" y="54"/>
                        <a:pt x="752" y="0"/>
                        <a:pt x="591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3" name="Google Shape;643;p15"/>
                <p:cNvSpPr/>
                <p:nvPr/>
              </p:nvSpPr>
              <p:spPr>
                <a:xfrm>
                  <a:off x="5997675" y="2866000"/>
                  <a:ext cx="25525" cy="3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1" h="1235" extrusionOk="0">
                      <a:moveTo>
                        <a:pt x="591" y="0"/>
                      </a:moveTo>
                      <a:cubicBezTo>
                        <a:pt x="519" y="0"/>
                        <a:pt x="430" y="18"/>
                        <a:pt x="376" y="54"/>
                      </a:cubicBezTo>
                      <a:cubicBezTo>
                        <a:pt x="305" y="89"/>
                        <a:pt x="251" y="143"/>
                        <a:pt x="215" y="215"/>
                      </a:cubicBezTo>
                      <a:lnTo>
                        <a:pt x="215" y="36"/>
                      </a:lnTo>
                      <a:lnTo>
                        <a:pt x="0" y="36"/>
                      </a:lnTo>
                      <a:lnTo>
                        <a:pt x="0" y="1235"/>
                      </a:lnTo>
                      <a:lnTo>
                        <a:pt x="215" y="1235"/>
                      </a:lnTo>
                      <a:lnTo>
                        <a:pt x="215" y="555"/>
                      </a:lnTo>
                      <a:cubicBezTo>
                        <a:pt x="215" y="447"/>
                        <a:pt x="233" y="358"/>
                        <a:pt x="305" y="286"/>
                      </a:cubicBezTo>
                      <a:cubicBezTo>
                        <a:pt x="358" y="215"/>
                        <a:pt x="448" y="179"/>
                        <a:pt x="555" y="179"/>
                      </a:cubicBezTo>
                      <a:cubicBezTo>
                        <a:pt x="645" y="179"/>
                        <a:pt x="698" y="215"/>
                        <a:pt x="752" y="268"/>
                      </a:cubicBezTo>
                      <a:cubicBezTo>
                        <a:pt x="788" y="322"/>
                        <a:pt x="824" y="412"/>
                        <a:pt x="824" y="519"/>
                      </a:cubicBezTo>
                      <a:lnTo>
                        <a:pt x="824" y="1235"/>
                      </a:lnTo>
                      <a:lnTo>
                        <a:pt x="1020" y="1235"/>
                      </a:lnTo>
                      <a:lnTo>
                        <a:pt x="1020" y="519"/>
                      </a:lnTo>
                      <a:cubicBezTo>
                        <a:pt x="1020" y="340"/>
                        <a:pt x="985" y="215"/>
                        <a:pt x="913" y="143"/>
                      </a:cubicBezTo>
                      <a:cubicBezTo>
                        <a:pt x="841" y="54"/>
                        <a:pt x="734" y="0"/>
                        <a:pt x="591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4" name="Google Shape;644;p15"/>
                <p:cNvSpPr/>
                <p:nvPr/>
              </p:nvSpPr>
              <p:spPr>
                <a:xfrm>
                  <a:off x="6027650" y="2855250"/>
                  <a:ext cx="4950" cy="4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" h="1665" extrusionOk="0">
                      <a:moveTo>
                        <a:pt x="0" y="1"/>
                      </a:moveTo>
                      <a:lnTo>
                        <a:pt x="0" y="251"/>
                      </a:lnTo>
                      <a:lnTo>
                        <a:pt x="197" y="251"/>
                      </a:lnTo>
                      <a:lnTo>
                        <a:pt x="197" y="1"/>
                      </a:lnTo>
                      <a:close/>
                      <a:moveTo>
                        <a:pt x="0" y="466"/>
                      </a:moveTo>
                      <a:lnTo>
                        <a:pt x="0" y="1665"/>
                      </a:lnTo>
                      <a:lnTo>
                        <a:pt x="197" y="1665"/>
                      </a:lnTo>
                      <a:lnTo>
                        <a:pt x="197" y="466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5" name="Google Shape;645;p15"/>
                <p:cNvSpPr/>
                <p:nvPr/>
              </p:nvSpPr>
              <p:spPr>
                <a:xfrm>
                  <a:off x="6036600" y="2866000"/>
                  <a:ext cx="23725" cy="3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9" h="1271" extrusionOk="0">
                      <a:moveTo>
                        <a:pt x="609" y="0"/>
                      </a:moveTo>
                      <a:cubicBezTo>
                        <a:pt x="430" y="0"/>
                        <a:pt x="269" y="72"/>
                        <a:pt x="161" y="179"/>
                      </a:cubicBezTo>
                      <a:cubicBezTo>
                        <a:pt x="54" y="286"/>
                        <a:pt x="0" y="447"/>
                        <a:pt x="0" y="644"/>
                      </a:cubicBezTo>
                      <a:cubicBezTo>
                        <a:pt x="0" y="823"/>
                        <a:pt x="54" y="984"/>
                        <a:pt x="161" y="1092"/>
                      </a:cubicBezTo>
                      <a:cubicBezTo>
                        <a:pt x="269" y="1217"/>
                        <a:pt x="412" y="1271"/>
                        <a:pt x="591" y="1271"/>
                      </a:cubicBezTo>
                      <a:cubicBezTo>
                        <a:pt x="662" y="1271"/>
                        <a:pt x="734" y="1271"/>
                        <a:pt x="788" y="1253"/>
                      </a:cubicBezTo>
                      <a:cubicBezTo>
                        <a:pt x="841" y="1235"/>
                        <a:pt x="895" y="1217"/>
                        <a:pt x="949" y="1199"/>
                      </a:cubicBezTo>
                      <a:lnTo>
                        <a:pt x="949" y="1002"/>
                      </a:lnTo>
                      <a:cubicBezTo>
                        <a:pt x="895" y="1038"/>
                        <a:pt x="841" y="1056"/>
                        <a:pt x="788" y="1074"/>
                      </a:cubicBezTo>
                      <a:cubicBezTo>
                        <a:pt x="734" y="1092"/>
                        <a:pt x="680" y="1110"/>
                        <a:pt x="627" y="1110"/>
                      </a:cubicBezTo>
                      <a:cubicBezTo>
                        <a:pt x="483" y="1110"/>
                        <a:pt x="394" y="1056"/>
                        <a:pt x="322" y="984"/>
                      </a:cubicBezTo>
                      <a:cubicBezTo>
                        <a:pt x="251" y="895"/>
                        <a:pt x="215" y="787"/>
                        <a:pt x="215" y="644"/>
                      </a:cubicBezTo>
                      <a:cubicBezTo>
                        <a:pt x="215" y="483"/>
                        <a:pt x="251" y="376"/>
                        <a:pt x="322" y="304"/>
                      </a:cubicBezTo>
                      <a:cubicBezTo>
                        <a:pt x="394" y="215"/>
                        <a:pt x="483" y="179"/>
                        <a:pt x="627" y="179"/>
                      </a:cubicBezTo>
                      <a:cubicBezTo>
                        <a:pt x="680" y="179"/>
                        <a:pt x="734" y="179"/>
                        <a:pt x="788" y="197"/>
                      </a:cubicBezTo>
                      <a:cubicBezTo>
                        <a:pt x="841" y="215"/>
                        <a:pt x="895" y="233"/>
                        <a:pt x="949" y="268"/>
                      </a:cubicBezTo>
                      <a:lnTo>
                        <a:pt x="949" y="89"/>
                      </a:lnTo>
                      <a:cubicBezTo>
                        <a:pt x="895" y="54"/>
                        <a:pt x="841" y="36"/>
                        <a:pt x="788" y="36"/>
                      </a:cubicBezTo>
                      <a:cubicBezTo>
                        <a:pt x="734" y="18"/>
                        <a:pt x="662" y="0"/>
                        <a:pt x="609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6" name="Google Shape;646;p15"/>
                <p:cNvSpPr/>
                <p:nvPr/>
              </p:nvSpPr>
              <p:spPr>
                <a:xfrm>
                  <a:off x="5932350" y="2925925"/>
                  <a:ext cx="43875" cy="6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5" h="2775" extrusionOk="0">
                      <a:moveTo>
                        <a:pt x="806" y="1"/>
                      </a:moveTo>
                      <a:cubicBezTo>
                        <a:pt x="699" y="1"/>
                        <a:pt x="591" y="19"/>
                        <a:pt x="466" y="37"/>
                      </a:cubicBezTo>
                      <a:cubicBezTo>
                        <a:pt x="341" y="55"/>
                        <a:pt x="215" y="73"/>
                        <a:pt x="90" y="126"/>
                      </a:cubicBezTo>
                      <a:lnTo>
                        <a:pt x="90" y="448"/>
                      </a:lnTo>
                      <a:cubicBezTo>
                        <a:pt x="215" y="395"/>
                        <a:pt x="341" y="359"/>
                        <a:pt x="448" y="341"/>
                      </a:cubicBezTo>
                      <a:cubicBezTo>
                        <a:pt x="573" y="323"/>
                        <a:pt x="681" y="305"/>
                        <a:pt x="770" y="305"/>
                      </a:cubicBezTo>
                      <a:cubicBezTo>
                        <a:pt x="949" y="305"/>
                        <a:pt x="1092" y="341"/>
                        <a:pt x="1200" y="413"/>
                      </a:cubicBezTo>
                      <a:cubicBezTo>
                        <a:pt x="1289" y="484"/>
                        <a:pt x="1343" y="592"/>
                        <a:pt x="1343" y="735"/>
                      </a:cubicBezTo>
                      <a:cubicBezTo>
                        <a:pt x="1343" y="860"/>
                        <a:pt x="1289" y="967"/>
                        <a:pt x="1200" y="1039"/>
                      </a:cubicBezTo>
                      <a:cubicBezTo>
                        <a:pt x="1110" y="1110"/>
                        <a:pt x="967" y="1146"/>
                        <a:pt x="788" y="1146"/>
                      </a:cubicBezTo>
                      <a:lnTo>
                        <a:pt x="466" y="1146"/>
                      </a:lnTo>
                      <a:lnTo>
                        <a:pt x="466" y="1450"/>
                      </a:lnTo>
                      <a:lnTo>
                        <a:pt x="770" y="1450"/>
                      </a:lnTo>
                      <a:cubicBezTo>
                        <a:pt x="967" y="1450"/>
                        <a:pt x="1128" y="1486"/>
                        <a:pt x="1235" y="1576"/>
                      </a:cubicBezTo>
                      <a:cubicBezTo>
                        <a:pt x="1343" y="1665"/>
                        <a:pt x="1396" y="1790"/>
                        <a:pt x="1396" y="1952"/>
                      </a:cubicBezTo>
                      <a:cubicBezTo>
                        <a:pt x="1396" y="2113"/>
                        <a:pt x="1343" y="2256"/>
                        <a:pt x="1218" y="2345"/>
                      </a:cubicBezTo>
                      <a:cubicBezTo>
                        <a:pt x="1110" y="2435"/>
                        <a:pt x="931" y="2470"/>
                        <a:pt x="699" y="2470"/>
                      </a:cubicBezTo>
                      <a:cubicBezTo>
                        <a:pt x="573" y="2470"/>
                        <a:pt x="448" y="2453"/>
                        <a:pt x="323" y="2435"/>
                      </a:cubicBezTo>
                      <a:cubicBezTo>
                        <a:pt x="215" y="2399"/>
                        <a:pt x="108" y="2345"/>
                        <a:pt x="1" y="2292"/>
                      </a:cubicBezTo>
                      <a:lnTo>
                        <a:pt x="1" y="2649"/>
                      </a:lnTo>
                      <a:cubicBezTo>
                        <a:pt x="126" y="2685"/>
                        <a:pt x="251" y="2721"/>
                        <a:pt x="376" y="2739"/>
                      </a:cubicBezTo>
                      <a:cubicBezTo>
                        <a:pt x="484" y="2757"/>
                        <a:pt x="609" y="2775"/>
                        <a:pt x="716" y="2775"/>
                      </a:cubicBezTo>
                      <a:cubicBezTo>
                        <a:pt x="1056" y="2775"/>
                        <a:pt x="1307" y="2703"/>
                        <a:pt x="1486" y="2560"/>
                      </a:cubicBezTo>
                      <a:cubicBezTo>
                        <a:pt x="1665" y="2417"/>
                        <a:pt x="1754" y="2202"/>
                        <a:pt x="1754" y="1952"/>
                      </a:cubicBezTo>
                      <a:cubicBezTo>
                        <a:pt x="1754" y="1773"/>
                        <a:pt x="1719" y="1629"/>
                        <a:pt x="1611" y="1522"/>
                      </a:cubicBezTo>
                      <a:cubicBezTo>
                        <a:pt x="1522" y="1397"/>
                        <a:pt x="1379" y="1325"/>
                        <a:pt x="1218" y="1289"/>
                      </a:cubicBezTo>
                      <a:cubicBezTo>
                        <a:pt x="1361" y="1236"/>
                        <a:pt x="1486" y="1182"/>
                        <a:pt x="1575" y="1075"/>
                      </a:cubicBezTo>
                      <a:cubicBezTo>
                        <a:pt x="1647" y="967"/>
                        <a:pt x="1701" y="842"/>
                        <a:pt x="1701" y="699"/>
                      </a:cubicBezTo>
                      <a:cubicBezTo>
                        <a:pt x="1701" y="484"/>
                        <a:pt x="1611" y="323"/>
                        <a:pt x="1450" y="198"/>
                      </a:cubicBezTo>
                      <a:cubicBezTo>
                        <a:pt x="1289" y="73"/>
                        <a:pt x="1074" y="1"/>
                        <a:pt x="806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7" name="Google Shape;647;p15"/>
                <p:cNvSpPr/>
                <p:nvPr/>
              </p:nvSpPr>
              <p:spPr>
                <a:xfrm>
                  <a:off x="5982450" y="2925925"/>
                  <a:ext cx="43875" cy="6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5" h="2775" extrusionOk="0">
                      <a:moveTo>
                        <a:pt x="806" y="1"/>
                      </a:moveTo>
                      <a:cubicBezTo>
                        <a:pt x="699" y="1"/>
                        <a:pt x="574" y="19"/>
                        <a:pt x="466" y="37"/>
                      </a:cubicBezTo>
                      <a:cubicBezTo>
                        <a:pt x="341" y="55"/>
                        <a:pt x="216" y="73"/>
                        <a:pt x="73" y="126"/>
                      </a:cubicBezTo>
                      <a:lnTo>
                        <a:pt x="73" y="448"/>
                      </a:lnTo>
                      <a:cubicBezTo>
                        <a:pt x="216" y="395"/>
                        <a:pt x="341" y="359"/>
                        <a:pt x="448" y="341"/>
                      </a:cubicBezTo>
                      <a:cubicBezTo>
                        <a:pt x="556" y="323"/>
                        <a:pt x="663" y="305"/>
                        <a:pt x="770" y="305"/>
                      </a:cubicBezTo>
                      <a:cubicBezTo>
                        <a:pt x="949" y="305"/>
                        <a:pt x="1093" y="341"/>
                        <a:pt x="1182" y="413"/>
                      </a:cubicBezTo>
                      <a:cubicBezTo>
                        <a:pt x="1289" y="484"/>
                        <a:pt x="1325" y="592"/>
                        <a:pt x="1325" y="735"/>
                      </a:cubicBezTo>
                      <a:cubicBezTo>
                        <a:pt x="1325" y="860"/>
                        <a:pt x="1289" y="967"/>
                        <a:pt x="1182" y="1039"/>
                      </a:cubicBezTo>
                      <a:cubicBezTo>
                        <a:pt x="1093" y="1110"/>
                        <a:pt x="967" y="1146"/>
                        <a:pt x="788" y="1146"/>
                      </a:cubicBezTo>
                      <a:lnTo>
                        <a:pt x="448" y="1146"/>
                      </a:lnTo>
                      <a:lnTo>
                        <a:pt x="448" y="1450"/>
                      </a:lnTo>
                      <a:lnTo>
                        <a:pt x="770" y="1450"/>
                      </a:lnTo>
                      <a:cubicBezTo>
                        <a:pt x="967" y="1450"/>
                        <a:pt x="1110" y="1486"/>
                        <a:pt x="1236" y="1576"/>
                      </a:cubicBezTo>
                      <a:cubicBezTo>
                        <a:pt x="1343" y="1665"/>
                        <a:pt x="1397" y="1790"/>
                        <a:pt x="1397" y="1952"/>
                      </a:cubicBezTo>
                      <a:cubicBezTo>
                        <a:pt x="1397" y="2113"/>
                        <a:pt x="1325" y="2256"/>
                        <a:pt x="1218" y="2345"/>
                      </a:cubicBezTo>
                      <a:cubicBezTo>
                        <a:pt x="1093" y="2435"/>
                        <a:pt x="931" y="2470"/>
                        <a:pt x="699" y="2470"/>
                      </a:cubicBezTo>
                      <a:cubicBezTo>
                        <a:pt x="574" y="2470"/>
                        <a:pt x="448" y="2453"/>
                        <a:pt x="323" y="2435"/>
                      </a:cubicBezTo>
                      <a:cubicBezTo>
                        <a:pt x="198" y="2399"/>
                        <a:pt x="90" y="2345"/>
                        <a:pt x="1" y="2292"/>
                      </a:cubicBezTo>
                      <a:lnTo>
                        <a:pt x="1" y="2649"/>
                      </a:lnTo>
                      <a:cubicBezTo>
                        <a:pt x="126" y="2685"/>
                        <a:pt x="251" y="2721"/>
                        <a:pt x="359" y="2739"/>
                      </a:cubicBezTo>
                      <a:cubicBezTo>
                        <a:pt x="484" y="2757"/>
                        <a:pt x="591" y="2775"/>
                        <a:pt x="717" y="2775"/>
                      </a:cubicBezTo>
                      <a:cubicBezTo>
                        <a:pt x="1039" y="2775"/>
                        <a:pt x="1307" y="2703"/>
                        <a:pt x="1486" y="2560"/>
                      </a:cubicBezTo>
                      <a:cubicBezTo>
                        <a:pt x="1665" y="2417"/>
                        <a:pt x="1755" y="2202"/>
                        <a:pt x="1755" y="1952"/>
                      </a:cubicBezTo>
                      <a:cubicBezTo>
                        <a:pt x="1755" y="1773"/>
                        <a:pt x="1701" y="1629"/>
                        <a:pt x="1611" y="1522"/>
                      </a:cubicBezTo>
                      <a:cubicBezTo>
                        <a:pt x="1504" y="1397"/>
                        <a:pt x="1379" y="1325"/>
                        <a:pt x="1200" y="1289"/>
                      </a:cubicBezTo>
                      <a:cubicBezTo>
                        <a:pt x="1361" y="1236"/>
                        <a:pt x="1486" y="1182"/>
                        <a:pt x="1558" y="1075"/>
                      </a:cubicBezTo>
                      <a:cubicBezTo>
                        <a:pt x="1647" y="967"/>
                        <a:pt x="1683" y="842"/>
                        <a:pt x="1683" y="699"/>
                      </a:cubicBezTo>
                      <a:cubicBezTo>
                        <a:pt x="1683" y="484"/>
                        <a:pt x="1611" y="323"/>
                        <a:pt x="1450" y="198"/>
                      </a:cubicBezTo>
                      <a:cubicBezTo>
                        <a:pt x="1289" y="73"/>
                        <a:pt x="1075" y="1"/>
                        <a:pt x="806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8" name="Google Shape;648;p15"/>
                <p:cNvSpPr/>
                <p:nvPr/>
              </p:nvSpPr>
              <p:spPr>
                <a:xfrm>
                  <a:off x="6327825" y="2653925"/>
                  <a:ext cx="4297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9" h="2685" extrusionOk="0">
                      <a:moveTo>
                        <a:pt x="1" y="1"/>
                      </a:moveTo>
                      <a:lnTo>
                        <a:pt x="1" y="305"/>
                      </a:lnTo>
                      <a:lnTo>
                        <a:pt x="1289" y="305"/>
                      </a:lnTo>
                      <a:lnTo>
                        <a:pt x="377" y="2685"/>
                      </a:lnTo>
                      <a:lnTo>
                        <a:pt x="753" y="2685"/>
                      </a:lnTo>
                      <a:lnTo>
                        <a:pt x="1719" y="162"/>
                      </a:lnTo>
                      <a:lnTo>
                        <a:pt x="1719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9" name="Google Shape;649;p15"/>
                <p:cNvSpPr/>
                <p:nvPr/>
              </p:nvSpPr>
              <p:spPr>
                <a:xfrm>
                  <a:off x="6376150" y="2653025"/>
                  <a:ext cx="46100" cy="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4" h="2757" extrusionOk="0">
                      <a:moveTo>
                        <a:pt x="895" y="287"/>
                      </a:moveTo>
                      <a:cubicBezTo>
                        <a:pt x="1056" y="287"/>
                        <a:pt x="1182" y="341"/>
                        <a:pt x="1271" y="448"/>
                      </a:cubicBezTo>
                      <a:cubicBezTo>
                        <a:pt x="1361" y="556"/>
                        <a:pt x="1414" y="717"/>
                        <a:pt x="1414" y="896"/>
                      </a:cubicBezTo>
                      <a:cubicBezTo>
                        <a:pt x="1414" y="1093"/>
                        <a:pt x="1361" y="1254"/>
                        <a:pt x="1271" y="1361"/>
                      </a:cubicBezTo>
                      <a:cubicBezTo>
                        <a:pt x="1182" y="1468"/>
                        <a:pt x="1056" y="1522"/>
                        <a:pt x="895" y="1522"/>
                      </a:cubicBezTo>
                      <a:cubicBezTo>
                        <a:pt x="716" y="1522"/>
                        <a:pt x="591" y="1468"/>
                        <a:pt x="502" y="1361"/>
                      </a:cubicBezTo>
                      <a:cubicBezTo>
                        <a:pt x="412" y="1254"/>
                        <a:pt x="359" y="1093"/>
                        <a:pt x="359" y="896"/>
                      </a:cubicBezTo>
                      <a:cubicBezTo>
                        <a:pt x="359" y="717"/>
                        <a:pt x="412" y="556"/>
                        <a:pt x="502" y="448"/>
                      </a:cubicBezTo>
                      <a:cubicBezTo>
                        <a:pt x="591" y="341"/>
                        <a:pt x="716" y="287"/>
                        <a:pt x="895" y="287"/>
                      </a:cubicBezTo>
                      <a:close/>
                      <a:moveTo>
                        <a:pt x="895" y="1"/>
                      </a:moveTo>
                      <a:cubicBezTo>
                        <a:pt x="609" y="1"/>
                        <a:pt x="394" y="72"/>
                        <a:pt x="233" y="234"/>
                      </a:cubicBezTo>
                      <a:cubicBezTo>
                        <a:pt x="72" y="413"/>
                        <a:pt x="1" y="627"/>
                        <a:pt x="1" y="896"/>
                      </a:cubicBezTo>
                      <a:cubicBezTo>
                        <a:pt x="1" y="1182"/>
                        <a:pt x="72" y="1397"/>
                        <a:pt x="233" y="1558"/>
                      </a:cubicBezTo>
                      <a:cubicBezTo>
                        <a:pt x="376" y="1719"/>
                        <a:pt x="591" y="1808"/>
                        <a:pt x="860" y="1808"/>
                      </a:cubicBezTo>
                      <a:cubicBezTo>
                        <a:pt x="985" y="1808"/>
                        <a:pt x="1110" y="1773"/>
                        <a:pt x="1218" y="1719"/>
                      </a:cubicBezTo>
                      <a:cubicBezTo>
                        <a:pt x="1325" y="1665"/>
                        <a:pt x="1414" y="1594"/>
                        <a:pt x="1486" y="1486"/>
                      </a:cubicBezTo>
                      <a:lnTo>
                        <a:pt x="1486" y="1486"/>
                      </a:lnTo>
                      <a:cubicBezTo>
                        <a:pt x="1468" y="1808"/>
                        <a:pt x="1396" y="2059"/>
                        <a:pt x="1271" y="2220"/>
                      </a:cubicBezTo>
                      <a:cubicBezTo>
                        <a:pt x="1146" y="2381"/>
                        <a:pt x="949" y="2453"/>
                        <a:pt x="716" y="2453"/>
                      </a:cubicBezTo>
                      <a:cubicBezTo>
                        <a:pt x="627" y="2453"/>
                        <a:pt x="538" y="2453"/>
                        <a:pt x="448" y="2435"/>
                      </a:cubicBezTo>
                      <a:cubicBezTo>
                        <a:pt x="359" y="2399"/>
                        <a:pt x="251" y="2363"/>
                        <a:pt x="162" y="2327"/>
                      </a:cubicBezTo>
                      <a:lnTo>
                        <a:pt x="162" y="2649"/>
                      </a:lnTo>
                      <a:cubicBezTo>
                        <a:pt x="269" y="2685"/>
                        <a:pt x="359" y="2721"/>
                        <a:pt x="466" y="2739"/>
                      </a:cubicBezTo>
                      <a:cubicBezTo>
                        <a:pt x="555" y="2757"/>
                        <a:pt x="645" y="2757"/>
                        <a:pt x="734" y="2757"/>
                      </a:cubicBezTo>
                      <a:cubicBezTo>
                        <a:pt x="1074" y="2757"/>
                        <a:pt x="1343" y="2632"/>
                        <a:pt x="1540" y="2381"/>
                      </a:cubicBezTo>
                      <a:cubicBezTo>
                        <a:pt x="1737" y="2130"/>
                        <a:pt x="1844" y="1808"/>
                        <a:pt x="1844" y="1379"/>
                      </a:cubicBezTo>
                      <a:cubicBezTo>
                        <a:pt x="1844" y="931"/>
                        <a:pt x="1754" y="591"/>
                        <a:pt x="1593" y="341"/>
                      </a:cubicBezTo>
                      <a:cubicBezTo>
                        <a:pt x="1432" y="108"/>
                        <a:pt x="1200" y="1"/>
                        <a:pt x="895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0" name="Google Shape;650;p15"/>
                <p:cNvSpPr/>
                <p:nvPr/>
              </p:nvSpPr>
              <p:spPr>
                <a:xfrm>
                  <a:off x="6318900" y="2759950"/>
                  <a:ext cx="53250" cy="6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0" h="2721" extrusionOk="0">
                      <a:moveTo>
                        <a:pt x="1038" y="1"/>
                      </a:moveTo>
                      <a:cubicBezTo>
                        <a:pt x="841" y="1"/>
                        <a:pt x="680" y="37"/>
                        <a:pt x="537" y="90"/>
                      </a:cubicBezTo>
                      <a:cubicBezTo>
                        <a:pt x="394" y="162"/>
                        <a:pt x="269" y="251"/>
                        <a:pt x="197" y="359"/>
                      </a:cubicBezTo>
                      <a:cubicBezTo>
                        <a:pt x="125" y="484"/>
                        <a:pt x="90" y="609"/>
                        <a:pt x="90" y="735"/>
                      </a:cubicBezTo>
                      <a:cubicBezTo>
                        <a:pt x="90" y="949"/>
                        <a:pt x="161" y="1110"/>
                        <a:pt x="322" y="1254"/>
                      </a:cubicBezTo>
                      <a:cubicBezTo>
                        <a:pt x="447" y="1361"/>
                        <a:pt x="644" y="1450"/>
                        <a:pt x="931" y="1522"/>
                      </a:cubicBezTo>
                      <a:cubicBezTo>
                        <a:pt x="1145" y="1576"/>
                        <a:pt x="1289" y="1611"/>
                        <a:pt x="1360" y="1629"/>
                      </a:cubicBezTo>
                      <a:cubicBezTo>
                        <a:pt x="1450" y="1665"/>
                        <a:pt x="1503" y="1701"/>
                        <a:pt x="1539" y="1755"/>
                      </a:cubicBezTo>
                      <a:cubicBezTo>
                        <a:pt x="1575" y="1790"/>
                        <a:pt x="1593" y="1844"/>
                        <a:pt x="1593" y="1916"/>
                      </a:cubicBezTo>
                      <a:cubicBezTo>
                        <a:pt x="1593" y="2005"/>
                        <a:pt x="1557" y="2095"/>
                        <a:pt x="1467" y="2166"/>
                      </a:cubicBezTo>
                      <a:cubicBezTo>
                        <a:pt x="1378" y="2238"/>
                        <a:pt x="1253" y="2274"/>
                        <a:pt x="1074" y="2274"/>
                      </a:cubicBezTo>
                      <a:cubicBezTo>
                        <a:pt x="913" y="2274"/>
                        <a:pt x="787" y="2238"/>
                        <a:pt x="698" y="2148"/>
                      </a:cubicBezTo>
                      <a:cubicBezTo>
                        <a:pt x="609" y="2059"/>
                        <a:pt x="537" y="1934"/>
                        <a:pt x="501" y="1772"/>
                      </a:cubicBezTo>
                      <a:lnTo>
                        <a:pt x="0" y="1808"/>
                      </a:lnTo>
                      <a:cubicBezTo>
                        <a:pt x="36" y="2112"/>
                        <a:pt x="125" y="2327"/>
                        <a:pt x="304" y="2488"/>
                      </a:cubicBezTo>
                      <a:cubicBezTo>
                        <a:pt x="483" y="2649"/>
                        <a:pt x="752" y="2721"/>
                        <a:pt x="1074" y="2721"/>
                      </a:cubicBezTo>
                      <a:cubicBezTo>
                        <a:pt x="1306" y="2721"/>
                        <a:pt x="1485" y="2685"/>
                        <a:pt x="1646" y="2614"/>
                      </a:cubicBezTo>
                      <a:cubicBezTo>
                        <a:pt x="1808" y="2560"/>
                        <a:pt x="1915" y="2452"/>
                        <a:pt x="2004" y="2327"/>
                      </a:cubicBezTo>
                      <a:cubicBezTo>
                        <a:pt x="2076" y="2202"/>
                        <a:pt x="2130" y="2059"/>
                        <a:pt x="2130" y="1898"/>
                      </a:cubicBezTo>
                      <a:cubicBezTo>
                        <a:pt x="2130" y="1737"/>
                        <a:pt x="2094" y="1594"/>
                        <a:pt x="2022" y="1486"/>
                      </a:cubicBezTo>
                      <a:cubicBezTo>
                        <a:pt x="1951" y="1379"/>
                        <a:pt x="1861" y="1289"/>
                        <a:pt x="1736" y="1218"/>
                      </a:cubicBezTo>
                      <a:cubicBezTo>
                        <a:pt x="1611" y="1164"/>
                        <a:pt x="1414" y="1092"/>
                        <a:pt x="1163" y="1039"/>
                      </a:cubicBezTo>
                      <a:cubicBezTo>
                        <a:pt x="895" y="967"/>
                        <a:pt x="734" y="914"/>
                        <a:pt x="680" y="860"/>
                      </a:cubicBezTo>
                      <a:cubicBezTo>
                        <a:pt x="626" y="806"/>
                        <a:pt x="591" y="752"/>
                        <a:pt x="591" y="699"/>
                      </a:cubicBezTo>
                      <a:cubicBezTo>
                        <a:pt x="591" y="627"/>
                        <a:pt x="626" y="574"/>
                        <a:pt x="680" y="538"/>
                      </a:cubicBezTo>
                      <a:cubicBezTo>
                        <a:pt x="770" y="466"/>
                        <a:pt x="895" y="448"/>
                        <a:pt x="1038" y="448"/>
                      </a:cubicBezTo>
                      <a:cubicBezTo>
                        <a:pt x="1181" y="448"/>
                        <a:pt x="1306" y="466"/>
                        <a:pt x="1378" y="538"/>
                      </a:cubicBezTo>
                      <a:cubicBezTo>
                        <a:pt x="1450" y="591"/>
                        <a:pt x="1503" y="681"/>
                        <a:pt x="1521" y="824"/>
                      </a:cubicBezTo>
                      <a:lnTo>
                        <a:pt x="2058" y="788"/>
                      </a:lnTo>
                      <a:cubicBezTo>
                        <a:pt x="2040" y="556"/>
                        <a:pt x="1951" y="359"/>
                        <a:pt x="1790" y="216"/>
                      </a:cubicBezTo>
                      <a:cubicBezTo>
                        <a:pt x="1629" y="72"/>
                        <a:pt x="1378" y="1"/>
                        <a:pt x="1038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1" name="Google Shape;651;p15"/>
                <p:cNvSpPr/>
                <p:nvPr/>
              </p:nvSpPr>
              <p:spPr>
                <a:xfrm>
                  <a:off x="6377950" y="2778300"/>
                  <a:ext cx="44750" cy="4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0" h="1987" extrusionOk="0">
                      <a:moveTo>
                        <a:pt x="913" y="376"/>
                      </a:moveTo>
                      <a:cubicBezTo>
                        <a:pt x="1020" y="376"/>
                        <a:pt x="1092" y="412"/>
                        <a:pt x="1163" y="484"/>
                      </a:cubicBezTo>
                      <a:cubicBezTo>
                        <a:pt x="1235" y="573"/>
                        <a:pt x="1289" y="681"/>
                        <a:pt x="1289" y="824"/>
                      </a:cubicBezTo>
                      <a:lnTo>
                        <a:pt x="537" y="824"/>
                      </a:lnTo>
                      <a:cubicBezTo>
                        <a:pt x="537" y="681"/>
                        <a:pt x="573" y="573"/>
                        <a:pt x="644" y="502"/>
                      </a:cubicBezTo>
                      <a:cubicBezTo>
                        <a:pt x="716" y="412"/>
                        <a:pt x="806" y="376"/>
                        <a:pt x="913" y="376"/>
                      </a:cubicBezTo>
                      <a:close/>
                      <a:moveTo>
                        <a:pt x="877" y="1"/>
                      </a:moveTo>
                      <a:cubicBezTo>
                        <a:pt x="627" y="1"/>
                        <a:pt x="412" y="90"/>
                        <a:pt x="251" y="269"/>
                      </a:cubicBezTo>
                      <a:cubicBezTo>
                        <a:pt x="90" y="448"/>
                        <a:pt x="0" y="681"/>
                        <a:pt x="0" y="1003"/>
                      </a:cubicBezTo>
                      <a:cubicBezTo>
                        <a:pt x="0" y="1271"/>
                        <a:pt x="72" y="1486"/>
                        <a:pt x="197" y="1647"/>
                      </a:cubicBezTo>
                      <a:cubicBezTo>
                        <a:pt x="358" y="1880"/>
                        <a:pt x="591" y="1987"/>
                        <a:pt x="931" y="1987"/>
                      </a:cubicBezTo>
                      <a:cubicBezTo>
                        <a:pt x="1146" y="1987"/>
                        <a:pt x="1307" y="1933"/>
                        <a:pt x="1450" y="1844"/>
                      </a:cubicBezTo>
                      <a:cubicBezTo>
                        <a:pt x="1593" y="1736"/>
                        <a:pt x="1700" y="1593"/>
                        <a:pt x="1754" y="1414"/>
                      </a:cubicBezTo>
                      <a:lnTo>
                        <a:pt x="1253" y="1325"/>
                      </a:lnTo>
                      <a:cubicBezTo>
                        <a:pt x="1235" y="1432"/>
                        <a:pt x="1181" y="1504"/>
                        <a:pt x="1128" y="1540"/>
                      </a:cubicBezTo>
                      <a:cubicBezTo>
                        <a:pt x="1074" y="1575"/>
                        <a:pt x="1020" y="1611"/>
                        <a:pt x="931" y="1611"/>
                      </a:cubicBezTo>
                      <a:cubicBezTo>
                        <a:pt x="823" y="1611"/>
                        <a:pt x="716" y="1557"/>
                        <a:pt x="644" y="1486"/>
                      </a:cubicBezTo>
                      <a:cubicBezTo>
                        <a:pt x="573" y="1396"/>
                        <a:pt x="519" y="1289"/>
                        <a:pt x="519" y="1128"/>
                      </a:cubicBezTo>
                      <a:lnTo>
                        <a:pt x="1790" y="1128"/>
                      </a:lnTo>
                      <a:cubicBezTo>
                        <a:pt x="1790" y="752"/>
                        <a:pt x="1718" y="466"/>
                        <a:pt x="1557" y="269"/>
                      </a:cubicBezTo>
                      <a:cubicBezTo>
                        <a:pt x="1378" y="90"/>
                        <a:pt x="1163" y="1"/>
                        <a:pt x="877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2" name="Google Shape;652;p15"/>
                <p:cNvSpPr/>
                <p:nvPr/>
              </p:nvSpPr>
              <p:spPr>
                <a:xfrm>
                  <a:off x="6267450" y="2866000"/>
                  <a:ext cx="22825" cy="3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1271" extrusionOk="0">
                      <a:moveTo>
                        <a:pt x="465" y="0"/>
                      </a:moveTo>
                      <a:cubicBezTo>
                        <a:pt x="322" y="0"/>
                        <a:pt x="197" y="36"/>
                        <a:pt x="125" y="107"/>
                      </a:cubicBezTo>
                      <a:cubicBezTo>
                        <a:pt x="54" y="161"/>
                        <a:pt x="0" y="251"/>
                        <a:pt x="0" y="358"/>
                      </a:cubicBezTo>
                      <a:cubicBezTo>
                        <a:pt x="0" y="447"/>
                        <a:pt x="36" y="537"/>
                        <a:pt x="90" y="573"/>
                      </a:cubicBezTo>
                      <a:cubicBezTo>
                        <a:pt x="143" y="626"/>
                        <a:pt x="233" y="680"/>
                        <a:pt x="358" y="698"/>
                      </a:cubicBezTo>
                      <a:lnTo>
                        <a:pt x="412" y="716"/>
                      </a:lnTo>
                      <a:cubicBezTo>
                        <a:pt x="537" y="734"/>
                        <a:pt x="626" y="770"/>
                        <a:pt x="662" y="805"/>
                      </a:cubicBezTo>
                      <a:cubicBezTo>
                        <a:pt x="698" y="823"/>
                        <a:pt x="716" y="859"/>
                        <a:pt x="716" y="913"/>
                      </a:cubicBezTo>
                      <a:cubicBezTo>
                        <a:pt x="716" y="984"/>
                        <a:pt x="680" y="1020"/>
                        <a:pt x="644" y="1056"/>
                      </a:cubicBezTo>
                      <a:cubicBezTo>
                        <a:pt x="591" y="1092"/>
                        <a:pt x="519" y="1110"/>
                        <a:pt x="430" y="1110"/>
                      </a:cubicBezTo>
                      <a:cubicBezTo>
                        <a:pt x="358" y="1110"/>
                        <a:pt x="286" y="1092"/>
                        <a:pt x="215" y="1074"/>
                      </a:cubicBezTo>
                      <a:cubicBezTo>
                        <a:pt x="143" y="1056"/>
                        <a:pt x="72" y="1020"/>
                        <a:pt x="0" y="984"/>
                      </a:cubicBezTo>
                      <a:lnTo>
                        <a:pt x="0" y="1199"/>
                      </a:lnTo>
                      <a:cubicBezTo>
                        <a:pt x="72" y="1217"/>
                        <a:pt x="143" y="1235"/>
                        <a:pt x="215" y="1253"/>
                      </a:cubicBezTo>
                      <a:cubicBezTo>
                        <a:pt x="286" y="1271"/>
                        <a:pt x="358" y="1271"/>
                        <a:pt x="412" y="1271"/>
                      </a:cubicBezTo>
                      <a:cubicBezTo>
                        <a:pt x="573" y="1271"/>
                        <a:pt x="698" y="1235"/>
                        <a:pt x="788" y="1163"/>
                      </a:cubicBezTo>
                      <a:cubicBezTo>
                        <a:pt x="877" y="1110"/>
                        <a:pt x="913" y="1020"/>
                        <a:pt x="913" y="913"/>
                      </a:cubicBezTo>
                      <a:cubicBezTo>
                        <a:pt x="913" y="805"/>
                        <a:pt x="877" y="734"/>
                        <a:pt x="823" y="680"/>
                      </a:cubicBezTo>
                      <a:cubicBezTo>
                        <a:pt x="770" y="626"/>
                        <a:pt x="662" y="573"/>
                        <a:pt x="519" y="555"/>
                      </a:cubicBezTo>
                      <a:lnTo>
                        <a:pt x="465" y="537"/>
                      </a:lnTo>
                      <a:cubicBezTo>
                        <a:pt x="358" y="519"/>
                        <a:pt x="286" y="483"/>
                        <a:pt x="251" y="465"/>
                      </a:cubicBezTo>
                      <a:cubicBezTo>
                        <a:pt x="215" y="429"/>
                        <a:pt x="197" y="394"/>
                        <a:pt x="197" y="358"/>
                      </a:cubicBezTo>
                      <a:cubicBezTo>
                        <a:pt x="197" y="286"/>
                        <a:pt x="215" y="251"/>
                        <a:pt x="269" y="215"/>
                      </a:cubicBezTo>
                      <a:cubicBezTo>
                        <a:pt x="322" y="197"/>
                        <a:pt x="394" y="179"/>
                        <a:pt x="483" y="179"/>
                      </a:cubicBezTo>
                      <a:cubicBezTo>
                        <a:pt x="555" y="179"/>
                        <a:pt x="609" y="179"/>
                        <a:pt x="680" y="197"/>
                      </a:cubicBezTo>
                      <a:cubicBezTo>
                        <a:pt x="734" y="215"/>
                        <a:pt x="788" y="233"/>
                        <a:pt x="841" y="251"/>
                      </a:cubicBezTo>
                      <a:lnTo>
                        <a:pt x="841" y="72"/>
                      </a:lnTo>
                      <a:cubicBezTo>
                        <a:pt x="788" y="54"/>
                        <a:pt x="734" y="36"/>
                        <a:pt x="680" y="18"/>
                      </a:cubicBezTo>
                      <a:cubicBezTo>
                        <a:pt x="609" y="18"/>
                        <a:pt x="537" y="0"/>
                        <a:pt x="465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3" name="Google Shape;653;p15"/>
                <p:cNvSpPr/>
                <p:nvPr/>
              </p:nvSpPr>
              <p:spPr>
                <a:xfrm>
                  <a:off x="6293825" y="2866000"/>
                  <a:ext cx="27775" cy="3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1" h="1271" extrusionOk="0">
                      <a:moveTo>
                        <a:pt x="592" y="179"/>
                      </a:moveTo>
                      <a:cubicBezTo>
                        <a:pt x="699" y="179"/>
                        <a:pt x="770" y="215"/>
                        <a:pt x="824" y="268"/>
                      </a:cubicBezTo>
                      <a:cubicBezTo>
                        <a:pt x="896" y="340"/>
                        <a:pt x="914" y="429"/>
                        <a:pt x="914" y="537"/>
                      </a:cubicBezTo>
                      <a:lnTo>
                        <a:pt x="216" y="537"/>
                      </a:lnTo>
                      <a:cubicBezTo>
                        <a:pt x="234" y="412"/>
                        <a:pt x="269" y="322"/>
                        <a:pt x="323" y="268"/>
                      </a:cubicBezTo>
                      <a:cubicBezTo>
                        <a:pt x="395" y="215"/>
                        <a:pt x="484" y="179"/>
                        <a:pt x="592" y="179"/>
                      </a:cubicBezTo>
                      <a:close/>
                      <a:moveTo>
                        <a:pt x="592" y="0"/>
                      </a:moveTo>
                      <a:cubicBezTo>
                        <a:pt x="413" y="0"/>
                        <a:pt x="269" y="72"/>
                        <a:pt x="162" y="179"/>
                      </a:cubicBezTo>
                      <a:cubicBezTo>
                        <a:pt x="55" y="304"/>
                        <a:pt x="1" y="447"/>
                        <a:pt x="1" y="644"/>
                      </a:cubicBezTo>
                      <a:cubicBezTo>
                        <a:pt x="1" y="841"/>
                        <a:pt x="55" y="984"/>
                        <a:pt x="180" y="1110"/>
                      </a:cubicBezTo>
                      <a:cubicBezTo>
                        <a:pt x="287" y="1217"/>
                        <a:pt x="430" y="1271"/>
                        <a:pt x="627" y="1271"/>
                      </a:cubicBezTo>
                      <a:cubicBezTo>
                        <a:pt x="699" y="1271"/>
                        <a:pt x="788" y="1253"/>
                        <a:pt x="860" y="1253"/>
                      </a:cubicBezTo>
                      <a:cubicBezTo>
                        <a:pt x="932" y="1235"/>
                        <a:pt x="1003" y="1199"/>
                        <a:pt x="1075" y="1181"/>
                      </a:cubicBezTo>
                      <a:lnTo>
                        <a:pt x="1075" y="984"/>
                      </a:lnTo>
                      <a:cubicBezTo>
                        <a:pt x="1003" y="1020"/>
                        <a:pt x="932" y="1056"/>
                        <a:pt x="860" y="1074"/>
                      </a:cubicBezTo>
                      <a:cubicBezTo>
                        <a:pt x="788" y="1092"/>
                        <a:pt x="717" y="1110"/>
                        <a:pt x="645" y="1110"/>
                      </a:cubicBezTo>
                      <a:cubicBezTo>
                        <a:pt x="502" y="1110"/>
                        <a:pt x="413" y="1074"/>
                        <a:pt x="341" y="1002"/>
                      </a:cubicBezTo>
                      <a:cubicBezTo>
                        <a:pt x="269" y="931"/>
                        <a:pt x="216" y="823"/>
                        <a:pt x="216" y="680"/>
                      </a:cubicBezTo>
                      <a:lnTo>
                        <a:pt x="1110" y="680"/>
                      </a:lnTo>
                      <a:lnTo>
                        <a:pt x="1110" y="591"/>
                      </a:lnTo>
                      <a:cubicBezTo>
                        <a:pt x="1110" y="412"/>
                        <a:pt x="1075" y="268"/>
                        <a:pt x="985" y="161"/>
                      </a:cubicBezTo>
                      <a:cubicBezTo>
                        <a:pt x="878" y="54"/>
                        <a:pt x="753" y="0"/>
                        <a:pt x="592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4" name="Google Shape;654;p15"/>
                <p:cNvSpPr/>
                <p:nvPr/>
              </p:nvSpPr>
              <p:spPr>
                <a:xfrm>
                  <a:off x="6325600" y="2855250"/>
                  <a:ext cx="4950" cy="4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" h="1665" extrusionOk="0">
                      <a:moveTo>
                        <a:pt x="1" y="1"/>
                      </a:moveTo>
                      <a:lnTo>
                        <a:pt x="1" y="1665"/>
                      </a:lnTo>
                      <a:lnTo>
                        <a:pt x="197" y="1665"/>
                      </a:lnTo>
                      <a:lnTo>
                        <a:pt x="197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5" name="Google Shape;655;p15"/>
                <p:cNvSpPr/>
                <p:nvPr/>
              </p:nvSpPr>
              <p:spPr>
                <a:xfrm>
                  <a:off x="6334550" y="2866000"/>
                  <a:ext cx="27750" cy="3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" h="1271" extrusionOk="0">
                      <a:moveTo>
                        <a:pt x="591" y="179"/>
                      </a:moveTo>
                      <a:cubicBezTo>
                        <a:pt x="680" y="179"/>
                        <a:pt x="770" y="215"/>
                        <a:pt x="824" y="268"/>
                      </a:cubicBezTo>
                      <a:cubicBezTo>
                        <a:pt x="877" y="340"/>
                        <a:pt x="913" y="429"/>
                        <a:pt x="913" y="537"/>
                      </a:cubicBezTo>
                      <a:lnTo>
                        <a:pt x="215" y="537"/>
                      </a:lnTo>
                      <a:cubicBezTo>
                        <a:pt x="215" y="412"/>
                        <a:pt x="251" y="322"/>
                        <a:pt x="323" y="268"/>
                      </a:cubicBezTo>
                      <a:cubicBezTo>
                        <a:pt x="394" y="215"/>
                        <a:pt x="484" y="179"/>
                        <a:pt x="591" y="179"/>
                      </a:cubicBezTo>
                      <a:close/>
                      <a:moveTo>
                        <a:pt x="591" y="0"/>
                      </a:moveTo>
                      <a:cubicBezTo>
                        <a:pt x="412" y="0"/>
                        <a:pt x="269" y="72"/>
                        <a:pt x="161" y="179"/>
                      </a:cubicBezTo>
                      <a:cubicBezTo>
                        <a:pt x="54" y="304"/>
                        <a:pt x="0" y="447"/>
                        <a:pt x="0" y="644"/>
                      </a:cubicBezTo>
                      <a:cubicBezTo>
                        <a:pt x="0" y="841"/>
                        <a:pt x="54" y="984"/>
                        <a:pt x="161" y="1110"/>
                      </a:cubicBezTo>
                      <a:cubicBezTo>
                        <a:pt x="287" y="1217"/>
                        <a:pt x="430" y="1271"/>
                        <a:pt x="627" y="1271"/>
                      </a:cubicBezTo>
                      <a:cubicBezTo>
                        <a:pt x="698" y="1271"/>
                        <a:pt x="770" y="1253"/>
                        <a:pt x="841" y="1253"/>
                      </a:cubicBezTo>
                      <a:cubicBezTo>
                        <a:pt x="913" y="1235"/>
                        <a:pt x="1003" y="1199"/>
                        <a:pt x="1056" y="1181"/>
                      </a:cubicBezTo>
                      <a:lnTo>
                        <a:pt x="1056" y="984"/>
                      </a:lnTo>
                      <a:cubicBezTo>
                        <a:pt x="1003" y="1020"/>
                        <a:pt x="931" y="1056"/>
                        <a:pt x="859" y="1074"/>
                      </a:cubicBezTo>
                      <a:cubicBezTo>
                        <a:pt x="788" y="1092"/>
                        <a:pt x="716" y="1110"/>
                        <a:pt x="627" y="1110"/>
                      </a:cubicBezTo>
                      <a:cubicBezTo>
                        <a:pt x="501" y="1110"/>
                        <a:pt x="394" y="1074"/>
                        <a:pt x="323" y="1002"/>
                      </a:cubicBezTo>
                      <a:cubicBezTo>
                        <a:pt x="251" y="931"/>
                        <a:pt x="215" y="823"/>
                        <a:pt x="197" y="680"/>
                      </a:cubicBezTo>
                      <a:lnTo>
                        <a:pt x="1110" y="680"/>
                      </a:lnTo>
                      <a:lnTo>
                        <a:pt x="1110" y="591"/>
                      </a:lnTo>
                      <a:cubicBezTo>
                        <a:pt x="1110" y="412"/>
                        <a:pt x="1056" y="268"/>
                        <a:pt x="967" y="161"/>
                      </a:cubicBezTo>
                      <a:cubicBezTo>
                        <a:pt x="877" y="54"/>
                        <a:pt x="752" y="0"/>
                        <a:pt x="591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6" name="Google Shape;656;p15"/>
                <p:cNvSpPr/>
                <p:nvPr/>
              </p:nvSpPr>
              <p:spPr>
                <a:xfrm>
                  <a:off x="6365875" y="2866000"/>
                  <a:ext cx="25525" cy="3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1" h="1235" extrusionOk="0">
                      <a:moveTo>
                        <a:pt x="591" y="0"/>
                      </a:moveTo>
                      <a:cubicBezTo>
                        <a:pt x="519" y="0"/>
                        <a:pt x="430" y="18"/>
                        <a:pt x="376" y="54"/>
                      </a:cubicBezTo>
                      <a:cubicBezTo>
                        <a:pt x="304" y="89"/>
                        <a:pt x="251" y="143"/>
                        <a:pt x="215" y="215"/>
                      </a:cubicBezTo>
                      <a:lnTo>
                        <a:pt x="215" y="36"/>
                      </a:lnTo>
                      <a:lnTo>
                        <a:pt x="0" y="36"/>
                      </a:lnTo>
                      <a:lnTo>
                        <a:pt x="0" y="1235"/>
                      </a:lnTo>
                      <a:lnTo>
                        <a:pt x="215" y="1235"/>
                      </a:lnTo>
                      <a:lnTo>
                        <a:pt x="215" y="555"/>
                      </a:lnTo>
                      <a:cubicBezTo>
                        <a:pt x="215" y="447"/>
                        <a:pt x="233" y="358"/>
                        <a:pt x="304" y="286"/>
                      </a:cubicBezTo>
                      <a:cubicBezTo>
                        <a:pt x="358" y="215"/>
                        <a:pt x="447" y="179"/>
                        <a:pt x="555" y="179"/>
                      </a:cubicBezTo>
                      <a:cubicBezTo>
                        <a:pt x="644" y="179"/>
                        <a:pt x="698" y="215"/>
                        <a:pt x="752" y="268"/>
                      </a:cubicBezTo>
                      <a:cubicBezTo>
                        <a:pt x="787" y="322"/>
                        <a:pt x="823" y="412"/>
                        <a:pt x="823" y="519"/>
                      </a:cubicBezTo>
                      <a:lnTo>
                        <a:pt x="823" y="1235"/>
                      </a:lnTo>
                      <a:lnTo>
                        <a:pt x="1020" y="1235"/>
                      </a:lnTo>
                      <a:lnTo>
                        <a:pt x="1020" y="519"/>
                      </a:lnTo>
                      <a:cubicBezTo>
                        <a:pt x="1020" y="340"/>
                        <a:pt x="984" y="215"/>
                        <a:pt x="913" y="143"/>
                      </a:cubicBezTo>
                      <a:cubicBezTo>
                        <a:pt x="841" y="54"/>
                        <a:pt x="734" y="0"/>
                        <a:pt x="591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7" name="Google Shape;657;p15"/>
                <p:cNvSpPr/>
                <p:nvPr/>
              </p:nvSpPr>
              <p:spPr>
                <a:xfrm>
                  <a:off x="6395850" y="2855250"/>
                  <a:ext cx="4925" cy="4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" h="1665" extrusionOk="0">
                      <a:moveTo>
                        <a:pt x="0" y="1"/>
                      </a:moveTo>
                      <a:lnTo>
                        <a:pt x="0" y="251"/>
                      </a:lnTo>
                      <a:lnTo>
                        <a:pt x="197" y="251"/>
                      </a:lnTo>
                      <a:lnTo>
                        <a:pt x="197" y="1"/>
                      </a:lnTo>
                      <a:close/>
                      <a:moveTo>
                        <a:pt x="0" y="466"/>
                      </a:moveTo>
                      <a:lnTo>
                        <a:pt x="0" y="1665"/>
                      </a:lnTo>
                      <a:lnTo>
                        <a:pt x="197" y="1665"/>
                      </a:lnTo>
                      <a:lnTo>
                        <a:pt x="197" y="466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8" name="Google Shape;658;p15"/>
                <p:cNvSpPr/>
                <p:nvPr/>
              </p:nvSpPr>
              <p:spPr>
                <a:xfrm>
                  <a:off x="6406125" y="2866875"/>
                  <a:ext cx="25525" cy="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1" h="1236" extrusionOk="0">
                      <a:moveTo>
                        <a:pt x="1" y="1"/>
                      </a:moveTo>
                      <a:lnTo>
                        <a:pt x="1" y="735"/>
                      </a:lnTo>
                      <a:cubicBezTo>
                        <a:pt x="1" y="896"/>
                        <a:pt x="36" y="1021"/>
                        <a:pt x="108" y="1110"/>
                      </a:cubicBezTo>
                      <a:cubicBezTo>
                        <a:pt x="180" y="1182"/>
                        <a:pt x="287" y="1236"/>
                        <a:pt x="430" y="1236"/>
                      </a:cubicBezTo>
                      <a:cubicBezTo>
                        <a:pt x="520" y="1236"/>
                        <a:pt x="591" y="1218"/>
                        <a:pt x="645" y="1182"/>
                      </a:cubicBezTo>
                      <a:cubicBezTo>
                        <a:pt x="716" y="1146"/>
                        <a:pt x="770" y="1092"/>
                        <a:pt x="824" y="1021"/>
                      </a:cubicBezTo>
                      <a:lnTo>
                        <a:pt x="824" y="1200"/>
                      </a:lnTo>
                      <a:lnTo>
                        <a:pt x="1021" y="1200"/>
                      </a:lnTo>
                      <a:lnTo>
                        <a:pt x="1021" y="1"/>
                      </a:lnTo>
                      <a:lnTo>
                        <a:pt x="824" y="1"/>
                      </a:lnTo>
                      <a:lnTo>
                        <a:pt x="824" y="681"/>
                      </a:lnTo>
                      <a:cubicBezTo>
                        <a:pt x="824" y="806"/>
                        <a:pt x="788" y="896"/>
                        <a:pt x="716" y="967"/>
                      </a:cubicBezTo>
                      <a:cubicBezTo>
                        <a:pt x="663" y="1021"/>
                        <a:pt x="573" y="1057"/>
                        <a:pt x="466" y="1057"/>
                      </a:cubicBezTo>
                      <a:cubicBezTo>
                        <a:pt x="376" y="1057"/>
                        <a:pt x="323" y="1039"/>
                        <a:pt x="269" y="985"/>
                      </a:cubicBezTo>
                      <a:cubicBezTo>
                        <a:pt x="233" y="913"/>
                        <a:pt x="197" y="842"/>
                        <a:pt x="197" y="717"/>
                      </a:cubicBezTo>
                      <a:lnTo>
                        <a:pt x="197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9" name="Google Shape;659;p15"/>
                <p:cNvSpPr/>
                <p:nvPr/>
              </p:nvSpPr>
              <p:spPr>
                <a:xfrm>
                  <a:off x="6436100" y="2866000"/>
                  <a:ext cx="43875" cy="3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5" h="1235" extrusionOk="0">
                      <a:moveTo>
                        <a:pt x="591" y="0"/>
                      </a:moveTo>
                      <a:cubicBezTo>
                        <a:pt x="502" y="0"/>
                        <a:pt x="430" y="18"/>
                        <a:pt x="359" y="54"/>
                      </a:cubicBezTo>
                      <a:cubicBezTo>
                        <a:pt x="305" y="89"/>
                        <a:pt x="251" y="143"/>
                        <a:pt x="197" y="215"/>
                      </a:cubicBezTo>
                      <a:lnTo>
                        <a:pt x="197" y="36"/>
                      </a:lnTo>
                      <a:lnTo>
                        <a:pt x="1" y="36"/>
                      </a:lnTo>
                      <a:lnTo>
                        <a:pt x="1" y="1235"/>
                      </a:lnTo>
                      <a:lnTo>
                        <a:pt x="197" y="1235"/>
                      </a:lnTo>
                      <a:lnTo>
                        <a:pt x="197" y="555"/>
                      </a:lnTo>
                      <a:cubicBezTo>
                        <a:pt x="197" y="447"/>
                        <a:pt x="233" y="358"/>
                        <a:pt x="287" y="286"/>
                      </a:cubicBezTo>
                      <a:cubicBezTo>
                        <a:pt x="359" y="215"/>
                        <a:pt x="430" y="179"/>
                        <a:pt x="537" y="179"/>
                      </a:cubicBezTo>
                      <a:cubicBezTo>
                        <a:pt x="627" y="179"/>
                        <a:pt x="681" y="215"/>
                        <a:pt x="716" y="268"/>
                      </a:cubicBezTo>
                      <a:cubicBezTo>
                        <a:pt x="770" y="322"/>
                        <a:pt x="788" y="412"/>
                        <a:pt x="788" y="519"/>
                      </a:cubicBezTo>
                      <a:lnTo>
                        <a:pt x="788" y="1235"/>
                      </a:lnTo>
                      <a:lnTo>
                        <a:pt x="985" y="1235"/>
                      </a:lnTo>
                      <a:lnTo>
                        <a:pt x="985" y="555"/>
                      </a:lnTo>
                      <a:cubicBezTo>
                        <a:pt x="985" y="447"/>
                        <a:pt x="1003" y="358"/>
                        <a:pt x="1074" y="286"/>
                      </a:cubicBezTo>
                      <a:cubicBezTo>
                        <a:pt x="1128" y="215"/>
                        <a:pt x="1217" y="179"/>
                        <a:pt x="1307" y="179"/>
                      </a:cubicBezTo>
                      <a:cubicBezTo>
                        <a:pt x="1396" y="179"/>
                        <a:pt x="1450" y="215"/>
                        <a:pt x="1504" y="268"/>
                      </a:cubicBezTo>
                      <a:cubicBezTo>
                        <a:pt x="1540" y="322"/>
                        <a:pt x="1558" y="412"/>
                        <a:pt x="1558" y="519"/>
                      </a:cubicBezTo>
                      <a:lnTo>
                        <a:pt x="1558" y="1235"/>
                      </a:lnTo>
                      <a:lnTo>
                        <a:pt x="1754" y="1235"/>
                      </a:lnTo>
                      <a:lnTo>
                        <a:pt x="1754" y="519"/>
                      </a:lnTo>
                      <a:cubicBezTo>
                        <a:pt x="1754" y="358"/>
                        <a:pt x="1719" y="233"/>
                        <a:pt x="1665" y="143"/>
                      </a:cubicBezTo>
                      <a:cubicBezTo>
                        <a:pt x="1593" y="54"/>
                        <a:pt x="1486" y="0"/>
                        <a:pt x="1361" y="0"/>
                      </a:cubicBezTo>
                      <a:cubicBezTo>
                        <a:pt x="1271" y="0"/>
                        <a:pt x="1200" y="36"/>
                        <a:pt x="1128" y="72"/>
                      </a:cubicBezTo>
                      <a:cubicBezTo>
                        <a:pt x="1056" y="107"/>
                        <a:pt x="1003" y="179"/>
                        <a:pt x="949" y="268"/>
                      </a:cubicBezTo>
                      <a:cubicBezTo>
                        <a:pt x="913" y="179"/>
                        <a:pt x="877" y="125"/>
                        <a:pt x="806" y="72"/>
                      </a:cubicBezTo>
                      <a:cubicBezTo>
                        <a:pt x="752" y="36"/>
                        <a:pt x="681" y="0"/>
                        <a:pt x="591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0" name="Google Shape;660;p15"/>
                <p:cNvSpPr/>
                <p:nvPr/>
              </p:nvSpPr>
              <p:spPr>
                <a:xfrm>
                  <a:off x="6327400" y="2925925"/>
                  <a:ext cx="43850" cy="6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4" h="2775" extrusionOk="0">
                      <a:moveTo>
                        <a:pt x="805" y="1"/>
                      </a:moveTo>
                      <a:cubicBezTo>
                        <a:pt x="698" y="1"/>
                        <a:pt x="591" y="19"/>
                        <a:pt x="465" y="37"/>
                      </a:cubicBezTo>
                      <a:cubicBezTo>
                        <a:pt x="340" y="55"/>
                        <a:pt x="215" y="73"/>
                        <a:pt x="72" y="126"/>
                      </a:cubicBezTo>
                      <a:lnTo>
                        <a:pt x="72" y="448"/>
                      </a:lnTo>
                      <a:cubicBezTo>
                        <a:pt x="215" y="395"/>
                        <a:pt x="340" y="359"/>
                        <a:pt x="447" y="341"/>
                      </a:cubicBezTo>
                      <a:cubicBezTo>
                        <a:pt x="573" y="323"/>
                        <a:pt x="680" y="305"/>
                        <a:pt x="770" y="305"/>
                      </a:cubicBezTo>
                      <a:cubicBezTo>
                        <a:pt x="949" y="305"/>
                        <a:pt x="1092" y="341"/>
                        <a:pt x="1181" y="413"/>
                      </a:cubicBezTo>
                      <a:cubicBezTo>
                        <a:pt x="1289" y="484"/>
                        <a:pt x="1342" y="592"/>
                        <a:pt x="1342" y="735"/>
                      </a:cubicBezTo>
                      <a:cubicBezTo>
                        <a:pt x="1342" y="860"/>
                        <a:pt x="1289" y="967"/>
                        <a:pt x="1199" y="1039"/>
                      </a:cubicBezTo>
                      <a:cubicBezTo>
                        <a:pt x="1092" y="1110"/>
                        <a:pt x="966" y="1146"/>
                        <a:pt x="787" y="1146"/>
                      </a:cubicBezTo>
                      <a:lnTo>
                        <a:pt x="465" y="1146"/>
                      </a:lnTo>
                      <a:lnTo>
                        <a:pt x="465" y="1450"/>
                      </a:lnTo>
                      <a:lnTo>
                        <a:pt x="770" y="1450"/>
                      </a:lnTo>
                      <a:cubicBezTo>
                        <a:pt x="966" y="1450"/>
                        <a:pt x="1127" y="1486"/>
                        <a:pt x="1235" y="1576"/>
                      </a:cubicBezTo>
                      <a:cubicBezTo>
                        <a:pt x="1342" y="1665"/>
                        <a:pt x="1396" y="1790"/>
                        <a:pt x="1396" y="1952"/>
                      </a:cubicBezTo>
                      <a:cubicBezTo>
                        <a:pt x="1396" y="2113"/>
                        <a:pt x="1342" y="2256"/>
                        <a:pt x="1217" y="2345"/>
                      </a:cubicBezTo>
                      <a:cubicBezTo>
                        <a:pt x="1092" y="2435"/>
                        <a:pt x="931" y="2470"/>
                        <a:pt x="698" y="2470"/>
                      </a:cubicBezTo>
                      <a:cubicBezTo>
                        <a:pt x="573" y="2470"/>
                        <a:pt x="447" y="2453"/>
                        <a:pt x="322" y="2435"/>
                      </a:cubicBezTo>
                      <a:cubicBezTo>
                        <a:pt x="215" y="2399"/>
                        <a:pt x="90" y="2345"/>
                        <a:pt x="0" y="2292"/>
                      </a:cubicBezTo>
                      <a:lnTo>
                        <a:pt x="0" y="2649"/>
                      </a:lnTo>
                      <a:cubicBezTo>
                        <a:pt x="125" y="2685"/>
                        <a:pt x="251" y="2721"/>
                        <a:pt x="358" y="2739"/>
                      </a:cubicBezTo>
                      <a:cubicBezTo>
                        <a:pt x="483" y="2757"/>
                        <a:pt x="591" y="2775"/>
                        <a:pt x="716" y="2775"/>
                      </a:cubicBezTo>
                      <a:cubicBezTo>
                        <a:pt x="1038" y="2775"/>
                        <a:pt x="1306" y="2703"/>
                        <a:pt x="1485" y="2560"/>
                      </a:cubicBezTo>
                      <a:cubicBezTo>
                        <a:pt x="1664" y="2417"/>
                        <a:pt x="1754" y="2202"/>
                        <a:pt x="1754" y="1952"/>
                      </a:cubicBezTo>
                      <a:cubicBezTo>
                        <a:pt x="1754" y="1773"/>
                        <a:pt x="1700" y="1629"/>
                        <a:pt x="1611" y="1522"/>
                      </a:cubicBezTo>
                      <a:cubicBezTo>
                        <a:pt x="1521" y="1397"/>
                        <a:pt x="1378" y="1325"/>
                        <a:pt x="1199" y="1289"/>
                      </a:cubicBezTo>
                      <a:cubicBezTo>
                        <a:pt x="1360" y="1236"/>
                        <a:pt x="1485" y="1182"/>
                        <a:pt x="1575" y="1075"/>
                      </a:cubicBezTo>
                      <a:cubicBezTo>
                        <a:pt x="1646" y="967"/>
                        <a:pt x="1700" y="842"/>
                        <a:pt x="1700" y="699"/>
                      </a:cubicBezTo>
                      <a:cubicBezTo>
                        <a:pt x="1700" y="484"/>
                        <a:pt x="1611" y="323"/>
                        <a:pt x="1450" y="198"/>
                      </a:cubicBezTo>
                      <a:cubicBezTo>
                        <a:pt x="1289" y="73"/>
                        <a:pt x="1074" y="1"/>
                        <a:pt x="805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1" name="Google Shape;661;p15"/>
                <p:cNvSpPr/>
                <p:nvPr/>
              </p:nvSpPr>
              <p:spPr>
                <a:xfrm>
                  <a:off x="6374800" y="2927275"/>
                  <a:ext cx="48800" cy="6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2" h="2668" extrusionOk="0">
                      <a:moveTo>
                        <a:pt x="1200" y="305"/>
                      </a:moveTo>
                      <a:lnTo>
                        <a:pt x="1200" y="1736"/>
                      </a:lnTo>
                      <a:lnTo>
                        <a:pt x="287" y="1736"/>
                      </a:lnTo>
                      <a:lnTo>
                        <a:pt x="1200" y="305"/>
                      </a:lnTo>
                      <a:close/>
                      <a:moveTo>
                        <a:pt x="1110" y="1"/>
                      </a:moveTo>
                      <a:lnTo>
                        <a:pt x="1" y="1683"/>
                      </a:lnTo>
                      <a:lnTo>
                        <a:pt x="1" y="2041"/>
                      </a:lnTo>
                      <a:lnTo>
                        <a:pt x="1200" y="2041"/>
                      </a:lnTo>
                      <a:lnTo>
                        <a:pt x="1200" y="2667"/>
                      </a:lnTo>
                      <a:lnTo>
                        <a:pt x="1558" y="2667"/>
                      </a:lnTo>
                      <a:lnTo>
                        <a:pt x="1558" y="2041"/>
                      </a:lnTo>
                      <a:lnTo>
                        <a:pt x="1952" y="2041"/>
                      </a:lnTo>
                      <a:lnTo>
                        <a:pt x="1952" y="1736"/>
                      </a:lnTo>
                      <a:lnTo>
                        <a:pt x="1558" y="1736"/>
                      </a:lnTo>
                      <a:lnTo>
                        <a:pt x="1558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2" name="Google Shape;662;p15"/>
                <p:cNvSpPr/>
                <p:nvPr/>
              </p:nvSpPr>
              <p:spPr>
                <a:xfrm>
                  <a:off x="6721525" y="2653025"/>
                  <a:ext cx="45675" cy="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7" h="2757" extrusionOk="0">
                      <a:moveTo>
                        <a:pt x="913" y="287"/>
                      </a:moveTo>
                      <a:cubicBezTo>
                        <a:pt x="1074" y="287"/>
                        <a:pt x="1200" y="323"/>
                        <a:pt x="1271" y="395"/>
                      </a:cubicBezTo>
                      <a:cubicBezTo>
                        <a:pt x="1361" y="466"/>
                        <a:pt x="1414" y="574"/>
                        <a:pt x="1414" y="717"/>
                      </a:cubicBezTo>
                      <a:cubicBezTo>
                        <a:pt x="1414" y="860"/>
                        <a:pt x="1361" y="967"/>
                        <a:pt x="1271" y="1039"/>
                      </a:cubicBezTo>
                      <a:cubicBezTo>
                        <a:pt x="1200" y="1128"/>
                        <a:pt x="1074" y="1164"/>
                        <a:pt x="913" y="1164"/>
                      </a:cubicBezTo>
                      <a:cubicBezTo>
                        <a:pt x="752" y="1164"/>
                        <a:pt x="645" y="1128"/>
                        <a:pt x="556" y="1039"/>
                      </a:cubicBezTo>
                      <a:cubicBezTo>
                        <a:pt x="466" y="967"/>
                        <a:pt x="430" y="860"/>
                        <a:pt x="430" y="717"/>
                      </a:cubicBezTo>
                      <a:cubicBezTo>
                        <a:pt x="430" y="574"/>
                        <a:pt x="466" y="466"/>
                        <a:pt x="556" y="395"/>
                      </a:cubicBezTo>
                      <a:cubicBezTo>
                        <a:pt x="645" y="323"/>
                        <a:pt x="752" y="287"/>
                        <a:pt x="913" y="287"/>
                      </a:cubicBezTo>
                      <a:close/>
                      <a:moveTo>
                        <a:pt x="913" y="1450"/>
                      </a:moveTo>
                      <a:cubicBezTo>
                        <a:pt x="1092" y="1450"/>
                        <a:pt x="1218" y="1486"/>
                        <a:pt x="1325" y="1576"/>
                      </a:cubicBezTo>
                      <a:cubicBezTo>
                        <a:pt x="1414" y="1665"/>
                        <a:pt x="1468" y="1808"/>
                        <a:pt x="1468" y="1969"/>
                      </a:cubicBezTo>
                      <a:cubicBezTo>
                        <a:pt x="1468" y="2113"/>
                        <a:pt x="1414" y="2256"/>
                        <a:pt x="1325" y="2345"/>
                      </a:cubicBezTo>
                      <a:cubicBezTo>
                        <a:pt x="1218" y="2435"/>
                        <a:pt x="1092" y="2470"/>
                        <a:pt x="913" y="2470"/>
                      </a:cubicBezTo>
                      <a:cubicBezTo>
                        <a:pt x="752" y="2470"/>
                        <a:pt x="609" y="2435"/>
                        <a:pt x="502" y="2345"/>
                      </a:cubicBezTo>
                      <a:cubicBezTo>
                        <a:pt x="412" y="2256"/>
                        <a:pt x="359" y="2130"/>
                        <a:pt x="359" y="1969"/>
                      </a:cubicBezTo>
                      <a:cubicBezTo>
                        <a:pt x="359" y="1808"/>
                        <a:pt x="412" y="1665"/>
                        <a:pt x="502" y="1576"/>
                      </a:cubicBezTo>
                      <a:cubicBezTo>
                        <a:pt x="609" y="1486"/>
                        <a:pt x="752" y="1450"/>
                        <a:pt x="913" y="1450"/>
                      </a:cubicBezTo>
                      <a:close/>
                      <a:moveTo>
                        <a:pt x="913" y="1"/>
                      </a:moveTo>
                      <a:cubicBezTo>
                        <a:pt x="645" y="1"/>
                        <a:pt x="448" y="55"/>
                        <a:pt x="287" y="180"/>
                      </a:cubicBezTo>
                      <a:cubicBezTo>
                        <a:pt x="144" y="305"/>
                        <a:pt x="54" y="466"/>
                        <a:pt x="54" y="681"/>
                      </a:cubicBezTo>
                      <a:cubicBezTo>
                        <a:pt x="54" y="842"/>
                        <a:pt x="108" y="967"/>
                        <a:pt x="198" y="1075"/>
                      </a:cubicBezTo>
                      <a:cubicBezTo>
                        <a:pt x="287" y="1182"/>
                        <a:pt x="394" y="1254"/>
                        <a:pt x="556" y="1289"/>
                      </a:cubicBezTo>
                      <a:cubicBezTo>
                        <a:pt x="377" y="1325"/>
                        <a:pt x="251" y="1415"/>
                        <a:pt x="144" y="1522"/>
                      </a:cubicBezTo>
                      <a:cubicBezTo>
                        <a:pt x="54" y="1647"/>
                        <a:pt x="1" y="1790"/>
                        <a:pt x="1" y="1969"/>
                      </a:cubicBezTo>
                      <a:cubicBezTo>
                        <a:pt x="1" y="2220"/>
                        <a:pt x="72" y="2417"/>
                        <a:pt x="233" y="2560"/>
                      </a:cubicBezTo>
                      <a:cubicBezTo>
                        <a:pt x="394" y="2703"/>
                        <a:pt x="627" y="2757"/>
                        <a:pt x="913" y="2757"/>
                      </a:cubicBezTo>
                      <a:cubicBezTo>
                        <a:pt x="1218" y="2757"/>
                        <a:pt x="1432" y="2703"/>
                        <a:pt x="1593" y="2560"/>
                      </a:cubicBezTo>
                      <a:cubicBezTo>
                        <a:pt x="1754" y="2417"/>
                        <a:pt x="1826" y="2220"/>
                        <a:pt x="1826" y="1969"/>
                      </a:cubicBezTo>
                      <a:cubicBezTo>
                        <a:pt x="1826" y="1790"/>
                        <a:pt x="1790" y="1647"/>
                        <a:pt x="1683" y="1522"/>
                      </a:cubicBezTo>
                      <a:cubicBezTo>
                        <a:pt x="1593" y="1415"/>
                        <a:pt x="1450" y="1325"/>
                        <a:pt x="1271" y="1289"/>
                      </a:cubicBezTo>
                      <a:cubicBezTo>
                        <a:pt x="1432" y="1254"/>
                        <a:pt x="1558" y="1182"/>
                        <a:pt x="1647" y="1075"/>
                      </a:cubicBezTo>
                      <a:cubicBezTo>
                        <a:pt x="1719" y="967"/>
                        <a:pt x="1772" y="842"/>
                        <a:pt x="1772" y="681"/>
                      </a:cubicBezTo>
                      <a:cubicBezTo>
                        <a:pt x="1772" y="466"/>
                        <a:pt x="1701" y="305"/>
                        <a:pt x="1540" y="180"/>
                      </a:cubicBezTo>
                      <a:cubicBezTo>
                        <a:pt x="1397" y="55"/>
                        <a:pt x="1182" y="1"/>
                        <a:pt x="913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3" name="Google Shape;663;p15"/>
                <p:cNvSpPr/>
                <p:nvPr/>
              </p:nvSpPr>
              <p:spPr>
                <a:xfrm>
                  <a:off x="6771200" y="2653025"/>
                  <a:ext cx="46100" cy="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4" h="2757" extrusionOk="0">
                      <a:moveTo>
                        <a:pt x="931" y="287"/>
                      </a:moveTo>
                      <a:cubicBezTo>
                        <a:pt x="1110" y="287"/>
                        <a:pt x="1253" y="377"/>
                        <a:pt x="1342" y="556"/>
                      </a:cubicBezTo>
                      <a:cubicBezTo>
                        <a:pt x="1450" y="735"/>
                        <a:pt x="1485" y="1021"/>
                        <a:pt x="1485" y="1379"/>
                      </a:cubicBezTo>
                      <a:cubicBezTo>
                        <a:pt x="1485" y="1755"/>
                        <a:pt x="1450" y="2023"/>
                        <a:pt x="1342" y="2202"/>
                      </a:cubicBezTo>
                      <a:cubicBezTo>
                        <a:pt x="1253" y="2381"/>
                        <a:pt x="1110" y="2470"/>
                        <a:pt x="931" y="2470"/>
                      </a:cubicBezTo>
                      <a:cubicBezTo>
                        <a:pt x="734" y="2470"/>
                        <a:pt x="609" y="2381"/>
                        <a:pt x="501" y="2202"/>
                      </a:cubicBezTo>
                      <a:cubicBezTo>
                        <a:pt x="412" y="2023"/>
                        <a:pt x="358" y="1755"/>
                        <a:pt x="358" y="1379"/>
                      </a:cubicBezTo>
                      <a:cubicBezTo>
                        <a:pt x="358" y="1021"/>
                        <a:pt x="412" y="735"/>
                        <a:pt x="501" y="556"/>
                      </a:cubicBezTo>
                      <a:cubicBezTo>
                        <a:pt x="609" y="377"/>
                        <a:pt x="734" y="287"/>
                        <a:pt x="931" y="287"/>
                      </a:cubicBezTo>
                      <a:close/>
                      <a:moveTo>
                        <a:pt x="931" y="1"/>
                      </a:moveTo>
                      <a:cubicBezTo>
                        <a:pt x="626" y="1"/>
                        <a:pt x="394" y="108"/>
                        <a:pt x="233" y="341"/>
                      </a:cubicBezTo>
                      <a:cubicBezTo>
                        <a:pt x="90" y="591"/>
                        <a:pt x="0" y="931"/>
                        <a:pt x="0" y="1379"/>
                      </a:cubicBezTo>
                      <a:cubicBezTo>
                        <a:pt x="0" y="1826"/>
                        <a:pt x="90" y="2166"/>
                        <a:pt x="233" y="2417"/>
                      </a:cubicBezTo>
                      <a:cubicBezTo>
                        <a:pt x="394" y="2649"/>
                        <a:pt x="626" y="2757"/>
                        <a:pt x="931" y="2757"/>
                      </a:cubicBezTo>
                      <a:cubicBezTo>
                        <a:pt x="1235" y="2757"/>
                        <a:pt x="1450" y="2649"/>
                        <a:pt x="1611" y="2417"/>
                      </a:cubicBezTo>
                      <a:cubicBezTo>
                        <a:pt x="1772" y="2166"/>
                        <a:pt x="1843" y="1826"/>
                        <a:pt x="1843" y="1379"/>
                      </a:cubicBezTo>
                      <a:cubicBezTo>
                        <a:pt x="1843" y="931"/>
                        <a:pt x="1772" y="591"/>
                        <a:pt x="1611" y="341"/>
                      </a:cubicBezTo>
                      <a:cubicBezTo>
                        <a:pt x="1450" y="108"/>
                        <a:pt x="1235" y="1"/>
                        <a:pt x="931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4" name="Google Shape;664;p15"/>
                <p:cNvSpPr/>
                <p:nvPr/>
              </p:nvSpPr>
              <p:spPr>
                <a:xfrm>
                  <a:off x="6721975" y="2761300"/>
                  <a:ext cx="55050" cy="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2" h="2614" extrusionOk="0">
                      <a:moveTo>
                        <a:pt x="842" y="430"/>
                      </a:moveTo>
                      <a:cubicBezTo>
                        <a:pt x="1092" y="430"/>
                        <a:pt x="1235" y="430"/>
                        <a:pt x="1289" y="448"/>
                      </a:cubicBezTo>
                      <a:cubicBezTo>
                        <a:pt x="1379" y="448"/>
                        <a:pt x="1450" y="484"/>
                        <a:pt x="1486" y="537"/>
                      </a:cubicBezTo>
                      <a:cubicBezTo>
                        <a:pt x="1540" y="573"/>
                        <a:pt x="1558" y="645"/>
                        <a:pt x="1558" y="734"/>
                      </a:cubicBezTo>
                      <a:cubicBezTo>
                        <a:pt x="1558" y="806"/>
                        <a:pt x="1522" y="877"/>
                        <a:pt x="1468" y="931"/>
                      </a:cubicBezTo>
                      <a:cubicBezTo>
                        <a:pt x="1432" y="985"/>
                        <a:pt x="1361" y="1021"/>
                        <a:pt x="1271" y="1021"/>
                      </a:cubicBezTo>
                      <a:cubicBezTo>
                        <a:pt x="1218" y="1038"/>
                        <a:pt x="1092" y="1038"/>
                        <a:pt x="878" y="1038"/>
                      </a:cubicBezTo>
                      <a:lnTo>
                        <a:pt x="538" y="1038"/>
                      </a:lnTo>
                      <a:lnTo>
                        <a:pt x="538" y="430"/>
                      </a:lnTo>
                      <a:close/>
                      <a:moveTo>
                        <a:pt x="967" y="1468"/>
                      </a:moveTo>
                      <a:cubicBezTo>
                        <a:pt x="1200" y="1468"/>
                        <a:pt x="1361" y="1486"/>
                        <a:pt x="1432" y="1504"/>
                      </a:cubicBezTo>
                      <a:cubicBezTo>
                        <a:pt x="1504" y="1540"/>
                        <a:pt x="1558" y="1575"/>
                        <a:pt x="1593" y="1629"/>
                      </a:cubicBezTo>
                      <a:cubicBezTo>
                        <a:pt x="1629" y="1683"/>
                        <a:pt x="1647" y="1754"/>
                        <a:pt x="1647" y="1826"/>
                      </a:cubicBezTo>
                      <a:cubicBezTo>
                        <a:pt x="1647" y="1915"/>
                        <a:pt x="1629" y="2005"/>
                        <a:pt x="1575" y="2058"/>
                      </a:cubicBezTo>
                      <a:cubicBezTo>
                        <a:pt x="1522" y="2112"/>
                        <a:pt x="1468" y="2148"/>
                        <a:pt x="1379" y="2166"/>
                      </a:cubicBezTo>
                      <a:lnTo>
                        <a:pt x="538" y="2166"/>
                      </a:lnTo>
                      <a:lnTo>
                        <a:pt x="538" y="1468"/>
                      </a:lnTo>
                      <a:close/>
                      <a:moveTo>
                        <a:pt x="1" y="1"/>
                      </a:moveTo>
                      <a:lnTo>
                        <a:pt x="1" y="2613"/>
                      </a:lnTo>
                      <a:lnTo>
                        <a:pt x="895" y="2613"/>
                      </a:lnTo>
                      <a:cubicBezTo>
                        <a:pt x="1235" y="2613"/>
                        <a:pt x="1450" y="2613"/>
                        <a:pt x="1540" y="2595"/>
                      </a:cubicBezTo>
                      <a:cubicBezTo>
                        <a:pt x="1683" y="2577"/>
                        <a:pt x="1790" y="2542"/>
                        <a:pt x="1880" y="2470"/>
                      </a:cubicBezTo>
                      <a:cubicBezTo>
                        <a:pt x="1987" y="2398"/>
                        <a:pt x="2059" y="2309"/>
                        <a:pt x="2112" y="2202"/>
                      </a:cubicBezTo>
                      <a:cubicBezTo>
                        <a:pt x="2166" y="2094"/>
                        <a:pt x="2202" y="1969"/>
                        <a:pt x="2202" y="1862"/>
                      </a:cubicBezTo>
                      <a:cubicBezTo>
                        <a:pt x="2202" y="1701"/>
                        <a:pt x="2148" y="1575"/>
                        <a:pt x="2076" y="1468"/>
                      </a:cubicBezTo>
                      <a:cubicBezTo>
                        <a:pt x="1987" y="1343"/>
                        <a:pt x="1862" y="1271"/>
                        <a:pt x="1701" y="1217"/>
                      </a:cubicBezTo>
                      <a:cubicBezTo>
                        <a:pt x="1808" y="1164"/>
                        <a:pt x="1898" y="1092"/>
                        <a:pt x="1969" y="985"/>
                      </a:cubicBezTo>
                      <a:cubicBezTo>
                        <a:pt x="2041" y="895"/>
                        <a:pt x="2076" y="770"/>
                        <a:pt x="2076" y="645"/>
                      </a:cubicBezTo>
                      <a:cubicBezTo>
                        <a:pt x="2076" y="537"/>
                        <a:pt x="2041" y="430"/>
                        <a:pt x="1987" y="341"/>
                      </a:cubicBezTo>
                      <a:cubicBezTo>
                        <a:pt x="1933" y="251"/>
                        <a:pt x="1862" y="179"/>
                        <a:pt x="1790" y="126"/>
                      </a:cubicBezTo>
                      <a:cubicBezTo>
                        <a:pt x="1701" y="72"/>
                        <a:pt x="1611" y="36"/>
                        <a:pt x="1522" y="18"/>
                      </a:cubicBezTo>
                      <a:cubicBezTo>
                        <a:pt x="1414" y="1"/>
                        <a:pt x="1253" y="1"/>
                        <a:pt x="1056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5" name="Google Shape;665;p15"/>
                <p:cNvSpPr/>
                <p:nvPr/>
              </p:nvSpPr>
              <p:spPr>
                <a:xfrm>
                  <a:off x="6786400" y="2778300"/>
                  <a:ext cx="30900" cy="4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6" h="1934" extrusionOk="0">
                      <a:moveTo>
                        <a:pt x="913" y="1"/>
                      </a:moveTo>
                      <a:cubicBezTo>
                        <a:pt x="824" y="1"/>
                        <a:pt x="752" y="18"/>
                        <a:pt x="681" y="54"/>
                      </a:cubicBezTo>
                      <a:cubicBezTo>
                        <a:pt x="627" y="90"/>
                        <a:pt x="555" y="180"/>
                        <a:pt x="466" y="305"/>
                      </a:cubicBezTo>
                      <a:lnTo>
                        <a:pt x="466" y="36"/>
                      </a:lnTo>
                      <a:lnTo>
                        <a:pt x="1" y="36"/>
                      </a:lnTo>
                      <a:lnTo>
                        <a:pt x="1" y="1933"/>
                      </a:lnTo>
                      <a:lnTo>
                        <a:pt x="502" y="1933"/>
                      </a:lnTo>
                      <a:lnTo>
                        <a:pt x="502" y="1343"/>
                      </a:lnTo>
                      <a:cubicBezTo>
                        <a:pt x="502" y="1021"/>
                        <a:pt x="520" y="806"/>
                        <a:pt x="555" y="716"/>
                      </a:cubicBezTo>
                      <a:cubicBezTo>
                        <a:pt x="573" y="609"/>
                        <a:pt x="627" y="537"/>
                        <a:pt x="663" y="502"/>
                      </a:cubicBezTo>
                      <a:cubicBezTo>
                        <a:pt x="716" y="466"/>
                        <a:pt x="770" y="448"/>
                        <a:pt x="842" y="448"/>
                      </a:cubicBezTo>
                      <a:cubicBezTo>
                        <a:pt x="913" y="448"/>
                        <a:pt x="1003" y="466"/>
                        <a:pt x="1074" y="520"/>
                      </a:cubicBezTo>
                      <a:lnTo>
                        <a:pt x="1235" y="90"/>
                      </a:lnTo>
                      <a:cubicBezTo>
                        <a:pt x="1128" y="18"/>
                        <a:pt x="1021" y="1"/>
                        <a:pt x="913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6" name="Google Shape;666;p15"/>
                <p:cNvSpPr/>
                <p:nvPr/>
              </p:nvSpPr>
              <p:spPr>
                <a:xfrm>
                  <a:off x="6674100" y="2855250"/>
                  <a:ext cx="26875" cy="4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5" h="1701" extrusionOk="0">
                      <a:moveTo>
                        <a:pt x="538" y="609"/>
                      </a:moveTo>
                      <a:cubicBezTo>
                        <a:pt x="645" y="609"/>
                        <a:pt x="717" y="645"/>
                        <a:pt x="788" y="734"/>
                      </a:cubicBezTo>
                      <a:cubicBezTo>
                        <a:pt x="842" y="806"/>
                        <a:pt x="878" y="931"/>
                        <a:pt x="878" y="1074"/>
                      </a:cubicBezTo>
                      <a:cubicBezTo>
                        <a:pt x="878" y="1217"/>
                        <a:pt x="842" y="1325"/>
                        <a:pt x="788" y="1414"/>
                      </a:cubicBezTo>
                      <a:cubicBezTo>
                        <a:pt x="717" y="1486"/>
                        <a:pt x="645" y="1540"/>
                        <a:pt x="538" y="1540"/>
                      </a:cubicBezTo>
                      <a:cubicBezTo>
                        <a:pt x="430" y="1540"/>
                        <a:pt x="359" y="1486"/>
                        <a:pt x="287" y="1414"/>
                      </a:cubicBezTo>
                      <a:cubicBezTo>
                        <a:pt x="234" y="1325"/>
                        <a:pt x="198" y="1217"/>
                        <a:pt x="198" y="1074"/>
                      </a:cubicBezTo>
                      <a:cubicBezTo>
                        <a:pt x="198" y="931"/>
                        <a:pt x="234" y="806"/>
                        <a:pt x="287" y="734"/>
                      </a:cubicBezTo>
                      <a:cubicBezTo>
                        <a:pt x="359" y="645"/>
                        <a:pt x="430" y="609"/>
                        <a:pt x="538" y="609"/>
                      </a:cubicBezTo>
                      <a:close/>
                      <a:moveTo>
                        <a:pt x="1" y="1"/>
                      </a:moveTo>
                      <a:lnTo>
                        <a:pt x="1" y="1665"/>
                      </a:lnTo>
                      <a:lnTo>
                        <a:pt x="198" y="1665"/>
                      </a:lnTo>
                      <a:lnTo>
                        <a:pt x="198" y="1486"/>
                      </a:lnTo>
                      <a:cubicBezTo>
                        <a:pt x="251" y="1557"/>
                        <a:pt x="305" y="1611"/>
                        <a:pt x="359" y="1647"/>
                      </a:cubicBezTo>
                      <a:cubicBezTo>
                        <a:pt x="430" y="1683"/>
                        <a:pt x="502" y="1701"/>
                        <a:pt x="591" y="1701"/>
                      </a:cubicBezTo>
                      <a:cubicBezTo>
                        <a:pt x="735" y="1701"/>
                        <a:pt x="842" y="1647"/>
                        <a:pt x="949" y="1522"/>
                      </a:cubicBezTo>
                      <a:cubicBezTo>
                        <a:pt x="1039" y="1414"/>
                        <a:pt x="1075" y="1253"/>
                        <a:pt x="1075" y="1074"/>
                      </a:cubicBezTo>
                      <a:cubicBezTo>
                        <a:pt x="1075" y="877"/>
                        <a:pt x="1039" y="734"/>
                        <a:pt x="949" y="609"/>
                      </a:cubicBezTo>
                      <a:cubicBezTo>
                        <a:pt x="842" y="502"/>
                        <a:pt x="735" y="430"/>
                        <a:pt x="591" y="430"/>
                      </a:cubicBezTo>
                      <a:cubicBezTo>
                        <a:pt x="502" y="430"/>
                        <a:pt x="430" y="448"/>
                        <a:pt x="359" y="484"/>
                      </a:cubicBezTo>
                      <a:cubicBezTo>
                        <a:pt x="305" y="519"/>
                        <a:pt x="251" y="573"/>
                        <a:pt x="198" y="645"/>
                      </a:cubicBezTo>
                      <a:lnTo>
                        <a:pt x="198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7" name="Google Shape;667;p15"/>
                <p:cNvSpPr/>
                <p:nvPr/>
              </p:nvSpPr>
              <p:spPr>
                <a:xfrm>
                  <a:off x="6703625" y="2866000"/>
                  <a:ext cx="17925" cy="3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" h="1235" extrusionOk="0">
                      <a:moveTo>
                        <a:pt x="609" y="0"/>
                      </a:moveTo>
                      <a:cubicBezTo>
                        <a:pt x="520" y="0"/>
                        <a:pt x="430" y="18"/>
                        <a:pt x="377" y="54"/>
                      </a:cubicBezTo>
                      <a:cubicBezTo>
                        <a:pt x="305" y="89"/>
                        <a:pt x="251" y="143"/>
                        <a:pt x="198" y="215"/>
                      </a:cubicBezTo>
                      <a:lnTo>
                        <a:pt x="198" y="36"/>
                      </a:lnTo>
                      <a:lnTo>
                        <a:pt x="1" y="36"/>
                      </a:lnTo>
                      <a:lnTo>
                        <a:pt x="1" y="1235"/>
                      </a:lnTo>
                      <a:lnTo>
                        <a:pt x="198" y="1235"/>
                      </a:lnTo>
                      <a:lnTo>
                        <a:pt x="198" y="608"/>
                      </a:lnTo>
                      <a:cubicBezTo>
                        <a:pt x="198" y="465"/>
                        <a:pt x="234" y="358"/>
                        <a:pt x="287" y="286"/>
                      </a:cubicBezTo>
                      <a:cubicBezTo>
                        <a:pt x="359" y="215"/>
                        <a:pt x="448" y="179"/>
                        <a:pt x="556" y="179"/>
                      </a:cubicBezTo>
                      <a:cubicBezTo>
                        <a:pt x="591" y="179"/>
                        <a:pt x="609" y="179"/>
                        <a:pt x="645" y="197"/>
                      </a:cubicBezTo>
                      <a:cubicBezTo>
                        <a:pt x="663" y="197"/>
                        <a:pt x="681" y="215"/>
                        <a:pt x="717" y="215"/>
                      </a:cubicBezTo>
                      <a:lnTo>
                        <a:pt x="717" y="18"/>
                      </a:lnTo>
                      <a:lnTo>
                        <a:pt x="663" y="18"/>
                      </a:lnTo>
                      <a:cubicBezTo>
                        <a:pt x="645" y="18"/>
                        <a:pt x="627" y="0"/>
                        <a:pt x="609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8" name="Google Shape;668;p15"/>
                <p:cNvSpPr/>
                <p:nvPr/>
              </p:nvSpPr>
              <p:spPr>
                <a:xfrm>
                  <a:off x="6718850" y="2866000"/>
                  <a:ext cx="27750" cy="3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" h="1271" extrusionOk="0">
                      <a:moveTo>
                        <a:pt x="555" y="179"/>
                      </a:moveTo>
                      <a:cubicBezTo>
                        <a:pt x="663" y="179"/>
                        <a:pt x="734" y="215"/>
                        <a:pt x="806" y="304"/>
                      </a:cubicBezTo>
                      <a:cubicBezTo>
                        <a:pt x="859" y="376"/>
                        <a:pt x="895" y="501"/>
                        <a:pt x="895" y="644"/>
                      </a:cubicBezTo>
                      <a:cubicBezTo>
                        <a:pt x="895" y="787"/>
                        <a:pt x="859" y="895"/>
                        <a:pt x="806" y="984"/>
                      </a:cubicBezTo>
                      <a:cubicBezTo>
                        <a:pt x="734" y="1056"/>
                        <a:pt x="663" y="1110"/>
                        <a:pt x="555" y="1110"/>
                      </a:cubicBezTo>
                      <a:cubicBezTo>
                        <a:pt x="448" y="1110"/>
                        <a:pt x="358" y="1056"/>
                        <a:pt x="305" y="984"/>
                      </a:cubicBezTo>
                      <a:cubicBezTo>
                        <a:pt x="233" y="895"/>
                        <a:pt x="215" y="787"/>
                        <a:pt x="215" y="644"/>
                      </a:cubicBezTo>
                      <a:cubicBezTo>
                        <a:pt x="215" y="501"/>
                        <a:pt x="233" y="376"/>
                        <a:pt x="305" y="304"/>
                      </a:cubicBezTo>
                      <a:cubicBezTo>
                        <a:pt x="358" y="215"/>
                        <a:pt x="448" y="179"/>
                        <a:pt x="555" y="179"/>
                      </a:cubicBezTo>
                      <a:close/>
                      <a:moveTo>
                        <a:pt x="555" y="0"/>
                      </a:moveTo>
                      <a:cubicBezTo>
                        <a:pt x="376" y="0"/>
                        <a:pt x="251" y="72"/>
                        <a:pt x="144" y="179"/>
                      </a:cubicBezTo>
                      <a:cubicBezTo>
                        <a:pt x="54" y="286"/>
                        <a:pt x="0" y="447"/>
                        <a:pt x="0" y="644"/>
                      </a:cubicBezTo>
                      <a:cubicBezTo>
                        <a:pt x="0" y="841"/>
                        <a:pt x="54" y="984"/>
                        <a:pt x="144" y="1110"/>
                      </a:cubicBezTo>
                      <a:cubicBezTo>
                        <a:pt x="251" y="1217"/>
                        <a:pt x="376" y="1271"/>
                        <a:pt x="555" y="1271"/>
                      </a:cubicBezTo>
                      <a:cubicBezTo>
                        <a:pt x="716" y="1271"/>
                        <a:pt x="859" y="1217"/>
                        <a:pt x="949" y="1110"/>
                      </a:cubicBezTo>
                      <a:cubicBezTo>
                        <a:pt x="1056" y="984"/>
                        <a:pt x="1110" y="841"/>
                        <a:pt x="1110" y="644"/>
                      </a:cubicBezTo>
                      <a:cubicBezTo>
                        <a:pt x="1110" y="447"/>
                        <a:pt x="1056" y="286"/>
                        <a:pt x="949" y="179"/>
                      </a:cubicBezTo>
                      <a:cubicBezTo>
                        <a:pt x="859" y="72"/>
                        <a:pt x="716" y="0"/>
                        <a:pt x="555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9" name="Google Shape;669;p15"/>
                <p:cNvSpPr/>
                <p:nvPr/>
              </p:nvSpPr>
              <p:spPr>
                <a:xfrm>
                  <a:off x="6750600" y="2866000"/>
                  <a:ext cx="43875" cy="3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5" h="1235" extrusionOk="0">
                      <a:moveTo>
                        <a:pt x="574" y="0"/>
                      </a:moveTo>
                      <a:cubicBezTo>
                        <a:pt x="502" y="0"/>
                        <a:pt x="413" y="18"/>
                        <a:pt x="359" y="54"/>
                      </a:cubicBezTo>
                      <a:cubicBezTo>
                        <a:pt x="287" y="89"/>
                        <a:pt x="234" y="143"/>
                        <a:pt x="198" y="215"/>
                      </a:cubicBezTo>
                      <a:lnTo>
                        <a:pt x="198" y="36"/>
                      </a:lnTo>
                      <a:lnTo>
                        <a:pt x="1" y="36"/>
                      </a:lnTo>
                      <a:lnTo>
                        <a:pt x="1" y="1235"/>
                      </a:lnTo>
                      <a:lnTo>
                        <a:pt x="198" y="1235"/>
                      </a:lnTo>
                      <a:lnTo>
                        <a:pt x="198" y="555"/>
                      </a:lnTo>
                      <a:cubicBezTo>
                        <a:pt x="198" y="447"/>
                        <a:pt x="216" y="358"/>
                        <a:pt x="287" y="286"/>
                      </a:cubicBezTo>
                      <a:cubicBezTo>
                        <a:pt x="341" y="215"/>
                        <a:pt x="430" y="179"/>
                        <a:pt x="520" y="179"/>
                      </a:cubicBezTo>
                      <a:cubicBezTo>
                        <a:pt x="609" y="179"/>
                        <a:pt x="663" y="215"/>
                        <a:pt x="717" y="268"/>
                      </a:cubicBezTo>
                      <a:cubicBezTo>
                        <a:pt x="753" y="322"/>
                        <a:pt x="770" y="412"/>
                        <a:pt x="770" y="519"/>
                      </a:cubicBezTo>
                      <a:lnTo>
                        <a:pt x="770" y="1235"/>
                      </a:lnTo>
                      <a:lnTo>
                        <a:pt x="967" y="1235"/>
                      </a:lnTo>
                      <a:lnTo>
                        <a:pt x="967" y="555"/>
                      </a:lnTo>
                      <a:cubicBezTo>
                        <a:pt x="967" y="447"/>
                        <a:pt x="1003" y="358"/>
                        <a:pt x="1057" y="286"/>
                      </a:cubicBezTo>
                      <a:cubicBezTo>
                        <a:pt x="1110" y="215"/>
                        <a:pt x="1200" y="179"/>
                        <a:pt x="1307" y="179"/>
                      </a:cubicBezTo>
                      <a:cubicBezTo>
                        <a:pt x="1379" y="179"/>
                        <a:pt x="1450" y="215"/>
                        <a:pt x="1486" y="268"/>
                      </a:cubicBezTo>
                      <a:cubicBezTo>
                        <a:pt x="1522" y="322"/>
                        <a:pt x="1558" y="412"/>
                        <a:pt x="1558" y="519"/>
                      </a:cubicBezTo>
                      <a:lnTo>
                        <a:pt x="1558" y="1235"/>
                      </a:lnTo>
                      <a:lnTo>
                        <a:pt x="1755" y="1235"/>
                      </a:lnTo>
                      <a:lnTo>
                        <a:pt x="1755" y="519"/>
                      </a:lnTo>
                      <a:cubicBezTo>
                        <a:pt x="1755" y="358"/>
                        <a:pt x="1719" y="233"/>
                        <a:pt x="1647" y="143"/>
                      </a:cubicBezTo>
                      <a:cubicBezTo>
                        <a:pt x="1576" y="54"/>
                        <a:pt x="1486" y="0"/>
                        <a:pt x="1361" y="0"/>
                      </a:cubicBezTo>
                      <a:cubicBezTo>
                        <a:pt x="1271" y="0"/>
                        <a:pt x="1182" y="36"/>
                        <a:pt x="1110" y="72"/>
                      </a:cubicBezTo>
                      <a:cubicBezTo>
                        <a:pt x="1039" y="107"/>
                        <a:pt x="985" y="179"/>
                        <a:pt x="931" y="268"/>
                      </a:cubicBezTo>
                      <a:cubicBezTo>
                        <a:pt x="914" y="179"/>
                        <a:pt x="860" y="125"/>
                        <a:pt x="806" y="72"/>
                      </a:cubicBezTo>
                      <a:cubicBezTo>
                        <a:pt x="735" y="36"/>
                        <a:pt x="663" y="0"/>
                        <a:pt x="574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0" name="Google Shape;670;p15"/>
                <p:cNvSpPr/>
                <p:nvPr/>
              </p:nvSpPr>
              <p:spPr>
                <a:xfrm>
                  <a:off x="6795350" y="2855250"/>
                  <a:ext cx="4950" cy="4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" h="1665" extrusionOk="0">
                      <a:moveTo>
                        <a:pt x="0" y="1"/>
                      </a:moveTo>
                      <a:lnTo>
                        <a:pt x="0" y="251"/>
                      </a:lnTo>
                      <a:lnTo>
                        <a:pt x="197" y="251"/>
                      </a:lnTo>
                      <a:lnTo>
                        <a:pt x="197" y="1"/>
                      </a:lnTo>
                      <a:close/>
                      <a:moveTo>
                        <a:pt x="0" y="466"/>
                      </a:moveTo>
                      <a:lnTo>
                        <a:pt x="0" y="1665"/>
                      </a:lnTo>
                      <a:lnTo>
                        <a:pt x="197" y="1665"/>
                      </a:lnTo>
                      <a:lnTo>
                        <a:pt x="197" y="466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1" name="Google Shape;671;p15"/>
                <p:cNvSpPr/>
                <p:nvPr/>
              </p:nvSpPr>
              <p:spPr>
                <a:xfrm>
                  <a:off x="6806075" y="2866000"/>
                  <a:ext cx="25525" cy="3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1" h="1235" extrusionOk="0">
                      <a:moveTo>
                        <a:pt x="591" y="0"/>
                      </a:moveTo>
                      <a:cubicBezTo>
                        <a:pt x="502" y="0"/>
                        <a:pt x="430" y="18"/>
                        <a:pt x="377" y="54"/>
                      </a:cubicBezTo>
                      <a:cubicBezTo>
                        <a:pt x="305" y="89"/>
                        <a:pt x="251" y="143"/>
                        <a:pt x="198" y="215"/>
                      </a:cubicBezTo>
                      <a:lnTo>
                        <a:pt x="198" y="36"/>
                      </a:lnTo>
                      <a:lnTo>
                        <a:pt x="1" y="36"/>
                      </a:lnTo>
                      <a:lnTo>
                        <a:pt x="1" y="1235"/>
                      </a:lnTo>
                      <a:lnTo>
                        <a:pt x="198" y="1235"/>
                      </a:lnTo>
                      <a:lnTo>
                        <a:pt x="198" y="555"/>
                      </a:lnTo>
                      <a:cubicBezTo>
                        <a:pt x="198" y="447"/>
                        <a:pt x="234" y="358"/>
                        <a:pt x="305" y="286"/>
                      </a:cubicBezTo>
                      <a:cubicBezTo>
                        <a:pt x="359" y="215"/>
                        <a:pt x="448" y="179"/>
                        <a:pt x="556" y="179"/>
                      </a:cubicBezTo>
                      <a:cubicBezTo>
                        <a:pt x="645" y="179"/>
                        <a:pt x="699" y="215"/>
                        <a:pt x="753" y="268"/>
                      </a:cubicBezTo>
                      <a:cubicBezTo>
                        <a:pt x="788" y="322"/>
                        <a:pt x="824" y="412"/>
                        <a:pt x="824" y="519"/>
                      </a:cubicBezTo>
                      <a:lnTo>
                        <a:pt x="824" y="1235"/>
                      </a:lnTo>
                      <a:lnTo>
                        <a:pt x="1021" y="1235"/>
                      </a:lnTo>
                      <a:lnTo>
                        <a:pt x="1021" y="519"/>
                      </a:lnTo>
                      <a:cubicBezTo>
                        <a:pt x="1021" y="340"/>
                        <a:pt x="985" y="215"/>
                        <a:pt x="914" y="143"/>
                      </a:cubicBezTo>
                      <a:cubicBezTo>
                        <a:pt x="842" y="54"/>
                        <a:pt x="735" y="0"/>
                        <a:pt x="591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2" name="Google Shape;672;p15"/>
                <p:cNvSpPr/>
                <p:nvPr/>
              </p:nvSpPr>
              <p:spPr>
                <a:xfrm>
                  <a:off x="6833825" y="2866000"/>
                  <a:ext cx="27750" cy="3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" h="1271" extrusionOk="0">
                      <a:moveTo>
                        <a:pt x="591" y="179"/>
                      </a:moveTo>
                      <a:cubicBezTo>
                        <a:pt x="698" y="179"/>
                        <a:pt x="770" y="215"/>
                        <a:pt x="824" y="268"/>
                      </a:cubicBezTo>
                      <a:cubicBezTo>
                        <a:pt x="895" y="340"/>
                        <a:pt x="913" y="429"/>
                        <a:pt x="913" y="537"/>
                      </a:cubicBezTo>
                      <a:lnTo>
                        <a:pt x="215" y="537"/>
                      </a:lnTo>
                      <a:cubicBezTo>
                        <a:pt x="233" y="412"/>
                        <a:pt x="269" y="322"/>
                        <a:pt x="323" y="268"/>
                      </a:cubicBezTo>
                      <a:cubicBezTo>
                        <a:pt x="394" y="215"/>
                        <a:pt x="484" y="179"/>
                        <a:pt x="591" y="179"/>
                      </a:cubicBezTo>
                      <a:close/>
                      <a:moveTo>
                        <a:pt x="591" y="0"/>
                      </a:moveTo>
                      <a:cubicBezTo>
                        <a:pt x="412" y="0"/>
                        <a:pt x="269" y="72"/>
                        <a:pt x="161" y="179"/>
                      </a:cubicBezTo>
                      <a:cubicBezTo>
                        <a:pt x="54" y="304"/>
                        <a:pt x="0" y="447"/>
                        <a:pt x="0" y="644"/>
                      </a:cubicBezTo>
                      <a:cubicBezTo>
                        <a:pt x="0" y="841"/>
                        <a:pt x="54" y="984"/>
                        <a:pt x="179" y="1110"/>
                      </a:cubicBezTo>
                      <a:cubicBezTo>
                        <a:pt x="287" y="1217"/>
                        <a:pt x="430" y="1271"/>
                        <a:pt x="627" y="1271"/>
                      </a:cubicBezTo>
                      <a:cubicBezTo>
                        <a:pt x="698" y="1271"/>
                        <a:pt x="770" y="1253"/>
                        <a:pt x="859" y="1253"/>
                      </a:cubicBezTo>
                      <a:cubicBezTo>
                        <a:pt x="931" y="1235"/>
                        <a:pt x="1003" y="1199"/>
                        <a:pt x="1074" y="1181"/>
                      </a:cubicBezTo>
                      <a:lnTo>
                        <a:pt x="1074" y="984"/>
                      </a:lnTo>
                      <a:cubicBezTo>
                        <a:pt x="1003" y="1020"/>
                        <a:pt x="931" y="1056"/>
                        <a:pt x="859" y="1074"/>
                      </a:cubicBezTo>
                      <a:cubicBezTo>
                        <a:pt x="788" y="1092"/>
                        <a:pt x="716" y="1110"/>
                        <a:pt x="645" y="1110"/>
                      </a:cubicBezTo>
                      <a:cubicBezTo>
                        <a:pt x="502" y="1110"/>
                        <a:pt x="412" y="1074"/>
                        <a:pt x="340" y="1002"/>
                      </a:cubicBezTo>
                      <a:cubicBezTo>
                        <a:pt x="251" y="931"/>
                        <a:pt x="215" y="823"/>
                        <a:pt x="215" y="680"/>
                      </a:cubicBezTo>
                      <a:lnTo>
                        <a:pt x="1110" y="680"/>
                      </a:lnTo>
                      <a:lnTo>
                        <a:pt x="1110" y="591"/>
                      </a:lnTo>
                      <a:cubicBezTo>
                        <a:pt x="1110" y="412"/>
                        <a:pt x="1074" y="268"/>
                        <a:pt x="967" y="161"/>
                      </a:cubicBezTo>
                      <a:cubicBezTo>
                        <a:pt x="877" y="54"/>
                        <a:pt x="752" y="0"/>
                        <a:pt x="591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3" name="Google Shape;673;p15"/>
                <p:cNvSpPr/>
                <p:nvPr/>
              </p:nvSpPr>
              <p:spPr>
                <a:xfrm>
                  <a:off x="6722425" y="2925925"/>
                  <a:ext cx="43875" cy="6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5" h="2775" extrusionOk="0">
                      <a:moveTo>
                        <a:pt x="806" y="1"/>
                      </a:moveTo>
                      <a:cubicBezTo>
                        <a:pt x="698" y="1"/>
                        <a:pt x="573" y="19"/>
                        <a:pt x="466" y="37"/>
                      </a:cubicBezTo>
                      <a:cubicBezTo>
                        <a:pt x="341" y="55"/>
                        <a:pt x="215" y="73"/>
                        <a:pt x="72" y="126"/>
                      </a:cubicBezTo>
                      <a:lnTo>
                        <a:pt x="72" y="448"/>
                      </a:lnTo>
                      <a:cubicBezTo>
                        <a:pt x="215" y="395"/>
                        <a:pt x="341" y="359"/>
                        <a:pt x="448" y="341"/>
                      </a:cubicBezTo>
                      <a:cubicBezTo>
                        <a:pt x="555" y="323"/>
                        <a:pt x="663" y="305"/>
                        <a:pt x="770" y="305"/>
                      </a:cubicBezTo>
                      <a:cubicBezTo>
                        <a:pt x="949" y="305"/>
                        <a:pt x="1092" y="341"/>
                        <a:pt x="1182" y="413"/>
                      </a:cubicBezTo>
                      <a:cubicBezTo>
                        <a:pt x="1289" y="484"/>
                        <a:pt x="1325" y="592"/>
                        <a:pt x="1325" y="735"/>
                      </a:cubicBezTo>
                      <a:cubicBezTo>
                        <a:pt x="1325" y="860"/>
                        <a:pt x="1289" y="967"/>
                        <a:pt x="1182" y="1039"/>
                      </a:cubicBezTo>
                      <a:cubicBezTo>
                        <a:pt x="1092" y="1110"/>
                        <a:pt x="967" y="1146"/>
                        <a:pt x="788" y="1146"/>
                      </a:cubicBezTo>
                      <a:lnTo>
                        <a:pt x="448" y="1146"/>
                      </a:lnTo>
                      <a:lnTo>
                        <a:pt x="448" y="1450"/>
                      </a:lnTo>
                      <a:lnTo>
                        <a:pt x="770" y="1450"/>
                      </a:lnTo>
                      <a:cubicBezTo>
                        <a:pt x="967" y="1450"/>
                        <a:pt x="1110" y="1486"/>
                        <a:pt x="1235" y="1576"/>
                      </a:cubicBezTo>
                      <a:cubicBezTo>
                        <a:pt x="1343" y="1665"/>
                        <a:pt x="1396" y="1790"/>
                        <a:pt x="1396" y="1952"/>
                      </a:cubicBezTo>
                      <a:cubicBezTo>
                        <a:pt x="1396" y="2113"/>
                        <a:pt x="1343" y="2256"/>
                        <a:pt x="1217" y="2345"/>
                      </a:cubicBezTo>
                      <a:cubicBezTo>
                        <a:pt x="1092" y="2435"/>
                        <a:pt x="931" y="2470"/>
                        <a:pt x="698" y="2470"/>
                      </a:cubicBezTo>
                      <a:cubicBezTo>
                        <a:pt x="573" y="2470"/>
                        <a:pt x="448" y="2453"/>
                        <a:pt x="323" y="2435"/>
                      </a:cubicBezTo>
                      <a:cubicBezTo>
                        <a:pt x="197" y="2399"/>
                        <a:pt x="90" y="2345"/>
                        <a:pt x="1" y="2292"/>
                      </a:cubicBezTo>
                      <a:lnTo>
                        <a:pt x="1" y="2649"/>
                      </a:lnTo>
                      <a:cubicBezTo>
                        <a:pt x="126" y="2685"/>
                        <a:pt x="251" y="2721"/>
                        <a:pt x="358" y="2739"/>
                      </a:cubicBezTo>
                      <a:cubicBezTo>
                        <a:pt x="484" y="2757"/>
                        <a:pt x="591" y="2775"/>
                        <a:pt x="716" y="2775"/>
                      </a:cubicBezTo>
                      <a:cubicBezTo>
                        <a:pt x="1038" y="2775"/>
                        <a:pt x="1307" y="2703"/>
                        <a:pt x="1486" y="2560"/>
                      </a:cubicBezTo>
                      <a:cubicBezTo>
                        <a:pt x="1665" y="2417"/>
                        <a:pt x="1754" y="2202"/>
                        <a:pt x="1754" y="1952"/>
                      </a:cubicBezTo>
                      <a:cubicBezTo>
                        <a:pt x="1754" y="1773"/>
                        <a:pt x="1701" y="1629"/>
                        <a:pt x="1611" y="1522"/>
                      </a:cubicBezTo>
                      <a:cubicBezTo>
                        <a:pt x="1504" y="1397"/>
                        <a:pt x="1378" y="1325"/>
                        <a:pt x="1200" y="1289"/>
                      </a:cubicBezTo>
                      <a:cubicBezTo>
                        <a:pt x="1361" y="1236"/>
                        <a:pt x="1486" y="1182"/>
                        <a:pt x="1557" y="1075"/>
                      </a:cubicBezTo>
                      <a:cubicBezTo>
                        <a:pt x="1647" y="967"/>
                        <a:pt x="1683" y="842"/>
                        <a:pt x="1683" y="699"/>
                      </a:cubicBezTo>
                      <a:cubicBezTo>
                        <a:pt x="1683" y="484"/>
                        <a:pt x="1611" y="323"/>
                        <a:pt x="1450" y="198"/>
                      </a:cubicBezTo>
                      <a:cubicBezTo>
                        <a:pt x="1289" y="73"/>
                        <a:pt x="1074" y="1"/>
                        <a:pt x="806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4" name="Google Shape;674;p15"/>
                <p:cNvSpPr/>
                <p:nvPr/>
              </p:nvSpPr>
              <p:spPr>
                <a:xfrm>
                  <a:off x="6772075" y="2927275"/>
                  <a:ext cx="43425" cy="6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7" h="2721" extrusionOk="0">
                      <a:moveTo>
                        <a:pt x="126" y="1"/>
                      </a:moveTo>
                      <a:lnTo>
                        <a:pt x="126" y="1343"/>
                      </a:lnTo>
                      <a:cubicBezTo>
                        <a:pt x="216" y="1289"/>
                        <a:pt x="323" y="1253"/>
                        <a:pt x="412" y="1235"/>
                      </a:cubicBezTo>
                      <a:cubicBezTo>
                        <a:pt x="520" y="1218"/>
                        <a:pt x="609" y="1200"/>
                        <a:pt x="699" y="1200"/>
                      </a:cubicBezTo>
                      <a:cubicBezTo>
                        <a:pt x="914" y="1200"/>
                        <a:pt x="1075" y="1271"/>
                        <a:pt x="1200" y="1379"/>
                      </a:cubicBezTo>
                      <a:cubicBezTo>
                        <a:pt x="1307" y="1486"/>
                        <a:pt x="1379" y="1629"/>
                        <a:pt x="1379" y="1808"/>
                      </a:cubicBezTo>
                      <a:cubicBezTo>
                        <a:pt x="1379" y="2005"/>
                        <a:pt x="1307" y="2148"/>
                        <a:pt x="1200" y="2255"/>
                      </a:cubicBezTo>
                      <a:cubicBezTo>
                        <a:pt x="1075" y="2363"/>
                        <a:pt x="914" y="2416"/>
                        <a:pt x="699" y="2416"/>
                      </a:cubicBezTo>
                      <a:cubicBezTo>
                        <a:pt x="574" y="2416"/>
                        <a:pt x="448" y="2399"/>
                        <a:pt x="341" y="2381"/>
                      </a:cubicBezTo>
                      <a:cubicBezTo>
                        <a:pt x="234" y="2345"/>
                        <a:pt x="108" y="2309"/>
                        <a:pt x="1" y="2238"/>
                      </a:cubicBezTo>
                      <a:lnTo>
                        <a:pt x="1" y="2613"/>
                      </a:lnTo>
                      <a:cubicBezTo>
                        <a:pt x="126" y="2649"/>
                        <a:pt x="251" y="2667"/>
                        <a:pt x="377" y="2685"/>
                      </a:cubicBezTo>
                      <a:cubicBezTo>
                        <a:pt x="484" y="2721"/>
                        <a:pt x="591" y="2721"/>
                        <a:pt x="717" y="2721"/>
                      </a:cubicBezTo>
                      <a:cubicBezTo>
                        <a:pt x="1039" y="2721"/>
                        <a:pt x="1289" y="2649"/>
                        <a:pt x="1468" y="2488"/>
                      </a:cubicBezTo>
                      <a:cubicBezTo>
                        <a:pt x="1647" y="2327"/>
                        <a:pt x="1737" y="2094"/>
                        <a:pt x="1737" y="1808"/>
                      </a:cubicBezTo>
                      <a:cubicBezTo>
                        <a:pt x="1737" y="1540"/>
                        <a:pt x="1647" y="1307"/>
                        <a:pt x="1468" y="1146"/>
                      </a:cubicBezTo>
                      <a:cubicBezTo>
                        <a:pt x="1307" y="985"/>
                        <a:pt x="1075" y="895"/>
                        <a:pt x="770" y="895"/>
                      </a:cubicBezTo>
                      <a:cubicBezTo>
                        <a:pt x="717" y="895"/>
                        <a:pt x="663" y="913"/>
                        <a:pt x="609" y="913"/>
                      </a:cubicBezTo>
                      <a:cubicBezTo>
                        <a:pt x="556" y="931"/>
                        <a:pt x="502" y="931"/>
                        <a:pt x="448" y="949"/>
                      </a:cubicBezTo>
                      <a:lnTo>
                        <a:pt x="448" y="305"/>
                      </a:lnTo>
                      <a:lnTo>
                        <a:pt x="1540" y="305"/>
                      </a:lnTo>
                      <a:lnTo>
                        <a:pt x="1540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5" name="Google Shape;675;p15"/>
                <p:cNvSpPr/>
                <p:nvPr/>
              </p:nvSpPr>
              <p:spPr>
                <a:xfrm>
                  <a:off x="7116575" y="2653025"/>
                  <a:ext cx="45650" cy="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6" h="2757" extrusionOk="0">
                      <a:moveTo>
                        <a:pt x="913" y="287"/>
                      </a:moveTo>
                      <a:cubicBezTo>
                        <a:pt x="1074" y="287"/>
                        <a:pt x="1181" y="323"/>
                        <a:pt x="1271" y="395"/>
                      </a:cubicBezTo>
                      <a:cubicBezTo>
                        <a:pt x="1360" y="466"/>
                        <a:pt x="1414" y="574"/>
                        <a:pt x="1414" y="717"/>
                      </a:cubicBezTo>
                      <a:cubicBezTo>
                        <a:pt x="1414" y="860"/>
                        <a:pt x="1360" y="967"/>
                        <a:pt x="1271" y="1039"/>
                      </a:cubicBezTo>
                      <a:cubicBezTo>
                        <a:pt x="1181" y="1128"/>
                        <a:pt x="1074" y="1164"/>
                        <a:pt x="913" y="1164"/>
                      </a:cubicBezTo>
                      <a:cubicBezTo>
                        <a:pt x="752" y="1164"/>
                        <a:pt x="627" y="1128"/>
                        <a:pt x="555" y="1039"/>
                      </a:cubicBezTo>
                      <a:cubicBezTo>
                        <a:pt x="465" y="967"/>
                        <a:pt x="412" y="860"/>
                        <a:pt x="412" y="717"/>
                      </a:cubicBezTo>
                      <a:cubicBezTo>
                        <a:pt x="412" y="574"/>
                        <a:pt x="465" y="466"/>
                        <a:pt x="555" y="395"/>
                      </a:cubicBezTo>
                      <a:cubicBezTo>
                        <a:pt x="627" y="323"/>
                        <a:pt x="752" y="287"/>
                        <a:pt x="913" y="287"/>
                      </a:cubicBezTo>
                      <a:close/>
                      <a:moveTo>
                        <a:pt x="913" y="1450"/>
                      </a:moveTo>
                      <a:cubicBezTo>
                        <a:pt x="1092" y="1450"/>
                        <a:pt x="1217" y="1486"/>
                        <a:pt x="1324" y="1576"/>
                      </a:cubicBezTo>
                      <a:cubicBezTo>
                        <a:pt x="1414" y="1665"/>
                        <a:pt x="1468" y="1808"/>
                        <a:pt x="1468" y="1969"/>
                      </a:cubicBezTo>
                      <a:cubicBezTo>
                        <a:pt x="1468" y="2113"/>
                        <a:pt x="1414" y="2256"/>
                        <a:pt x="1324" y="2345"/>
                      </a:cubicBezTo>
                      <a:cubicBezTo>
                        <a:pt x="1217" y="2435"/>
                        <a:pt x="1092" y="2470"/>
                        <a:pt x="913" y="2470"/>
                      </a:cubicBezTo>
                      <a:cubicBezTo>
                        <a:pt x="734" y="2470"/>
                        <a:pt x="609" y="2435"/>
                        <a:pt x="501" y="2345"/>
                      </a:cubicBezTo>
                      <a:cubicBezTo>
                        <a:pt x="412" y="2256"/>
                        <a:pt x="358" y="2130"/>
                        <a:pt x="358" y="1969"/>
                      </a:cubicBezTo>
                      <a:cubicBezTo>
                        <a:pt x="358" y="1808"/>
                        <a:pt x="412" y="1665"/>
                        <a:pt x="501" y="1576"/>
                      </a:cubicBezTo>
                      <a:cubicBezTo>
                        <a:pt x="609" y="1486"/>
                        <a:pt x="734" y="1450"/>
                        <a:pt x="913" y="1450"/>
                      </a:cubicBezTo>
                      <a:close/>
                      <a:moveTo>
                        <a:pt x="913" y="1"/>
                      </a:moveTo>
                      <a:cubicBezTo>
                        <a:pt x="644" y="1"/>
                        <a:pt x="448" y="55"/>
                        <a:pt x="287" y="180"/>
                      </a:cubicBezTo>
                      <a:cubicBezTo>
                        <a:pt x="143" y="305"/>
                        <a:pt x="54" y="466"/>
                        <a:pt x="54" y="681"/>
                      </a:cubicBezTo>
                      <a:cubicBezTo>
                        <a:pt x="54" y="842"/>
                        <a:pt x="108" y="967"/>
                        <a:pt x="179" y="1075"/>
                      </a:cubicBezTo>
                      <a:cubicBezTo>
                        <a:pt x="269" y="1182"/>
                        <a:pt x="394" y="1254"/>
                        <a:pt x="555" y="1289"/>
                      </a:cubicBezTo>
                      <a:cubicBezTo>
                        <a:pt x="376" y="1325"/>
                        <a:pt x="233" y="1415"/>
                        <a:pt x="143" y="1522"/>
                      </a:cubicBezTo>
                      <a:cubicBezTo>
                        <a:pt x="54" y="1647"/>
                        <a:pt x="0" y="1790"/>
                        <a:pt x="0" y="1969"/>
                      </a:cubicBezTo>
                      <a:cubicBezTo>
                        <a:pt x="0" y="2220"/>
                        <a:pt x="72" y="2417"/>
                        <a:pt x="233" y="2560"/>
                      </a:cubicBezTo>
                      <a:cubicBezTo>
                        <a:pt x="394" y="2703"/>
                        <a:pt x="627" y="2757"/>
                        <a:pt x="913" y="2757"/>
                      </a:cubicBezTo>
                      <a:cubicBezTo>
                        <a:pt x="1199" y="2757"/>
                        <a:pt x="1432" y="2703"/>
                        <a:pt x="1593" y="2560"/>
                      </a:cubicBezTo>
                      <a:cubicBezTo>
                        <a:pt x="1754" y="2417"/>
                        <a:pt x="1825" y="2220"/>
                        <a:pt x="1825" y="1969"/>
                      </a:cubicBezTo>
                      <a:cubicBezTo>
                        <a:pt x="1825" y="1790"/>
                        <a:pt x="1772" y="1647"/>
                        <a:pt x="1682" y="1522"/>
                      </a:cubicBezTo>
                      <a:cubicBezTo>
                        <a:pt x="1593" y="1415"/>
                        <a:pt x="1450" y="1325"/>
                        <a:pt x="1271" y="1289"/>
                      </a:cubicBezTo>
                      <a:cubicBezTo>
                        <a:pt x="1432" y="1254"/>
                        <a:pt x="1557" y="1182"/>
                        <a:pt x="1629" y="1075"/>
                      </a:cubicBezTo>
                      <a:cubicBezTo>
                        <a:pt x="1718" y="967"/>
                        <a:pt x="1772" y="842"/>
                        <a:pt x="1772" y="681"/>
                      </a:cubicBezTo>
                      <a:cubicBezTo>
                        <a:pt x="1772" y="466"/>
                        <a:pt x="1682" y="305"/>
                        <a:pt x="1539" y="180"/>
                      </a:cubicBezTo>
                      <a:cubicBezTo>
                        <a:pt x="1378" y="55"/>
                        <a:pt x="1181" y="1"/>
                        <a:pt x="913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6" name="Google Shape;676;p15"/>
                <p:cNvSpPr/>
                <p:nvPr/>
              </p:nvSpPr>
              <p:spPr>
                <a:xfrm>
                  <a:off x="7164425" y="2653925"/>
                  <a:ext cx="48800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2" h="2685" extrusionOk="0">
                      <a:moveTo>
                        <a:pt x="1218" y="323"/>
                      </a:moveTo>
                      <a:lnTo>
                        <a:pt x="1218" y="1754"/>
                      </a:lnTo>
                      <a:lnTo>
                        <a:pt x="305" y="1754"/>
                      </a:lnTo>
                      <a:lnTo>
                        <a:pt x="1218" y="323"/>
                      </a:lnTo>
                      <a:close/>
                      <a:moveTo>
                        <a:pt x="1128" y="1"/>
                      </a:moveTo>
                      <a:lnTo>
                        <a:pt x="1" y="1701"/>
                      </a:lnTo>
                      <a:lnTo>
                        <a:pt x="1" y="2041"/>
                      </a:lnTo>
                      <a:lnTo>
                        <a:pt x="1218" y="2041"/>
                      </a:lnTo>
                      <a:lnTo>
                        <a:pt x="1218" y="2685"/>
                      </a:lnTo>
                      <a:lnTo>
                        <a:pt x="1576" y="2685"/>
                      </a:lnTo>
                      <a:lnTo>
                        <a:pt x="1576" y="2041"/>
                      </a:lnTo>
                      <a:lnTo>
                        <a:pt x="1952" y="2041"/>
                      </a:lnTo>
                      <a:lnTo>
                        <a:pt x="1952" y="1754"/>
                      </a:lnTo>
                      <a:lnTo>
                        <a:pt x="1576" y="1754"/>
                      </a:lnTo>
                      <a:lnTo>
                        <a:pt x="1576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7" name="Google Shape;677;p15"/>
                <p:cNvSpPr/>
                <p:nvPr/>
              </p:nvSpPr>
              <p:spPr>
                <a:xfrm>
                  <a:off x="7117025" y="2761300"/>
                  <a:ext cx="59075" cy="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3" h="2614" extrusionOk="0">
                      <a:moveTo>
                        <a:pt x="0" y="1"/>
                      </a:moveTo>
                      <a:lnTo>
                        <a:pt x="0" y="2613"/>
                      </a:lnTo>
                      <a:lnTo>
                        <a:pt x="537" y="2613"/>
                      </a:lnTo>
                      <a:lnTo>
                        <a:pt x="537" y="1826"/>
                      </a:lnTo>
                      <a:lnTo>
                        <a:pt x="966" y="1378"/>
                      </a:lnTo>
                      <a:lnTo>
                        <a:pt x="1682" y="2613"/>
                      </a:lnTo>
                      <a:lnTo>
                        <a:pt x="2362" y="2613"/>
                      </a:lnTo>
                      <a:lnTo>
                        <a:pt x="1324" y="1021"/>
                      </a:lnTo>
                      <a:lnTo>
                        <a:pt x="2309" y="1"/>
                      </a:lnTo>
                      <a:lnTo>
                        <a:pt x="1611" y="1"/>
                      </a:lnTo>
                      <a:lnTo>
                        <a:pt x="537" y="1164"/>
                      </a:lnTo>
                      <a:lnTo>
                        <a:pt x="537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8" name="Google Shape;678;p15"/>
                <p:cNvSpPr/>
                <p:nvPr/>
              </p:nvSpPr>
              <p:spPr>
                <a:xfrm>
                  <a:off x="7181425" y="2778300"/>
                  <a:ext cx="30900" cy="4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6" h="1934" extrusionOk="0">
                      <a:moveTo>
                        <a:pt x="896" y="1"/>
                      </a:moveTo>
                      <a:cubicBezTo>
                        <a:pt x="824" y="1"/>
                        <a:pt x="753" y="18"/>
                        <a:pt x="681" y="54"/>
                      </a:cubicBezTo>
                      <a:cubicBezTo>
                        <a:pt x="627" y="90"/>
                        <a:pt x="556" y="180"/>
                        <a:pt x="466" y="305"/>
                      </a:cubicBezTo>
                      <a:lnTo>
                        <a:pt x="466" y="36"/>
                      </a:lnTo>
                      <a:lnTo>
                        <a:pt x="1" y="36"/>
                      </a:lnTo>
                      <a:lnTo>
                        <a:pt x="1" y="1933"/>
                      </a:lnTo>
                      <a:lnTo>
                        <a:pt x="502" y="1933"/>
                      </a:lnTo>
                      <a:lnTo>
                        <a:pt x="502" y="1343"/>
                      </a:lnTo>
                      <a:cubicBezTo>
                        <a:pt x="502" y="1021"/>
                        <a:pt x="520" y="806"/>
                        <a:pt x="556" y="716"/>
                      </a:cubicBezTo>
                      <a:cubicBezTo>
                        <a:pt x="574" y="609"/>
                        <a:pt x="609" y="537"/>
                        <a:pt x="663" y="502"/>
                      </a:cubicBezTo>
                      <a:cubicBezTo>
                        <a:pt x="717" y="466"/>
                        <a:pt x="770" y="448"/>
                        <a:pt x="842" y="448"/>
                      </a:cubicBezTo>
                      <a:cubicBezTo>
                        <a:pt x="914" y="448"/>
                        <a:pt x="1003" y="466"/>
                        <a:pt x="1075" y="520"/>
                      </a:cubicBezTo>
                      <a:lnTo>
                        <a:pt x="1236" y="90"/>
                      </a:lnTo>
                      <a:cubicBezTo>
                        <a:pt x="1128" y="18"/>
                        <a:pt x="1021" y="1"/>
                        <a:pt x="896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9" name="Google Shape;679;p15"/>
                <p:cNvSpPr/>
                <p:nvPr/>
              </p:nvSpPr>
              <p:spPr>
                <a:xfrm>
                  <a:off x="7078550" y="2855250"/>
                  <a:ext cx="26400" cy="4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6" h="1665" extrusionOk="0">
                      <a:moveTo>
                        <a:pt x="0" y="1"/>
                      </a:moveTo>
                      <a:lnTo>
                        <a:pt x="0" y="1665"/>
                      </a:lnTo>
                      <a:lnTo>
                        <a:pt x="197" y="1665"/>
                      </a:lnTo>
                      <a:lnTo>
                        <a:pt x="197" y="1074"/>
                      </a:lnTo>
                      <a:lnTo>
                        <a:pt x="805" y="1665"/>
                      </a:lnTo>
                      <a:lnTo>
                        <a:pt x="1056" y="1665"/>
                      </a:lnTo>
                      <a:lnTo>
                        <a:pt x="394" y="1021"/>
                      </a:lnTo>
                      <a:lnTo>
                        <a:pt x="1038" y="466"/>
                      </a:lnTo>
                      <a:lnTo>
                        <a:pt x="787" y="466"/>
                      </a:lnTo>
                      <a:lnTo>
                        <a:pt x="197" y="985"/>
                      </a:lnTo>
                      <a:lnTo>
                        <a:pt x="197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0" name="Google Shape;680;p15"/>
                <p:cNvSpPr/>
                <p:nvPr/>
              </p:nvSpPr>
              <p:spPr>
                <a:xfrm>
                  <a:off x="7104925" y="2866000"/>
                  <a:ext cx="17475" cy="3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1235" extrusionOk="0">
                      <a:moveTo>
                        <a:pt x="609" y="0"/>
                      </a:moveTo>
                      <a:cubicBezTo>
                        <a:pt x="502" y="0"/>
                        <a:pt x="430" y="18"/>
                        <a:pt x="359" y="54"/>
                      </a:cubicBezTo>
                      <a:cubicBezTo>
                        <a:pt x="287" y="89"/>
                        <a:pt x="234" y="143"/>
                        <a:pt x="198" y="215"/>
                      </a:cubicBezTo>
                      <a:lnTo>
                        <a:pt x="198" y="36"/>
                      </a:lnTo>
                      <a:lnTo>
                        <a:pt x="1" y="36"/>
                      </a:lnTo>
                      <a:lnTo>
                        <a:pt x="1" y="1235"/>
                      </a:lnTo>
                      <a:lnTo>
                        <a:pt x="198" y="1235"/>
                      </a:lnTo>
                      <a:lnTo>
                        <a:pt x="198" y="608"/>
                      </a:lnTo>
                      <a:cubicBezTo>
                        <a:pt x="198" y="465"/>
                        <a:pt x="234" y="358"/>
                        <a:pt x="287" y="286"/>
                      </a:cubicBezTo>
                      <a:cubicBezTo>
                        <a:pt x="341" y="215"/>
                        <a:pt x="430" y="179"/>
                        <a:pt x="538" y="179"/>
                      </a:cubicBezTo>
                      <a:cubicBezTo>
                        <a:pt x="574" y="179"/>
                        <a:pt x="609" y="179"/>
                        <a:pt x="627" y="197"/>
                      </a:cubicBezTo>
                      <a:cubicBezTo>
                        <a:pt x="663" y="197"/>
                        <a:pt x="681" y="215"/>
                        <a:pt x="699" y="215"/>
                      </a:cubicBezTo>
                      <a:lnTo>
                        <a:pt x="699" y="18"/>
                      </a:lnTo>
                      <a:lnTo>
                        <a:pt x="645" y="18"/>
                      </a:lnTo>
                      <a:cubicBezTo>
                        <a:pt x="627" y="18"/>
                        <a:pt x="609" y="0"/>
                        <a:pt x="609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1" name="Google Shape;681;p15"/>
                <p:cNvSpPr/>
                <p:nvPr/>
              </p:nvSpPr>
              <p:spPr>
                <a:xfrm>
                  <a:off x="7119250" y="2866875"/>
                  <a:ext cx="29100" cy="4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" h="1666" extrusionOk="0">
                      <a:moveTo>
                        <a:pt x="1" y="1"/>
                      </a:moveTo>
                      <a:lnTo>
                        <a:pt x="484" y="1182"/>
                      </a:lnTo>
                      <a:lnTo>
                        <a:pt x="448" y="1271"/>
                      </a:lnTo>
                      <a:cubicBezTo>
                        <a:pt x="412" y="1361"/>
                        <a:pt x="376" y="1432"/>
                        <a:pt x="341" y="1450"/>
                      </a:cubicBezTo>
                      <a:cubicBezTo>
                        <a:pt x="323" y="1486"/>
                        <a:pt x="269" y="1486"/>
                        <a:pt x="215" y="1486"/>
                      </a:cubicBezTo>
                      <a:lnTo>
                        <a:pt x="108" y="1486"/>
                      </a:lnTo>
                      <a:lnTo>
                        <a:pt x="108" y="1665"/>
                      </a:lnTo>
                      <a:lnTo>
                        <a:pt x="269" y="1665"/>
                      </a:lnTo>
                      <a:cubicBezTo>
                        <a:pt x="358" y="1665"/>
                        <a:pt x="430" y="1629"/>
                        <a:pt x="466" y="1593"/>
                      </a:cubicBezTo>
                      <a:cubicBezTo>
                        <a:pt x="520" y="1558"/>
                        <a:pt x="573" y="1450"/>
                        <a:pt x="645" y="1307"/>
                      </a:cubicBezTo>
                      <a:lnTo>
                        <a:pt x="1164" y="1"/>
                      </a:lnTo>
                      <a:lnTo>
                        <a:pt x="949" y="1"/>
                      </a:lnTo>
                      <a:lnTo>
                        <a:pt x="573" y="949"/>
                      </a:lnTo>
                      <a:lnTo>
                        <a:pt x="197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2" name="Google Shape;682;p15"/>
                <p:cNvSpPr/>
                <p:nvPr/>
              </p:nvSpPr>
              <p:spPr>
                <a:xfrm>
                  <a:off x="7148325" y="2866000"/>
                  <a:ext cx="26875" cy="4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5" h="1701" extrusionOk="0">
                      <a:moveTo>
                        <a:pt x="538" y="179"/>
                      </a:moveTo>
                      <a:cubicBezTo>
                        <a:pt x="645" y="179"/>
                        <a:pt x="717" y="215"/>
                        <a:pt x="770" y="304"/>
                      </a:cubicBezTo>
                      <a:cubicBezTo>
                        <a:pt x="842" y="376"/>
                        <a:pt x="860" y="501"/>
                        <a:pt x="860" y="644"/>
                      </a:cubicBezTo>
                      <a:cubicBezTo>
                        <a:pt x="860" y="787"/>
                        <a:pt x="842" y="895"/>
                        <a:pt x="770" y="984"/>
                      </a:cubicBezTo>
                      <a:cubicBezTo>
                        <a:pt x="717" y="1056"/>
                        <a:pt x="645" y="1110"/>
                        <a:pt x="538" y="1110"/>
                      </a:cubicBezTo>
                      <a:cubicBezTo>
                        <a:pt x="430" y="1110"/>
                        <a:pt x="341" y="1056"/>
                        <a:pt x="287" y="984"/>
                      </a:cubicBezTo>
                      <a:cubicBezTo>
                        <a:pt x="233" y="895"/>
                        <a:pt x="198" y="787"/>
                        <a:pt x="198" y="644"/>
                      </a:cubicBezTo>
                      <a:cubicBezTo>
                        <a:pt x="198" y="501"/>
                        <a:pt x="233" y="376"/>
                        <a:pt x="287" y="304"/>
                      </a:cubicBezTo>
                      <a:cubicBezTo>
                        <a:pt x="341" y="215"/>
                        <a:pt x="430" y="179"/>
                        <a:pt x="538" y="179"/>
                      </a:cubicBezTo>
                      <a:close/>
                      <a:moveTo>
                        <a:pt x="573" y="0"/>
                      </a:moveTo>
                      <a:cubicBezTo>
                        <a:pt x="502" y="0"/>
                        <a:pt x="412" y="18"/>
                        <a:pt x="359" y="54"/>
                      </a:cubicBezTo>
                      <a:cubicBezTo>
                        <a:pt x="287" y="89"/>
                        <a:pt x="233" y="143"/>
                        <a:pt x="198" y="215"/>
                      </a:cubicBezTo>
                      <a:lnTo>
                        <a:pt x="198" y="36"/>
                      </a:lnTo>
                      <a:lnTo>
                        <a:pt x="1" y="36"/>
                      </a:lnTo>
                      <a:lnTo>
                        <a:pt x="1" y="1700"/>
                      </a:lnTo>
                      <a:lnTo>
                        <a:pt x="198" y="1700"/>
                      </a:lnTo>
                      <a:lnTo>
                        <a:pt x="198" y="1056"/>
                      </a:lnTo>
                      <a:cubicBezTo>
                        <a:pt x="233" y="1127"/>
                        <a:pt x="287" y="1181"/>
                        <a:pt x="359" y="1217"/>
                      </a:cubicBezTo>
                      <a:cubicBezTo>
                        <a:pt x="412" y="1253"/>
                        <a:pt x="502" y="1271"/>
                        <a:pt x="573" y="1271"/>
                      </a:cubicBezTo>
                      <a:cubicBezTo>
                        <a:pt x="734" y="1271"/>
                        <a:pt x="842" y="1217"/>
                        <a:pt x="931" y="1092"/>
                      </a:cubicBezTo>
                      <a:cubicBezTo>
                        <a:pt x="1021" y="984"/>
                        <a:pt x="1074" y="823"/>
                        <a:pt x="1074" y="644"/>
                      </a:cubicBezTo>
                      <a:cubicBezTo>
                        <a:pt x="1074" y="447"/>
                        <a:pt x="1021" y="304"/>
                        <a:pt x="931" y="179"/>
                      </a:cubicBezTo>
                      <a:cubicBezTo>
                        <a:pt x="842" y="72"/>
                        <a:pt x="734" y="0"/>
                        <a:pt x="573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3" name="Google Shape;683;p15"/>
                <p:cNvSpPr/>
                <p:nvPr/>
              </p:nvSpPr>
              <p:spPr>
                <a:xfrm>
                  <a:off x="7174275" y="2858375"/>
                  <a:ext cx="18825" cy="3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" h="1540" extrusionOk="0">
                      <a:moveTo>
                        <a:pt x="144" y="1"/>
                      </a:moveTo>
                      <a:lnTo>
                        <a:pt x="144" y="341"/>
                      </a:lnTo>
                      <a:lnTo>
                        <a:pt x="1" y="341"/>
                      </a:lnTo>
                      <a:lnTo>
                        <a:pt x="1" y="502"/>
                      </a:lnTo>
                      <a:lnTo>
                        <a:pt x="144" y="502"/>
                      </a:lnTo>
                      <a:lnTo>
                        <a:pt x="144" y="1146"/>
                      </a:lnTo>
                      <a:cubicBezTo>
                        <a:pt x="144" y="1289"/>
                        <a:pt x="180" y="1397"/>
                        <a:pt x="233" y="1450"/>
                      </a:cubicBezTo>
                      <a:cubicBezTo>
                        <a:pt x="287" y="1522"/>
                        <a:pt x="394" y="1540"/>
                        <a:pt x="555" y="1540"/>
                      </a:cubicBezTo>
                      <a:lnTo>
                        <a:pt x="752" y="1540"/>
                      </a:lnTo>
                      <a:lnTo>
                        <a:pt x="752" y="1379"/>
                      </a:lnTo>
                      <a:lnTo>
                        <a:pt x="555" y="1379"/>
                      </a:lnTo>
                      <a:cubicBezTo>
                        <a:pt x="466" y="1379"/>
                        <a:pt x="412" y="1361"/>
                        <a:pt x="394" y="1343"/>
                      </a:cubicBezTo>
                      <a:cubicBezTo>
                        <a:pt x="359" y="1307"/>
                        <a:pt x="341" y="1253"/>
                        <a:pt x="341" y="1146"/>
                      </a:cubicBezTo>
                      <a:lnTo>
                        <a:pt x="341" y="502"/>
                      </a:lnTo>
                      <a:lnTo>
                        <a:pt x="752" y="502"/>
                      </a:lnTo>
                      <a:lnTo>
                        <a:pt x="752" y="341"/>
                      </a:lnTo>
                      <a:lnTo>
                        <a:pt x="341" y="341"/>
                      </a:lnTo>
                      <a:lnTo>
                        <a:pt x="341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4" name="Google Shape;684;p15"/>
                <p:cNvSpPr/>
                <p:nvPr/>
              </p:nvSpPr>
              <p:spPr>
                <a:xfrm>
                  <a:off x="7190375" y="2866000"/>
                  <a:ext cx="27325" cy="3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271" extrusionOk="0">
                      <a:moveTo>
                        <a:pt x="538" y="179"/>
                      </a:moveTo>
                      <a:cubicBezTo>
                        <a:pt x="645" y="179"/>
                        <a:pt x="735" y="215"/>
                        <a:pt x="788" y="304"/>
                      </a:cubicBezTo>
                      <a:cubicBezTo>
                        <a:pt x="860" y="376"/>
                        <a:pt x="896" y="501"/>
                        <a:pt x="896" y="644"/>
                      </a:cubicBezTo>
                      <a:cubicBezTo>
                        <a:pt x="896" y="787"/>
                        <a:pt x="860" y="895"/>
                        <a:pt x="788" y="984"/>
                      </a:cubicBezTo>
                      <a:cubicBezTo>
                        <a:pt x="735" y="1056"/>
                        <a:pt x="645" y="1110"/>
                        <a:pt x="538" y="1110"/>
                      </a:cubicBezTo>
                      <a:cubicBezTo>
                        <a:pt x="448" y="1110"/>
                        <a:pt x="359" y="1056"/>
                        <a:pt x="287" y="984"/>
                      </a:cubicBezTo>
                      <a:cubicBezTo>
                        <a:pt x="234" y="895"/>
                        <a:pt x="198" y="787"/>
                        <a:pt x="198" y="644"/>
                      </a:cubicBezTo>
                      <a:cubicBezTo>
                        <a:pt x="198" y="501"/>
                        <a:pt x="234" y="376"/>
                        <a:pt x="287" y="304"/>
                      </a:cubicBezTo>
                      <a:cubicBezTo>
                        <a:pt x="359" y="215"/>
                        <a:pt x="448" y="179"/>
                        <a:pt x="538" y="179"/>
                      </a:cubicBezTo>
                      <a:close/>
                      <a:moveTo>
                        <a:pt x="538" y="0"/>
                      </a:moveTo>
                      <a:cubicBezTo>
                        <a:pt x="377" y="0"/>
                        <a:pt x="234" y="72"/>
                        <a:pt x="144" y="179"/>
                      </a:cubicBezTo>
                      <a:cubicBezTo>
                        <a:pt x="37" y="286"/>
                        <a:pt x="1" y="447"/>
                        <a:pt x="1" y="644"/>
                      </a:cubicBezTo>
                      <a:cubicBezTo>
                        <a:pt x="1" y="841"/>
                        <a:pt x="37" y="984"/>
                        <a:pt x="144" y="1110"/>
                      </a:cubicBezTo>
                      <a:cubicBezTo>
                        <a:pt x="234" y="1217"/>
                        <a:pt x="377" y="1271"/>
                        <a:pt x="538" y="1271"/>
                      </a:cubicBezTo>
                      <a:cubicBezTo>
                        <a:pt x="717" y="1271"/>
                        <a:pt x="860" y="1217"/>
                        <a:pt x="949" y="1110"/>
                      </a:cubicBezTo>
                      <a:cubicBezTo>
                        <a:pt x="1039" y="984"/>
                        <a:pt x="1092" y="841"/>
                        <a:pt x="1092" y="644"/>
                      </a:cubicBezTo>
                      <a:cubicBezTo>
                        <a:pt x="1092" y="447"/>
                        <a:pt x="1039" y="286"/>
                        <a:pt x="949" y="179"/>
                      </a:cubicBezTo>
                      <a:cubicBezTo>
                        <a:pt x="860" y="72"/>
                        <a:pt x="717" y="0"/>
                        <a:pt x="538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5" name="Google Shape;685;p15"/>
                <p:cNvSpPr/>
                <p:nvPr/>
              </p:nvSpPr>
              <p:spPr>
                <a:xfrm>
                  <a:off x="7221700" y="2866000"/>
                  <a:ext cx="25075" cy="3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" h="1235" extrusionOk="0">
                      <a:moveTo>
                        <a:pt x="591" y="0"/>
                      </a:moveTo>
                      <a:cubicBezTo>
                        <a:pt x="502" y="0"/>
                        <a:pt x="430" y="18"/>
                        <a:pt x="358" y="54"/>
                      </a:cubicBezTo>
                      <a:cubicBezTo>
                        <a:pt x="305" y="89"/>
                        <a:pt x="251" y="143"/>
                        <a:pt x="197" y="215"/>
                      </a:cubicBezTo>
                      <a:lnTo>
                        <a:pt x="197" y="36"/>
                      </a:lnTo>
                      <a:lnTo>
                        <a:pt x="1" y="36"/>
                      </a:lnTo>
                      <a:lnTo>
                        <a:pt x="1" y="1235"/>
                      </a:lnTo>
                      <a:lnTo>
                        <a:pt x="197" y="1235"/>
                      </a:lnTo>
                      <a:lnTo>
                        <a:pt x="197" y="555"/>
                      </a:lnTo>
                      <a:cubicBezTo>
                        <a:pt x="197" y="447"/>
                        <a:pt x="233" y="358"/>
                        <a:pt x="287" y="286"/>
                      </a:cubicBezTo>
                      <a:cubicBezTo>
                        <a:pt x="358" y="215"/>
                        <a:pt x="430" y="179"/>
                        <a:pt x="537" y="179"/>
                      </a:cubicBezTo>
                      <a:cubicBezTo>
                        <a:pt x="627" y="179"/>
                        <a:pt x="698" y="215"/>
                        <a:pt x="734" y="268"/>
                      </a:cubicBezTo>
                      <a:cubicBezTo>
                        <a:pt x="788" y="322"/>
                        <a:pt x="806" y="412"/>
                        <a:pt x="806" y="519"/>
                      </a:cubicBezTo>
                      <a:lnTo>
                        <a:pt x="806" y="1235"/>
                      </a:lnTo>
                      <a:lnTo>
                        <a:pt x="1003" y="1235"/>
                      </a:lnTo>
                      <a:lnTo>
                        <a:pt x="1003" y="519"/>
                      </a:lnTo>
                      <a:cubicBezTo>
                        <a:pt x="1003" y="340"/>
                        <a:pt x="967" y="215"/>
                        <a:pt x="895" y="143"/>
                      </a:cubicBezTo>
                      <a:cubicBezTo>
                        <a:pt x="824" y="54"/>
                        <a:pt x="716" y="0"/>
                        <a:pt x="591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6" name="Google Shape;686;p15"/>
                <p:cNvSpPr/>
                <p:nvPr/>
              </p:nvSpPr>
              <p:spPr>
                <a:xfrm>
                  <a:off x="7117025" y="2925925"/>
                  <a:ext cx="44300" cy="6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2" h="2775" extrusionOk="0">
                      <a:moveTo>
                        <a:pt x="805" y="1"/>
                      </a:moveTo>
                      <a:cubicBezTo>
                        <a:pt x="716" y="1"/>
                        <a:pt x="591" y="19"/>
                        <a:pt x="465" y="37"/>
                      </a:cubicBezTo>
                      <a:cubicBezTo>
                        <a:pt x="358" y="55"/>
                        <a:pt x="233" y="73"/>
                        <a:pt x="90" y="126"/>
                      </a:cubicBezTo>
                      <a:lnTo>
                        <a:pt x="90" y="448"/>
                      </a:lnTo>
                      <a:cubicBezTo>
                        <a:pt x="233" y="395"/>
                        <a:pt x="358" y="359"/>
                        <a:pt x="465" y="341"/>
                      </a:cubicBezTo>
                      <a:cubicBezTo>
                        <a:pt x="573" y="323"/>
                        <a:pt x="680" y="305"/>
                        <a:pt x="787" y="305"/>
                      </a:cubicBezTo>
                      <a:cubicBezTo>
                        <a:pt x="966" y="305"/>
                        <a:pt x="1110" y="341"/>
                        <a:pt x="1199" y="413"/>
                      </a:cubicBezTo>
                      <a:cubicBezTo>
                        <a:pt x="1289" y="484"/>
                        <a:pt x="1342" y="592"/>
                        <a:pt x="1342" y="735"/>
                      </a:cubicBezTo>
                      <a:cubicBezTo>
                        <a:pt x="1342" y="860"/>
                        <a:pt x="1306" y="967"/>
                        <a:pt x="1199" y="1039"/>
                      </a:cubicBezTo>
                      <a:cubicBezTo>
                        <a:pt x="1110" y="1110"/>
                        <a:pt x="966" y="1146"/>
                        <a:pt x="787" y="1146"/>
                      </a:cubicBezTo>
                      <a:lnTo>
                        <a:pt x="465" y="1146"/>
                      </a:lnTo>
                      <a:lnTo>
                        <a:pt x="465" y="1450"/>
                      </a:lnTo>
                      <a:lnTo>
                        <a:pt x="787" y="1450"/>
                      </a:lnTo>
                      <a:cubicBezTo>
                        <a:pt x="984" y="1450"/>
                        <a:pt x="1127" y="1486"/>
                        <a:pt x="1235" y="1576"/>
                      </a:cubicBezTo>
                      <a:cubicBezTo>
                        <a:pt x="1360" y="1665"/>
                        <a:pt x="1414" y="1790"/>
                        <a:pt x="1414" y="1952"/>
                      </a:cubicBezTo>
                      <a:cubicBezTo>
                        <a:pt x="1414" y="2113"/>
                        <a:pt x="1342" y="2256"/>
                        <a:pt x="1235" y="2345"/>
                      </a:cubicBezTo>
                      <a:cubicBezTo>
                        <a:pt x="1110" y="2435"/>
                        <a:pt x="931" y="2470"/>
                        <a:pt x="716" y="2470"/>
                      </a:cubicBezTo>
                      <a:cubicBezTo>
                        <a:pt x="573" y="2470"/>
                        <a:pt x="465" y="2453"/>
                        <a:pt x="340" y="2435"/>
                      </a:cubicBezTo>
                      <a:cubicBezTo>
                        <a:pt x="215" y="2399"/>
                        <a:pt x="107" y="2345"/>
                        <a:pt x="0" y="2292"/>
                      </a:cubicBezTo>
                      <a:lnTo>
                        <a:pt x="0" y="2649"/>
                      </a:lnTo>
                      <a:cubicBezTo>
                        <a:pt x="143" y="2685"/>
                        <a:pt x="251" y="2721"/>
                        <a:pt x="376" y="2739"/>
                      </a:cubicBezTo>
                      <a:cubicBezTo>
                        <a:pt x="501" y="2757"/>
                        <a:pt x="609" y="2775"/>
                        <a:pt x="716" y="2775"/>
                      </a:cubicBezTo>
                      <a:cubicBezTo>
                        <a:pt x="1056" y="2775"/>
                        <a:pt x="1306" y="2703"/>
                        <a:pt x="1503" y="2560"/>
                      </a:cubicBezTo>
                      <a:cubicBezTo>
                        <a:pt x="1682" y="2417"/>
                        <a:pt x="1772" y="2202"/>
                        <a:pt x="1772" y="1952"/>
                      </a:cubicBezTo>
                      <a:cubicBezTo>
                        <a:pt x="1772" y="1773"/>
                        <a:pt x="1718" y="1629"/>
                        <a:pt x="1629" y="1522"/>
                      </a:cubicBezTo>
                      <a:cubicBezTo>
                        <a:pt x="1521" y="1397"/>
                        <a:pt x="1396" y="1325"/>
                        <a:pt x="1217" y="1289"/>
                      </a:cubicBezTo>
                      <a:cubicBezTo>
                        <a:pt x="1378" y="1236"/>
                        <a:pt x="1485" y="1182"/>
                        <a:pt x="1575" y="1075"/>
                      </a:cubicBezTo>
                      <a:cubicBezTo>
                        <a:pt x="1664" y="967"/>
                        <a:pt x="1700" y="842"/>
                        <a:pt x="1700" y="699"/>
                      </a:cubicBezTo>
                      <a:cubicBezTo>
                        <a:pt x="1700" y="484"/>
                        <a:pt x="1629" y="323"/>
                        <a:pt x="1467" y="198"/>
                      </a:cubicBezTo>
                      <a:cubicBezTo>
                        <a:pt x="1306" y="73"/>
                        <a:pt x="1092" y="1"/>
                        <a:pt x="805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7" name="Google Shape;687;p15"/>
                <p:cNvSpPr/>
                <p:nvPr/>
              </p:nvSpPr>
              <p:spPr>
                <a:xfrm>
                  <a:off x="7166675" y="2925925"/>
                  <a:ext cx="46100" cy="6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4" h="2775" extrusionOk="0">
                      <a:moveTo>
                        <a:pt x="949" y="1236"/>
                      </a:moveTo>
                      <a:cubicBezTo>
                        <a:pt x="1110" y="1236"/>
                        <a:pt x="1235" y="1307"/>
                        <a:pt x="1343" y="1415"/>
                      </a:cubicBezTo>
                      <a:cubicBezTo>
                        <a:pt x="1432" y="1522"/>
                        <a:pt x="1486" y="1665"/>
                        <a:pt x="1486" y="1862"/>
                      </a:cubicBezTo>
                      <a:cubicBezTo>
                        <a:pt x="1486" y="2059"/>
                        <a:pt x="1432" y="2202"/>
                        <a:pt x="1343" y="2327"/>
                      </a:cubicBezTo>
                      <a:cubicBezTo>
                        <a:pt x="1235" y="2435"/>
                        <a:pt x="1110" y="2488"/>
                        <a:pt x="949" y="2488"/>
                      </a:cubicBezTo>
                      <a:cubicBezTo>
                        <a:pt x="788" y="2488"/>
                        <a:pt x="663" y="2435"/>
                        <a:pt x="555" y="2327"/>
                      </a:cubicBezTo>
                      <a:cubicBezTo>
                        <a:pt x="466" y="2202"/>
                        <a:pt x="430" y="2059"/>
                        <a:pt x="430" y="1862"/>
                      </a:cubicBezTo>
                      <a:cubicBezTo>
                        <a:pt x="430" y="1665"/>
                        <a:pt x="466" y="1522"/>
                        <a:pt x="555" y="1415"/>
                      </a:cubicBezTo>
                      <a:cubicBezTo>
                        <a:pt x="663" y="1307"/>
                        <a:pt x="788" y="1236"/>
                        <a:pt x="949" y="1236"/>
                      </a:cubicBezTo>
                      <a:close/>
                      <a:moveTo>
                        <a:pt x="1110" y="1"/>
                      </a:moveTo>
                      <a:cubicBezTo>
                        <a:pt x="770" y="1"/>
                        <a:pt x="502" y="126"/>
                        <a:pt x="305" y="377"/>
                      </a:cubicBezTo>
                      <a:cubicBezTo>
                        <a:pt x="90" y="627"/>
                        <a:pt x="0" y="967"/>
                        <a:pt x="0" y="1397"/>
                      </a:cubicBezTo>
                      <a:cubicBezTo>
                        <a:pt x="0" y="1844"/>
                        <a:pt x="72" y="2184"/>
                        <a:pt x="233" y="2417"/>
                      </a:cubicBezTo>
                      <a:cubicBezTo>
                        <a:pt x="412" y="2649"/>
                        <a:pt x="645" y="2775"/>
                        <a:pt x="949" y="2775"/>
                      </a:cubicBezTo>
                      <a:cubicBezTo>
                        <a:pt x="1217" y="2775"/>
                        <a:pt x="1432" y="2685"/>
                        <a:pt x="1593" y="2524"/>
                      </a:cubicBezTo>
                      <a:cubicBezTo>
                        <a:pt x="1754" y="2363"/>
                        <a:pt x="1844" y="2148"/>
                        <a:pt x="1844" y="1862"/>
                      </a:cubicBezTo>
                      <a:cubicBezTo>
                        <a:pt x="1844" y="1594"/>
                        <a:pt x="1754" y="1361"/>
                        <a:pt x="1611" y="1200"/>
                      </a:cubicBezTo>
                      <a:cubicBezTo>
                        <a:pt x="1450" y="1039"/>
                        <a:pt x="1235" y="949"/>
                        <a:pt x="967" y="949"/>
                      </a:cubicBezTo>
                      <a:cubicBezTo>
                        <a:pt x="842" y="949"/>
                        <a:pt x="734" y="985"/>
                        <a:pt x="627" y="1039"/>
                      </a:cubicBezTo>
                      <a:cubicBezTo>
                        <a:pt x="519" y="1093"/>
                        <a:pt x="430" y="1182"/>
                        <a:pt x="358" y="1272"/>
                      </a:cubicBezTo>
                      <a:cubicBezTo>
                        <a:pt x="376" y="949"/>
                        <a:pt x="448" y="717"/>
                        <a:pt x="573" y="556"/>
                      </a:cubicBezTo>
                      <a:cubicBezTo>
                        <a:pt x="698" y="395"/>
                        <a:pt x="877" y="305"/>
                        <a:pt x="1110" y="305"/>
                      </a:cubicBezTo>
                      <a:cubicBezTo>
                        <a:pt x="1217" y="305"/>
                        <a:pt x="1307" y="323"/>
                        <a:pt x="1396" y="341"/>
                      </a:cubicBezTo>
                      <a:cubicBezTo>
                        <a:pt x="1486" y="359"/>
                        <a:pt x="1575" y="395"/>
                        <a:pt x="1665" y="448"/>
                      </a:cubicBezTo>
                      <a:lnTo>
                        <a:pt x="1665" y="108"/>
                      </a:lnTo>
                      <a:cubicBezTo>
                        <a:pt x="1575" y="73"/>
                        <a:pt x="1468" y="55"/>
                        <a:pt x="1378" y="37"/>
                      </a:cubicBezTo>
                      <a:cubicBezTo>
                        <a:pt x="1289" y="19"/>
                        <a:pt x="1199" y="1"/>
                        <a:pt x="1110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8" name="Google Shape;688;p15"/>
                <p:cNvSpPr/>
                <p:nvPr/>
              </p:nvSpPr>
              <p:spPr>
                <a:xfrm>
                  <a:off x="258250" y="2576525"/>
                  <a:ext cx="382975" cy="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19" h="180" extrusionOk="0">
                      <a:moveTo>
                        <a:pt x="0" y="1"/>
                      </a:moveTo>
                      <a:lnTo>
                        <a:pt x="0" y="180"/>
                      </a:lnTo>
                      <a:lnTo>
                        <a:pt x="15319" y="180"/>
                      </a:lnTo>
                      <a:lnTo>
                        <a:pt x="15319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9" name="Google Shape;689;p15"/>
                <p:cNvSpPr/>
                <p:nvPr/>
              </p:nvSpPr>
              <p:spPr>
                <a:xfrm>
                  <a:off x="641200" y="2576525"/>
                  <a:ext cx="4500" cy="2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" h="842" extrusionOk="0">
                      <a:moveTo>
                        <a:pt x="1" y="1"/>
                      </a:moveTo>
                      <a:lnTo>
                        <a:pt x="1" y="842"/>
                      </a:lnTo>
                      <a:lnTo>
                        <a:pt x="179" y="842"/>
                      </a:lnTo>
                      <a:lnTo>
                        <a:pt x="179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0" name="Google Shape;690;p15"/>
                <p:cNvSpPr/>
                <p:nvPr/>
              </p:nvSpPr>
              <p:spPr>
                <a:xfrm>
                  <a:off x="645675" y="2576525"/>
                  <a:ext cx="382525" cy="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01" h="180" extrusionOk="0">
                      <a:moveTo>
                        <a:pt x="0" y="1"/>
                      </a:moveTo>
                      <a:lnTo>
                        <a:pt x="0" y="180"/>
                      </a:lnTo>
                      <a:lnTo>
                        <a:pt x="15301" y="180"/>
                      </a:lnTo>
                      <a:lnTo>
                        <a:pt x="15301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1" name="Google Shape;691;p15"/>
                <p:cNvSpPr/>
                <p:nvPr/>
              </p:nvSpPr>
              <p:spPr>
                <a:xfrm>
                  <a:off x="1036225" y="2596675"/>
                  <a:ext cx="4500" cy="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" h="36" extrusionOk="0">
                      <a:moveTo>
                        <a:pt x="1" y="0"/>
                      </a:moveTo>
                      <a:lnTo>
                        <a:pt x="1" y="36"/>
                      </a:lnTo>
                      <a:lnTo>
                        <a:pt x="180" y="36"/>
                      </a:lnTo>
                      <a:lnTo>
                        <a:pt x="180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2" name="Google Shape;692;p15"/>
                <p:cNvSpPr/>
                <p:nvPr/>
              </p:nvSpPr>
              <p:spPr>
                <a:xfrm>
                  <a:off x="1028175" y="2576525"/>
                  <a:ext cx="20175" cy="2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7" h="807" extrusionOk="0">
                      <a:moveTo>
                        <a:pt x="1" y="1"/>
                      </a:moveTo>
                      <a:lnTo>
                        <a:pt x="1" y="806"/>
                      </a:lnTo>
                      <a:lnTo>
                        <a:pt x="806" y="806"/>
                      </a:lnTo>
                      <a:lnTo>
                        <a:pt x="806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3" name="Google Shape;693;p15"/>
                <p:cNvSpPr/>
                <p:nvPr/>
              </p:nvSpPr>
              <p:spPr>
                <a:xfrm>
                  <a:off x="1028175" y="2576525"/>
                  <a:ext cx="422350" cy="2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94" h="807" extrusionOk="0">
                      <a:moveTo>
                        <a:pt x="1" y="1"/>
                      </a:moveTo>
                      <a:lnTo>
                        <a:pt x="1" y="806"/>
                      </a:lnTo>
                      <a:lnTo>
                        <a:pt x="16894" y="806"/>
                      </a:lnTo>
                      <a:lnTo>
                        <a:pt x="16894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4" name="Google Shape;694;p15"/>
                <p:cNvSpPr/>
                <p:nvPr/>
              </p:nvSpPr>
              <p:spPr>
                <a:xfrm>
                  <a:off x="1431275" y="2596675"/>
                  <a:ext cx="4500" cy="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" h="36" extrusionOk="0">
                      <a:moveTo>
                        <a:pt x="0" y="0"/>
                      </a:moveTo>
                      <a:lnTo>
                        <a:pt x="0" y="36"/>
                      </a:lnTo>
                      <a:lnTo>
                        <a:pt x="179" y="36"/>
                      </a:lnTo>
                      <a:lnTo>
                        <a:pt x="179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5" name="Google Shape;695;p15"/>
                <p:cNvSpPr/>
                <p:nvPr/>
              </p:nvSpPr>
              <p:spPr>
                <a:xfrm>
                  <a:off x="1431275" y="2576525"/>
                  <a:ext cx="414300" cy="2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2" h="807" extrusionOk="0">
                      <a:moveTo>
                        <a:pt x="0" y="1"/>
                      </a:moveTo>
                      <a:lnTo>
                        <a:pt x="0" y="806"/>
                      </a:lnTo>
                      <a:lnTo>
                        <a:pt x="16571" y="806"/>
                      </a:lnTo>
                      <a:lnTo>
                        <a:pt x="16571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6" name="Google Shape;696;p15"/>
                <p:cNvSpPr/>
                <p:nvPr/>
              </p:nvSpPr>
              <p:spPr>
                <a:xfrm>
                  <a:off x="1826300" y="2596675"/>
                  <a:ext cx="4050" cy="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" h="36" extrusionOk="0">
                      <a:moveTo>
                        <a:pt x="1" y="0"/>
                      </a:moveTo>
                      <a:lnTo>
                        <a:pt x="1" y="36"/>
                      </a:lnTo>
                      <a:lnTo>
                        <a:pt x="162" y="36"/>
                      </a:lnTo>
                      <a:lnTo>
                        <a:pt x="162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7" name="Google Shape;697;p15"/>
                <p:cNvSpPr/>
                <p:nvPr/>
              </p:nvSpPr>
              <p:spPr>
                <a:xfrm>
                  <a:off x="1826300" y="2576525"/>
                  <a:ext cx="413850" cy="2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54" h="807" extrusionOk="0">
                      <a:moveTo>
                        <a:pt x="1" y="1"/>
                      </a:moveTo>
                      <a:lnTo>
                        <a:pt x="1" y="806"/>
                      </a:lnTo>
                      <a:lnTo>
                        <a:pt x="16554" y="806"/>
                      </a:lnTo>
                      <a:lnTo>
                        <a:pt x="16554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8" name="Google Shape;698;p15"/>
                <p:cNvSpPr/>
                <p:nvPr/>
              </p:nvSpPr>
              <p:spPr>
                <a:xfrm>
                  <a:off x="2220900" y="2596675"/>
                  <a:ext cx="4500" cy="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" h="36" extrusionOk="0">
                      <a:moveTo>
                        <a:pt x="0" y="0"/>
                      </a:moveTo>
                      <a:lnTo>
                        <a:pt x="0" y="36"/>
                      </a:lnTo>
                      <a:lnTo>
                        <a:pt x="179" y="36"/>
                      </a:lnTo>
                      <a:lnTo>
                        <a:pt x="179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9" name="Google Shape;699;p15"/>
                <p:cNvSpPr/>
                <p:nvPr/>
              </p:nvSpPr>
              <p:spPr>
                <a:xfrm>
                  <a:off x="2220900" y="2576525"/>
                  <a:ext cx="414300" cy="2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2" h="807" extrusionOk="0">
                      <a:moveTo>
                        <a:pt x="0" y="1"/>
                      </a:moveTo>
                      <a:lnTo>
                        <a:pt x="0" y="806"/>
                      </a:lnTo>
                      <a:lnTo>
                        <a:pt x="16571" y="806"/>
                      </a:lnTo>
                      <a:lnTo>
                        <a:pt x="16571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0" name="Google Shape;700;p15"/>
                <p:cNvSpPr/>
                <p:nvPr/>
              </p:nvSpPr>
              <p:spPr>
                <a:xfrm>
                  <a:off x="2615925" y="2596675"/>
                  <a:ext cx="4500" cy="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" h="36" extrusionOk="0">
                      <a:moveTo>
                        <a:pt x="1" y="0"/>
                      </a:moveTo>
                      <a:lnTo>
                        <a:pt x="1" y="36"/>
                      </a:lnTo>
                      <a:lnTo>
                        <a:pt x="180" y="36"/>
                      </a:lnTo>
                      <a:lnTo>
                        <a:pt x="180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1" name="Google Shape;701;p15"/>
                <p:cNvSpPr/>
                <p:nvPr/>
              </p:nvSpPr>
              <p:spPr>
                <a:xfrm>
                  <a:off x="2615925" y="2576525"/>
                  <a:ext cx="414300" cy="2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2" h="807" extrusionOk="0">
                      <a:moveTo>
                        <a:pt x="1" y="1"/>
                      </a:moveTo>
                      <a:lnTo>
                        <a:pt x="1" y="806"/>
                      </a:lnTo>
                      <a:lnTo>
                        <a:pt x="16572" y="806"/>
                      </a:lnTo>
                      <a:lnTo>
                        <a:pt x="16572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2" name="Google Shape;702;p15"/>
                <p:cNvSpPr/>
                <p:nvPr/>
              </p:nvSpPr>
              <p:spPr>
                <a:xfrm>
                  <a:off x="3010975" y="2596675"/>
                  <a:ext cx="4500" cy="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" h="36" extrusionOk="0">
                      <a:moveTo>
                        <a:pt x="0" y="0"/>
                      </a:moveTo>
                      <a:lnTo>
                        <a:pt x="0" y="36"/>
                      </a:lnTo>
                      <a:lnTo>
                        <a:pt x="179" y="36"/>
                      </a:lnTo>
                      <a:lnTo>
                        <a:pt x="179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3" name="Google Shape;703;p15"/>
                <p:cNvSpPr/>
                <p:nvPr/>
              </p:nvSpPr>
              <p:spPr>
                <a:xfrm>
                  <a:off x="3010975" y="2576525"/>
                  <a:ext cx="414300" cy="2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2" h="807" extrusionOk="0">
                      <a:moveTo>
                        <a:pt x="0" y="1"/>
                      </a:moveTo>
                      <a:lnTo>
                        <a:pt x="0" y="806"/>
                      </a:lnTo>
                      <a:lnTo>
                        <a:pt x="16571" y="806"/>
                      </a:lnTo>
                      <a:lnTo>
                        <a:pt x="16571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4" name="Google Shape;704;p15"/>
                <p:cNvSpPr/>
                <p:nvPr/>
              </p:nvSpPr>
              <p:spPr>
                <a:xfrm>
                  <a:off x="3406000" y="2596675"/>
                  <a:ext cx="4500" cy="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" h="36" extrusionOk="0">
                      <a:moveTo>
                        <a:pt x="1" y="0"/>
                      </a:moveTo>
                      <a:lnTo>
                        <a:pt x="1" y="36"/>
                      </a:lnTo>
                      <a:lnTo>
                        <a:pt x="180" y="36"/>
                      </a:lnTo>
                      <a:lnTo>
                        <a:pt x="180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5" name="Google Shape;705;p15"/>
                <p:cNvSpPr/>
                <p:nvPr/>
              </p:nvSpPr>
              <p:spPr>
                <a:xfrm>
                  <a:off x="3406000" y="2576525"/>
                  <a:ext cx="414300" cy="2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2" h="807" extrusionOk="0">
                      <a:moveTo>
                        <a:pt x="1" y="1"/>
                      </a:moveTo>
                      <a:lnTo>
                        <a:pt x="1" y="806"/>
                      </a:lnTo>
                      <a:lnTo>
                        <a:pt x="16572" y="806"/>
                      </a:lnTo>
                      <a:lnTo>
                        <a:pt x="16572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6" name="Google Shape;706;p15"/>
                <p:cNvSpPr/>
                <p:nvPr/>
              </p:nvSpPr>
              <p:spPr>
                <a:xfrm>
                  <a:off x="3801050" y="2596675"/>
                  <a:ext cx="4050" cy="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" h="36" extrusionOk="0">
                      <a:moveTo>
                        <a:pt x="0" y="0"/>
                      </a:moveTo>
                      <a:lnTo>
                        <a:pt x="0" y="36"/>
                      </a:lnTo>
                      <a:lnTo>
                        <a:pt x="161" y="36"/>
                      </a:lnTo>
                      <a:lnTo>
                        <a:pt x="161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7" name="Google Shape;707;p15"/>
                <p:cNvSpPr/>
                <p:nvPr/>
              </p:nvSpPr>
              <p:spPr>
                <a:xfrm>
                  <a:off x="3801050" y="2576525"/>
                  <a:ext cx="413850" cy="2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54" h="807" extrusionOk="0">
                      <a:moveTo>
                        <a:pt x="0" y="1"/>
                      </a:moveTo>
                      <a:lnTo>
                        <a:pt x="0" y="806"/>
                      </a:lnTo>
                      <a:lnTo>
                        <a:pt x="16553" y="806"/>
                      </a:lnTo>
                      <a:lnTo>
                        <a:pt x="16553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8" name="Google Shape;708;p15"/>
                <p:cNvSpPr/>
                <p:nvPr/>
              </p:nvSpPr>
              <p:spPr>
                <a:xfrm>
                  <a:off x="4195625" y="2596675"/>
                  <a:ext cx="4500" cy="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" h="36" extrusionOk="0">
                      <a:moveTo>
                        <a:pt x="1" y="0"/>
                      </a:moveTo>
                      <a:lnTo>
                        <a:pt x="1" y="36"/>
                      </a:lnTo>
                      <a:lnTo>
                        <a:pt x="180" y="36"/>
                      </a:lnTo>
                      <a:lnTo>
                        <a:pt x="180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9" name="Google Shape;709;p15"/>
                <p:cNvSpPr/>
                <p:nvPr/>
              </p:nvSpPr>
              <p:spPr>
                <a:xfrm>
                  <a:off x="4196075" y="2576525"/>
                  <a:ext cx="413850" cy="2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54" h="807" extrusionOk="0">
                      <a:moveTo>
                        <a:pt x="1" y="1"/>
                      </a:moveTo>
                      <a:lnTo>
                        <a:pt x="1" y="806"/>
                      </a:lnTo>
                      <a:lnTo>
                        <a:pt x="16554" y="806"/>
                      </a:lnTo>
                      <a:lnTo>
                        <a:pt x="16554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0" name="Google Shape;710;p15"/>
                <p:cNvSpPr/>
                <p:nvPr/>
              </p:nvSpPr>
              <p:spPr>
                <a:xfrm>
                  <a:off x="4590675" y="2596675"/>
                  <a:ext cx="4500" cy="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" h="36" extrusionOk="0">
                      <a:moveTo>
                        <a:pt x="0" y="0"/>
                      </a:moveTo>
                      <a:lnTo>
                        <a:pt x="0" y="36"/>
                      </a:lnTo>
                      <a:lnTo>
                        <a:pt x="179" y="36"/>
                      </a:lnTo>
                      <a:lnTo>
                        <a:pt x="179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1" name="Google Shape;711;p15"/>
                <p:cNvSpPr/>
                <p:nvPr/>
              </p:nvSpPr>
              <p:spPr>
                <a:xfrm>
                  <a:off x="4590675" y="2576525"/>
                  <a:ext cx="387000" cy="2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80" h="807" extrusionOk="0">
                      <a:moveTo>
                        <a:pt x="0" y="1"/>
                      </a:moveTo>
                      <a:lnTo>
                        <a:pt x="0" y="806"/>
                      </a:lnTo>
                      <a:lnTo>
                        <a:pt x="15479" y="806"/>
                      </a:lnTo>
                      <a:lnTo>
                        <a:pt x="15479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2" name="Google Shape;712;p15"/>
                <p:cNvSpPr/>
                <p:nvPr/>
              </p:nvSpPr>
              <p:spPr>
                <a:xfrm>
                  <a:off x="4985700" y="2596675"/>
                  <a:ext cx="4500" cy="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" h="36" extrusionOk="0">
                      <a:moveTo>
                        <a:pt x="1" y="0"/>
                      </a:moveTo>
                      <a:lnTo>
                        <a:pt x="1" y="36"/>
                      </a:lnTo>
                      <a:lnTo>
                        <a:pt x="179" y="36"/>
                      </a:lnTo>
                      <a:lnTo>
                        <a:pt x="179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3" name="Google Shape;713;p15"/>
                <p:cNvSpPr/>
                <p:nvPr/>
              </p:nvSpPr>
              <p:spPr>
                <a:xfrm>
                  <a:off x="4977650" y="2576525"/>
                  <a:ext cx="20150" cy="2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6" h="807" extrusionOk="0">
                      <a:moveTo>
                        <a:pt x="0" y="1"/>
                      </a:moveTo>
                      <a:lnTo>
                        <a:pt x="0" y="806"/>
                      </a:lnTo>
                      <a:lnTo>
                        <a:pt x="806" y="806"/>
                      </a:lnTo>
                      <a:lnTo>
                        <a:pt x="806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4" name="Google Shape;714;p15"/>
                <p:cNvSpPr/>
                <p:nvPr/>
              </p:nvSpPr>
              <p:spPr>
                <a:xfrm>
                  <a:off x="4977650" y="2576525"/>
                  <a:ext cx="20150" cy="2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6" h="807" extrusionOk="0">
                      <a:moveTo>
                        <a:pt x="0" y="1"/>
                      </a:moveTo>
                      <a:lnTo>
                        <a:pt x="0" y="806"/>
                      </a:lnTo>
                      <a:lnTo>
                        <a:pt x="806" y="806"/>
                      </a:lnTo>
                      <a:lnTo>
                        <a:pt x="806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5" name="Google Shape;715;p15"/>
                <p:cNvSpPr/>
                <p:nvPr/>
              </p:nvSpPr>
              <p:spPr>
                <a:xfrm>
                  <a:off x="4997775" y="2576525"/>
                  <a:ext cx="382975" cy="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19" h="180" extrusionOk="0">
                      <a:moveTo>
                        <a:pt x="1" y="1"/>
                      </a:moveTo>
                      <a:lnTo>
                        <a:pt x="1" y="180"/>
                      </a:lnTo>
                      <a:lnTo>
                        <a:pt x="15319" y="180"/>
                      </a:lnTo>
                      <a:lnTo>
                        <a:pt x="15319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6" name="Google Shape;716;p15"/>
                <p:cNvSpPr/>
                <p:nvPr/>
              </p:nvSpPr>
              <p:spPr>
                <a:xfrm>
                  <a:off x="5380725" y="2576525"/>
                  <a:ext cx="4500" cy="2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" h="842" extrusionOk="0">
                      <a:moveTo>
                        <a:pt x="1" y="1"/>
                      </a:moveTo>
                      <a:lnTo>
                        <a:pt x="1" y="842"/>
                      </a:lnTo>
                      <a:lnTo>
                        <a:pt x="180" y="842"/>
                      </a:lnTo>
                      <a:lnTo>
                        <a:pt x="180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7" name="Google Shape;717;p15"/>
                <p:cNvSpPr/>
                <p:nvPr/>
              </p:nvSpPr>
              <p:spPr>
                <a:xfrm>
                  <a:off x="5385200" y="2576525"/>
                  <a:ext cx="390600" cy="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24" h="180" extrusionOk="0">
                      <a:moveTo>
                        <a:pt x="1" y="1"/>
                      </a:moveTo>
                      <a:lnTo>
                        <a:pt x="1" y="180"/>
                      </a:lnTo>
                      <a:lnTo>
                        <a:pt x="15623" y="180"/>
                      </a:lnTo>
                      <a:lnTo>
                        <a:pt x="15623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8" name="Google Shape;718;p15"/>
                <p:cNvSpPr/>
                <p:nvPr/>
              </p:nvSpPr>
              <p:spPr>
                <a:xfrm>
                  <a:off x="5775775" y="2576525"/>
                  <a:ext cx="4500" cy="2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" h="842" extrusionOk="0">
                      <a:moveTo>
                        <a:pt x="0" y="1"/>
                      </a:moveTo>
                      <a:lnTo>
                        <a:pt x="0" y="842"/>
                      </a:lnTo>
                      <a:lnTo>
                        <a:pt x="179" y="842"/>
                      </a:lnTo>
                      <a:lnTo>
                        <a:pt x="179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9" name="Google Shape;719;p15"/>
                <p:cNvSpPr/>
                <p:nvPr/>
              </p:nvSpPr>
              <p:spPr>
                <a:xfrm>
                  <a:off x="5779800" y="2576525"/>
                  <a:ext cx="391025" cy="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41" h="180" extrusionOk="0">
                      <a:moveTo>
                        <a:pt x="0" y="1"/>
                      </a:moveTo>
                      <a:lnTo>
                        <a:pt x="0" y="180"/>
                      </a:lnTo>
                      <a:lnTo>
                        <a:pt x="15641" y="180"/>
                      </a:lnTo>
                      <a:lnTo>
                        <a:pt x="15641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0" name="Google Shape;720;p15"/>
                <p:cNvSpPr/>
                <p:nvPr/>
              </p:nvSpPr>
              <p:spPr>
                <a:xfrm>
                  <a:off x="6170800" y="2576525"/>
                  <a:ext cx="4050" cy="2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" h="842" extrusionOk="0">
                      <a:moveTo>
                        <a:pt x="1" y="1"/>
                      </a:moveTo>
                      <a:lnTo>
                        <a:pt x="1" y="842"/>
                      </a:lnTo>
                      <a:lnTo>
                        <a:pt x="162" y="842"/>
                      </a:lnTo>
                      <a:lnTo>
                        <a:pt x="162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1" name="Google Shape;721;p15"/>
                <p:cNvSpPr/>
                <p:nvPr/>
              </p:nvSpPr>
              <p:spPr>
                <a:xfrm>
                  <a:off x="6174825" y="2576525"/>
                  <a:ext cx="390600" cy="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24" h="180" extrusionOk="0">
                      <a:moveTo>
                        <a:pt x="1" y="1"/>
                      </a:moveTo>
                      <a:lnTo>
                        <a:pt x="1" y="180"/>
                      </a:lnTo>
                      <a:lnTo>
                        <a:pt x="15623" y="180"/>
                      </a:lnTo>
                      <a:lnTo>
                        <a:pt x="15623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2" name="Google Shape;722;p15"/>
                <p:cNvSpPr/>
                <p:nvPr/>
              </p:nvSpPr>
              <p:spPr>
                <a:xfrm>
                  <a:off x="6565400" y="2576525"/>
                  <a:ext cx="4500" cy="2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" h="842" extrusionOk="0">
                      <a:moveTo>
                        <a:pt x="0" y="1"/>
                      </a:moveTo>
                      <a:lnTo>
                        <a:pt x="0" y="842"/>
                      </a:lnTo>
                      <a:lnTo>
                        <a:pt x="179" y="842"/>
                      </a:lnTo>
                      <a:lnTo>
                        <a:pt x="179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3" name="Google Shape;723;p15"/>
                <p:cNvSpPr/>
                <p:nvPr/>
              </p:nvSpPr>
              <p:spPr>
                <a:xfrm>
                  <a:off x="6569875" y="2576525"/>
                  <a:ext cx="390575" cy="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23" h="180" extrusionOk="0">
                      <a:moveTo>
                        <a:pt x="0" y="1"/>
                      </a:moveTo>
                      <a:lnTo>
                        <a:pt x="0" y="180"/>
                      </a:lnTo>
                      <a:lnTo>
                        <a:pt x="15623" y="180"/>
                      </a:lnTo>
                      <a:lnTo>
                        <a:pt x="15623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4" name="Google Shape;724;p15"/>
                <p:cNvSpPr/>
                <p:nvPr/>
              </p:nvSpPr>
              <p:spPr>
                <a:xfrm>
                  <a:off x="6960425" y="2576525"/>
                  <a:ext cx="4500" cy="2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" h="842" extrusionOk="0">
                      <a:moveTo>
                        <a:pt x="1" y="1"/>
                      </a:moveTo>
                      <a:lnTo>
                        <a:pt x="1" y="842"/>
                      </a:lnTo>
                      <a:lnTo>
                        <a:pt x="180" y="842"/>
                      </a:lnTo>
                      <a:lnTo>
                        <a:pt x="180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5" name="Google Shape;725;p15"/>
                <p:cNvSpPr/>
                <p:nvPr/>
              </p:nvSpPr>
              <p:spPr>
                <a:xfrm>
                  <a:off x="6964900" y="2576525"/>
                  <a:ext cx="382550" cy="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02" h="180" extrusionOk="0">
                      <a:moveTo>
                        <a:pt x="1" y="1"/>
                      </a:moveTo>
                      <a:lnTo>
                        <a:pt x="1" y="180"/>
                      </a:lnTo>
                      <a:lnTo>
                        <a:pt x="15301" y="180"/>
                      </a:lnTo>
                      <a:lnTo>
                        <a:pt x="15301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6" name="Google Shape;726;p15"/>
                <p:cNvSpPr/>
                <p:nvPr/>
              </p:nvSpPr>
              <p:spPr>
                <a:xfrm>
                  <a:off x="7347425" y="2576525"/>
                  <a:ext cx="20150" cy="2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6" h="842" extrusionOk="0">
                      <a:moveTo>
                        <a:pt x="0" y="1"/>
                      </a:moveTo>
                      <a:lnTo>
                        <a:pt x="0" y="842"/>
                      </a:lnTo>
                      <a:lnTo>
                        <a:pt x="805" y="842"/>
                      </a:lnTo>
                      <a:lnTo>
                        <a:pt x="805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7" name="Google Shape;727;p15"/>
                <p:cNvSpPr/>
                <p:nvPr/>
              </p:nvSpPr>
              <p:spPr>
                <a:xfrm>
                  <a:off x="641200" y="2597550"/>
                  <a:ext cx="4500" cy="45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" h="18272" extrusionOk="0">
                      <a:moveTo>
                        <a:pt x="1" y="1"/>
                      </a:moveTo>
                      <a:lnTo>
                        <a:pt x="1" y="18272"/>
                      </a:lnTo>
                      <a:lnTo>
                        <a:pt x="179" y="18272"/>
                      </a:lnTo>
                      <a:lnTo>
                        <a:pt x="179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8" name="Google Shape;728;p15"/>
                <p:cNvSpPr/>
                <p:nvPr/>
              </p:nvSpPr>
              <p:spPr>
                <a:xfrm>
                  <a:off x="1036225" y="2597550"/>
                  <a:ext cx="4500" cy="45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" h="18272" extrusionOk="0">
                      <a:moveTo>
                        <a:pt x="1" y="1"/>
                      </a:moveTo>
                      <a:lnTo>
                        <a:pt x="1" y="18272"/>
                      </a:lnTo>
                      <a:lnTo>
                        <a:pt x="180" y="18272"/>
                      </a:lnTo>
                      <a:lnTo>
                        <a:pt x="180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9" name="Google Shape;729;p15"/>
                <p:cNvSpPr/>
                <p:nvPr/>
              </p:nvSpPr>
              <p:spPr>
                <a:xfrm>
                  <a:off x="1431275" y="2597550"/>
                  <a:ext cx="4500" cy="45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" h="18272" extrusionOk="0">
                      <a:moveTo>
                        <a:pt x="0" y="1"/>
                      </a:moveTo>
                      <a:lnTo>
                        <a:pt x="0" y="18272"/>
                      </a:lnTo>
                      <a:lnTo>
                        <a:pt x="179" y="18272"/>
                      </a:lnTo>
                      <a:lnTo>
                        <a:pt x="179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0" name="Google Shape;730;p15"/>
                <p:cNvSpPr/>
                <p:nvPr/>
              </p:nvSpPr>
              <p:spPr>
                <a:xfrm>
                  <a:off x="1826300" y="2597550"/>
                  <a:ext cx="4050" cy="45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" h="18272" extrusionOk="0">
                      <a:moveTo>
                        <a:pt x="1" y="1"/>
                      </a:moveTo>
                      <a:lnTo>
                        <a:pt x="1" y="18272"/>
                      </a:lnTo>
                      <a:lnTo>
                        <a:pt x="162" y="18272"/>
                      </a:lnTo>
                      <a:lnTo>
                        <a:pt x="162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1" name="Google Shape;731;p15"/>
                <p:cNvSpPr/>
                <p:nvPr/>
              </p:nvSpPr>
              <p:spPr>
                <a:xfrm>
                  <a:off x="2220900" y="2597550"/>
                  <a:ext cx="4500" cy="45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" h="18272" extrusionOk="0">
                      <a:moveTo>
                        <a:pt x="0" y="1"/>
                      </a:moveTo>
                      <a:lnTo>
                        <a:pt x="0" y="18272"/>
                      </a:lnTo>
                      <a:lnTo>
                        <a:pt x="179" y="18272"/>
                      </a:lnTo>
                      <a:lnTo>
                        <a:pt x="179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2" name="Google Shape;732;p15"/>
                <p:cNvSpPr/>
                <p:nvPr/>
              </p:nvSpPr>
              <p:spPr>
                <a:xfrm>
                  <a:off x="2615925" y="2597550"/>
                  <a:ext cx="4500" cy="45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" h="18272" extrusionOk="0">
                      <a:moveTo>
                        <a:pt x="1" y="1"/>
                      </a:moveTo>
                      <a:lnTo>
                        <a:pt x="1" y="18272"/>
                      </a:lnTo>
                      <a:lnTo>
                        <a:pt x="180" y="18272"/>
                      </a:lnTo>
                      <a:lnTo>
                        <a:pt x="180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3" name="Google Shape;733;p15"/>
                <p:cNvSpPr/>
                <p:nvPr/>
              </p:nvSpPr>
              <p:spPr>
                <a:xfrm>
                  <a:off x="3010975" y="2597550"/>
                  <a:ext cx="4500" cy="45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" h="18272" extrusionOk="0">
                      <a:moveTo>
                        <a:pt x="0" y="1"/>
                      </a:moveTo>
                      <a:lnTo>
                        <a:pt x="0" y="18272"/>
                      </a:lnTo>
                      <a:lnTo>
                        <a:pt x="179" y="18272"/>
                      </a:lnTo>
                      <a:lnTo>
                        <a:pt x="179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4" name="Google Shape;734;p15"/>
                <p:cNvSpPr/>
                <p:nvPr/>
              </p:nvSpPr>
              <p:spPr>
                <a:xfrm>
                  <a:off x="3406000" y="2597550"/>
                  <a:ext cx="4500" cy="45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" h="18272" extrusionOk="0">
                      <a:moveTo>
                        <a:pt x="1" y="1"/>
                      </a:moveTo>
                      <a:lnTo>
                        <a:pt x="1" y="18272"/>
                      </a:lnTo>
                      <a:lnTo>
                        <a:pt x="180" y="18272"/>
                      </a:lnTo>
                      <a:lnTo>
                        <a:pt x="180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5" name="Google Shape;735;p15"/>
                <p:cNvSpPr/>
                <p:nvPr/>
              </p:nvSpPr>
              <p:spPr>
                <a:xfrm>
                  <a:off x="3801050" y="2597550"/>
                  <a:ext cx="4050" cy="45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" h="18272" extrusionOk="0">
                      <a:moveTo>
                        <a:pt x="0" y="1"/>
                      </a:moveTo>
                      <a:lnTo>
                        <a:pt x="0" y="18272"/>
                      </a:lnTo>
                      <a:lnTo>
                        <a:pt x="161" y="18272"/>
                      </a:lnTo>
                      <a:lnTo>
                        <a:pt x="161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6" name="Google Shape;736;p15"/>
                <p:cNvSpPr/>
                <p:nvPr/>
              </p:nvSpPr>
              <p:spPr>
                <a:xfrm>
                  <a:off x="4195625" y="2597550"/>
                  <a:ext cx="4500" cy="45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" h="18272" extrusionOk="0">
                      <a:moveTo>
                        <a:pt x="1" y="1"/>
                      </a:moveTo>
                      <a:lnTo>
                        <a:pt x="1" y="18272"/>
                      </a:lnTo>
                      <a:lnTo>
                        <a:pt x="180" y="18272"/>
                      </a:lnTo>
                      <a:lnTo>
                        <a:pt x="180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7" name="Google Shape;737;p15"/>
                <p:cNvSpPr/>
                <p:nvPr/>
              </p:nvSpPr>
              <p:spPr>
                <a:xfrm>
                  <a:off x="4590675" y="2597550"/>
                  <a:ext cx="4500" cy="45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" h="18272" extrusionOk="0">
                      <a:moveTo>
                        <a:pt x="0" y="1"/>
                      </a:moveTo>
                      <a:lnTo>
                        <a:pt x="0" y="18272"/>
                      </a:lnTo>
                      <a:lnTo>
                        <a:pt x="179" y="18272"/>
                      </a:lnTo>
                      <a:lnTo>
                        <a:pt x="179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8" name="Google Shape;738;p15"/>
                <p:cNvSpPr/>
                <p:nvPr/>
              </p:nvSpPr>
              <p:spPr>
                <a:xfrm>
                  <a:off x="4985700" y="2597550"/>
                  <a:ext cx="4500" cy="45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" h="18272" extrusionOk="0">
                      <a:moveTo>
                        <a:pt x="1" y="1"/>
                      </a:moveTo>
                      <a:lnTo>
                        <a:pt x="1" y="18272"/>
                      </a:lnTo>
                      <a:lnTo>
                        <a:pt x="179" y="18272"/>
                      </a:lnTo>
                      <a:lnTo>
                        <a:pt x="179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9" name="Google Shape;739;p15"/>
                <p:cNvSpPr/>
                <p:nvPr/>
              </p:nvSpPr>
              <p:spPr>
                <a:xfrm>
                  <a:off x="5380725" y="2597550"/>
                  <a:ext cx="4500" cy="45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" h="18272" extrusionOk="0">
                      <a:moveTo>
                        <a:pt x="1" y="1"/>
                      </a:moveTo>
                      <a:lnTo>
                        <a:pt x="1" y="18272"/>
                      </a:lnTo>
                      <a:lnTo>
                        <a:pt x="180" y="18272"/>
                      </a:lnTo>
                      <a:lnTo>
                        <a:pt x="180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0" name="Google Shape;740;p15"/>
                <p:cNvSpPr/>
                <p:nvPr/>
              </p:nvSpPr>
              <p:spPr>
                <a:xfrm>
                  <a:off x="5775775" y="2597550"/>
                  <a:ext cx="4500" cy="45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" h="18272" extrusionOk="0">
                      <a:moveTo>
                        <a:pt x="0" y="1"/>
                      </a:moveTo>
                      <a:lnTo>
                        <a:pt x="0" y="18272"/>
                      </a:lnTo>
                      <a:lnTo>
                        <a:pt x="179" y="18272"/>
                      </a:lnTo>
                      <a:lnTo>
                        <a:pt x="179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1" name="Google Shape;741;p15"/>
                <p:cNvSpPr/>
                <p:nvPr/>
              </p:nvSpPr>
              <p:spPr>
                <a:xfrm>
                  <a:off x="6170800" y="2597550"/>
                  <a:ext cx="4050" cy="45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" h="18272" extrusionOk="0">
                      <a:moveTo>
                        <a:pt x="1" y="1"/>
                      </a:moveTo>
                      <a:lnTo>
                        <a:pt x="1" y="18272"/>
                      </a:lnTo>
                      <a:lnTo>
                        <a:pt x="162" y="18272"/>
                      </a:lnTo>
                      <a:lnTo>
                        <a:pt x="162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2" name="Google Shape;742;p15"/>
                <p:cNvSpPr/>
                <p:nvPr/>
              </p:nvSpPr>
              <p:spPr>
                <a:xfrm>
                  <a:off x="6565400" y="2597550"/>
                  <a:ext cx="4500" cy="45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" h="18272" extrusionOk="0">
                      <a:moveTo>
                        <a:pt x="0" y="1"/>
                      </a:moveTo>
                      <a:lnTo>
                        <a:pt x="0" y="18272"/>
                      </a:lnTo>
                      <a:lnTo>
                        <a:pt x="179" y="18272"/>
                      </a:lnTo>
                      <a:lnTo>
                        <a:pt x="179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3" name="Google Shape;743;p15"/>
                <p:cNvSpPr/>
                <p:nvPr/>
              </p:nvSpPr>
              <p:spPr>
                <a:xfrm>
                  <a:off x="6960425" y="2597550"/>
                  <a:ext cx="4500" cy="45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" h="18272" extrusionOk="0">
                      <a:moveTo>
                        <a:pt x="1" y="1"/>
                      </a:moveTo>
                      <a:lnTo>
                        <a:pt x="1" y="18272"/>
                      </a:lnTo>
                      <a:lnTo>
                        <a:pt x="180" y="18272"/>
                      </a:lnTo>
                      <a:lnTo>
                        <a:pt x="180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4" name="Google Shape;744;p15"/>
                <p:cNvSpPr/>
                <p:nvPr/>
              </p:nvSpPr>
              <p:spPr>
                <a:xfrm>
                  <a:off x="7347425" y="2597550"/>
                  <a:ext cx="20150" cy="45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6" h="18272" extrusionOk="0">
                      <a:moveTo>
                        <a:pt x="0" y="1"/>
                      </a:moveTo>
                      <a:lnTo>
                        <a:pt x="0" y="18272"/>
                      </a:lnTo>
                      <a:lnTo>
                        <a:pt x="805" y="18272"/>
                      </a:lnTo>
                      <a:lnTo>
                        <a:pt x="805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5" name="Google Shape;745;p15"/>
                <p:cNvSpPr/>
                <p:nvPr/>
              </p:nvSpPr>
              <p:spPr>
                <a:xfrm>
                  <a:off x="453300" y="3116075"/>
                  <a:ext cx="42975" cy="6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9" h="2721" extrusionOk="0">
                      <a:moveTo>
                        <a:pt x="108" y="0"/>
                      </a:moveTo>
                      <a:lnTo>
                        <a:pt x="108" y="1343"/>
                      </a:lnTo>
                      <a:cubicBezTo>
                        <a:pt x="197" y="1289"/>
                        <a:pt x="305" y="1253"/>
                        <a:pt x="394" y="1235"/>
                      </a:cubicBezTo>
                      <a:cubicBezTo>
                        <a:pt x="502" y="1217"/>
                        <a:pt x="591" y="1199"/>
                        <a:pt x="681" y="1199"/>
                      </a:cubicBezTo>
                      <a:cubicBezTo>
                        <a:pt x="895" y="1199"/>
                        <a:pt x="1056" y="1253"/>
                        <a:pt x="1182" y="1360"/>
                      </a:cubicBezTo>
                      <a:cubicBezTo>
                        <a:pt x="1307" y="1468"/>
                        <a:pt x="1361" y="1629"/>
                        <a:pt x="1361" y="1808"/>
                      </a:cubicBezTo>
                      <a:cubicBezTo>
                        <a:pt x="1361" y="1987"/>
                        <a:pt x="1307" y="2148"/>
                        <a:pt x="1182" y="2255"/>
                      </a:cubicBezTo>
                      <a:cubicBezTo>
                        <a:pt x="1056" y="2363"/>
                        <a:pt x="895" y="2416"/>
                        <a:pt x="681" y="2416"/>
                      </a:cubicBezTo>
                      <a:cubicBezTo>
                        <a:pt x="555" y="2416"/>
                        <a:pt x="448" y="2398"/>
                        <a:pt x="323" y="2363"/>
                      </a:cubicBezTo>
                      <a:cubicBezTo>
                        <a:pt x="215" y="2345"/>
                        <a:pt x="108" y="2291"/>
                        <a:pt x="1" y="2237"/>
                      </a:cubicBezTo>
                      <a:lnTo>
                        <a:pt x="1" y="2595"/>
                      </a:lnTo>
                      <a:cubicBezTo>
                        <a:pt x="108" y="2649"/>
                        <a:pt x="233" y="2667"/>
                        <a:pt x="358" y="2685"/>
                      </a:cubicBezTo>
                      <a:cubicBezTo>
                        <a:pt x="466" y="2703"/>
                        <a:pt x="591" y="2720"/>
                        <a:pt x="698" y="2720"/>
                      </a:cubicBezTo>
                      <a:cubicBezTo>
                        <a:pt x="1021" y="2720"/>
                        <a:pt x="1271" y="2631"/>
                        <a:pt x="1450" y="2488"/>
                      </a:cubicBezTo>
                      <a:cubicBezTo>
                        <a:pt x="1629" y="2327"/>
                        <a:pt x="1719" y="2094"/>
                        <a:pt x="1719" y="1808"/>
                      </a:cubicBezTo>
                      <a:cubicBezTo>
                        <a:pt x="1719" y="1521"/>
                        <a:pt x="1629" y="1307"/>
                        <a:pt x="1468" y="1146"/>
                      </a:cubicBezTo>
                      <a:cubicBezTo>
                        <a:pt x="1289" y="985"/>
                        <a:pt x="1056" y="895"/>
                        <a:pt x="752" y="895"/>
                      </a:cubicBezTo>
                      <a:cubicBezTo>
                        <a:pt x="698" y="895"/>
                        <a:pt x="645" y="913"/>
                        <a:pt x="591" y="913"/>
                      </a:cubicBezTo>
                      <a:cubicBezTo>
                        <a:pt x="537" y="931"/>
                        <a:pt x="484" y="931"/>
                        <a:pt x="430" y="949"/>
                      </a:cubicBezTo>
                      <a:lnTo>
                        <a:pt x="430" y="305"/>
                      </a:lnTo>
                      <a:lnTo>
                        <a:pt x="1522" y="305"/>
                      </a:lnTo>
                      <a:lnTo>
                        <a:pt x="1522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6" name="Google Shape;746;p15"/>
                <p:cNvSpPr/>
                <p:nvPr/>
              </p:nvSpPr>
              <p:spPr>
                <a:xfrm>
                  <a:off x="456875" y="3223000"/>
                  <a:ext cx="46550" cy="6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2" h="2667" extrusionOk="0">
                      <a:moveTo>
                        <a:pt x="913" y="1056"/>
                      </a:moveTo>
                      <a:cubicBezTo>
                        <a:pt x="1039" y="1056"/>
                        <a:pt x="1146" y="1110"/>
                        <a:pt x="1218" y="1217"/>
                      </a:cubicBezTo>
                      <a:cubicBezTo>
                        <a:pt x="1307" y="1307"/>
                        <a:pt x="1343" y="1468"/>
                        <a:pt x="1343" y="1682"/>
                      </a:cubicBezTo>
                      <a:cubicBezTo>
                        <a:pt x="1343" y="1879"/>
                        <a:pt x="1307" y="2040"/>
                        <a:pt x="1218" y="2130"/>
                      </a:cubicBezTo>
                      <a:cubicBezTo>
                        <a:pt x="1146" y="2219"/>
                        <a:pt x="1057" y="2273"/>
                        <a:pt x="931" y="2273"/>
                      </a:cubicBezTo>
                      <a:cubicBezTo>
                        <a:pt x="788" y="2273"/>
                        <a:pt x="681" y="2201"/>
                        <a:pt x="591" y="2076"/>
                      </a:cubicBezTo>
                      <a:cubicBezTo>
                        <a:pt x="538" y="1969"/>
                        <a:pt x="502" y="1826"/>
                        <a:pt x="502" y="1629"/>
                      </a:cubicBezTo>
                      <a:cubicBezTo>
                        <a:pt x="502" y="1450"/>
                        <a:pt x="538" y="1307"/>
                        <a:pt x="627" y="1199"/>
                      </a:cubicBezTo>
                      <a:cubicBezTo>
                        <a:pt x="699" y="1110"/>
                        <a:pt x="806" y="1056"/>
                        <a:pt x="913" y="1056"/>
                      </a:cubicBezTo>
                      <a:close/>
                      <a:moveTo>
                        <a:pt x="1" y="0"/>
                      </a:moveTo>
                      <a:lnTo>
                        <a:pt x="1" y="2631"/>
                      </a:lnTo>
                      <a:lnTo>
                        <a:pt x="466" y="2631"/>
                      </a:lnTo>
                      <a:lnTo>
                        <a:pt x="466" y="2345"/>
                      </a:lnTo>
                      <a:cubicBezTo>
                        <a:pt x="538" y="2452"/>
                        <a:pt x="627" y="2524"/>
                        <a:pt x="734" y="2577"/>
                      </a:cubicBezTo>
                      <a:cubicBezTo>
                        <a:pt x="842" y="2631"/>
                        <a:pt x="949" y="2667"/>
                        <a:pt x="1057" y="2667"/>
                      </a:cubicBezTo>
                      <a:cubicBezTo>
                        <a:pt x="1289" y="2667"/>
                        <a:pt x="1468" y="2577"/>
                        <a:pt x="1629" y="2398"/>
                      </a:cubicBezTo>
                      <a:cubicBezTo>
                        <a:pt x="1772" y="2219"/>
                        <a:pt x="1862" y="1987"/>
                        <a:pt x="1862" y="1647"/>
                      </a:cubicBezTo>
                      <a:cubicBezTo>
                        <a:pt x="1862" y="1342"/>
                        <a:pt x="1772" y="1092"/>
                        <a:pt x="1629" y="931"/>
                      </a:cubicBezTo>
                      <a:cubicBezTo>
                        <a:pt x="1468" y="770"/>
                        <a:pt x="1289" y="680"/>
                        <a:pt x="1057" y="680"/>
                      </a:cubicBezTo>
                      <a:cubicBezTo>
                        <a:pt x="842" y="680"/>
                        <a:pt x="663" y="770"/>
                        <a:pt x="502" y="949"/>
                      </a:cubicBezTo>
                      <a:lnTo>
                        <a:pt x="502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7" name="Google Shape;747;p15"/>
                <p:cNvSpPr/>
                <p:nvPr/>
              </p:nvSpPr>
              <p:spPr>
                <a:xfrm>
                  <a:off x="434950" y="3316950"/>
                  <a:ext cx="26425" cy="4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7" h="1701" extrusionOk="0">
                      <a:moveTo>
                        <a:pt x="538" y="609"/>
                      </a:moveTo>
                      <a:cubicBezTo>
                        <a:pt x="627" y="609"/>
                        <a:pt x="717" y="645"/>
                        <a:pt x="770" y="734"/>
                      </a:cubicBezTo>
                      <a:cubicBezTo>
                        <a:pt x="842" y="824"/>
                        <a:pt x="860" y="931"/>
                        <a:pt x="860" y="1074"/>
                      </a:cubicBezTo>
                      <a:cubicBezTo>
                        <a:pt x="860" y="1217"/>
                        <a:pt x="842" y="1342"/>
                        <a:pt x="770" y="1414"/>
                      </a:cubicBezTo>
                      <a:cubicBezTo>
                        <a:pt x="717" y="1504"/>
                        <a:pt x="627" y="1539"/>
                        <a:pt x="538" y="1539"/>
                      </a:cubicBezTo>
                      <a:cubicBezTo>
                        <a:pt x="430" y="1539"/>
                        <a:pt x="341" y="1504"/>
                        <a:pt x="287" y="1414"/>
                      </a:cubicBezTo>
                      <a:cubicBezTo>
                        <a:pt x="234" y="1342"/>
                        <a:pt x="198" y="1217"/>
                        <a:pt x="198" y="1074"/>
                      </a:cubicBezTo>
                      <a:cubicBezTo>
                        <a:pt x="198" y="931"/>
                        <a:pt x="234" y="824"/>
                        <a:pt x="287" y="734"/>
                      </a:cubicBezTo>
                      <a:cubicBezTo>
                        <a:pt x="341" y="645"/>
                        <a:pt x="430" y="609"/>
                        <a:pt x="538" y="609"/>
                      </a:cubicBezTo>
                      <a:close/>
                      <a:moveTo>
                        <a:pt x="860" y="0"/>
                      </a:moveTo>
                      <a:lnTo>
                        <a:pt x="860" y="662"/>
                      </a:lnTo>
                      <a:cubicBezTo>
                        <a:pt x="824" y="591"/>
                        <a:pt x="770" y="537"/>
                        <a:pt x="717" y="501"/>
                      </a:cubicBezTo>
                      <a:cubicBezTo>
                        <a:pt x="645" y="466"/>
                        <a:pt x="574" y="448"/>
                        <a:pt x="484" y="448"/>
                      </a:cubicBezTo>
                      <a:cubicBezTo>
                        <a:pt x="341" y="448"/>
                        <a:pt x="216" y="501"/>
                        <a:pt x="126" y="627"/>
                      </a:cubicBezTo>
                      <a:cubicBezTo>
                        <a:pt x="37" y="734"/>
                        <a:pt x="1" y="895"/>
                        <a:pt x="1" y="1074"/>
                      </a:cubicBezTo>
                      <a:cubicBezTo>
                        <a:pt x="1" y="1271"/>
                        <a:pt x="37" y="1414"/>
                        <a:pt x="126" y="1539"/>
                      </a:cubicBezTo>
                      <a:cubicBezTo>
                        <a:pt x="216" y="1647"/>
                        <a:pt x="341" y="1700"/>
                        <a:pt x="484" y="1700"/>
                      </a:cubicBezTo>
                      <a:cubicBezTo>
                        <a:pt x="574" y="1700"/>
                        <a:pt x="645" y="1682"/>
                        <a:pt x="717" y="1647"/>
                      </a:cubicBezTo>
                      <a:cubicBezTo>
                        <a:pt x="770" y="1611"/>
                        <a:pt x="824" y="1557"/>
                        <a:pt x="860" y="1486"/>
                      </a:cubicBezTo>
                      <a:lnTo>
                        <a:pt x="860" y="1682"/>
                      </a:lnTo>
                      <a:lnTo>
                        <a:pt x="1057" y="1682"/>
                      </a:lnTo>
                      <a:lnTo>
                        <a:pt x="1057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8" name="Google Shape;748;p15"/>
                <p:cNvSpPr/>
                <p:nvPr/>
              </p:nvSpPr>
              <p:spPr>
                <a:xfrm>
                  <a:off x="467175" y="3316950"/>
                  <a:ext cx="4950" cy="4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" h="1683" extrusionOk="0">
                      <a:moveTo>
                        <a:pt x="0" y="0"/>
                      </a:moveTo>
                      <a:lnTo>
                        <a:pt x="0" y="251"/>
                      </a:lnTo>
                      <a:lnTo>
                        <a:pt x="197" y="251"/>
                      </a:lnTo>
                      <a:lnTo>
                        <a:pt x="197" y="0"/>
                      </a:lnTo>
                      <a:close/>
                      <a:moveTo>
                        <a:pt x="0" y="466"/>
                      </a:moveTo>
                      <a:lnTo>
                        <a:pt x="0" y="1682"/>
                      </a:lnTo>
                      <a:lnTo>
                        <a:pt x="197" y="1682"/>
                      </a:lnTo>
                      <a:lnTo>
                        <a:pt x="197" y="466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9" name="Google Shape;749;p15"/>
                <p:cNvSpPr/>
                <p:nvPr/>
              </p:nvSpPr>
              <p:spPr>
                <a:xfrm>
                  <a:off x="477450" y="3328575"/>
                  <a:ext cx="25100" cy="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4" h="1236" extrusionOk="0">
                      <a:moveTo>
                        <a:pt x="1" y="1"/>
                      </a:moveTo>
                      <a:lnTo>
                        <a:pt x="1" y="734"/>
                      </a:lnTo>
                      <a:cubicBezTo>
                        <a:pt x="1" y="895"/>
                        <a:pt x="37" y="1021"/>
                        <a:pt x="108" y="1110"/>
                      </a:cubicBezTo>
                      <a:cubicBezTo>
                        <a:pt x="180" y="1200"/>
                        <a:pt x="287" y="1235"/>
                        <a:pt x="430" y="1235"/>
                      </a:cubicBezTo>
                      <a:cubicBezTo>
                        <a:pt x="502" y="1235"/>
                        <a:pt x="574" y="1217"/>
                        <a:pt x="645" y="1182"/>
                      </a:cubicBezTo>
                      <a:cubicBezTo>
                        <a:pt x="699" y="1146"/>
                        <a:pt x="753" y="1092"/>
                        <a:pt x="806" y="1021"/>
                      </a:cubicBezTo>
                      <a:lnTo>
                        <a:pt x="806" y="1217"/>
                      </a:lnTo>
                      <a:lnTo>
                        <a:pt x="1003" y="1217"/>
                      </a:lnTo>
                      <a:lnTo>
                        <a:pt x="1003" y="1"/>
                      </a:lnTo>
                      <a:lnTo>
                        <a:pt x="806" y="1"/>
                      </a:lnTo>
                      <a:lnTo>
                        <a:pt x="806" y="681"/>
                      </a:lnTo>
                      <a:cubicBezTo>
                        <a:pt x="806" y="806"/>
                        <a:pt x="770" y="895"/>
                        <a:pt x="717" y="967"/>
                      </a:cubicBezTo>
                      <a:cubicBezTo>
                        <a:pt x="663" y="1039"/>
                        <a:pt x="574" y="1074"/>
                        <a:pt x="466" y="1074"/>
                      </a:cubicBezTo>
                      <a:cubicBezTo>
                        <a:pt x="377" y="1074"/>
                        <a:pt x="305" y="1039"/>
                        <a:pt x="269" y="985"/>
                      </a:cubicBezTo>
                      <a:cubicBezTo>
                        <a:pt x="216" y="931"/>
                        <a:pt x="198" y="842"/>
                        <a:pt x="198" y="734"/>
                      </a:cubicBezTo>
                      <a:lnTo>
                        <a:pt x="198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0" name="Google Shape;750;p15"/>
                <p:cNvSpPr/>
                <p:nvPr/>
              </p:nvSpPr>
              <p:spPr>
                <a:xfrm>
                  <a:off x="507425" y="3328125"/>
                  <a:ext cx="43875" cy="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5" h="1236" extrusionOk="0">
                      <a:moveTo>
                        <a:pt x="591" y="1"/>
                      </a:moveTo>
                      <a:cubicBezTo>
                        <a:pt x="502" y="1"/>
                        <a:pt x="430" y="19"/>
                        <a:pt x="359" y="54"/>
                      </a:cubicBezTo>
                      <a:cubicBezTo>
                        <a:pt x="305" y="90"/>
                        <a:pt x="251" y="144"/>
                        <a:pt x="198" y="215"/>
                      </a:cubicBezTo>
                      <a:lnTo>
                        <a:pt x="198" y="19"/>
                      </a:lnTo>
                      <a:lnTo>
                        <a:pt x="1" y="19"/>
                      </a:lnTo>
                      <a:lnTo>
                        <a:pt x="1" y="1235"/>
                      </a:lnTo>
                      <a:lnTo>
                        <a:pt x="198" y="1235"/>
                      </a:lnTo>
                      <a:lnTo>
                        <a:pt x="198" y="555"/>
                      </a:lnTo>
                      <a:cubicBezTo>
                        <a:pt x="198" y="430"/>
                        <a:pt x="234" y="341"/>
                        <a:pt x="287" y="269"/>
                      </a:cubicBezTo>
                      <a:cubicBezTo>
                        <a:pt x="341" y="198"/>
                        <a:pt x="430" y="162"/>
                        <a:pt x="538" y="162"/>
                      </a:cubicBezTo>
                      <a:cubicBezTo>
                        <a:pt x="609" y="162"/>
                        <a:pt x="681" y="198"/>
                        <a:pt x="717" y="251"/>
                      </a:cubicBezTo>
                      <a:cubicBezTo>
                        <a:pt x="752" y="305"/>
                        <a:pt x="770" y="394"/>
                        <a:pt x="770" y="502"/>
                      </a:cubicBezTo>
                      <a:lnTo>
                        <a:pt x="770" y="1235"/>
                      </a:lnTo>
                      <a:lnTo>
                        <a:pt x="985" y="1235"/>
                      </a:lnTo>
                      <a:lnTo>
                        <a:pt x="985" y="555"/>
                      </a:lnTo>
                      <a:cubicBezTo>
                        <a:pt x="985" y="430"/>
                        <a:pt x="1003" y="341"/>
                        <a:pt x="1075" y="269"/>
                      </a:cubicBezTo>
                      <a:cubicBezTo>
                        <a:pt x="1128" y="198"/>
                        <a:pt x="1200" y="162"/>
                        <a:pt x="1307" y="162"/>
                      </a:cubicBezTo>
                      <a:cubicBezTo>
                        <a:pt x="1397" y="162"/>
                        <a:pt x="1450" y="198"/>
                        <a:pt x="1486" y="251"/>
                      </a:cubicBezTo>
                      <a:cubicBezTo>
                        <a:pt x="1540" y="305"/>
                        <a:pt x="1558" y="394"/>
                        <a:pt x="1558" y="502"/>
                      </a:cubicBezTo>
                      <a:lnTo>
                        <a:pt x="1558" y="1235"/>
                      </a:lnTo>
                      <a:lnTo>
                        <a:pt x="1755" y="1235"/>
                      </a:lnTo>
                      <a:lnTo>
                        <a:pt x="1755" y="502"/>
                      </a:lnTo>
                      <a:cubicBezTo>
                        <a:pt x="1755" y="341"/>
                        <a:pt x="1719" y="215"/>
                        <a:pt x="1647" y="126"/>
                      </a:cubicBezTo>
                      <a:cubicBezTo>
                        <a:pt x="1576" y="37"/>
                        <a:pt x="1486" y="1"/>
                        <a:pt x="1361" y="1"/>
                      </a:cubicBezTo>
                      <a:cubicBezTo>
                        <a:pt x="1271" y="1"/>
                        <a:pt x="1182" y="19"/>
                        <a:pt x="1128" y="54"/>
                      </a:cubicBezTo>
                      <a:cubicBezTo>
                        <a:pt x="1057" y="108"/>
                        <a:pt x="985" y="162"/>
                        <a:pt x="949" y="251"/>
                      </a:cubicBezTo>
                      <a:cubicBezTo>
                        <a:pt x="914" y="180"/>
                        <a:pt x="878" y="108"/>
                        <a:pt x="806" y="72"/>
                      </a:cubicBezTo>
                      <a:cubicBezTo>
                        <a:pt x="752" y="19"/>
                        <a:pt x="681" y="1"/>
                        <a:pt x="591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1" name="Google Shape;751;p15"/>
                <p:cNvSpPr/>
                <p:nvPr/>
              </p:nvSpPr>
              <p:spPr>
                <a:xfrm>
                  <a:off x="453750" y="3388975"/>
                  <a:ext cx="4297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9" h="2685" extrusionOk="0">
                      <a:moveTo>
                        <a:pt x="0" y="0"/>
                      </a:moveTo>
                      <a:lnTo>
                        <a:pt x="0" y="305"/>
                      </a:lnTo>
                      <a:lnTo>
                        <a:pt x="1271" y="305"/>
                      </a:lnTo>
                      <a:lnTo>
                        <a:pt x="358" y="2685"/>
                      </a:lnTo>
                      <a:lnTo>
                        <a:pt x="734" y="2685"/>
                      </a:lnTo>
                      <a:lnTo>
                        <a:pt x="1718" y="162"/>
                      </a:lnTo>
                      <a:lnTo>
                        <a:pt x="1718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2" name="Google Shape;752;p15"/>
                <p:cNvSpPr/>
                <p:nvPr/>
              </p:nvSpPr>
              <p:spPr>
                <a:xfrm>
                  <a:off x="797325" y="3114725"/>
                  <a:ext cx="45675" cy="6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7" h="2775" extrusionOk="0">
                      <a:moveTo>
                        <a:pt x="914" y="287"/>
                      </a:moveTo>
                      <a:cubicBezTo>
                        <a:pt x="1075" y="287"/>
                        <a:pt x="1182" y="323"/>
                        <a:pt x="1272" y="394"/>
                      </a:cubicBezTo>
                      <a:cubicBezTo>
                        <a:pt x="1361" y="484"/>
                        <a:pt x="1415" y="591"/>
                        <a:pt x="1415" y="734"/>
                      </a:cubicBezTo>
                      <a:cubicBezTo>
                        <a:pt x="1415" y="860"/>
                        <a:pt x="1361" y="967"/>
                        <a:pt x="1272" y="1057"/>
                      </a:cubicBezTo>
                      <a:cubicBezTo>
                        <a:pt x="1182" y="1128"/>
                        <a:pt x="1075" y="1164"/>
                        <a:pt x="914" y="1164"/>
                      </a:cubicBezTo>
                      <a:cubicBezTo>
                        <a:pt x="753" y="1164"/>
                        <a:pt x="645" y="1128"/>
                        <a:pt x="556" y="1057"/>
                      </a:cubicBezTo>
                      <a:cubicBezTo>
                        <a:pt x="466" y="967"/>
                        <a:pt x="413" y="860"/>
                        <a:pt x="413" y="734"/>
                      </a:cubicBezTo>
                      <a:cubicBezTo>
                        <a:pt x="413" y="591"/>
                        <a:pt x="466" y="484"/>
                        <a:pt x="556" y="394"/>
                      </a:cubicBezTo>
                      <a:cubicBezTo>
                        <a:pt x="645" y="323"/>
                        <a:pt x="753" y="287"/>
                        <a:pt x="914" y="287"/>
                      </a:cubicBezTo>
                      <a:close/>
                      <a:moveTo>
                        <a:pt x="914" y="1450"/>
                      </a:moveTo>
                      <a:cubicBezTo>
                        <a:pt x="1093" y="1450"/>
                        <a:pt x="1218" y="1504"/>
                        <a:pt x="1325" y="1593"/>
                      </a:cubicBezTo>
                      <a:cubicBezTo>
                        <a:pt x="1415" y="1683"/>
                        <a:pt x="1468" y="1808"/>
                        <a:pt x="1468" y="1969"/>
                      </a:cubicBezTo>
                      <a:cubicBezTo>
                        <a:pt x="1468" y="2130"/>
                        <a:pt x="1415" y="2256"/>
                        <a:pt x="1325" y="2345"/>
                      </a:cubicBezTo>
                      <a:cubicBezTo>
                        <a:pt x="1218" y="2434"/>
                        <a:pt x="1093" y="2488"/>
                        <a:pt x="914" y="2488"/>
                      </a:cubicBezTo>
                      <a:cubicBezTo>
                        <a:pt x="735" y="2488"/>
                        <a:pt x="609" y="2434"/>
                        <a:pt x="502" y="2345"/>
                      </a:cubicBezTo>
                      <a:cubicBezTo>
                        <a:pt x="413" y="2256"/>
                        <a:pt x="359" y="2130"/>
                        <a:pt x="359" y="1969"/>
                      </a:cubicBezTo>
                      <a:cubicBezTo>
                        <a:pt x="359" y="1808"/>
                        <a:pt x="413" y="1683"/>
                        <a:pt x="502" y="1593"/>
                      </a:cubicBezTo>
                      <a:cubicBezTo>
                        <a:pt x="609" y="1504"/>
                        <a:pt x="735" y="1450"/>
                        <a:pt x="914" y="1450"/>
                      </a:cubicBezTo>
                      <a:close/>
                      <a:moveTo>
                        <a:pt x="914" y="1"/>
                      </a:moveTo>
                      <a:cubicBezTo>
                        <a:pt x="645" y="1"/>
                        <a:pt x="448" y="54"/>
                        <a:pt x="287" y="180"/>
                      </a:cubicBezTo>
                      <a:cubicBezTo>
                        <a:pt x="144" y="305"/>
                        <a:pt x="55" y="484"/>
                        <a:pt x="55" y="699"/>
                      </a:cubicBezTo>
                      <a:cubicBezTo>
                        <a:pt x="55" y="842"/>
                        <a:pt x="108" y="967"/>
                        <a:pt x="198" y="1074"/>
                      </a:cubicBezTo>
                      <a:cubicBezTo>
                        <a:pt x="269" y="1182"/>
                        <a:pt x="395" y="1253"/>
                        <a:pt x="556" y="1289"/>
                      </a:cubicBezTo>
                      <a:cubicBezTo>
                        <a:pt x="377" y="1343"/>
                        <a:pt x="251" y="1414"/>
                        <a:pt x="144" y="1540"/>
                      </a:cubicBezTo>
                      <a:cubicBezTo>
                        <a:pt x="55" y="1647"/>
                        <a:pt x="1" y="1790"/>
                        <a:pt x="1" y="1969"/>
                      </a:cubicBezTo>
                      <a:cubicBezTo>
                        <a:pt x="1" y="2220"/>
                        <a:pt x="73" y="2434"/>
                        <a:pt x="234" y="2560"/>
                      </a:cubicBezTo>
                      <a:cubicBezTo>
                        <a:pt x="395" y="2703"/>
                        <a:pt x="627" y="2774"/>
                        <a:pt x="914" y="2774"/>
                      </a:cubicBezTo>
                      <a:cubicBezTo>
                        <a:pt x="1218" y="2774"/>
                        <a:pt x="1433" y="2703"/>
                        <a:pt x="1594" y="2560"/>
                      </a:cubicBezTo>
                      <a:cubicBezTo>
                        <a:pt x="1755" y="2434"/>
                        <a:pt x="1826" y="2220"/>
                        <a:pt x="1826" y="1969"/>
                      </a:cubicBezTo>
                      <a:cubicBezTo>
                        <a:pt x="1826" y="1790"/>
                        <a:pt x="1773" y="1647"/>
                        <a:pt x="1683" y="1540"/>
                      </a:cubicBezTo>
                      <a:cubicBezTo>
                        <a:pt x="1594" y="1414"/>
                        <a:pt x="1450" y="1343"/>
                        <a:pt x="1272" y="1289"/>
                      </a:cubicBezTo>
                      <a:cubicBezTo>
                        <a:pt x="1433" y="1253"/>
                        <a:pt x="1558" y="1182"/>
                        <a:pt x="1629" y="1074"/>
                      </a:cubicBezTo>
                      <a:cubicBezTo>
                        <a:pt x="1719" y="967"/>
                        <a:pt x="1773" y="842"/>
                        <a:pt x="1773" y="699"/>
                      </a:cubicBezTo>
                      <a:cubicBezTo>
                        <a:pt x="1773" y="484"/>
                        <a:pt x="1701" y="305"/>
                        <a:pt x="1540" y="180"/>
                      </a:cubicBezTo>
                      <a:cubicBezTo>
                        <a:pt x="1397" y="54"/>
                        <a:pt x="1182" y="1"/>
                        <a:pt x="914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3" name="Google Shape;753;p15"/>
                <p:cNvSpPr/>
                <p:nvPr/>
              </p:nvSpPr>
              <p:spPr>
                <a:xfrm>
                  <a:off x="847000" y="3114725"/>
                  <a:ext cx="46100" cy="6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4" h="2775" extrusionOk="0">
                      <a:moveTo>
                        <a:pt x="931" y="287"/>
                      </a:moveTo>
                      <a:cubicBezTo>
                        <a:pt x="1074" y="287"/>
                        <a:pt x="1199" y="323"/>
                        <a:pt x="1289" y="394"/>
                      </a:cubicBezTo>
                      <a:cubicBezTo>
                        <a:pt x="1378" y="484"/>
                        <a:pt x="1414" y="591"/>
                        <a:pt x="1414" y="734"/>
                      </a:cubicBezTo>
                      <a:cubicBezTo>
                        <a:pt x="1414" y="860"/>
                        <a:pt x="1378" y="967"/>
                        <a:pt x="1289" y="1057"/>
                      </a:cubicBezTo>
                      <a:cubicBezTo>
                        <a:pt x="1199" y="1128"/>
                        <a:pt x="1074" y="1164"/>
                        <a:pt x="931" y="1164"/>
                      </a:cubicBezTo>
                      <a:cubicBezTo>
                        <a:pt x="770" y="1164"/>
                        <a:pt x="645" y="1128"/>
                        <a:pt x="555" y="1057"/>
                      </a:cubicBezTo>
                      <a:cubicBezTo>
                        <a:pt x="466" y="967"/>
                        <a:pt x="430" y="860"/>
                        <a:pt x="430" y="734"/>
                      </a:cubicBezTo>
                      <a:cubicBezTo>
                        <a:pt x="430" y="591"/>
                        <a:pt x="466" y="484"/>
                        <a:pt x="555" y="394"/>
                      </a:cubicBezTo>
                      <a:cubicBezTo>
                        <a:pt x="645" y="323"/>
                        <a:pt x="770" y="287"/>
                        <a:pt x="931" y="287"/>
                      </a:cubicBezTo>
                      <a:close/>
                      <a:moveTo>
                        <a:pt x="931" y="1450"/>
                      </a:moveTo>
                      <a:cubicBezTo>
                        <a:pt x="1092" y="1450"/>
                        <a:pt x="1235" y="1504"/>
                        <a:pt x="1325" y="1593"/>
                      </a:cubicBezTo>
                      <a:cubicBezTo>
                        <a:pt x="1432" y="1683"/>
                        <a:pt x="1486" y="1808"/>
                        <a:pt x="1486" y="1969"/>
                      </a:cubicBezTo>
                      <a:cubicBezTo>
                        <a:pt x="1486" y="2130"/>
                        <a:pt x="1432" y="2256"/>
                        <a:pt x="1325" y="2345"/>
                      </a:cubicBezTo>
                      <a:cubicBezTo>
                        <a:pt x="1235" y="2434"/>
                        <a:pt x="1092" y="2488"/>
                        <a:pt x="931" y="2488"/>
                      </a:cubicBezTo>
                      <a:cubicBezTo>
                        <a:pt x="752" y="2488"/>
                        <a:pt x="609" y="2434"/>
                        <a:pt x="519" y="2345"/>
                      </a:cubicBezTo>
                      <a:cubicBezTo>
                        <a:pt x="412" y="2256"/>
                        <a:pt x="376" y="2130"/>
                        <a:pt x="376" y="1969"/>
                      </a:cubicBezTo>
                      <a:cubicBezTo>
                        <a:pt x="376" y="1808"/>
                        <a:pt x="412" y="1683"/>
                        <a:pt x="519" y="1593"/>
                      </a:cubicBezTo>
                      <a:cubicBezTo>
                        <a:pt x="609" y="1504"/>
                        <a:pt x="752" y="1450"/>
                        <a:pt x="931" y="1450"/>
                      </a:cubicBezTo>
                      <a:close/>
                      <a:moveTo>
                        <a:pt x="931" y="1"/>
                      </a:moveTo>
                      <a:cubicBezTo>
                        <a:pt x="662" y="1"/>
                        <a:pt x="448" y="54"/>
                        <a:pt x="305" y="180"/>
                      </a:cubicBezTo>
                      <a:cubicBezTo>
                        <a:pt x="143" y="305"/>
                        <a:pt x="72" y="484"/>
                        <a:pt x="72" y="699"/>
                      </a:cubicBezTo>
                      <a:cubicBezTo>
                        <a:pt x="72" y="842"/>
                        <a:pt x="108" y="967"/>
                        <a:pt x="197" y="1074"/>
                      </a:cubicBezTo>
                      <a:cubicBezTo>
                        <a:pt x="287" y="1182"/>
                        <a:pt x="412" y="1253"/>
                        <a:pt x="555" y="1289"/>
                      </a:cubicBezTo>
                      <a:cubicBezTo>
                        <a:pt x="394" y="1343"/>
                        <a:pt x="251" y="1414"/>
                        <a:pt x="161" y="1540"/>
                      </a:cubicBezTo>
                      <a:cubicBezTo>
                        <a:pt x="54" y="1647"/>
                        <a:pt x="0" y="1790"/>
                        <a:pt x="0" y="1969"/>
                      </a:cubicBezTo>
                      <a:cubicBezTo>
                        <a:pt x="0" y="2220"/>
                        <a:pt x="90" y="2434"/>
                        <a:pt x="251" y="2560"/>
                      </a:cubicBezTo>
                      <a:cubicBezTo>
                        <a:pt x="412" y="2703"/>
                        <a:pt x="627" y="2774"/>
                        <a:pt x="931" y="2774"/>
                      </a:cubicBezTo>
                      <a:cubicBezTo>
                        <a:pt x="1217" y="2774"/>
                        <a:pt x="1450" y="2703"/>
                        <a:pt x="1611" y="2560"/>
                      </a:cubicBezTo>
                      <a:cubicBezTo>
                        <a:pt x="1754" y="2434"/>
                        <a:pt x="1844" y="2220"/>
                        <a:pt x="1844" y="1969"/>
                      </a:cubicBezTo>
                      <a:cubicBezTo>
                        <a:pt x="1844" y="1790"/>
                        <a:pt x="1790" y="1647"/>
                        <a:pt x="1700" y="1540"/>
                      </a:cubicBezTo>
                      <a:cubicBezTo>
                        <a:pt x="1593" y="1414"/>
                        <a:pt x="1468" y="1343"/>
                        <a:pt x="1289" y="1289"/>
                      </a:cubicBezTo>
                      <a:cubicBezTo>
                        <a:pt x="1450" y="1253"/>
                        <a:pt x="1557" y="1182"/>
                        <a:pt x="1647" y="1074"/>
                      </a:cubicBezTo>
                      <a:cubicBezTo>
                        <a:pt x="1736" y="967"/>
                        <a:pt x="1772" y="842"/>
                        <a:pt x="1772" y="699"/>
                      </a:cubicBezTo>
                      <a:cubicBezTo>
                        <a:pt x="1772" y="484"/>
                        <a:pt x="1700" y="305"/>
                        <a:pt x="1557" y="180"/>
                      </a:cubicBezTo>
                      <a:cubicBezTo>
                        <a:pt x="1396" y="54"/>
                        <a:pt x="1199" y="1"/>
                        <a:pt x="931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4" name="Google Shape;754;p15"/>
                <p:cNvSpPr/>
                <p:nvPr/>
              </p:nvSpPr>
              <p:spPr>
                <a:xfrm>
                  <a:off x="796900" y="3222100"/>
                  <a:ext cx="53700" cy="6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8" h="2703" extrusionOk="0">
                      <a:moveTo>
                        <a:pt x="1056" y="1"/>
                      </a:moveTo>
                      <a:cubicBezTo>
                        <a:pt x="859" y="1"/>
                        <a:pt x="680" y="18"/>
                        <a:pt x="537" y="90"/>
                      </a:cubicBezTo>
                      <a:cubicBezTo>
                        <a:pt x="394" y="144"/>
                        <a:pt x="286" y="233"/>
                        <a:pt x="215" y="358"/>
                      </a:cubicBezTo>
                      <a:cubicBezTo>
                        <a:pt x="143" y="466"/>
                        <a:pt x="107" y="591"/>
                        <a:pt x="107" y="716"/>
                      </a:cubicBezTo>
                      <a:cubicBezTo>
                        <a:pt x="107" y="931"/>
                        <a:pt x="179" y="1110"/>
                        <a:pt x="340" y="1253"/>
                      </a:cubicBezTo>
                      <a:cubicBezTo>
                        <a:pt x="465" y="1361"/>
                        <a:pt x="662" y="1432"/>
                        <a:pt x="949" y="1504"/>
                      </a:cubicBezTo>
                      <a:cubicBezTo>
                        <a:pt x="1163" y="1557"/>
                        <a:pt x="1306" y="1611"/>
                        <a:pt x="1360" y="1629"/>
                      </a:cubicBezTo>
                      <a:cubicBezTo>
                        <a:pt x="1450" y="1665"/>
                        <a:pt x="1521" y="1701"/>
                        <a:pt x="1557" y="1736"/>
                      </a:cubicBezTo>
                      <a:cubicBezTo>
                        <a:pt x="1593" y="1790"/>
                        <a:pt x="1611" y="1844"/>
                        <a:pt x="1611" y="1897"/>
                      </a:cubicBezTo>
                      <a:cubicBezTo>
                        <a:pt x="1611" y="1987"/>
                        <a:pt x="1575" y="2076"/>
                        <a:pt x="1485" y="2148"/>
                      </a:cubicBezTo>
                      <a:cubicBezTo>
                        <a:pt x="1396" y="2220"/>
                        <a:pt x="1271" y="2255"/>
                        <a:pt x="1092" y="2255"/>
                      </a:cubicBezTo>
                      <a:cubicBezTo>
                        <a:pt x="931" y="2255"/>
                        <a:pt x="805" y="2220"/>
                        <a:pt x="716" y="2130"/>
                      </a:cubicBezTo>
                      <a:cubicBezTo>
                        <a:pt x="608" y="2059"/>
                        <a:pt x="555" y="1933"/>
                        <a:pt x="519" y="1754"/>
                      </a:cubicBezTo>
                      <a:lnTo>
                        <a:pt x="0" y="1808"/>
                      </a:lnTo>
                      <a:cubicBezTo>
                        <a:pt x="36" y="2094"/>
                        <a:pt x="143" y="2327"/>
                        <a:pt x="322" y="2470"/>
                      </a:cubicBezTo>
                      <a:cubicBezTo>
                        <a:pt x="501" y="2631"/>
                        <a:pt x="752" y="2703"/>
                        <a:pt x="1092" y="2703"/>
                      </a:cubicBezTo>
                      <a:cubicBezTo>
                        <a:pt x="1324" y="2703"/>
                        <a:pt x="1503" y="2667"/>
                        <a:pt x="1664" y="2613"/>
                      </a:cubicBezTo>
                      <a:cubicBezTo>
                        <a:pt x="1807" y="2542"/>
                        <a:pt x="1933" y="2452"/>
                        <a:pt x="2022" y="2327"/>
                      </a:cubicBezTo>
                      <a:cubicBezTo>
                        <a:pt x="2094" y="2184"/>
                        <a:pt x="2147" y="2041"/>
                        <a:pt x="2147" y="1897"/>
                      </a:cubicBezTo>
                      <a:cubicBezTo>
                        <a:pt x="2147" y="1736"/>
                        <a:pt x="2112" y="1593"/>
                        <a:pt x="2040" y="1486"/>
                      </a:cubicBezTo>
                      <a:cubicBezTo>
                        <a:pt x="1969" y="1361"/>
                        <a:pt x="1861" y="1271"/>
                        <a:pt x="1754" y="1217"/>
                      </a:cubicBezTo>
                      <a:cubicBezTo>
                        <a:pt x="1629" y="1146"/>
                        <a:pt x="1432" y="1092"/>
                        <a:pt x="1181" y="1021"/>
                      </a:cubicBezTo>
                      <a:cubicBezTo>
                        <a:pt x="913" y="967"/>
                        <a:pt x="752" y="895"/>
                        <a:pt x="680" y="842"/>
                      </a:cubicBezTo>
                      <a:cubicBezTo>
                        <a:pt x="644" y="806"/>
                        <a:pt x="608" y="752"/>
                        <a:pt x="608" y="681"/>
                      </a:cubicBezTo>
                      <a:cubicBezTo>
                        <a:pt x="608" y="627"/>
                        <a:pt x="644" y="573"/>
                        <a:pt x="698" y="520"/>
                      </a:cubicBezTo>
                      <a:cubicBezTo>
                        <a:pt x="787" y="466"/>
                        <a:pt x="895" y="430"/>
                        <a:pt x="1056" y="430"/>
                      </a:cubicBezTo>
                      <a:cubicBezTo>
                        <a:pt x="1199" y="430"/>
                        <a:pt x="1324" y="466"/>
                        <a:pt x="1396" y="520"/>
                      </a:cubicBezTo>
                      <a:cubicBezTo>
                        <a:pt x="1467" y="573"/>
                        <a:pt x="1521" y="681"/>
                        <a:pt x="1539" y="806"/>
                      </a:cubicBezTo>
                      <a:lnTo>
                        <a:pt x="2058" y="788"/>
                      </a:lnTo>
                      <a:cubicBezTo>
                        <a:pt x="2058" y="537"/>
                        <a:pt x="1969" y="358"/>
                        <a:pt x="1807" y="215"/>
                      </a:cubicBezTo>
                      <a:cubicBezTo>
                        <a:pt x="1629" y="72"/>
                        <a:pt x="1396" y="1"/>
                        <a:pt x="1056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5" name="Google Shape;755;p15"/>
                <p:cNvSpPr/>
                <p:nvPr/>
              </p:nvSpPr>
              <p:spPr>
                <a:xfrm>
                  <a:off x="859525" y="3240000"/>
                  <a:ext cx="30900" cy="48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6" h="1951" extrusionOk="0">
                      <a:moveTo>
                        <a:pt x="913" y="0"/>
                      </a:moveTo>
                      <a:cubicBezTo>
                        <a:pt x="824" y="0"/>
                        <a:pt x="752" y="18"/>
                        <a:pt x="698" y="54"/>
                      </a:cubicBezTo>
                      <a:cubicBezTo>
                        <a:pt x="627" y="108"/>
                        <a:pt x="555" y="179"/>
                        <a:pt x="484" y="322"/>
                      </a:cubicBezTo>
                      <a:lnTo>
                        <a:pt x="484" y="36"/>
                      </a:lnTo>
                      <a:lnTo>
                        <a:pt x="0" y="36"/>
                      </a:lnTo>
                      <a:lnTo>
                        <a:pt x="0" y="1951"/>
                      </a:lnTo>
                      <a:lnTo>
                        <a:pt x="519" y="1951"/>
                      </a:lnTo>
                      <a:lnTo>
                        <a:pt x="519" y="1360"/>
                      </a:lnTo>
                      <a:cubicBezTo>
                        <a:pt x="519" y="1038"/>
                        <a:pt x="519" y="824"/>
                        <a:pt x="555" y="716"/>
                      </a:cubicBezTo>
                      <a:cubicBezTo>
                        <a:pt x="573" y="627"/>
                        <a:pt x="627" y="555"/>
                        <a:pt x="663" y="519"/>
                      </a:cubicBezTo>
                      <a:cubicBezTo>
                        <a:pt x="716" y="466"/>
                        <a:pt x="770" y="448"/>
                        <a:pt x="841" y="448"/>
                      </a:cubicBezTo>
                      <a:cubicBezTo>
                        <a:pt x="913" y="448"/>
                        <a:pt x="1003" y="484"/>
                        <a:pt x="1092" y="537"/>
                      </a:cubicBezTo>
                      <a:lnTo>
                        <a:pt x="1235" y="90"/>
                      </a:lnTo>
                      <a:cubicBezTo>
                        <a:pt x="1128" y="36"/>
                        <a:pt x="1020" y="0"/>
                        <a:pt x="913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6" name="Google Shape;756;p15"/>
                <p:cNvSpPr/>
                <p:nvPr/>
              </p:nvSpPr>
              <p:spPr>
                <a:xfrm>
                  <a:off x="735150" y="3328125"/>
                  <a:ext cx="23300" cy="3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2" h="1254" extrusionOk="0">
                      <a:moveTo>
                        <a:pt x="484" y="1"/>
                      </a:moveTo>
                      <a:cubicBezTo>
                        <a:pt x="323" y="1"/>
                        <a:pt x="215" y="37"/>
                        <a:pt x="144" y="90"/>
                      </a:cubicBezTo>
                      <a:cubicBezTo>
                        <a:pt x="54" y="144"/>
                        <a:pt x="18" y="233"/>
                        <a:pt x="18" y="359"/>
                      </a:cubicBezTo>
                      <a:cubicBezTo>
                        <a:pt x="18" y="448"/>
                        <a:pt x="36" y="520"/>
                        <a:pt x="90" y="573"/>
                      </a:cubicBezTo>
                      <a:cubicBezTo>
                        <a:pt x="144" y="627"/>
                        <a:pt x="233" y="663"/>
                        <a:pt x="358" y="681"/>
                      </a:cubicBezTo>
                      <a:lnTo>
                        <a:pt x="430" y="699"/>
                      </a:lnTo>
                      <a:cubicBezTo>
                        <a:pt x="555" y="734"/>
                        <a:pt x="627" y="752"/>
                        <a:pt x="663" y="788"/>
                      </a:cubicBezTo>
                      <a:cubicBezTo>
                        <a:pt x="698" y="824"/>
                        <a:pt x="716" y="860"/>
                        <a:pt x="716" y="913"/>
                      </a:cubicBezTo>
                      <a:cubicBezTo>
                        <a:pt x="716" y="967"/>
                        <a:pt x="698" y="1021"/>
                        <a:pt x="645" y="1039"/>
                      </a:cubicBezTo>
                      <a:cubicBezTo>
                        <a:pt x="591" y="1074"/>
                        <a:pt x="519" y="1092"/>
                        <a:pt x="430" y="1092"/>
                      </a:cubicBezTo>
                      <a:cubicBezTo>
                        <a:pt x="358" y="1092"/>
                        <a:pt x="287" y="1092"/>
                        <a:pt x="215" y="1057"/>
                      </a:cubicBezTo>
                      <a:cubicBezTo>
                        <a:pt x="144" y="1039"/>
                        <a:pt x="72" y="1021"/>
                        <a:pt x="1" y="985"/>
                      </a:cubicBezTo>
                      <a:lnTo>
                        <a:pt x="1" y="1182"/>
                      </a:lnTo>
                      <a:cubicBezTo>
                        <a:pt x="90" y="1200"/>
                        <a:pt x="162" y="1235"/>
                        <a:pt x="233" y="1235"/>
                      </a:cubicBezTo>
                      <a:cubicBezTo>
                        <a:pt x="305" y="1253"/>
                        <a:pt x="358" y="1253"/>
                        <a:pt x="430" y="1253"/>
                      </a:cubicBezTo>
                      <a:cubicBezTo>
                        <a:pt x="591" y="1253"/>
                        <a:pt x="698" y="1218"/>
                        <a:pt x="788" y="1164"/>
                      </a:cubicBezTo>
                      <a:cubicBezTo>
                        <a:pt x="877" y="1092"/>
                        <a:pt x="931" y="1003"/>
                        <a:pt x="931" y="895"/>
                      </a:cubicBezTo>
                      <a:cubicBezTo>
                        <a:pt x="931" y="806"/>
                        <a:pt x="895" y="717"/>
                        <a:pt x="842" y="663"/>
                      </a:cubicBezTo>
                      <a:cubicBezTo>
                        <a:pt x="770" y="609"/>
                        <a:pt x="681" y="573"/>
                        <a:pt x="537" y="538"/>
                      </a:cubicBezTo>
                      <a:lnTo>
                        <a:pt x="466" y="520"/>
                      </a:lnTo>
                      <a:cubicBezTo>
                        <a:pt x="358" y="502"/>
                        <a:pt x="287" y="484"/>
                        <a:pt x="251" y="448"/>
                      </a:cubicBezTo>
                      <a:cubicBezTo>
                        <a:pt x="233" y="430"/>
                        <a:pt x="215" y="394"/>
                        <a:pt x="215" y="341"/>
                      </a:cubicBezTo>
                      <a:cubicBezTo>
                        <a:pt x="215" y="287"/>
                        <a:pt x="233" y="233"/>
                        <a:pt x="287" y="215"/>
                      </a:cubicBezTo>
                      <a:cubicBezTo>
                        <a:pt x="323" y="180"/>
                        <a:pt x="394" y="162"/>
                        <a:pt x="502" y="162"/>
                      </a:cubicBezTo>
                      <a:cubicBezTo>
                        <a:pt x="573" y="162"/>
                        <a:pt x="627" y="162"/>
                        <a:pt x="681" y="180"/>
                      </a:cubicBezTo>
                      <a:cubicBezTo>
                        <a:pt x="752" y="198"/>
                        <a:pt x="806" y="215"/>
                        <a:pt x="859" y="251"/>
                      </a:cubicBezTo>
                      <a:lnTo>
                        <a:pt x="859" y="54"/>
                      </a:lnTo>
                      <a:cubicBezTo>
                        <a:pt x="806" y="37"/>
                        <a:pt x="752" y="19"/>
                        <a:pt x="681" y="19"/>
                      </a:cubicBezTo>
                      <a:cubicBezTo>
                        <a:pt x="627" y="1"/>
                        <a:pt x="555" y="1"/>
                        <a:pt x="484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7" name="Google Shape;757;p15"/>
                <p:cNvSpPr/>
                <p:nvPr/>
              </p:nvSpPr>
              <p:spPr>
                <a:xfrm>
                  <a:off x="760200" y="3320075"/>
                  <a:ext cx="18825" cy="3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" h="1558" extrusionOk="0">
                      <a:moveTo>
                        <a:pt x="144" y="1"/>
                      </a:moveTo>
                      <a:lnTo>
                        <a:pt x="144" y="341"/>
                      </a:lnTo>
                      <a:lnTo>
                        <a:pt x="1" y="341"/>
                      </a:lnTo>
                      <a:lnTo>
                        <a:pt x="1" y="502"/>
                      </a:lnTo>
                      <a:lnTo>
                        <a:pt x="144" y="502"/>
                      </a:lnTo>
                      <a:lnTo>
                        <a:pt x="144" y="1146"/>
                      </a:lnTo>
                      <a:cubicBezTo>
                        <a:pt x="144" y="1307"/>
                        <a:pt x="180" y="1414"/>
                        <a:pt x="233" y="1468"/>
                      </a:cubicBezTo>
                      <a:cubicBezTo>
                        <a:pt x="287" y="1522"/>
                        <a:pt x="394" y="1557"/>
                        <a:pt x="555" y="1557"/>
                      </a:cubicBezTo>
                      <a:lnTo>
                        <a:pt x="752" y="1557"/>
                      </a:lnTo>
                      <a:lnTo>
                        <a:pt x="752" y="1379"/>
                      </a:lnTo>
                      <a:lnTo>
                        <a:pt x="555" y="1379"/>
                      </a:lnTo>
                      <a:cubicBezTo>
                        <a:pt x="466" y="1379"/>
                        <a:pt x="412" y="1379"/>
                        <a:pt x="394" y="1343"/>
                      </a:cubicBezTo>
                      <a:cubicBezTo>
                        <a:pt x="359" y="1307"/>
                        <a:pt x="341" y="1253"/>
                        <a:pt x="341" y="1146"/>
                      </a:cubicBezTo>
                      <a:lnTo>
                        <a:pt x="341" y="502"/>
                      </a:lnTo>
                      <a:lnTo>
                        <a:pt x="752" y="502"/>
                      </a:lnTo>
                      <a:lnTo>
                        <a:pt x="752" y="341"/>
                      </a:lnTo>
                      <a:lnTo>
                        <a:pt x="341" y="341"/>
                      </a:lnTo>
                      <a:lnTo>
                        <a:pt x="341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8" name="Google Shape;758;p15"/>
                <p:cNvSpPr/>
                <p:nvPr/>
              </p:nvSpPr>
              <p:spPr>
                <a:xfrm>
                  <a:off x="778100" y="3328125"/>
                  <a:ext cx="17475" cy="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1236" extrusionOk="0">
                      <a:moveTo>
                        <a:pt x="609" y="1"/>
                      </a:moveTo>
                      <a:cubicBezTo>
                        <a:pt x="502" y="1"/>
                        <a:pt x="430" y="19"/>
                        <a:pt x="358" y="54"/>
                      </a:cubicBezTo>
                      <a:cubicBezTo>
                        <a:pt x="287" y="90"/>
                        <a:pt x="233" y="144"/>
                        <a:pt x="197" y="215"/>
                      </a:cubicBezTo>
                      <a:lnTo>
                        <a:pt x="197" y="19"/>
                      </a:lnTo>
                      <a:lnTo>
                        <a:pt x="0" y="19"/>
                      </a:lnTo>
                      <a:lnTo>
                        <a:pt x="0" y="1235"/>
                      </a:lnTo>
                      <a:lnTo>
                        <a:pt x="197" y="1235"/>
                      </a:lnTo>
                      <a:lnTo>
                        <a:pt x="197" y="591"/>
                      </a:lnTo>
                      <a:cubicBezTo>
                        <a:pt x="197" y="466"/>
                        <a:pt x="233" y="359"/>
                        <a:pt x="287" y="287"/>
                      </a:cubicBezTo>
                      <a:cubicBezTo>
                        <a:pt x="340" y="215"/>
                        <a:pt x="430" y="180"/>
                        <a:pt x="537" y="180"/>
                      </a:cubicBezTo>
                      <a:lnTo>
                        <a:pt x="627" y="180"/>
                      </a:lnTo>
                      <a:cubicBezTo>
                        <a:pt x="663" y="198"/>
                        <a:pt x="680" y="198"/>
                        <a:pt x="698" y="215"/>
                      </a:cubicBezTo>
                      <a:lnTo>
                        <a:pt x="698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9" name="Google Shape;759;p15"/>
                <p:cNvSpPr/>
                <p:nvPr/>
              </p:nvSpPr>
              <p:spPr>
                <a:xfrm>
                  <a:off x="793300" y="3328125"/>
                  <a:ext cx="27775" cy="3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1" h="1254" extrusionOk="0">
                      <a:moveTo>
                        <a:pt x="556" y="162"/>
                      </a:moveTo>
                      <a:cubicBezTo>
                        <a:pt x="663" y="162"/>
                        <a:pt x="752" y="215"/>
                        <a:pt x="806" y="287"/>
                      </a:cubicBezTo>
                      <a:cubicBezTo>
                        <a:pt x="860" y="377"/>
                        <a:pt x="896" y="484"/>
                        <a:pt x="896" y="627"/>
                      </a:cubicBezTo>
                      <a:cubicBezTo>
                        <a:pt x="896" y="770"/>
                        <a:pt x="860" y="878"/>
                        <a:pt x="806" y="967"/>
                      </a:cubicBezTo>
                      <a:cubicBezTo>
                        <a:pt x="752" y="1057"/>
                        <a:pt x="663" y="1092"/>
                        <a:pt x="556" y="1092"/>
                      </a:cubicBezTo>
                      <a:cubicBezTo>
                        <a:pt x="448" y="1092"/>
                        <a:pt x="359" y="1057"/>
                        <a:pt x="305" y="967"/>
                      </a:cubicBezTo>
                      <a:cubicBezTo>
                        <a:pt x="251" y="878"/>
                        <a:pt x="216" y="770"/>
                        <a:pt x="216" y="627"/>
                      </a:cubicBezTo>
                      <a:cubicBezTo>
                        <a:pt x="216" y="484"/>
                        <a:pt x="251" y="377"/>
                        <a:pt x="305" y="287"/>
                      </a:cubicBezTo>
                      <a:cubicBezTo>
                        <a:pt x="359" y="215"/>
                        <a:pt x="448" y="162"/>
                        <a:pt x="556" y="162"/>
                      </a:cubicBezTo>
                      <a:close/>
                      <a:moveTo>
                        <a:pt x="556" y="1"/>
                      </a:moveTo>
                      <a:cubicBezTo>
                        <a:pt x="377" y="1"/>
                        <a:pt x="251" y="54"/>
                        <a:pt x="144" y="162"/>
                      </a:cubicBezTo>
                      <a:cubicBezTo>
                        <a:pt x="55" y="269"/>
                        <a:pt x="1" y="430"/>
                        <a:pt x="1" y="627"/>
                      </a:cubicBezTo>
                      <a:cubicBezTo>
                        <a:pt x="1" y="824"/>
                        <a:pt x="55" y="985"/>
                        <a:pt x="144" y="1092"/>
                      </a:cubicBezTo>
                      <a:cubicBezTo>
                        <a:pt x="251" y="1200"/>
                        <a:pt x="377" y="1253"/>
                        <a:pt x="556" y="1253"/>
                      </a:cubicBezTo>
                      <a:cubicBezTo>
                        <a:pt x="735" y="1253"/>
                        <a:pt x="860" y="1200"/>
                        <a:pt x="967" y="1092"/>
                      </a:cubicBezTo>
                      <a:cubicBezTo>
                        <a:pt x="1057" y="985"/>
                        <a:pt x="1110" y="824"/>
                        <a:pt x="1110" y="627"/>
                      </a:cubicBezTo>
                      <a:cubicBezTo>
                        <a:pt x="1110" y="430"/>
                        <a:pt x="1057" y="269"/>
                        <a:pt x="967" y="162"/>
                      </a:cubicBezTo>
                      <a:cubicBezTo>
                        <a:pt x="860" y="54"/>
                        <a:pt x="735" y="1"/>
                        <a:pt x="556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0" name="Google Shape;760;p15"/>
                <p:cNvSpPr/>
                <p:nvPr/>
              </p:nvSpPr>
              <p:spPr>
                <a:xfrm>
                  <a:off x="825075" y="3328125"/>
                  <a:ext cx="25075" cy="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" h="1236" extrusionOk="0">
                      <a:moveTo>
                        <a:pt x="573" y="1"/>
                      </a:moveTo>
                      <a:cubicBezTo>
                        <a:pt x="502" y="1"/>
                        <a:pt x="430" y="19"/>
                        <a:pt x="358" y="54"/>
                      </a:cubicBezTo>
                      <a:cubicBezTo>
                        <a:pt x="287" y="90"/>
                        <a:pt x="233" y="144"/>
                        <a:pt x="197" y="215"/>
                      </a:cubicBezTo>
                      <a:lnTo>
                        <a:pt x="197" y="19"/>
                      </a:lnTo>
                      <a:lnTo>
                        <a:pt x="0" y="19"/>
                      </a:lnTo>
                      <a:lnTo>
                        <a:pt x="0" y="1235"/>
                      </a:lnTo>
                      <a:lnTo>
                        <a:pt x="197" y="1235"/>
                      </a:lnTo>
                      <a:lnTo>
                        <a:pt x="197" y="555"/>
                      </a:lnTo>
                      <a:cubicBezTo>
                        <a:pt x="197" y="430"/>
                        <a:pt x="215" y="341"/>
                        <a:pt x="287" y="269"/>
                      </a:cubicBezTo>
                      <a:cubicBezTo>
                        <a:pt x="340" y="198"/>
                        <a:pt x="430" y="162"/>
                        <a:pt x="537" y="162"/>
                      </a:cubicBezTo>
                      <a:cubicBezTo>
                        <a:pt x="627" y="162"/>
                        <a:pt x="698" y="198"/>
                        <a:pt x="734" y="251"/>
                      </a:cubicBezTo>
                      <a:cubicBezTo>
                        <a:pt x="788" y="305"/>
                        <a:pt x="806" y="394"/>
                        <a:pt x="806" y="502"/>
                      </a:cubicBezTo>
                      <a:lnTo>
                        <a:pt x="806" y="1235"/>
                      </a:lnTo>
                      <a:lnTo>
                        <a:pt x="1003" y="1235"/>
                      </a:lnTo>
                      <a:lnTo>
                        <a:pt x="1003" y="502"/>
                      </a:lnTo>
                      <a:cubicBezTo>
                        <a:pt x="1003" y="341"/>
                        <a:pt x="967" y="215"/>
                        <a:pt x="895" y="126"/>
                      </a:cubicBezTo>
                      <a:cubicBezTo>
                        <a:pt x="824" y="37"/>
                        <a:pt x="716" y="1"/>
                        <a:pt x="573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1" name="Google Shape;761;p15"/>
                <p:cNvSpPr/>
                <p:nvPr/>
              </p:nvSpPr>
              <p:spPr>
                <a:xfrm>
                  <a:off x="851025" y="3320075"/>
                  <a:ext cx="18800" cy="3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2" h="1558" extrusionOk="0">
                      <a:moveTo>
                        <a:pt x="144" y="1"/>
                      </a:moveTo>
                      <a:lnTo>
                        <a:pt x="144" y="341"/>
                      </a:lnTo>
                      <a:lnTo>
                        <a:pt x="0" y="341"/>
                      </a:lnTo>
                      <a:lnTo>
                        <a:pt x="0" y="502"/>
                      </a:lnTo>
                      <a:lnTo>
                        <a:pt x="144" y="502"/>
                      </a:lnTo>
                      <a:lnTo>
                        <a:pt x="144" y="1146"/>
                      </a:lnTo>
                      <a:cubicBezTo>
                        <a:pt x="144" y="1307"/>
                        <a:pt x="179" y="1414"/>
                        <a:pt x="233" y="1468"/>
                      </a:cubicBezTo>
                      <a:cubicBezTo>
                        <a:pt x="287" y="1522"/>
                        <a:pt x="394" y="1557"/>
                        <a:pt x="537" y="1557"/>
                      </a:cubicBezTo>
                      <a:lnTo>
                        <a:pt x="752" y="1557"/>
                      </a:lnTo>
                      <a:lnTo>
                        <a:pt x="752" y="1379"/>
                      </a:lnTo>
                      <a:lnTo>
                        <a:pt x="537" y="1379"/>
                      </a:lnTo>
                      <a:cubicBezTo>
                        <a:pt x="466" y="1379"/>
                        <a:pt x="412" y="1379"/>
                        <a:pt x="376" y="1343"/>
                      </a:cubicBezTo>
                      <a:cubicBezTo>
                        <a:pt x="358" y="1307"/>
                        <a:pt x="340" y="1253"/>
                        <a:pt x="340" y="1146"/>
                      </a:cubicBezTo>
                      <a:lnTo>
                        <a:pt x="340" y="502"/>
                      </a:lnTo>
                      <a:lnTo>
                        <a:pt x="752" y="502"/>
                      </a:lnTo>
                      <a:lnTo>
                        <a:pt x="752" y="341"/>
                      </a:lnTo>
                      <a:lnTo>
                        <a:pt x="340" y="341"/>
                      </a:lnTo>
                      <a:lnTo>
                        <a:pt x="340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2" name="Google Shape;762;p15"/>
                <p:cNvSpPr/>
                <p:nvPr/>
              </p:nvSpPr>
              <p:spPr>
                <a:xfrm>
                  <a:off x="869375" y="3316950"/>
                  <a:ext cx="4925" cy="4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" h="1683" extrusionOk="0">
                      <a:moveTo>
                        <a:pt x="0" y="0"/>
                      </a:moveTo>
                      <a:lnTo>
                        <a:pt x="0" y="251"/>
                      </a:lnTo>
                      <a:lnTo>
                        <a:pt x="197" y="251"/>
                      </a:lnTo>
                      <a:lnTo>
                        <a:pt x="197" y="0"/>
                      </a:lnTo>
                      <a:close/>
                      <a:moveTo>
                        <a:pt x="0" y="466"/>
                      </a:moveTo>
                      <a:lnTo>
                        <a:pt x="0" y="1682"/>
                      </a:lnTo>
                      <a:lnTo>
                        <a:pt x="197" y="1682"/>
                      </a:lnTo>
                      <a:lnTo>
                        <a:pt x="197" y="466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3" name="Google Shape;763;p15"/>
                <p:cNvSpPr/>
                <p:nvPr/>
              </p:nvSpPr>
              <p:spPr>
                <a:xfrm>
                  <a:off x="880100" y="3328575"/>
                  <a:ext cx="25075" cy="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" h="1236" extrusionOk="0">
                      <a:moveTo>
                        <a:pt x="1" y="1"/>
                      </a:moveTo>
                      <a:lnTo>
                        <a:pt x="1" y="734"/>
                      </a:lnTo>
                      <a:cubicBezTo>
                        <a:pt x="1" y="895"/>
                        <a:pt x="36" y="1021"/>
                        <a:pt x="108" y="1110"/>
                      </a:cubicBezTo>
                      <a:cubicBezTo>
                        <a:pt x="180" y="1200"/>
                        <a:pt x="287" y="1235"/>
                        <a:pt x="412" y="1235"/>
                      </a:cubicBezTo>
                      <a:cubicBezTo>
                        <a:pt x="502" y="1235"/>
                        <a:pt x="573" y="1217"/>
                        <a:pt x="645" y="1182"/>
                      </a:cubicBezTo>
                      <a:cubicBezTo>
                        <a:pt x="698" y="1146"/>
                        <a:pt x="752" y="1092"/>
                        <a:pt x="806" y="1021"/>
                      </a:cubicBezTo>
                      <a:lnTo>
                        <a:pt x="806" y="1217"/>
                      </a:lnTo>
                      <a:lnTo>
                        <a:pt x="1003" y="1217"/>
                      </a:lnTo>
                      <a:lnTo>
                        <a:pt x="1003" y="1"/>
                      </a:lnTo>
                      <a:lnTo>
                        <a:pt x="806" y="1"/>
                      </a:lnTo>
                      <a:lnTo>
                        <a:pt x="806" y="681"/>
                      </a:lnTo>
                      <a:cubicBezTo>
                        <a:pt x="806" y="806"/>
                        <a:pt x="770" y="895"/>
                        <a:pt x="716" y="967"/>
                      </a:cubicBezTo>
                      <a:cubicBezTo>
                        <a:pt x="645" y="1039"/>
                        <a:pt x="573" y="1074"/>
                        <a:pt x="466" y="1074"/>
                      </a:cubicBezTo>
                      <a:cubicBezTo>
                        <a:pt x="376" y="1074"/>
                        <a:pt x="305" y="1039"/>
                        <a:pt x="269" y="985"/>
                      </a:cubicBezTo>
                      <a:cubicBezTo>
                        <a:pt x="215" y="931"/>
                        <a:pt x="197" y="842"/>
                        <a:pt x="197" y="734"/>
                      </a:cubicBezTo>
                      <a:lnTo>
                        <a:pt x="197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4" name="Google Shape;764;p15"/>
                <p:cNvSpPr/>
                <p:nvPr/>
              </p:nvSpPr>
              <p:spPr>
                <a:xfrm>
                  <a:off x="910075" y="3328125"/>
                  <a:ext cx="43875" cy="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5" h="1236" extrusionOk="0">
                      <a:moveTo>
                        <a:pt x="573" y="1"/>
                      </a:moveTo>
                      <a:cubicBezTo>
                        <a:pt x="484" y="1"/>
                        <a:pt x="412" y="19"/>
                        <a:pt x="358" y="54"/>
                      </a:cubicBezTo>
                      <a:cubicBezTo>
                        <a:pt x="287" y="90"/>
                        <a:pt x="233" y="144"/>
                        <a:pt x="197" y="215"/>
                      </a:cubicBezTo>
                      <a:lnTo>
                        <a:pt x="197" y="19"/>
                      </a:lnTo>
                      <a:lnTo>
                        <a:pt x="1" y="19"/>
                      </a:lnTo>
                      <a:lnTo>
                        <a:pt x="1" y="1235"/>
                      </a:lnTo>
                      <a:lnTo>
                        <a:pt x="197" y="1235"/>
                      </a:lnTo>
                      <a:lnTo>
                        <a:pt x="197" y="555"/>
                      </a:lnTo>
                      <a:cubicBezTo>
                        <a:pt x="197" y="430"/>
                        <a:pt x="215" y="341"/>
                        <a:pt x="287" y="269"/>
                      </a:cubicBezTo>
                      <a:cubicBezTo>
                        <a:pt x="341" y="198"/>
                        <a:pt x="412" y="162"/>
                        <a:pt x="520" y="162"/>
                      </a:cubicBezTo>
                      <a:cubicBezTo>
                        <a:pt x="609" y="162"/>
                        <a:pt x="663" y="198"/>
                        <a:pt x="716" y="251"/>
                      </a:cubicBezTo>
                      <a:cubicBezTo>
                        <a:pt x="752" y="305"/>
                        <a:pt x="770" y="394"/>
                        <a:pt x="770" y="502"/>
                      </a:cubicBezTo>
                      <a:lnTo>
                        <a:pt x="770" y="1235"/>
                      </a:lnTo>
                      <a:lnTo>
                        <a:pt x="967" y="1235"/>
                      </a:lnTo>
                      <a:lnTo>
                        <a:pt x="967" y="555"/>
                      </a:lnTo>
                      <a:cubicBezTo>
                        <a:pt x="967" y="430"/>
                        <a:pt x="1003" y="341"/>
                        <a:pt x="1056" y="269"/>
                      </a:cubicBezTo>
                      <a:cubicBezTo>
                        <a:pt x="1110" y="198"/>
                        <a:pt x="1200" y="162"/>
                        <a:pt x="1307" y="162"/>
                      </a:cubicBezTo>
                      <a:cubicBezTo>
                        <a:pt x="1378" y="162"/>
                        <a:pt x="1450" y="198"/>
                        <a:pt x="1486" y="251"/>
                      </a:cubicBezTo>
                      <a:cubicBezTo>
                        <a:pt x="1522" y="305"/>
                        <a:pt x="1540" y="394"/>
                        <a:pt x="1540" y="502"/>
                      </a:cubicBezTo>
                      <a:lnTo>
                        <a:pt x="1540" y="1235"/>
                      </a:lnTo>
                      <a:lnTo>
                        <a:pt x="1754" y="1235"/>
                      </a:lnTo>
                      <a:lnTo>
                        <a:pt x="1754" y="502"/>
                      </a:lnTo>
                      <a:cubicBezTo>
                        <a:pt x="1754" y="341"/>
                        <a:pt x="1718" y="215"/>
                        <a:pt x="1647" y="126"/>
                      </a:cubicBezTo>
                      <a:cubicBezTo>
                        <a:pt x="1575" y="37"/>
                        <a:pt x="1486" y="1"/>
                        <a:pt x="1361" y="1"/>
                      </a:cubicBezTo>
                      <a:cubicBezTo>
                        <a:pt x="1253" y="1"/>
                        <a:pt x="1182" y="19"/>
                        <a:pt x="1110" y="54"/>
                      </a:cubicBezTo>
                      <a:cubicBezTo>
                        <a:pt x="1038" y="108"/>
                        <a:pt x="985" y="162"/>
                        <a:pt x="931" y="251"/>
                      </a:cubicBezTo>
                      <a:cubicBezTo>
                        <a:pt x="913" y="180"/>
                        <a:pt x="860" y="108"/>
                        <a:pt x="806" y="72"/>
                      </a:cubicBezTo>
                      <a:cubicBezTo>
                        <a:pt x="734" y="19"/>
                        <a:pt x="663" y="1"/>
                        <a:pt x="573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5" name="Google Shape;765;p15"/>
                <p:cNvSpPr/>
                <p:nvPr/>
              </p:nvSpPr>
              <p:spPr>
                <a:xfrm>
                  <a:off x="798225" y="3388075"/>
                  <a:ext cx="43875" cy="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5" h="2757" extrusionOk="0">
                      <a:moveTo>
                        <a:pt x="806" y="1"/>
                      </a:moveTo>
                      <a:cubicBezTo>
                        <a:pt x="699" y="1"/>
                        <a:pt x="573" y="1"/>
                        <a:pt x="466" y="19"/>
                      </a:cubicBezTo>
                      <a:cubicBezTo>
                        <a:pt x="341" y="36"/>
                        <a:pt x="215" y="72"/>
                        <a:pt x="72" y="108"/>
                      </a:cubicBezTo>
                      <a:lnTo>
                        <a:pt x="72" y="430"/>
                      </a:lnTo>
                      <a:cubicBezTo>
                        <a:pt x="215" y="376"/>
                        <a:pt x="341" y="359"/>
                        <a:pt x="448" y="323"/>
                      </a:cubicBezTo>
                      <a:cubicBezTo>
                        <a:pt x="555" y="305"/>
                        <a:pt x="663" y="305"/>
                        <a:pt x="770" y="305"/>
                      </a:cubicBezTo>
                      <a:cubicBezTo>
                        <a:pt x="949" y="305"/>
                        <a:pt x="1092" y="341"/>
                        <a:pt x="1182" y="412"/>
                      </a:cubicBezTo>
                      <a:cubicBezTo>
                        <a:pt x="1289" y="484"/>
                        <a:pt x="1325" y="591"/>
                        <a:pt x="1325" y="716"/>
                      </a:cubicBezTo>
                      <a:cubicBezTo>
                        <a:pt x="1325" y="860"/>
                        <a:pt x="1289" y="967"/>
                        <a:pt x="1182" y="1039"/>
                      </a:cubicBezTo>
                      <a:cubicBezTo>
                        <a:pt x="1092" y="1092"/>
                        <a:pt x="949" y="1128"/>
                        <a:pt x="788" y="1128"/>
                      </a:cubicBezTo>
                      <a:lnTo>
                        <a:pt x="448" y="1128"/>
                      </a:lnTo>
                      <a:lnTo>
                        <a:pt x="448" y="1432"/>
                      </a:lnTo>
                      <a:lnTo>
                        <a:pt x="770" y="1432"/>
                      </a:lnTo>
                      <a:cubicBezTo>
                        <a:pt x="967" y="1432"/>
                        <a:pt x="1110" y="1486"/>
                        <a:pt x="1218" y="1575"/>
                      </a:cubicBezTo>
                      <a:cubicBezTo>
                        <a:pt x="1343" y="1647"/>
                        <a:pt x="1397" y="1772"/>
                        <a:pt x="1397" y="1933"/>
                      </a:cubicBezTo>
                      <a:cubicBezTo>
                        <a:pt x="1397" y="2112"/>
                        <a:pt x="1325" y="2238"/>
                        <a:pt x="1218" y="2327"/>
                      </a:cubicBezTo>
                      <a:cubicBezTo>
                        <a:pt x="1092" y="2417"/>
                        <a:pt x="931" y="2452"/>
                        <a:pt x="699" y="2452"/>
                      </a:cubicBezTo>
                      <a:cubicBezTo>
                        <a:pt x="573" y="2452"/>
                        <a:pt x="448" y="2452"/>
                        <a:pt x="323" y="2417"/>
                      </a:cubicBezTo>
                      <a:cubicBezTo>
                        <a:pt x="198" y="2381"/>
                        <a:pt x="90" y="2345"/>
                        <a:pt x="1" y="2291"/>
                      </a:cubicBezTo>
                      <a:lnTo>
                        <a:pt x="1" y="2631"/>
                      </a:lnTo>
                      <a:cubicBezTo>
                        <a:pt x="126" y="2685"/>
                        <a:pt x="233" y="2703"/>
                        <a:pt x="359" y="2739"/>
                      </a:cubicBezTo>
                      <a:cubicBezTo>
                        <a:pt x="484" y="2757"/>
                        <a:pt x="591" y="2757"/>
                        <a:pt x="699" y="2757"/>
                      </a:cubicBezTo>
                      <a:cubicBezTo>
                        <a:pt x="1039" y="2757"/>
                        <a:pt x="1307" y="2685"/>
                        <a:pt x="1486" y="2542"/>
                      </a:cubicBezTo>
                      <a:cubicBezTo>
                        <a:pt x="1665" y="2399"/>
                        <a:pt x="1754" y="2202"/>
                        <a:pt x="1754" y="1933"/>
                      </a:cubicBezTo>
                      <a:cubicBezTo>
                        <a:pt x="1754" y="1772"/>
                        <a:pt x="1701" y="1611"/>
                        <a:pt x="1611" y="1504"/>
                      </a:cubicBezTo>
                      <a:cubicBezTo>
                        <a:pt x="1504" y="1379"/>
                        <a:pt x="1379" y="1307"/>
                        <a:pt x="1200" y="1271"/>
                      </a:cubicBezTo>
                      <a:cubicBezTo>
                        <a:pt x="1361" y="1235"/>
                        <a:pt x="1486" y="1164"/>
                        <a:pt x="1558" y="1056"/>
                      </a:cubicBezTo>
                      <a:cubicBezTo>
                        <a:pt x="1647" y="967"/>
                        <a:pt x="1683" y="842"/>
                        <a:pt x="1683" y="681"/>
                      </a:cubicBezTo>
                      <a:cubicBezTo>
                        <a:pt x="1683" y="466"/>
                        <a:pt x="1611" y="305"/>
                        <a:pt x="1450" y="180"/>
                      </a:cubicBezTo>
                      <a:cubicBezTo>
                        <a:pt x="1289" y="54"/>
                        <a:pt x="1074" y="1"/>
                        <a:pt x="806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6" name="Google Shape;766;p15"/>
                <p:cNvSpPr/>
                <p:nvPr/>
              </p:nvSpPr>
              <p:spPr>
                <a:xfrm>
                  <a:off x="847000" y="3388075"/>
                  <a:ext cx="46100" cy="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4" h="2757" extrusionOk="0">
                      <a:moveTo>
                        <a:pt x="931" y="287"/>
                      </a:moveTo>
                      <a:cubicBezTo>
                        <a:pt x="1074" y="287"/>
                        <a:pt x="1199" y="323"/>
                        <a:pt x="1289" y="394"/>
                      </a:cubicBezTo>
                      <a:cubicBezTo>
                        <a:pt x="1378" y="466"/>
                        <a:pt x="1414" y="573"/>
                        <a:pt x="1414" y="716"/>
                      </a:cubicBezTo>
                      <a:cubicBezTo>
                        <a:pt x="1414" y="860"/>
                        <a:pt x="1378" y="967"/>
                        <a:pt x="1289" y="1039"/>
                      </a:cubicBezTo>
                      <a:cubicBezTo>
                        <a:pt x="1199" y="1128"/>
                        <a:pt x="1074" y="1164"/>
                        <a:pt x="931" y="1164"/>
                      </a:cubicBezTo>
                      <a:cubicBezTo>
                        <a:pt x="770" y="1164"/>
                        <a:pt x="645" y="1128"/>
                        <a:pt x="555" y="1039"/>
                      </a:cubicBezTo>
                      <a:cubicBezTo>
                        <a:pt x="466" y="967"/>
                        <a:pt x="430" y="860"/>
                        <a:pt x="430" y="716"/>
                      </a:cubicBezTo>
                      <a:cubicBezTo>
                        <a:pt x="430" y="573"/>
                        <a:pt x="466" y="466"/>
                        <a:pt x="555" y="394"/>
                      </a:cubicBezTo>
                      <a:cubicBezTo>
                        <a:pt x="645" y="323"/>
                        <a:pt x="770" y="287"/>
                        <a:pt x="931" y="287"/>
                      </a:cubicBezTo>
                      <a:close/>
                      <a:moveTo>
                        <a:pt x="931" y="1450"/>
                      </a:moveTo>
                      <a:cubicBezTo>
                        <a:pt x="1092" y="1450"/>
                        <a:pt x="1235" y="1486"/>
                        <a:pt x="1325" y="1575"/>
                      </a:cubicBezTo>
                      <a:cubicBezTo>
                        <a:pt x="1432" y="1665"/>
                        <a:pt x="1486" y="1808"/>
                        <a:pt x="1486" y="1969"/>
                      </a:cubicBezTo>
                      <a:cubicBezTo>
                        <a:pt x="1486" y="2112"/>
                        <a:pt x="1432" y="2255"/>
                        <a:pt x="1325" y="2345"/>
                      </a:cubicBezTo>
                      <a:cubicBezTo>
                        <a:pt x="1235" y="2434"/>
                        <a:pt x="1092" y="2470"/>
                        <a:pt x="931" y="2470"/>
                      </a:cubicBezTo>
                      <a:cubicBezTo>
                        <a:pt x="752" y="2470"/>
                        <a:pt x="609" y="2434"/>
                        <a:pt x="519" y="2345"/>
                      </a:cubicBezTo>
                      <a:cubicBezTo>
                        <a:pt x="412" y="2255"/>
                        <a:pt x="376" y="2130"/>
                        <a:pt x="376" y="1969"/>
                      </a:cubicBezTo>
                      <a:cubicBezTo>
                        <a:pt x="376" y="1808"/>
                        <a:pt x="412" y="1665"/>
                        <a:pt x="519" y="1575"/>
                      </a:cubicBezTo>
                      <a:cubicBezTo>
                        <a:pt x="609" y="1486"/>
                        <a:pt x="752" y="1450"/>
                        <a:pt x="931" y="1450"/>
                      </a:cubicBezTo>
                      <a:close/>
                      <a:moveTo>
                        <a:pt x="931" y="1"/>
                      </a:moveTo>
                      <a:cubicBezTo>
                        <a:pt x="662" y="1"/>
                        <a:pt x="448" y="54"/>
                        <a:pt x="305" y="180"/>
                      </a:cubicBezTo>
                      <a:cubicBezTo>
                        <a:pt x="143" y="305"/>
                        <a:pt x="72" y="466"/>
                        <a:pt x="72" y="681"/>
                      </a:cubicBezTo>
                      <a:cubicBezTo>
                        <a:pt x="72" y="842"/>
                        <a:pt x="108" y="967"/>
                        <a:pt x="197" y="1074"/>
                      </a:cubicBezTo>
                      <a:cubicBezTo>
                        <a:pt x="287" y="1182"/>
                        <a:pt x="412" y="1253"/>
                        <a:pt x="555" y="1289"/>
                      </a:cubicBezTo>
                      <a:cubicBezTo>
                        <a:pt x="394" y="1325"/>
                        <a:pt x="251" y="1414"/>
                        <a:pt x="161" y="1522"/>
                      </a:cubicBezTo>
                      <a:cubicBezTo>
                        <a:pt x="54" y="1647"/>
                        <a:pt x="0" y="1790"/>
                        <a:pt x="0" y="1969"/>
                      </a:cubicBezTo>
                      <a:cubicBezTo>
                        <a:pt x="0" y="2220"/>
                        <a:pt x="90" y="2417"/>
                        <a:pt x="251" y="2560"/>
                      </a:cubicBezTo>
                      <a:cubicBezTo>
                        <a:pt x="412" y="2703"/>
                        <a:pt x="627" y="2757"/>
                        <a:pt x="931" y="2757"/>
                      </a:cubicBezTo>
                      <a:cubicBezTo>
                        <a:pt x="1217" y="2757"/>
                        <a:pt x="1450" y="2703"/>
                        <a:pt x="1611" y="2560"/>
                      </a:cubicBezTo>
                      <a:cubicBezTo>
                        <a:pt x="1754" y="2417"/>
                        <a:pt x="1844" y="2220"/>
                        <a:pt x="1844" y="1969"/>
                      </a:cubicBezTo>
                      <a:cubicBezTo>
                        <a:pt x="1844" y="1790"/>
                        <a:pt x="1790" y="1647"/>
                        <a:pt x="1700" y="1522"/>
                      </a:cubicBezTo>
                      <a:cubicBezTo>
                        <a:pt x="1593" y="1414"/>
                        <a:pt x="1468" y="1325"/>
                        <a:pt x="1289" y="1289"/>
                      </a:cubicBezTo>
                      <a:cubicBezTo>
                        <a:pt x="1450" y="1253"/>
                        <a:pt x="1557" y="1182"/>
                        <a:pt x="1647" y="1074"/>
                      </a:cubicBezTo>
                      <a:cubicBezTo>
                        <a:pt x="1736" y="967"/>
                        <a:pt x="1772" y="842"/>
                        <a:pt x="1772" y="681"/>
                      </a:cubicBezTo>
                      <a:cubicBezTo>
                        <a:pt x="1772" y="466"/>
                        <a:pt x="1700" y="305"/>
                        <a:pt x="1557" y="180"/>
                      </a:cubicBezTo>
                      <a:cubicBezTo>
                        <a:pt x="1396" y="54"/>
                        <a:pt x="1199" y="1"/>
                        <a:pt x="931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7" name="Google Shape;767;p15"/>
                <p:cNvSpPr/>
                <p:nvPr/>
              </p:nvSpPr>
              <p:spPr>
                <a:xfrm>
                  <a:off x="1192375" y="3114725"/>
                  <a:ext cx="45650" cy="6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6" h="2775" extrusionOk="0">
                      <a:moveTo>
                        <a:pt x="913" y="287"/>
                      </a:moveTo>
                      <a:cubicBezTo>
                        <a:pt x="1074" y="287"/>
                        <a:pt x="1181" y="323"/>
                        <a:pt x="1271" y="394"/>
                      </a:cubicBezTo>
                      <a:cubicBezTo>
                        <a:pt x="1360" y="484"/>
                        <a:pt x="1414" y="591"/>
                        <a:pt x="1414" y="734"/>
                      </a:cubicBezTo>
                      <a:cubicBezTo>
                        <a:pt x="1414" y="860"/>
                        <a:pt x="1360" y="967"/>
                        <a:pt x="1271" y="1057"/>
                      </a:cubicBezTo>
                      <a:cubicBezTo>
                        <a:pt x="1181" y="1128"/>
                        <a:pt x="1074" y="1164"/>
                        <a:pt x="913" y="1164"/>
                      </a:cubicBezTo>
                      <a:cubicBezTo>
                        <a:pt x="752" y="1164"/>
                        <a:pt x="627" y="1128"/>
                        <a:pt x="537" y="1057"/>
                      </a:cubicBezTo>
                      <a:cubicBezTo>
                        <a:pt x="466" y="967"/>
                        <a:pt x="412" y="860"/>
                        <a:pt x="412" y="734"/>
                      </a:cubicBezTo>
                      <a:cubicBezTo>
                        <a:pt x="412" y="591"/>
                        <a:pt x="466" y="484"/>
                        <a:pt x="537" y="394"/>
                      </a:cubicBezTo>
                      <a:cubicBezTo>
                        <a:pt x="627" y="323"/>
                        <a:pt x="752" y="287"/>
                        <a:pt x="913" y="287"/>
                      </a:cubicBezTo>
                      <a:close/>
                      <a:moveTo>
                        <a:pt x="913" y="1450"/>
                      </a:moveTo>
                      <a:cubicBezTo>
                        <a:pt x="1092" y="1450"/>
                        <a:pt x="1217" y="1504"/>
                        <a:pt x="1325" y="1593"/>
                      </a:cubicBezTo>
                      <a:cubicBezTo>
                        <a:pt x="1414" y="1683"/>
                        <a:pt x="1468" y="1808"/>
                        <a:pt x="1468" y="1969"/>
                      </a:cubicBezTo>
                      <a:cubicBezTo>
                        <a:pt x="1468" y="2130"/>
                        <a:pt x="1414" y="2256"/>
                        <a:pt x="1325" y="2345"/>
                      </a:cubicBezTo>
                      <a:cubicBezTo>
                        <a:pt x="1217" y="2434"/>
                        <a:pt x="1074" y="2488"/>
                        <a:pt x="913" y="2488"/>
                      </a:cubicBezTo>
                      <a:cubicBezTo>
                        <a:pt x="734" y="2488"/>
                        <a:pt x="609" y="2434"/>
                        <a:pt x="501" y="2345"/>
                      </a:cubicBezTo>
                      <a:cubicBezTo>
                        <a:pt x="412" y="2256"/>
                        <a:pt x="358" y="2130"/>
                        <a:pt x="358" y="1969"/>
                      </a:cubicBezTo>
                      <a:cubicBezTo>
                        <a:pt x="358" y="1808"/>
                        <a:pt x="412" y="1683"/>
                        <a:pt x="501" y="1593"/>
                      </a:cubicBezTo>
                      <a:cubicBezTo>
                        <a:pt x="609" y="1504"/>
                        <a:pt x="734" y="1450"/>
                        <a:pt x="913" y="1450"/>
                      </a:cubicBezTo>
                      <a:close/>
                      <a:moveTo>
                        <a:pt x="913" y="1"/>
                      </a:moveTo>
                      <a:cubicBezTo>
                        <a:pt x="645" y="1"/>
                        <a:pt x="430" y="54"/>
                        <a:pt x="287" y="180"/>
                      </a:cubicBezTo>
                      <a:cubicBezTo>
                        <a:pt x="126" y="305"/>
                        <a:pt x="54" y="484"/>
                        <a:pt x="54" y="699"/>
                      </a:cubicBezTo>
                      <a:cubicBezTo>
                        <a:pt x="54" y="842"/>
                        <a:pt x="108" y="967"/>
                        <a:pt x="179" y="1074"/>
                      </a:cubicBezTo>
                      <a:cubicBezTo>
                        <a:pt x="269" y="1182"/>
                        <a:pt x="394" y="1253"/>
                        <a:pt x="555" y="1289"/>
                      </a:cubicBezTo>
                      <a:cubicBezTo>
                        <a:pt x="376" y="1343"/>
                        <a:pt x="233" y="1414"/>
                        <a:pt x="144" y="1540"/>
                      </a:cubicBezTo>
                      <a:cubicBezTo>
                        <a:pt x="36" y="1647"/>
                        <a:pt x="0" y="1790"/>
                        <a:pt x="0" y="1969"/>
                      </a:cubicBezTo>
                      <a:cubicBezTo>
                        <a:pt x="0" y="2220"/>
                        <a:pt x="72" y="2434"/>
                        <a:pt x="233" y="2560"/>
                      </a:cubicBezTo>
                      <a:cubicBezTo>
                        <a:pt x="394" y="2703"/>
                        <a:pt x="609" y="2774"/>
                        <a:pt x="913" y="2774"/>
                      </a:cubicBezTo>
                      <a:cubicBezTo>
                        <a:pt x="1199" y="2774"/>
                        <a:pt x="1432" y="2703"/>
                        <a:pt x="1593" y="2560"/>
                      </a:cubicBezTo>
                      <a:cubicBezTo>
                        <a:pt x="1754" y="2434"/>
                        <a:pt x="1826" y="2220"/>
                        <a:pt x="1826" y="1969"/>
                      </a:cubicBezTo>
                      <a:cubicBezTo>
                        <a:pt x="1826" y="1790"/>
                        <a:pt x="1772" y="1647"/>
                        <a:pt x="1683" y="1540"/>
                      </a:cubicBezTo>
                      <a:cubicBezTo>
                        <a:pt x="1575" y="1414"/>
                        <a:pt x="1450" y="1343"/>
                        <a:pt x="1271" y="1289"/>
                      </a:cubicBezTo>
                      <a:cubicBezTo>
                        <a:pt x="1432" y="1253"/>
                        <a:pt x="1539" y="1182"/>
                        <a:pt x="1629" y="1074"/>
                      </a:cubicBezTo>
                      <a:cubicBezTo>
                        <a:pt x="1718" y="967"/>
                        <a:pt x="1772" y="842"/>
                        <a:pt x="1772" y="699"/>
                      </a:cubicBezTo>
                      <a:cubicBezTo>
                        <a:pt x="1772" y="484"/>
                        <a:pt x="1683" y="305"/>
                        <a:pt x="1539" y="180"/>
                      </a:cubicBezTo>
                      <a:cubicBezTo>
                        <a:pt x="1378" y="54"/>
                        <a:pt x="1181" y="1"/>
                        <a:pt x="913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8" name="Google Shape;768;p15"/>
                <p:cNvSpPr/>
                <p:nvPr/>
              </p:nvSpPr>
              <p:spPr>
                <a:xfrm>
                  <a:off x="1241575" y="3114725"/>
                  <a:ext cx="46125" cy="6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5" h="2775" extrusionOk="0">
                      <a:moveTo>
                        <a:pt x="896" y="287"/>
                      </a:moveTo>
                      <a:cubicBezTo>
                        <a:pt x="1057" y="287"/>
                        <a:pt x="1182" y="341"/>
                        <a:pt x="1289" y="448"/>
                      </a:cubicBezTo>
                      <a:cubicBezTo>
                        <a:pt x="1379" y="573"/>
                        <a:pt x="1432" y="717"/>
                        <a:pt x="1432" y="913"/>
                      </a:cubicBezTo>
                      <a:cubicBezTo>
                        <a:pt x="1432" y="1110"/>
                        <a:pt x="1379" y="1253"/>
                        <a:pt x="1289" y="1361"/>
                      </a:cubicBezTo>
                      <a:cubicBezTo>
                        <a:pt x="1182" y="1468"/>
                        <a:pt x="1057" y="1540"/>
                        <a:pt x="896" y="1540"/>
                      </a:cubicBezTo>
                      <a:cubicBezTo>
                        <a:pt x="735" y="1540"/>
                        <a:pt x="609" y="1468"/>
                        <a:pt x="502" y="1361"/>
                      </a:cubicBezTo>
                      <a:cubicBezTo>
                        <a:pt x="412" y="1253"/>
                        <a:pt x="377" y="1110"/>
                        <a:pt x="377" y="913"/>
                      </a:cubicBezTo>
                      <a:cubicBezTo>
                        <a:pt x="377" y="717"/>
                        <a:pt x="412" y="573"/>
                        <a:pt x="502" y="448"/>
                      </a:cubicBezTo>
                      <a:cubicBezTo>
                        <a:pt x="609" y="341"/>
                        <a:pt x="735" y="287"/>
                        <a:pt x="896" y="287"/>
                      </a:cubicBezTo>
                      <a:close/>
                      <a:moveTo>
                        <a:pt x="896" y="1"/>
                      </a:moveTo>
                      <a:cubicBezTo>
                        <a:pt x="627" y="1"/>
                        <a:pt x="412" y="90"/>
                        <a:pt x="251" y="251"/>
                      </a:cubicBezTo>
                      <a:cubicBezTo>
                        <a:pt x="90" y="412"/>
                        <a:pt x="1" y="627"/>
                        <a:pt x="1" y="913"/>
                      </a:cubicBezTo>
                      <a:cubicBezTo>
                        <a:pt x="1" y="1182"/>
                        <a:pt x="90" y="1414"/>
                        <a:pt x="233" y="1575"/>
                      </a:cubicBezTo>
                      <a:cubicBezTo>
                        <a:pt x="395" y="1737"/>
                        <a:pt x="609" y="1808"/>
                        <a:pt x="878" y="1808"/>
                      </a:cubicBezTo>
                      <a:cubicBezTo>
                        <a:pt x="1003" y="1808"/>
                        <a:pt x="1128" y="1790"/>
                        <a:pt x="1218" y="1737"/>
                      </a:cubicBezTo>
                      <a:cubicBezTo>
                        <a:pt x="1325" y="1683"/>
                        <a:pt x="1415" y="1593"/>
                        <a:pt x="1486" y="1504"/>
                      </a:cubicBezTo>
                      <a:lnTo>
                        <a:pt x="1486" y="1504"/>
                      </a:lnTo>
                      <a:cubicBezTo>
                        <a:pt x="1468" y="1826"/>
                        <a:pt x="1397" y="2059"/>
                        <a:pt x="1271" y="2220"/>
                      </a:cubicBezTo>
                      <a:cubicBezTo>
                        <a:pt x="1146" y="2381"/>
                        <a:pt x="967" y="2470"/>
                        <a:pt x="735" y="2470"/>
                      </a:cubicBezTo>
                      <a:cubicBezTo>
                        <a:pt x="645" y="2470"/>
                        <a:pt x="538" y="2452"/>
                        <a:pt x="448" y="2434"/>
                      </a:cubicBezTo>
                      <a:cubicBezTo>
                        <a:pt x="359" y="2417"/>
                        <a:pt x="269" y="2381"/>
                        <a:pt x="180" y="2327"/>
                      </a:cubicBezTo>
                      <a:lnTo>
                        <a:pt x="180" y="2667"/>
                      </a:lnTo>
                      <a:cubicBezTo>
                        <a:pt x="269" y="2703"/>
                        <a:pt x="377" y="2721"/>
                        <a:pt x="466" y="2739"/>
                      </a:cubicBezTo>
                      <a:cubicBezTo>
                        <a:pt x="556" y="2757"/>
                        <a:pt x="645" y="2774"/>
                        <a:pt x="735" y="2774"/>
                      </a:cubicBezTo>
                      <a:cubicBezTo>
                        <a:pt x="1075" y="2774"/>
                        <a:pt x="1343" y="2649"/>
                        <a:pt x="1540" y="2399"/>
                      </a:cubicBezTo>
                      <a:cubicBezTo>
                        <a:pt x="1755" y="2148"/>
                        <a:pt x="1844" y="1808"/>
                        <a:pt x="1844" y="1379"/>
                      </a:cubicBezTo>
                      <a:cubicBezTo>
                        <a:pt x="1844" y="931"/>
                        <a:pt x="1772" y="591"/>
                        <a:pt x="1611" y="359"/>
                      </a:cubicBezTo>
                      <a:cubicBezTo>
                        <a:pt x="1432" y="126"/>
                        <a:pt x="1200" y="1"/>
                        <a:pt x="896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9" name="Google Shape;769;p15"/>
                <p:cNvSpPr/>
                <p:nvPr/>
              </p:nvSpPr>
              <p:spPr>
                <a:xfrm>
                  <a:off x="1205800" y="3223000"/>
                  <a:ext cx="61300" cy="6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2" h="2631" extrusionOk="0">
                      <a:moveTo>
                        <a:pt x="0" y="0"/>
                      </a:moveTo>
                      <a:lnTo>
                        <a:pt x="949" y="1521"/>
                      </a:lnTo>
                      <a:lnTo>
                        <a:pt x="949" y="2631"/>
                      </a:lnTo>
                      <a:lnTo>
                        <a:pt x="1486" y="2631"/>
                      </a:lnTo>
                      <a:lnTo>
                        <a:pt x="1486" y="1521"/>
                      </a:lnTo>
                      <a:lnTo>
                        <a:pt x="2452" y="0"/>
                      </a:lnTo>
                      <a:lnTo>
                        <a:pt x="1843" y="0"/>
                      </a:lnTo>
                      <a:lnTo>
                        <a:pt x="1235" y="1038"/>
                      </a:lnTo>
                      <a:lnTo>
                        <a:pt x="609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0" name="Google Shape;770;p15"/>
                <p:cNvSpPr/>
                <p:nvPr/>
              </p:nvSpPr>
              <p:spPr>
                <a:xfrm>
                  <a:off x="1158375" y="3328575"/>
                  <a:ext cx="29550" cy="4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2" h="1665" extrusionOk="0">
                      <a:moveTo>
                        <a:pt x="0" y="1"/>
                      </a:moveTo>
                      <a:lnTo>
                        <a:pt x="501" y="1182"/>
                      </a:lnTo>
                      <a:lnTo>
                        <a:pt x="466" y="1271"/>
                      </a:lnTo>
                      <a:cubicBezTo>
                        <a:pt x="430" y="1379"/>
                        <a:pt x="394" y="1432"/>
                        <a:pt x="358" y="1468"/>
                      </a:cubicBezTo>
                      <a:cubicBezTo>
                        <a:pt x="322" y="1486"/>
                        <a:pt x="287" y="1504"/>
                        <a:pt x="233" y="1504"/>
                      </a:cubicBezTo>
                      <a:lnTo>
                        <a:pt x="108" y="1504"/>
                      </a:lnTo>
                      <a:lnTo>
                        <a:pt x="108" y="1665"/>
                      </a:lnTo>
                      <a:lnTo>
                        <a:pt x="269" y="1665"/>
                      </a:lnTo>
                      <a:cubicBezTo>
                        <a:pt x="358" y="1665"/>
                        <a:pt x="430" y="1647"/>
                        <a:pt x="484" y="1593"/>
                      </a:cubicBezTo>
                      <a:cubicBezTo>
                        <a:pt x="537" y="1557"/>
                        <a:pt x="591" y="1468"/>
                        <a:pt x="645" y="1325"/>
                      </a:cubicBezTo>
                      <a:lnTo>
                        <a:pt x="1181" y="1"/>
                      </a:lnTo>
                      <a:lnTo>
                        <a:pt x="967" y="1"/>
                      </a:lnTo>
                      <a:lnTo>
                        <a:pt x="591" y="949"/>
                      </a:lnTo>
                      <a:lnTo>
                        <a:pt x="215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1" name="Google Shape;771;p15"/>
                <p:cNvSpPr/>
                <p:nvPr/>
              </p:nvSpPr>
              <p:spPr>
                <a:xfrm>
                  <a:off x="1184325" y="3320075"/>
                  <a:ext cx="18800" cy="3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2" h="1558" extrusionOk="0">
                      <a:moveTo>
                        <a:pt x="143" y="1"/>
                      </a:moveTo>
                      <a:lnTo>
                        <a:pt x="143" y="341"/>
                      </a:lnTo>
                      <a:lnTo>
                        <a:pt x="0" y="341"/>
                      </a:lnTo>
                      <a:lnTo>
                        <a:pt x="0" y="502"/>
                      </a:lnTo>
                      <a:lnTo>
                        <a:pt x="143" y="502"/>
                      </a:lnTo>
                      <a:lnTo>
                        <a:pt x="143" y="1146"/>
                      </a:lnTo>
                      <a:cubicBezTo>
                        <a:pt x="143" y="1307"/>
                        <a:pt x="161" y="1414"/>
                        <a:pt x="233" y="1468"/>
                      </a:cubicBezTo>
                      <a:cubicBezTo>
                        <a:pt x="287" y="1522"/>
                        <a:pt x="394" y="1557"/>
                        <a:pt x="537" y="1557"/>
                      </a:cubicBezTo>
                      <a:lnTo>
                        <a:pt x="752" y="1557"/>
                      </a:lnTo>
                      <a:lnTo>
                        <a:pt x="752" y="1379"/>
                      </a:lnTo>
                      <a:lnTo>
                        <a:pt x="537" y="1379"/>
                      </a:lnTo>
                      <a:cubicBezTo>
                        <a:pt x="466" y="1379"/>
                        <a:pt x="412" y="1379"/>
                        <a:pt x="376" y="1343"/>
                      </a:cubicBezTo>
                      <a:cubicBezTo>
                        <a:pt x="358" y="1307"/>
                        <a:pt x="340" y="1253"/>
                        <a:pt x="340" y="1146"/>
                      </a:cubicBezTo>
                      <a:lnTo>
                        <a:pt x="340" y="502"/>
                      </a:lnTo>
                      <a:lnTo>
                        <a:pt x="752" y="502"/>
                      </a:lnTo>
                      <a:lnTo>
                        <a:pt x="752" y="341"/>
                      </a:lnTo>
                      <a:lnTo>
                        <a:pt x="340" y="341"/>
                      </a:lnTo>
                      <a:lnTo>
                        <a:pt x="340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2" name="Google Shape;772;p15"/>
                <p:cNvSpPr/>
                <p:nvPr/>
              </p:nvSpPr>
              <p:spPr>
                <a:xfrm>
                  <a:off x="1199075" y="3320075"/>
                  <a:ext cx="18825" cy="3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" h="1558" extrusionOk="0">
                      <a:moveTo>
                        <a:pt x="144" y="1"/>
                      </a:moveTo>
                      <a:lnTo>
                        <a:pt x="144" y="341"/>
                      </a:lnTo>
                      <a:lnTo>
                        <a:pt x="1" y="341"/>
                      </a:lnTo>
                      <a:lnTo>
                        <a:pt x="1" y="502"/>
                      </a:lnTo>
                      <a:lnTo>
                        <a:pt x="144" y="502"/>
                      </a:lnTo>
                      <a:lnTo>
                        <a:pt x="144" y="1146"/>
                      </a:lnTo>
                      <a:cubicBezTo>
                        <a:pt x="144" y="1307"/>
                        <a:pt x="162" y="1414"/>
                        <a:pt x="233" y="1468"/>
                      </a:cubicBezTo>
                      <a:cubicBezTo>
                        <a:pt x="287" y="1522"/>
                        <a:pt x="395" y="1557"/>
                        <a:pt x="538" y="1557"/>
                      </a:cubicBezTo>
                      <a:lnTo>
                        <a:pt x="752" y="1557"/>
                      </a:lnTo>
                      <a:lnTo>
                        <a:pt x="752" y="1379"/>
                      </a:lnTo>
                      <a:lnTo>
                        <a:pt x="538" y="1379"/>
                      </a:lnTo>
                      <a:cubicBezTo>
                        <a:pt x="466" y="1379"/>
                        <a:pt x="412" y="1379"/>
                        <a:pt x="377" y="1343"/>
                      </a:cubicBezTo>
                      <a:cubicBezTo>
                        <a:pt x="359" y="1307"/>
                        <a:pt x="341" y="1253"/>
                        <a:pt x="341" y="1146"/>
                      </a:cubicBezTo>
                      <a:lnTo>
                        <a:pt x="341" y="502"/>
                      </a:lnTo>
                      <a:lnTo>
                        <a:pt x="752" y="502"/>
                      </a:lnTo>
                      <a:lnTo>
                        <a:pt x="752" y="341"/>
                      </a:lnTo>
                      <a:lnTo>
                        <a:pt x="341" y="341"/>
                      </a:lnTo>
                      <a:lnTo>
                        <a:pt x="341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3" name="Google Shape;773;p15"/>
                <p:cNvSpPr/>
                <p:nvPr/>
              </p:nvSpPr>
              <p:spPr>
                <a:xfrm>
                  <a:off x="1216525" y="3328125"/>
                  <a:ext cx="17925" cy="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" h="1236" extrusionOk="0">
                      <a:moveTo>
                        <a:pt x="609" y="1"/>
                      </a:moveTo>
                      <a:cubicBezTo>
                        <a:pt x="520" y="1"/>
                        <a:pt x="430" y="19"/>
                        <a:pt x="377" y="54"/>
                      </a:cubicBezTo>
                      <a:cubicBezTo>
                        <a:pt x="305" y="90"/>
                        <a:pt x="251" y="144"/>
                        <a:pt x="215" y="215"/>
                      </a:cubicBezTo>
                      <a:lnTo>
                        <a:pt x="215" y="19"/>
                      </a:lnTo>
                      <a:lnTo>
                        <a:pt x="1" y="19"/>
                      </a:lnTo>
                      <a:lnTo>
                        <a:pt x="1" y="1235"/>
                      </a:lnTo>
                      <a:lnTo>
                        <a:pt x="215" y="1235"/>
                      </a:lnTo>
                      <a:lnTo>
                        <a:pt x="215" y="591"/>
                      </a:lnTo>
                      <a:cubicBezTo>
                        <a:pt x="215" y="466"/>
                        <a:pt x="233" y="359"/>
                        <a:pt x="305" y="287"/>
                      </a:cubicBezTo>
                      <a:cubicBezTo>
                        <a:pt x="359" y="215"/>
                        <a:pt x="448" y="180"/>
                        <a:pt x="555" y="180"/>
                      </a:cubicBezTo>
                      <a:lnTo>
                        <a:pt x="645" y="180"/>
                      </a:lnTo>
                      <a:cubicBezTo>
                        <a:pt x="663" y="198"/>
                        <a:pt x="699" y="198"/>
                        <a:pt x="717" y="215"/>
                      </a:cubicBezTo>
                      <a:lnTo>
                        <a:pt x="717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4" name="Google Shape;774;p15"/>
                <p:cNvSpPr/>
                <p:nvPr/>
              </p:nvSpPr>
              <p:spPr>
                <a:xfrm>
                  <a:off x="1234425" y="3316950"/>
                  <a:ext cx="4950" cy="4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" h="1683" extrusionOk="0">
                      <a:moveTo>
                        <a:pt x="1" y="0"/>
                      </a:moveTo>
                      <a:lnTo>
                        <a:pt x="1" y="251"/>
                      </a:lnTo>
                      <a:lnTo>
                        <a:pt x="197" y="251"/>
                      </a:lnTo>
                      <a:lnTo>
                        <a:pt x="197" y="0"/>
                      </a:lnTo>
                      <a:close/>
                      <a:moveTo>
                        <a:pt x="1" y="466"/>
                      </a:moveTo>
                      <a:lnTo>
                        <a:pt x="1" y="1682"/>
                      </a:lnTo>
                      <a:lnTo>
                        <a:pt x="197" y="1682"/>
                      </a:lnTo>
                      <a:lnTo>
                        <a:pt x="197" y="466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5" name="Google Shape;775;p15"/>
                <p:cNvSpPr/>
                <p:nvPr/>
              </p:nvSpPr>
              <p:spPr>
                <a:xfrm>
                  <a:off x="1245175" y="3328575"/>
                  <a:ext cx="25075" cy="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" h="1236" extrusionOk="0">
                      <a:moveTo>
                        <a:pt x="0" y="1"/>
                      </a:moveTo>
                      <a:lnTo>
                        <a:pt x="0" y="734"/>
                      </a:lnTo>
                      <a:cubicBezTo>
                        <a:pt x="0" y="895"/>
                        <a:pt x="36" y="1021"/>
                        <a:pt x="107" y="1110"/>
                      </a:cubicBezTo>
                      <a:cubicBezTo>
                        <a:pt x="179" y="1200"/>
                        <a:pt x="268" y="1235"/>
                        <a:pt x="412" y="1235"/>
                      </a:cubicBezTo>
                      <a:cubicBezTo>
                        <a:pt x="501" y="1235"/>
                        <a:pt x="573" y="1217"/>
                        <a:pt x="626" y="1182"/>
                      </a:cubicBezTo>
                      <a:cubicBezTo>
                        <a:pt x="698" y="1146"/>
                        <a:pt x="752" y="1092"/>
                        <a:pt x="805" y="1021"/>
                      </a:cubicBezTo>
                      <a:lnTo>
                        <a:pt x="805" y="1217"/>
                      </a:lnTo>
                      <a:lnTo>
                        <a:pt x="1002" y="1217"/>
                      </a:lnTo>
                      <a:lnTo>
                        <a:pt x="1002" y="1"/>
                      </a:lnTo>
                      <a:lnTo>
                        <a:pt x="805" y="1"/>
                      </a:lnTo>
                      <a:lnTo>
                        <a:pt x="805" y="681"/>
                      </a:lnTo>
                      <a:cubicBezTo>
                        <a:pt x="805" y="806"/>
                        <a:pt x="770" y="895"/>
                        <a:pt x="698" y="967"/>
                      </a:cubicBezTo>
                      <a:cubicBezTo>
                        <a:pt x="644" y="1039"/>
                        <a:pt x="555" y="1074"/>
                        <a:pt x="447" y="1074"/>
                      </a:cubicBezTo>
                      <a:cubicBezTo>
                        <a:pt x="358" y="1074"/>
                        <a:pt x="304" y="1039"/>
                        <a:pt x="251" y="985"/>
                      </a:cubicBezTo>
                      <a:cubicBezTo>
                        <a:pt x="215" y="931"/>
                        <a:pt x="197" y="842"/>
                        <a:pt x="197" y="734"/>
                      </a:cubicBezTo>
                      <a:lnTo>
                        <a:pt x="197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6" name="Google Shape;776;p15"/>
                <p:cNvSpPr/>
                <p:nvPr/>
              </p:nvSpPr>
              <p:spPr>
                <a:xfrm>
                  <a:off x="1274700" y="3328125"/>
                  <a:ext cx="43850" cy="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4" h="1236" extrusionOk="0">
                      <a:moveTo>
                        <a:pt x="591" y="1"/>
                      </a:moveTo>
                      <a:cubicBezTo>
                        <a:pt x="501" y="1"/>
                        <a:pt x="430" y="19"/>
                        <a:pt x="376" y="54"/>
                      </a:cubicBezTo>
                      <a:cubicBezTo>
                        <a:pt x="304" y="90"/>
                        <a:pt x="251" y="144"/>
                        <a:pt x="215" y="215"/>
                      </a:cubicBezTo>
                      <a:lnTo>
                        <a:pt x="215" y="19"/>
                      </a:lnTo>
                      <a:lnTo>
                        <a:pt x="0" y="19"/>
                      </a:lnTo>
                      <a:lnTo>
                        <a:pt x="0" y="1235"/>
                      </a:lnTo>
                      <a:lnTo>
                        <a:pt x="215" y="1235"/>
                      </a:lnTo>
                      <a:lnTo>
                        <a:pt x="215" y="555"/>
                      </a:lnTo>
                      <a:cubicBezTo>
                        <a:pt x="215" y="430"/>
                        <a:pt x="233" y="341"/>
                        <a:pt x="304" y="269"/>
                      </a:cubicBezTo>
                      <a:cubicBezTo>
                        <a:pt x="358" y="198"/>
                        <a:pt x="430" y="162"/>
                        <a:pt x="537" y="162"/>
                      </a:cubicBezTo>
                      <a:cubicBezTo>
                        <a:pt x="626" y="162"/>
                        <a:pt x="680" y="198"/>
                        <a:pt x="716" y="251"/>
                      </a:cubicBezTo>
                      <a:cubicBezTo>
                        <a:pt x="770" y="305"/>
                        <a:pt x="787" y="394"/>
                        <a:pt x="787" y="502"/>
                      </a:cubicBezTo>
                      <a:lnTo>
                        <a:pt x="787" y="1235"/>
                      </a:lnTo>
                      <a:lnTo>
                        <a:pt x="984" y="1235"/>
                      </a:lnTo>
                      <a:lnTo>
                        <a:pt x="984" y="555"/>
                      </a:lnTo>
                      <a:cubicBezTo>
                        <a:pt x="984" y="430"/>
                        <a:pt x="1020" y="341"/>
                        <a:pt x="1074" y="269"/>
                      </a:cubicBezTo>
                      <a:cubicBezTo>
                        <a:pt x="1127" y="198"/>
                        <a:pt x="1217" y="162"/>
                        <a:pt x="1306" y="162"/>
                      </a:cubicBezTo>
                      <a:cubicBezTo>
                        <a:pt x="1396" y="162"/>
                        <a:pt x="1468" y="198"/>
                        <a:pt x="1503" y="251"/>
                      </a:cubicBezTo>
                      <a:cubicBezTo>
                        <a:pt x="1539" y="305"/>
                        <a:pt x="1557" y="394"/>
                        <a:pt x="1557" y="502"/>
                      </a:cubicBezTo>
                      <a:lnTo>
                        <a:pt x="1557" y="1235"/>
                      </a:lnTo>
                      <a:lnTo>
                        <a:pt x="1754" y="1235"/>
                      </a:lnTo>
                      <a:lnTo>
                        <a:pt x="1754" y="502"/>
                      </a:lnTo>
                      <a:cubicBezTo>
                        <a:pt x="1754" y="341"/>
                        <a:pt x="1718" y="215"/>
                        <a:pt x="1664" y="126"/>
                      </a:cubicBezTo>
                      <a:cubicBezTo>
                        <a:pt x="1593" y="37"/>
                        <a:pt x="1485" y="1"/>
                        <a:pt x="1378" y="1"/>
                      </a:cubicBezTo>
                      <a:cubicBezTo>
                        <a:pt x="1271" y="1"/>
                        <a:pt x="1199" y="19"/>
                        <a:pt x="1127" y="54"/>
                      </a:cubicBezTo>
                      <a:cubicBezTo>
                        <a:pt x="1056" y="108"/>
                        <a:pt x="1002" y="162"/>
                        <a:pt x="949" y="251"/>
                      </a:cubicBezTo>
                      <a:cubicBezTo>
                        <a:pt x="913" y="180"/>
                        <a:pt x="877" y="108"/>
                        <a:pt x="823" y="72"/>
                      </a:cubicBezTo>
                      <a:cubicBezTo>
                        <a:pt x="752" y="19"/>
                        <a:pt x="680" y="1"/>
                        <a:pt x="591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7" name="Google Shape;777;p15"/>
                <p:cNvSpPr/>
                <p:nvPr/>
              </p:nvSpPr>
              <p:spPr>
                <a:xfrm>
                  <a:off x="1192825" y="3388075"/>
                  <a:ext cx="44300" cy="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2" h="2757" extrusionOk="0">
                      <a:moveTo>
                        <a:pt x="806" y="1"/>
                      </a:moveTo>
                      <a:cubicBezTo>
                        <a:pt x="698" y="1"/>
                        <a:pt x="591" y="1"/>
                        <a:pt x="466" y="19"/>
                      </a:cubicBezTo>
                      <a:cubicBezTo>
                        <a:pt x="358" y="36"/>
                        <a:pt x="233" y="72"/>
                        <a:pt x="90" y="108"/>
                      </a:cubicBezTo>
                      <a:lnTo>
                        <a:pt x="90" y="430"/>
                      </a:lnTo>
                      <a:cubicBezTo>
                        <a:pt x="215" y="376"/>
                        <a:pt x="340" y="359"/>
                        <a:pt x="466" y="323"/>
                      </a:cubicBezTo>
                      <a:cubicBezTo>
                        <a:pt x="573" y="305"/>
                        <a:pt x="680" y="305"/>
                        <a:pt x="788" y="305"/>
                      </a:cubicBezTo>
                      <a:cubicBezTo>
                        <a:pt x="967" y="305"/>
                        <a:pt x="1092" y="341"/>
                        <a:pt x="1199" y="412"/>
                      </a:cubicBezTo>
                      <a:cubicBezTo>
                        <a:pt x="1289" y="484"/>
                        <a:pt x="1342" y="591"/>
                        <a:pt x="1342" y="716"/>
                      </a:cubicBezTo>
                      <a:cubicBezTo>
                        <a:pt x="1342" y="860"/>
                        <a:pt x="1289" y="967"/>
                        <a:pt x="1199" y="1039"/>
                      </a:cubicBezTo>
                      <a:cubicBezTo>
                        <a:pt x="1110" y="1092"/>
                        <a:pt x="967" y="1128"/>
                        <a:pt x="788" y="1128"/>
                      </a:cubicBezTo>
                      <a:lnTo>
                        <a:pt x="466" y="1128"/>
                      </a:lnTo>
                      <a:lnTo>
                        <a:pt x="466" y="1432"/>
                      </a:lnTo>
                      <a:lnTo>
                        <a:pt x="788" y="1432"/>
                      </a:lnTo>
                      <a:cubicBezTo>
                        <a:pt x="985" y="1432"/>
                        <a:pt x="1128" y="1486"/>
                        <a:pt x="1235" y="1575"/>
                      </a:cubicBezTo>
                      <a:cubicBezTo>
                        <a:pt x="1342" y="1647"/>
                        <a:pt x="1414" y="1772"/>
                        <a:pt x="1414" y="1933"/>
                      </a:cubicBezTo>
                      <a:cubicBezTo>
                        <a:pt x="1414" y="2112"/>
                        <a:pt x="1342" y="2238"/>
                        <a:pt x="1235" y="2327"/>
                      </a:cubicBezTo>
                      <a:cubicBezTo>
                        <a:pt x="1110" y="2417"/>
                        <a:pt x="931" y="2452"/>
                        <a:pt x="716" y="2452"/>
                      </a:cubicBezTo>
                      <a:cubicBezTo>
                        <a:pt x="573" y="2452"/>
                        <a:pt x="448" y="2452"/>
                        <a:pt x="340" y="2417"/>
                      </a:cubicBezTo>
                      <a:cubicBezTo>
                        <a:pt x="215" y="2381"/>
                        <a:pt x="108" y="2345"/>
                        <a:pt x="0" y="2291"/>
                      </a:cubicBezTo>
                      <a:lnTo>
                        <a:pt x="0" y="2631"/>
                      </a:lnTo>
                      <a:cubicBezTo>
                        <a:pt x="126" y="2685"/>
                        <a:pt x="251" y="2703"/>
                        <a:pt x="376" y="2739"/>
                      </a:cubicBezTo>
                      <a:cubicBezTo>
                        <a:pt x="501" y="2757"/>
                        <a:pt x="609" y="2757"/>
                        <a:pt x="716" y="2757"/>
                      </a:cubicBezTo>
                      <a:cubicBezTo>
                        <a:pt x="1056" y="2757"/>
                        <a:pt x="1307" y="2685"/>
                        <a:pt x="1486" y="2542"/>
                      </a:cubicBezTo>
                      <a:cubicBezTo>
                        <a:pt x="1682" y="2399"/>
                        <a:pt x="1772" y="2202"/>
                        <a:pt x="1772" y="1933"/>
                      </a:cubicBezTo>
                      <a:cubicBezTo>
                        <a:pt x="1772" y="1772"/>
                        <a:pt x="1718" y="1611"/>
                        <a:pt x="1611" y="1504"/>
                      </a:cubicBezTo>
                      <a:cubicBezTo>
                        <a:pt x="1521" y="1379"/>
                        <a:pt x="1396" y="1307"/>
                        <a:pt x="1217" y="1271"/>
                      </a:cubicBezTo>
                      <a:cubicBezTo>
                        <a:pt x="1378" y="1235"/>
                        <a:pt x="1486" y="1164"/>
                        <a:pt x="1575" y="1056"/>
                      </a:cubicBezTo>
                      <a:cubicBezTo>
                        <a:pt x="1665" y="967"/>
                        <a:pt x="1700" y="842"/>
                        <a:pt x="1700" y="681"/>
                      </a:cubicBezTo>
                      <a:cubicBezTo>
                        <a:pt x="1700" y="466"/>
                        <a:pt x="1629" y="305"/>
                        <a:pt x="1468" y="180"/>
                      </a:cubicBezTo>
                      <a:cubicBezTo>
                        <a:pt x="1307" y="54"/>
                        <a:pt x="1092" y="1"/>
                        <a:pt x="806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8" name="Google Shape;778;p15"/>
                <p:cNvSpPr/>
                <p:nvPr/>
              </p:nvSpPr>
              <p:spPr>
                <a:xfrm>
                  <a:off x="1241575" y="3388075"/>
                  <a:ext cx="46125" cy="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5" h="2757" extrusionOk="0">
                      <a:moveTo>
                        <a:pt x="896" y="287"/>
                      </a:moveTo>
                      <a:cubicBezTo>
                        <a:pt x="1057" y="287"/>
                        <a:pt x="1182" y="341"/>
                        <a:pt x="1289" y="448"/>
                      </a:cubicBezTo>
                      <a:cubicBezTo>
                        <a:pt x="1379" y="555"/>
                        <a:pt x="1432" y="716"/>
                        <a:pt x="1432" y="895"/>
                      </a:cubicBezTo>
                      <a:cubicBezTo>
                        <a:pt x="1432" y="1092"/>
                        <a:pt x="1379" y="1253"/>
                        <a:pt x="1289" y="1361"/>
                      </a:cubicBezTo>
                      <a:cubicBezTo>
                        <a:pt x="1182" y="1468"/>
                        <a:pt x="1057" y="1522"/>
                        <a:pt x="896" y="1522"/>
                      </a:cubicBezTo>
                      <a:cubicBezTo>
                        <a:pt x="735" y="1522"/>
                        <a:pt x="609" y="1468"/>
                        <a:pt x="502" y="1361"/>
                      </a:cubicBezTo>
                      <a:cubicBezTo>
                        <a:pt x="412" y="1253"/>
                        <a:pt x="377" y="1092"/>
                        <a:pt x="377" y="895"/>
                      </a:cubicBezTo>
                      <a:cubicBezTo>
                        <a:pt x="377" y="716"/>
                        <a:pt x="412" y="555"/>
                        <a:pt x="502" y="448"/>
                      </a:cubicBezTo>
                      <a:cubicBezTo>
                        <a:pt x="609" y="341"/>
                        <a:pt x="735" y="287"/>
                        <a:pt x="896" y="287"/>
                      </a:cubicBezTo>
                      <a:close/>
                      <a:moveTo>
                        <a:pt x="896" y="1"/>
                      </a:moveTo>
                      <a:cubicBezTo>
                        <a:pt x="627" y="1"/>
                        <a:pt x="412" y="72"/>
                        <a:pt x="251" y="233"/>
                      </a:cubicBezTo>
                      <a:cubicBezTo>
                        <a:pt x="90" y="412"/>
                        <a:pt x="1" y="627"/>
                        <a:pt x="1" y="895"/>
                      </a:cubicBezTo>
                      <a:cubicBezTo>
                        <a:pt x="1" y="1182"/>
                        <a:pt x="90" y="1396"/>
                        <a:pt x="233" y="1558"/>
                      </a:cubicBezTo>
                      <a:cubicBezTo>
                        <a:pt x="395" y="1719"/>
                        <a:pt x="609" y="1808"/>
                        <a:pt x="878" y="1808"/>
                      </a:cubicBezTo>
                      <a:cubicBezTo>
                        <a:pt x="1003" y="1808"/>
                        <a:pt x="1128" y="1772"/>
                        <a:pt x="1218" y="1719"/>
                      </a:cubicBezTo>
                      <a:cubicBezTo>
                        <a:pt x="1325" y="1665"/>
                        <a:pt x="1415" y="1593"/>
                        <a:pt x="1486" y="1486"/>
                      </a:cubicBezTo>
                      <a:lnTo>
                        <a:pt x="1486" y="1486"/>
                      </a:lnTo>
                      <a:cubicBezTo>
                        <a:pt x="1468" y="1808"/>
                        <a:pt x="1397" y="2059"/>
                        <a:pt x="1271" y="2220"/>
                      </a:cubicBezTo>
                      <a:cubicBezTo>
                        <a:pt x="1146" y="2381"/>
                        <a:pt x="967" y="2452"/>
                        <a:pt x="735" y="2452"/>
                      </a:cubicBezTo>
                      <a:cubicBezTo>
                        <a:pt x="645" y="2452"/>
                        <a:pt x="538" y="2452"/>
                        <a:pt x="448" y="2434"/>
                      </a:cubicBezTo>
                      <a:cubicBezTo>
                        <a:pt x="359" y="2399"/>
                        <a:pt x="269" y="2363"/>
                        <a:pt x="180" y="2327"/>
                      </a:cubicBezTo>
                      <a:lnTo>
                        <a:pt x="180" y="2649"/>
                      </a:lnTo>
                      <a:cubicBezTo>
                        <a:pt x="269" y="2685"/>
                        <a:pt x="377" y="2721"/>
                        <a:pt x="466" y="2739"/>
                      </a:cubicBezTo>
                      <a:cubicBezTo>
                        <a:pt x="556" y="2757"/>
                        <a:pt x="645" y="2757"/>
                        <a:pt x="735" y="2757"/>
                      </a:cubicBezTo>
                      <a:cubicBezTo>
                        <a:pt x="1075" y="2757"/>
                        <a:pt x="1343" y="2631"/>
                        <a:pt x="1540" y="2381"/>
                      </a:cubicBezTo>
                      <a:cubicBezTo>
                        <a:pt x="1755" y="2130"/>
                        <a:pt x="1844" y="1808"/>
                        <a:pt x="1844" y="1379"/>
                      </a:cubicBezTo>
                      <a:cubicBezTo>
                        <a:pt x="1844" y="931"/>
                        <a:pt x="1772" y="591"/>
                        <a:pt x="1611" y="341"/>
                      </a:cubicBezTo>
                      <a:cubicBezTo>
                        <a:pt x="1432" y="108"/>
                        <a:pt x="1200" y="1"/>
                        <a:pt x="896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9" name="Google Shape;779;p15"/>
                <p:cNvSpPr/>
                <p:nvPr/>
              </p:nvSpPr>
              <p:spPr>
                <a:xfrm>
                  <a:off x="1586525" y="3114725"/>
                  <a:ext cx="46100" cy="6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4" h="2775" extrusionOk="0">
                      <a:moveTo>
                        <a:pt x="895" y="287"/>
                      </a:moveTo>
                      <a:cubicBezTo>
                        <a:pt x="1056" y="287"/>
                        <a:pt x="1181" y="341"/>
                        <a:pt x="1288" y="448"/>
                      </a:cubicBezTo>
                      <a:cubicBezTo>
                        <a:pt x="1378" y="573"/>
                        <a:pt x="1432" y="717"/>
                        <a:pt x="1432" y="913"/>
                      </a:cubicBezTo>
                      <a:cubicBezTo>
                        <a:pt x="1432" y="1110"/>
                        <a:pt x="1378" y="1253"/>
                        <a:pt x="1288" y="1361"/>
                      </a:cubicBezTo>
                      <a:cubicBezTo>
                        <a:pt x="1181" y="1468"/>
                        <a:pt x="1056" y="1540"/>
                        <a:pt x="895" y="1540"/>
                      </a:cubicBezTo>
                      <a:cubicBezTo>
                        <a:pt x="734" y="1540"/>
                        <a:pt x="608" y="1468"/>
                        <a:pt x="519" y="1361"/>
                      </a:cubicBezTo>
                      <a:cubicBezTo>
                        <a:pt x="412" y="1253"/>
                        <a:pt x="376" y="1110"/>
                        <a:pt x="376" y="913"/>
                      </a:cubicBezTo>
                      <a:cubicBezTo>
                        <a:pt x="376" y="717"/>
                        <a:pt x="412" y="573"/>
                        <a:pt x="519" y="448"/>
                      </a:cubicBezTo>
                      <a:cubicBezTo>
                        <a:pt x="608" y="341"/>
                        <a:pt x="734" y="287"/>
                        <a:pt x="895" y="287"/>
                      </a:cubicBezTo>
                      <a:close/>
                      <a:moveTo>
                        <a:pt x="895" y="1"/>
                      </a:moveTo>
                      <a:cubicBezTo>
                        <a:pt x="626" y="1"/>
                        <a:pt x="412" y="90"/>
                        <a:pt x="251" y="251"/>
                      </a:cubicBezTo>
                      <a:cubicBezTo>
                        <a:pt x="90" y="412"/>
                        <a:pt x="0" y="627"/>
                        <a:pt x="0" y="913"/>
                      </a:cubicBezTo>
                      <a:cubicBezTo>
                        <a:pt x="0" y="1182"/>
                        <a:pt x="90" y="1414"/>
                        <a:pt x="233" y="1575"/>
                      </a:cubicBezTo>
                      <a:cubicBezTo>
                        <a:pt x="394" y="1737"/>
                        <a:pt x="608" y="1808"/>
                        <a:pt x="877" y="1808"/>
                      </a:cubicBezTo>
                      <a:cubicBezTo>
                        <a:pt x="1002" y="1808"/>
                        <a:pt x="1127" y="1790"/>
                        <a:pt x="1235" y="1737"/>
                      </a:cubicBezTo>
                      <a:cubicBezTo>
                        <a:pt x="1342" y="1683"/>
                        <a:pt x="1414" y="1593"/>
                        <a:pt x="1485" y="1504"/>
                      </a:cubicBezTo>
                      <a:lnTo>
                        <a:pt x="1485" y="1504"/>
                      </a:lnTo>
                      <a:cubicBezTo>
                        <a:pt x="1467" y="1826"/>
                        <a:pt x="1396" y="2059"/>
                        <a:pt x="1271" y="2220"/>
                      </a:cubicBezTo>
                      <a:cubicBezTo>
                        <a:pt x="1145" y="2381"/>
                        <a:pt x="966" y="2470"/>
                        <a:pt x="734" y="2470"/>
                      </a:cubicBezTo>
                      <a:cubicBezTo>
                        <a:pt x="644" y="2470"/>
                        <a:pt x="555" y="2452"/>
                        <a:pt x="447" y="2434"/>
                      </a:cubicBezTo>
                      <a:cubicBezTo>
                        <a:pt x="358" y="2417"/>
                        <a:pt x="268" y="2381"/>
                        <a:pt x="179" y="2327"/>
                      </a:cubicBezTo>
                      <a:lnTo>
                        <a:pt x="179" y="2667"/>
                      </a:lnTo>
                      <a:cubicBezTo>
                        <a:pt x="286" y="2703"/>
                        <a:pt x="376" y="2721"/>
                        <a:pt x="465" y="2739"/>
                      </a:cubicBezTo>
                      <a:cubicBezTo>
                        <a:pt x="555" y="2757"/>
                        <a:pt x="662" y="2774"/>
                        <a:pt x="752" y="2774"/>
                      </a:cubicBezTo>
                      <a:cubicBezTo>
                        <a:pt x="1092" y="2774"/>
                        <a:pt x="1360" y="2649"/>
                        <a:pt x="1557" y="2399"/>
                      </a:cubicBezTo>
                      <a:cubicBezTo>
                        <a:pt x="1754" y="2148"/>
                        <a:pt x="1843" y="1808"/>
                        <a:pt x="1843" y="1379"/>
                      </a:cubicBezTo>
                      <a:cubicBezTo>
                        <a:pt x="1843" y="931"/>
                        <a:pt x="1772" y="591"/>
                        <a:pt x="1611" y="359"/>
                      </a:cubicBezTo>
                      <a:cubicBezTo>
                        <a:pt x="1450" y="126"/>
                        <a:pt x="1217" y="1"/>
                        <a:pt x="895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0" name="Google Shape;780;p15"/>
                <p:cNvSpPr/>
                <p:nvPr/>
              </p:nvSpPr>
              <p:spPr>
                <a:xfrm>
                  <a:off x="1641100" y="3116075"/>
                  <a:ext cx="39825" cy="6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3" h="2667" extrusionOk="0">
                      <a:moveTo>
                        <a:pt x="627" y="0"/>
                      </a:moveTo>
                      <a:lnTo>
                        <a:pt x="0" y="126"/>
                      </a:lnTo>
                      <a:lnTo>
                        <a:pt x="0" y="448"/>
                      </a:lnTo>
                      <a:lnTo>
                        <a:pt x="644" y="323"/>
                      </a:lnTo>
                      <a:lnTo>
                        <a:pt x="644" y="2363"/>
                      </a:lnTo>
                      <a:lnTo>
                        <a:pt x="54" y="2363"/>
                      </a:lnTo>
                      <a:lnTo>
                        <a:pt x="54" y="2667"/>
                      </a:lnTo>
                      <a:lnTo>
                        <a:pt x="1593" y="2667"/>
                      </a:lnTo>
                      <a:lnTo>
                        <a:pt x="1593" y="2363"/>
                      </a:lnTo>
                      <a:lnTo>
                        <a:pt x="1002" y="2363"/>
                      </a:lnTo>
                      <a:lnTo>
                        <a:pt x="1002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1" name="Google Shape;781;p15"/>
                <p:cNvSpPr/>
                <p:nvPr/>
              </p:nvSpPr>
              <p:spPr>
                <a:xfrm>
                  <a:off x="1586950" y="3223000"/>
                  <a:ext cx="53275" cy="6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1" h="2631" extrusionOk="0">
                      <a:moveTo>
                        <a:pt x="144" y="0"/>
                      </a:moveTo>
                      <a:lnTo>
                        <a:pt x="144" y="448"/>
                      </a:lnTo>
                      <a:lnTo>
                        <a:pt x="1379" y="448"/>
                      </a:lnTo>
                      <a:lnTo>
                        <a:pt x="1" y="2148"/>
                      </a:lnTo>
                      <a:lnTo>
                        <a:pt x="1" y="2631"/>
                      </a:lnTo>
                      <a:lnTo>
                        <a:pt x="2130" y="2631"/>
                      </a:lnTo>
                      <a:lnTo>
                        <a:pt x="2130" y="2184"/>
                      </a:lnTo>
                      <a:lnTo>
                        <a:pt x="627" y="2184"/>
                      </a:lnTo>
                      <a:lnTo>
                        <a:pt x="2077" y="412"/>
                      </a:lnTo>
                      <a:lnTo>
                        <a:pt x="2077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2" name="Google Shape;782;p15"/>
                <p:cNvSpPr/>
                <p:nvPr/>
              </p:nvSpPr>
              <p:spPr>
                <a:xfrm>
                  <a:off x="1646900" y="3240000"/>
                  <a:ext cx="30900" cy="48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6" h="1951" extrusionOk="0">
                      <a:moveTo>
                        <a:pt x="896" y="0"/>
                      </a:moveTo>
                      <a:cubicBezTo>
                        <a:pt x="824" y="0"/>
                        <a:pt x="735" y="18"/>
                        <a:pt x="681" y="54"/>
                      </a:cubicBezTo>
                      <a:cubicBezTo>
                        <a:pt x="609" y="108"/>
                        <a:pt x="538" y="179"/>
                        <a:pt x="466" y="322"/>
                      </a:cubicBezTo>
                      <a:lnTo>
                        <a:pt x="466" y="36"/>
                      </a:lnTo>
                      <a:lnTo>
                        <a:pt x="1" y="36"/>
                      </a:lnTo>
                      <a:lnTo>
                        <a:pt x="1" y="1951"/>
                      </a:lnTo>
                      <a:lnTo>
                        <a:pt x="502" y="1951"/>
                      </a:lnTo>
                      <a:lnTo>
                        <a:pt x="502" y="1360"/>
                      </a:lnTo>
                      <a:cubicBezTo>
                        <a:pt x="502" y="1038"/>
                        <a:pt x="520" y="824"/>
                        <a:pt x="538" y="716"/>
                      </a:cubicBezTo>
                      <a:cubicBezTo>
                        <a:pt x="574" y="627"/>
                        <a:pt x="609" y="555"/>
                        <a:pt x="663" y="519"/>
                      </a:cubicBezTo>
                      <a:cubicBezTo>
                        <a:pt x="699" y="466"/>
                        <a:pt x="770" y="448"/>
                        <a:pt x="842" y="448"/>
                      </a:cubicBezTo>
                      <a:cubicBezTo>
                        <a:pt x="914" y="448"/>
                        <a:pt x="985" y="484"/>
                        <a:pt x="1075" y="537"/>
                      </a:cubicBezTo>
                      <a:lnTo>
                        <a:pt x="1236" y="90"/>
                      </a:lnTo>
                      <a:cubicBezTo>
                        <a:pt x="1128" y="36"/>
                        <a:pt x="1003" y="0"/>
                        <a:pt x="896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3" name="Google Shape;783;p15"/>
                <p:cNvSpPr/>
                <p:nvPr/>
              </p:nvSpPr>
              <p:spPr>
                <a:xfrm>
                  <a:off x="1520300" y="3328575"/>
                  <a:ext cx="24175" cy="3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7" h="1218" extrusionOk="0">
                      <a:moveTo>
                        <a:pt x="18" y="1"/>
                      </a:moveTo>
                      <a:lnTo>
                        <a:pt x="18" y="162"/>
                      </a:lnTo>
                      <a:lnTo>
                        <a:pt x="734" y="162"/>
                      </a:lnTo>
                      <a:lnTo>
                        <a:pt x="1" y="1021"/>
                      </a:lnTo>
                      <a:lnTo>
                        <a:pt x="1" y="1217"/>
                      </a:lnTo>
                      <a:lnTo>
                        <a:pt x="967" y="1217"/>
                      </a:lnTo>
                      <a:lnTo>
                        <a:pt x="967" y="1056"/>
                      </a:lnTo>
                      <a:lnTo>
                        <a:pt x="215" y="1056"/>
                      </a:lnTo>
                      <a:lnTo>
                        <a:pt x="967" y="197"/>
                      </a:lnTo>
                      <a:lnTo>
                        <a:pt x="967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4" name="Google Shape;784;p15"/>
                <p:cNvSpPr/>
                <p:nvPr/>
              </p:nvSpPr>
              <p:spPr>
                <a:xfrm>
                  <a:off x="1549375" y="3316950"/>
                  <a:ext cx="4950" cy="4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" h="1683" extrusionOk="0">
                      <a:moveTo>
                        <a:pt x="1" y="0"/>
                      </a:moveTo>
                      <a:lnTo>
                        <a:pt x="1" y="251"/>
                      </a:lnTo>
                      <a:lnTo>
                        <a:pt x="198" y="251"/>
                      </a:lnTo>
                      <a:lnTo>
                        <a:pt x="198" y="0"/>
                      </a:lnTo>
                      <a:close/>
                      <a:moveTo>
                        <a:pt x="1" y="466"/>
                      </a:moveTo>
                      <a:lnTo>
                        <a:pt x="1" y="1682"/>
                      </a:lnTo>
                      <a:lnTo>
                        <a:pt x="198" y="1682"/>
                      </a:lnTo>
                      <a:lnTo>
                        <a:pt x="198" y="466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5" name="Google Shape;785;p15"/>
                <p:cNvSpPr/>
                <p:nvPr/>
              </p:nvSpPr>
              <p:spPr>
                <a:xfrm>
                  <a:off x="1560575" y="3328125"/>
                  <a:ext cx="17475" cy="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1236" extrusionOk="0">
                      <a:moveTo>
                        <a:pt x="609" y="1"/>
                      </a:moveTo>
                      <a:cubicBezTo>
                        <a:pt x="519" y="1"/>
                        <a:pt x="430" y="19"/>
                        <a:pt x="358" y="54"/>
                      </a:cubicBezTo>
                      <a:cubicBezTo>
                        <a:pt x="304" y="90"/>
                        <a:pt x="251" y="144"/>
                        <a:pt x="197" y="215"/>
                      </a:cubicBezTo>
                      <a:lnTo>
                        <a:pt x="197" y="19"/>
                      </a:lnTo>
                      <a:lnTo>
                        <a:pt x="0" y="19"/>
                      </a:lnTo>
                      <a:lnTo>
                        <a:pt x="0" y="1235"/>
                      </a:lnTo>
                      <a:lnTo>
                        <a:pt x="197" y="1235"/>
                      </a:lnTo>
                      <a:lnTo>
                        <a:pt x="197" y="591"/>
                      </a:lnTo>
                      <a:cubicBezTo>
                        <a:pt x="197" y="466"/>
                        <a:pt x="233" y="359"/>
                        <a:pt x="286" y="287"/>
                      </a:cubicBezTo>
                      <a:cubicBezTo>
                        <a:pt x="358" y="215"/>
                        <a:pt x="430" y="180"/>
                        <a:pt x="555" y="180"/>
                      </a:cubicBezTo>
                      <a:lnTo>
                        <a:pt x="626" y="180"/>
                      </a:lnTo>
                      <a:cubicBezTo>
                        <a:pt x="662" y="198"/>
                        <a:pt x="680" y="198"/>
                        <a:pt x="698" y="215"/>
                      </a:cubicBezTo>
                      <a:lnTo>
                        <a:pt x="698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6" name="Google Shape;786;p15"/>
                <p:cNvSpPr/>
                <p:nvPr/>
              </p:nvSpPr>
              <p:spPr>
                <a:xfrm>
                  <a:off x="1575775" y="3328125"/>
                  <a:ext cx="23725" cy="3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9" h="1254" extrusionOk="0">
                      <a:moveTo>
                        <a:pt x="609" y="1"/>
                      </a:moveTo>
                      <a:cubicBezTo>
                        <a:pt x="412" y="1"/>
                        <a:pt x="269" y="54"/>
                        <a:pt x="162" y="162"/>
                      </a:cubicBezTo>
                      <a:cubicBezTo>
                        <a:pt x="54" y="287"/>
                        <a:pt x="1" y="430"/>
                        <a:pt x="1" y="627"/>
                      </a:cubicBezTo>
                      <a:cubicBezTo>
                        <a:pt x="1" y="824"/>
                        <a:pt x="54" y="967"/>
                        <a:pt x="162" y="1092"/>
                      </a:cubicBezTo>
                      <a:cubicBezTo>
                        <a:pt x="269" y="1200"/>
                        <a:pt x="412" y="1253"/>
                        <a:pt x="591" y="1253"/>
                      </a:cubicBezTo>
                      <a:cubicBezTo>
                        <a:pt x="663" y="1253"/>
                        <a:pt x="716" y="1253"/>
                        <a:pt x="770" y="1235"/>
                      </a:cubicBezTo>
                      <a:cubicBezTo>
                        <a:pt x="842" y="1218"/>
                        <a:pt x="895" y="1200"/>
                        <a:pt x="949" y="1182"/>
                      </a:cubicBezTo>
                      <a:lnTo>
                        <a:pt x="949" y="1003"/>
                      </a:lnTo>
                      <a:cubicBezTo>
                        <a:pt x="895" y="1021"/>
                        <a:pt x="842" y="1057"/>
                        <a:pt x="788" y="1074"/>
                      </a:cubicBezTo>
                      <a:cubicBezTo>
                        <a:pt x="716" y="1092"/>
                        <a:pt x="663" y="1092"/>
                        <a:pt x="609" y="1092"/>
                      </a:cubicBezTo>
                      <a:cubicBezTo>
                        <a:pt x="484" y="1092"/>
                        <a:pt x="376" y="1057"/>
                        <a:pt x="305" y="967"/>
                      </a:cubicBezTo>
                      <a:cubicBezTo>
                        <a:pt x="251" y="895"/>
                        <a:pt x="215" y="770"/>
                        <a:pt x="215" y="627"/>
                      </a:cubicBezTo>
                      <a:cubicBezTo>
                        <a:pt x="215" y="484"/>
                        <a:pt x="251" y="377"/>
                        <a:pt x="305" y="287"/>
                      </a:cubicBezTo>
                      <a:cubicBezTo>
                        <a:pt x="376" y="198"/>
                        <a:pt x="484" y="162"/>
                        <a:pt x="609" y="162"/>
                      </a:cubicBezTo>
                      <a:cubicBezTo>
                        <a:pt x="663" y="162"/>
                        <a:pt x="716" y="180"/>
                        <a:pt x="788" y="198"/>
                      </a:cubicBezTo>
                      <a:cubicBezTo>
                        <a:pt x="842" y="198"/>
                        <a:pt x="895" y="233"/>
                        <a:pt x="949" y="251"/>
                      </a:cubicBezTo>
                      <a:lnTo>
                        <a:pt x="949" y="72"/>
                      </a:lnTo>
                      <a:cubicBezTo>
                        <a:pt x="895" y="54"/>
                        <a:pt x="842" y="37"/>
                        <a:pt x="788" y="19"/>
                      </a:cubicBezTo>
                      <a:cubicBezTo>
                        <a:pt x="716" y="1"/>
                        <a:pt x="663" y="1"/>
                        <a:pt x="609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7" name="Google Shape;787;p15"/>
                <p:cNvSpPr/>
                <p:nvPr/>
              </p:nvSpPr>
              <p:spPr>
                <a:xfrm>
                  <a:off x="1602175" y="3328125"/>
                  <a:ext cx="27750" cy="3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" h="1254" extrusionOk="0">
                      <a:moveTo>
                        <a:pt x="555" y="162"/>
                      </a:moveTo>
                      <a:cubicBezTo>
                        <a:pt x="662" y="162"/>
                        <a:pt x="752" y="215"/>
                        <a:pt x="806" y="287"/>
                      </a:cubicBezTo>
                      <a:cubicBezTo>
                        <a:pt x="859" y="377"/>
                        <a:pt x="895" y="484"/>
                        <a:pt x="895" y="627"/>
                      </a:cubicBezTo>
                      <a:cubicBezTo>
                        <a:pt x="895" y="770"/>
                        <a:pt x="859" y="878"/>
                        <a:pt x="806" y="967"/>
                      </a:cubicBezTo>
                      <a:cubicBezTo>
                        <a:pt x="752" y="1057"/>
                        <a:pt x="662" y="1092"/>
                        <a:pt x="555" y="1092"/>
                      </a:cubicBezTo>
                      <a:cubicBezTo>
                        <a:pt x="448" y="1092"/>
                        <a:pt x="358" y="1057"/>
                        <a:pt x="305" y="967"/>
                      </a:cubicBezTo>
                      <a:cubicBezTo>
                        <a:pt x="251" y="878"/>
                        <a:pt x="215" y="770"/>
                        <a:pt x="215" y="627"/>
                      </a:cubicBezTo>
                      <a:cubicBezTo>
                        <a:pt x="215" y="484"/>
                        <a:pt x="251" y="377"/>
                        <a:pt x="305" y="287"/>
                      </a:cubicBezTo>
                      <a:cubicBezTo>
                        <a:pt x="358" y="215"/>
                        <a:pt x="448" y="162"/>
                        <a:pt x="555" y="162"/>
                      </a:cubicBezTo>
                      <a:close/>
                      <a:moveTo>
                        <a:pt x="555" y="1"/>
                      </a:moveTo>
                      <a:cubicBezTo>
                        <a:pt x="376" y="1"/>
                        <a:pt x="251" y="54"/>
                        <a:pt x="144" y="162"/>
                      </a:cubicBezTo>
                      <a:cubicBezTo>
                        <a:pt x="54" y="269"/>
                        <a:pt x="0" y="430"/>
                        <a:pt x="0" y="627"/>
                      </a:cubicBezTo>
                      <a:cubicBezTo>
                        <a:pt x="0" y="824"/>
                        <a:pt x="54" y="985"/>
                        <a:pt x="144" y="1092"/>
                      </a:cubicBezTo>
                      <a:cubicBezTo>
                        <a:pt x="251" y="1200"/>
                        <a:pt x="376" y="1253"/>
                        <a:pt x="555" y="1253"/>
                      </a:cubicBezTo>
                      <a:cubicBezTo>
                        <a:pt x="734" y="1253"/>
                        <a:pt x="859" y="1200"/>
                        <a:pt x="967" y="1092"/>
                      </a:cubicBezTo>
                      <a:cubicBezTo>
                        <a:pt x="1056" y="985"/>
                        <a:pt x="1110" y="824"/>
                        <a:pt x="1110" y="627"/>
                      </a:cubicBezTo>
                      <a:cubicBezTo>
                        <a:pt x="1110" y="430"/>
                        <a:pt x="1056" y="269"/>
                        <a:pt x="967" y="162"/>
                      </a:cubicBezTo>
                      <a:cubicBezTo>
                        <a:pt x="859" y="54"/>
                        <a:pt x="734" y="1"/>
                        <a:pt x="555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8" name="Google Shape;788;p15"/>
                <p:cNvSpPr/>
                <p:nvPr/>
              </p:nvSpPr>
              <p:spPr>
                <a:xfrm>
                  <a:off x="1633925" y="3328125"/>
                  <a:ext cx="25100" cy="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4" h="1236" extrusionOk="0">
                      <a:moveTo>
                        <a:pt x="591" y="1"/>
                      </a:moveTo>
                      <a:cubicBezTo>
                        <a:pt x="502" y="1"/>
                        <a:pt x="430" y="19"/>
                        <a:pt x="359" y="54"/>
                      </a:cubicBezTo>
                      <a:cubicBezTo>
                        <a:pt x="305" y="90"/>
                        <a:pt x="234" y="144"/>
                        <a:pt x="198" y="215"/>
                      </a:cubicBezTo>
                      <a:lnTo>
                        <a:pt x="198" y="19"/>
                      </a:lnTo>
                      <a:lnTo>
                        <a:pt x="1" y="19"/>
                      </a:lnTo>
                      <a:lnTo>
                        <a:pt x="1" y="1235"/>
                      </a:lnTo>
                      <a:lnTo>
                        <a:pt x="198" y="1235"/>
                      </a:lnTo>
                      <a:lnTo>
                        <a:pt x="198" y="555"/>
                      </a:lnTo>
                      <a:cubicBezTo>
                        <a:pt x="198" y="430"/>
                        <a:pt x="234" y="341"/>
                        <a:pt x="287" y="269"/>
                      </a:cubicBezTo>
                      <a:cubicBezTo>
                        <a:pt x="341" y="198"/>
                        <a:pt x="430" y="162"/>
                        <a:pt x="538" y="162"/>
                      </a:cubicBezTo>
                      <a:cubicBezTo>
                        <a:pt x="627" y="162"/>
                        <a:pt x="699" y="198"/>
                        <a:pt x="735" y="251"/>
                      </a:cubicBezTo>
                      <a:cubicBezTo>
                        <a:pt x="788" y="305"/>
                        <a:pt x="806" y="394"/>
                        <a:pt x="806" y="502"/>
                      </a:cubicBezTo>
                      <a:lnTo>
                        <a:pt x="806" y="1235"/>
                      </a:lnTo>
                      <a:lnTo>
                        <a:pt x="1003" y="1235"/>
                      </a:lnTo>
                      <a:lnTo>
                        <a:pt x="1003" y="502"/>
                      </a:lnTo>
                      <a:cubicBezTo>
                        <a:pt x="1003" y="341"/>
                        <a:pt x="967" y="215"/>
                        <a:pt x="896" y="126"/>
                      </a:cubicBezTo>
                      <a:cubicBezTo>
                        <a:pt x="824" y="37"/>
                        <a:pt x="717" y="1"/>
                        <a:pt x="591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9" name="Google Shape;789;p15"/>
                <p:cNvSpPr/>
                <p:nvPr/>
              </p:nvSpPr>
              <p:spPr>
                <a:xfrm>
                  <a:off x="1663475" y="3316950"/>
                  <a:ext cx="4925" cy="4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" h="1683" extrusionOk="0">
                      <a:moveTo>
                        <a:pt x="0" y="0"/>
                      </a:moveTo>
                      <a:lnTo>
                        <a:pt x="0" y="251"/>
                      </a:lnTo>
                      <a:lnTo>
                        <a:pt x="197" y="251"/>
                      </a:lnTo>
                      <a:lnTo>
                        <a:pt x="197" y="0"/>
                      </a:lnTo>
                      <a:close/>
                      <a:moveTo>
                        <a:pt x="0" y="466"/>
                      </a:moveTo>
                      <a:lnTo>
                        <a:pt x="0" y="1682"/>
                      </a:lnTo>
                      <a:lnTo>
                        <a:pt x="197" y="1682"/>
                      </a:lnTo>
                      <a:lnTo>
                        <a:pt x="197" y="466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0" name="Google Shape;790;p15"/>
                <p:cNvSpPr/>
                <p:nvPr/>
              </p:nvSpPr>
              <p:spPr>
                <a:xfrm>
                  <a:off x="1674200" y="3328575"/>
                  <a:ext cx="25075" cy="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" h="1236" extrusionOk="0">
                      <a:moveTo>
                        <a:pt x="0" y="1"/>
                      </a:moveTo>
                      <a:lnTo>
                        <a:pt x="0" y="734"/>
                      </a:lnTo>
                      <a:cubicBezTo>
                        <a:pt x="0" y="895"/>
                        <a:pt x="36" y="1021"/>
                        <a:pt x="108" y="1110"/>
                      </a:cubicBezTo>
                      <a:cubicBezTo>
                        <a:pt x="179" y="1200"/>
                        <a:pt x="287" y="1235"/>
                        <a:pt x="412" y="1235"/>
                      </a:cubicBezTo>
                      <a:cubicBezTo>
                        <a:pt x="502" y="1235"/>
                        <a:pt x="573" y="1217"/>
                        <a:pt x="645" y="1182"/>
                      </a:cubicBezTo>
                      <a:cubicBezTo>
                        <a:pt x="698" y="1146"/>
                        <a:pt x="752" y="1092"/>
                        <a:pt x="806" y="1021"/>
                      </a:cubicBezTo>
                      <a:lnTo>
                        <a:pt x="806" y="1217"/>
                      </a:lnTo>
                      <a:lnTo>
                        <a:pt x="1003" y="1217"/>
                      </a:lnTo>
                      <a:lnTo>
                        <a:pt x="1003" y="1"/>
                      </a:lnTo>
                      <a:lnTo>
                        <a:pt x="806" y="1"/>
                      </a:lnTo>
                      <a:lnTo>
                        <a:pt x="806" y="681"/>
                      </a:lnTo>
                      <a:cubicBezTo>
                        <a:pt x="806" y="806"/>
                        <a:pt x="770" y="895"/>
                        <a:pt x="716" y="967"/>
                      </a:cubicBezTo>
                      <a:cubicBezTo>
                        <a:pt x="645" y="1039"/>
                        <a:pt x="573" y="1074"/>
                        <a:pt x="466" y="1074"/>
                      </a:cubicBezTo>
                      <a:cubicBezTo>
                        <a:pt x="376" y="1074"/>
                        <a:pt x="305" y="1039"/>
                        <a:pt x="251" y="985"/>
                      </a:cubicBezTo>
                      <a:cubicBezTo>
                        <a:pt x="215" y="931"/>
                        <a:pt x="197" y="842"/>
                        <a:pt x="197" y="734"/>
                      </a:cubicBezTo>
                      <a:lnTo>
                        <a:pt x="197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1" name="Google Shape;791;p15"/>
                <p:cNvSpPr/>
                <p:nvPr/>
              </p:nvSpPr>
              <p:spPr>
                <a:xfrm>
                  <a:off x="1704175" y="3328125"/>
                  <a:ext cx="43425" cy="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7" h="1236" extrusionOk="0">
                      <a:moveTo>
                        <a:pt x="573" y="1"/>
                      </a:moveTo>
                      <a:cubicBezTo>
                        <a:pt x="484" y="1"/>
                        <a:pt x="412" y="19"/>
                        <a:pt x="358" y="54"/>
                      </a:cubicBezTo>
                      <a:cubicBezTo>
                        <a:pt x="287" y="90"/>
                        <a:pt x="233" y="144"/>
                        <a:pt x="197" y="215"/>
                      </a:cubicBezTo>
                      <a:lnTo>
                        <a:pt x="197" y="19"/>
                      </a:lnTo>
                      <a:lnTo>
                        <a:pt x="0" y="19"/>
                      </a:lnTo>
                      <a:lnTo>
                        <a:pt x="0" y="1235"/>
                      </a:lnTo>
                      <a:lnTo>
                        <a:pt x="197" y="1235"/>
                      </a:lnTo>
                      <a:lnTo>
                        <a:pt x="197" y="555"/>
                      </a:lnTo>
                      <a:cubicBezTo>
                        <a:pt x="197" y="430"/>
                        <a:pt x="215" y="341"/>
                        <a:pt x="287" y="269"/>
                      </a:cubicBezTo>
                      <a:cubicBezTo>
                        <a:pt x="340" y="198"/>
                        <a:pt x="412" y="162"/>
                        <a:pt x="519" y="162"/>
                      </a:cubicBezTo>
                      <a:cubicBezTo>
                        <a:pt x="609" y="162"/>
                        <a:pt x="663" y="198"/>
                        <a:pt x="716" y="251"/>
                      </a:cubicBezTo>
                      <a:cubicBezTo>
                        <a:pt x="752" y="305"/>
                        <a:pt x="770" y="394"/>
                        <a:pt x="770" y="502"/>
                      </a:cubicBezTo>
                      <a:lnTo>
                        <a:pt x="770" y="1235"/>
                      </a:lnTo>
                      <a:lnTo>
                        <a:pt x="967" y="1235"/>
                      </a:lnTo>
                      <a:lnTo>
                        <a:pt x="967" y="555"/>
                      </a:lnTo>
                      <a:cubicBezTo>
                        <a:pt x="967" y="430"/>
                        <a:pt x="1003" y="341"/>
                        <a:pt x="1056" y="269"/>
                      </a:cubicBezTo>
                      <a:cubicBezTo>
                        <a:pt x="1110" y="198"/>
                        <a:pt x="1199" y="162"/>
                        <a:pt x="1307" y="162"/>
                      </a:cubicBezTo>
                      <a:cubicBezTo>
                        <a:pt x="1378" y="162"/>
                        <a:pt x="1450" y="198"/>
                        <a:pt x="1486" y="251"/>
                      </a:cubicBezTo>
                      <a:cubicBezTo>
                        <a:pt x="1522" y="305"/>
                        <a:pt x="1539" y="394"/>
                        <a:pt x="1539" y="502"/>
                      </a:cubicBezTo>
                      <a:lnTo>
                        <a:pt x="1539" y="1235"/>
                      </a:lnTo>
                      <a:lnTo>
                        <a:pt x="1736" y="1235"/>
                      </a:lnTo>
                      <a:lnTo>
                        <a:pt x="1736" y="502"/>
                      </a:lnTo>
                      <a:cubicBezTo>
                        <a:pt x="1736" y="341"/>
                        <a:pt x="1718" y="215"/>
                        <a:pt x="1647" y="126"/>
                      </a:cubicBezTo>
                      <a:cubicBezTo>
                        <a:pt x="1575" y="37"/>
                        <a:pt x="1486" y="1"/>
                        <a:pt x="1360" y="1"/>
                      </a:cubicBezTo>
                      <a:cubicBezTo>
                        <a:pt x="1253" y="1"/>
                        <a:pt x="1182" y="19"/>
                        <a:pt x="1110" y="54"/>
                      </a:cubicBezTo>
                      <a:cubicBezTo>
                        <a:pt x="1038" y="108"/>
                        <a:pt x="985" y="162"/>
                        <a:pt x="931" y="251"/>
                      </a:cubicBezTo>
                      <a:cubicBezTo>
                        <a:pt x="913" y="180"/>
                        <a:pt x="859" y="108"/>
                        <a:pt x="806" y="72"/>
                      </a:cubicBezTo>
                      <a:cubicBezTo>
                        <a:pt x="734" y="19"/>
                        <a:pt x="663" y="1"/>
                        <a:pt x="573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2" name="Google Shape;792;p15"/>
                <p:cNvSpPr/>
                <p:nvPr/>
              </p:nvSpPr>
              <p:spPr>
                <a:xfrm>
                  <a:off x="1585625" y="3388975"/>
                  <a:ext cx="483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" h="2685" extrusionOk="0">
                      <a:moveTo>
                        <a:pt x="1199" y="323"/>
                      </a:moveTo>
                      <a:lnTo>
                        <a:pt x="1199" y="1754"/>
                      </a:lnTo>
                      <a:lnTo>
                        <a:pt x="287" y="1754"/>
                      </a:lnTo>
                      <a:lnTo>
                        <a:pt x="1199" y="323"/>
                      </a:lnTo>
                      <a:close/>
                      <a:moveTo>
                        <a:pt x="1110" y="0"/>
                      </a:moveTo>
                      <a:lnTo>
                        <a:pt x="0" y="1700"/>
                      </a:lnTo>
                      <a:lnTo>
                        <a:pt x="0" y="2041"/>
                      </a:lnTo>
                      <a:lnTo>
                        <a:pt x="1199" y="2041"/>
                      </a:lnTo>
                      <a:lnTo>
                        <a:pt x="1199" y="2685"/>
                      </a:lnTo>
                      <a:lnTo>
                        <a:pt x="1557" y="2685"/>
                      </a:lnTo>
                      <a:lnTo>
                        <a:pt x="1557" y="2041"/>
                      </a:lnTo>
                      <a:lnTo>
                        <a:pt x="1933" y="2041"/>
                      </a:lnTo>
                      <a:lnTo>
                        <a:pt x="1933" y="1754"/>
                      </a:lnTo>
                      <a:lnTo>
                        <a:pt x="1557" y="1754"/>
                      </a:lnTo>
                      <a:lnTo>
                        <a:pt x="1557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3" name="Google Shape;793;p15"/>
                <p:cNvSpPr/>
                <p:nvPr/>
              </p:nvSpPr>
              <p:spPr>
                <a:xfrm>
                  <a:off x="1637075" y="3388075"/>
                  <a:ext cx="46100" cy="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4" h="2757" extrusionOk="0">
                      <a:moveTo>
                        <a:pt x="913" y="287"/>
                      </a:moveTo>
                      <a:cubicBezTo>
                        <a:pt x="1110" y="287"/>
                        <a:pt x="1253" y="376"/>
                        <a:pt x="1342" y="555"/>
                      </a:cubicBezTo>
                      <a:cubicBezTo>
                        <a:pt x="1432" y="734"/>
                        <a:pt x="1485" y="1021"/>
                        <a:pt x="1485" y="1379"/>
                      </a:cubicBezTo>
                      <a:cubicBezTo>
                        <a:pt x="1485" y="1754"/>
                        <a:pt x="1432" y="2023"/>
                        <a:pt x="1342" y="2202"/>
                      </a:cubicBezTo>
                      <a:cubicBezTo>
                        <a:pt x="1253" y="2381"/>
                        <a:pt x="1110" y="2470"/>
                        <a:pt x="913" y="2470"/>
                      </a:cubicBezTo>
                      <a:cubicBezTo>
                        <a:pt x="734" y="2470"/>
                        <a:pt x="591" y="2381"/>
                        <a:pt x="501" y="2202"/>
                      </a:cubicBezTo>
                      <a:cubicBezTo>
                        <a:pt x="412" y="2023"/>
                        <a:pt x="358" y="1754"/>
                        <a:pt x="358" y="1379"/>
                      </a:cubicBezTo>
                      <a:cubicBezTo>
                        <a:pt x="358" y="1021"/>
                        <a:pt x="412" y="734"/>
                        <a:pt x="501" y="555"/>
                      </a:cubicBezTo>
                      <a:cubicBezTo>
                        <a:pt x="591" y="376"/>
                        <a:pt x="734" y="287"/>
                        <a:pt x="913" y="287"/>
                      </a:cubicBezTo>
                      <a:close/>
                      <a:moveTo>
                        <a:pt x="913" y="1"/>
                      </a:moveTo>
                      <a:cubicBezTo>
                        <a:pt x="627" y="1"/>
                        <a:pt x="394" y="108"/>
                        <a:pt x="233" y="341"/>
                      </a:cubicBezTo>
                      <a:cubicBezTo>
                        <a:pt x="72" y="591"/>
                        <a:pt x="0" y="931"/>
                        <a:pt x="0" y="1379"/>
                      </a:cubicBezTo>
                      <a:cubicBezTo>
                        <a:pt x="0" y="1826"/>
                        <a:pt x="72" y="2166"/>
                        <a:pt x="233" y="2417"/>
                      </a:cubicBezTo>
                      <a:cubicBezTo>
                        <a:pt x="394" y="2649"/>
                        <a:pt x="627" y="2757"/>
                        <a:pt x="913" y="2757"/>
                      </a:cubicBezTo>
                      <a:cubicBezTo>
                        <a:pt x="1217" y="2757"/>
                        <a:pt x="1450" y="2649"/>
                        <a:pt x="1611" y="2417"/>
                      </a:cubicBezTo>
                      <a:cubicBezTo>
                        <a:pt x="1754" y="2166"/>
                        <a:pt x="1843" y="1826"/>
                        <a:pt x="1843" y="1379"/>
                      </a:cubicBezTo>
                      <a:cubicBezTo>
                        <a:pt x="1843" y="931"/>
                        <a:pt x="1754" y="591"/>
                        <a:pt x="1611" y="341"/>
                      </a:cubicBezTo>
                      <a:cubicBezTo>
                        <a:pt x="1450" y="108"/>
                        <a:pt x="1217" y="1"/>
                        <a:pt x="913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4" name="Google Shape;794;p15"/>
                <p:cNvSpPr/>
                <p:nvPr/>
              </p:nvSpPr>
              <p:spPr>
                <a:xfrm>
                  <a:off x="1981550" y="3114725"/>
                  <a:ext cx="46100" cy="6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4" h="2775" extrusionOk="0">
                      <a:moveTo>
                        <a:pt x="895" y="287"/>
                      </a:moveTo>
                      <a:cubicBezTo>
                        <a:pt x="1056" y="287"/>
                        <a:pt x="1182" y="341"/>
                        <a:pt x="1289" y="448"/>
                      </a:cubicBezTo>
                      <a:cubicBezTo>
                        <a:pt x="1378" y="573"/>
                        <a:pt x="1432" y="717"/>
                        <a:pt x="1432" y="913"/>
                      </a:cubicBezTo>
                      <a:cubicBezTo>
                        <a:pt x="1432" y="1110"/>
                        <a:pt x="1378" y="1253"/>
                        <a:pt x="1289" y="1361"/>
                      </a:cubicBezTo>
                      <a:cubicBezTo>
                        <a:pt x="1182" y="1468"/>
                        <a:pt x="1056" y="1540"/>
                        <a:pt x="895" y="1540"/>
                      </a:cubicBezTo>
                      <a:cubicBezTo>
                        <a:pt x="734" y="1540"/>
                        <a:pt x="609" y="1468"/>
                        <a:pt x="502" y="1361"/>
                      </a:cubicBezTo>
                      <a:cubicBezTo>
                        <a:pt x="412" y="1253"/>
                        <a:pt x="376" y="1110"/>
                        <a:pt x="376" y="913"/>
                      </a:cubicBezTo>
                      <a:cubicBezTo>
                        <a:pt x="376" y="717"/>
                        <a:pt x="412" y="573"/>
                        <a:pt x="502" y="448"/>
                      </a:cubicBezTo>
                      <a:cubicBezTo>
                        <a:pt x="609" y="341"/>
                        <a:pt x="734" y="287"/>
                        <a:pt x="895" y="287"/>
                      </a:cubicBezTo>
                      <a:close/>
                      <a:moveTo>
                        <a:pt x="895" y="1"/>
                      </a:moveTo>
                      <a:cubicBezTo>
                        <a:pt x="627" y="1"/>
                        <a:pt x="412" y="90"/>
                        <a:pt x="251" y="251"/>
                      </a:cubicBezTo>
                      <a:cubicBezTo>
                        <a:pt x="90" y="412"/>
                        <a:pt x="0" y="627"/>
                        <a:pt x="0" y="913"/>
                      </a:cubicBezTo>
                      <a:cubicBezTo>
                        <a:pt x="0" y="1182"/>
                        <a:pt x="90" y="1414"/>
                        <a:pt x="233" y="1575"/>
                      </a:cubicBezTo>
                      <a:cubicBezTo>
                        <a:pt x="394" y="1737"/>
                        <a:pt x="609" y="1808"/>
                        <a:pt x="877" y="1808"/>
                      </a:cubicBezTo>
                      <a:cubicBezTo>
                        <a:pt x="1003" y="1808"/>
                        <a:pt x="1128" y="1790"/>
                        <a:pt x="1217" y="1737"/>
                      </a:cubicBezTo>
                      <a:cubicBezTo>
                        <a:pt x="1325" y="1683"/>
                        <a:pt x="1414" y="1593"/>
                        <a:pt x="1486" y="1504"/>
                      </a:cubicBezTo>
                      <a:lnTo>
                        <a:pt x="1486" y="1504"/>
                      </a:lnTo>
                      <a:cubicBezTo>
                        <a:pt x="1468" y="1826"/>
                        <a:pt x="1396" y="2059"/>
                        <a:pt x="1271" y="2220"/>
                      </a:cubicBezTo>
                      <a:cubicBezTo>
                        <a:pt x="1146" y="2381"/>
                        <a:pt x="967" y="2470"/>
                        <a:pt x="734" y="2470"/>
                      </a:cubicBezTo>
                      <a:cubicBezTo>
                        <a:pt x="645" y="2470"/>
                        <a:pt x="537" y="2452"/>
                        <a:pt x="448" y="2434"/>
                      </a:cubicBezTo>
                      <a:cubicBezTo>
                        <a:pt x="358" y="2417"/>
                        <a:pt x="269" y="2381"/>
                        <a:pt x="179" y="2327"/>
                      </a:cubicBezTo>
                      <a:lnTo>
                        <a:pt x="179" y="2667"/>
                      </a:lnTo>
                      <a:cubicBezTo>
                        <a:pt x="269" y="2703"/>
                        <a:pt x="376" y="2721"/>
                        <a:pt x="466" y="2739"/>
                      </a:cubicBezTo>
                      <a:cubicBezTo>
                        <a:pt x="555" y="2757"/>
                        <a:pt x="645" y="2774"/>
                        <a:pt x="734" y="2774"/>
                      </a:cubicBezTo>
                      <a:cubicBezTo>
                        <a:pt x="1074" y="2774"/>
                        <a:pt x="1343" y="2649"/>
                        <a:pt x="1539" y="2399"/>
                      </a:cubicBezTo>
                      <a:cubicBezTo>
                        <a:pt x="1754" y="2148"/>
                        <a:pt x="1844" y="1808"/>
                        <a:pt x="1844" y="1379"/>
                      </a:cubicBezTo>
                      <a:cubicBezTo>
                        <a:pt x="1844" y="931"/>
                        <a:pt x="1772" y="591"/>
                        <a:pt x="1611" y="359"/>
                      </a:cubicBezTo>
                      <a:cubicBezTo>
                        <a:pt x="1432" y="126"/>
                        <a:pt x="1199" y="1"/>
                        <a:pt x="895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5" name="Google Shape;795;p15"/>
                <p:cNvSpPr/>
                <p:nvPr/>
              </p:nvSpPr>
              <p:spPr>
                <a:xfrm>
                  <a:off x="2033000" y="3114725"/>
                  <a:ext cx="43875" cy="6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5" h="2775" extrusionOk="0">
                      <a:moveTo>
                        <a:pt x="806" y="1"/>
                      </a:moveTo>
                      <a:cubicBezTo>
                        <a:pt x="698" y="1"/>
                        <a:pt x="573" y="19"/>
                        <a:pt x="466" y="37"/>
                      </a:cubicBezTo>
                      <a:cubicBezTo>
                        <a:pt x="340" y="54"/>
                        <a:pt x="215" y="72"/>
                        <a:pt x="72" y="108"/>
                      </a:cubicBezTo>
                      <a:lnTo>
                        <a:pt x="72" y="430"/>
                      </a:lnTo>
                      <a:cubicBezTo>
                        <a:pt x="215" y="394"/>
                        <a:pt x="340" y="359"/>
                        <a:pt x="448" y="341"/>
                      </a:cubicBezTo>
                      <a:cubicBezTo>
                        <a:pt x="555" y="323"/>
                        <a:pt x="663" y="305"/>
                        <a:pt x="770" y="305"/>
                      </a:cubicBezTo>
                      <a:cubicBezTo>
                        <a:pt x="949" y="305"/>
                        <a:pt x="1092" y="341"/>
                        <a:pt x="1181" y="412"/>
                      </a:cubicBezTo>
                      <a:cubicBezTo>
                        <a:pt x="1289" y="484"/>
                        <a:pt x="1325" y="591"/>
                        <a:pt x="1325" y="734"/>
                      </a:cubicBezTo>
                      <a:cubicBezTo>
                        <a:pt x="1325" y="860"/>
                        <a:pt x="1289" y="967"/>
                        <a:pt x="1181" y="1039"/>
                      </a:cubicBezTo>
                      <a:cubicBezTo>
                        <a:pt x="1092" y="1110"/>
                        <a:pt x="967" y="1146"/>
                        <a:pt x="788" y="1146"/>
                      </a:cubicBezTo>
                      <a:lnTo>
                        <a:pt x="448" y="1146"/>
                      </a:lnTo>
                      <a:lnTo>
                        <a:pt x="448" y="1432"/>
                      </a:lnTo>
                      <a:lnTo>
                        <a:pt x="770" y="1432"/>
                      </a:lnTo>
                      <a:cubicBezTo>
                        <a:pt x="967" y="1432"/>
                        <a:pt x="1110" y="1486"/>
                        <a:pt x="1217" y="1575"/>
                      </a:cubicBezTo>
                      <a:cubicBezTo>
                        <a:pt x="1343" y="1665"/>
                        <a:pt x="1396" y="1790"/>
                        <a:pt x="1396" y="1951"/>
                      </a:cubicBezTo>
                      <a:cubicBezTo>
                        <a:pt x="1396" y="2112"/>
                        <a:pt x="1325" y="2238"/>
                        <a:pt x="1217" y="2327"/>
                      </a:cubicBezTo>
                      <a:cubicBezTo>
                        <a:pt x="1092" y="2417"/>
                        <a:pt x="931" y="2470"/>
                        <a:pt x="698" y="2470"/>
                      </a:cubicBezTo>
                      <a:cubicBezTo>
                        <a:pt x="573" y="2470"/>
                        <a:pt x="448" y="2452"/>
                        <a:pt x="323" y="2417"/>
                      </a:cubicBezTo>
                      <a:cubicBezTo>
                        <a:pt x="197" y="2399"/>
                        <a:pt x="90" y="2345"/>
                        <a:pt x="0" y="2291"/>
                      </a:cubicBezTo>
                      <a:lnTo>
                        <a:pt x="0" y="2631"/>
                      </a:lnTo>
                      <a:cubicBezTo>
                        <a:pt x="126" y="2685"/>
                        <a:pt x="233" y="2721"/>
                        <a:pt x="358" y="2739"/>
                      </a:cubicBezTo>
                      <a:cubicBezTo>
                        <a:pt x="484" y="2757"/>
                        <a:pt x="591" y="2774"/>
                        <a:pt x="698" y="2774"/>
                      </a:cubicBezTo>
                      <a:cubicBezTo>
                        <a:pt x="1038" y="2774"/>
                        <a:pt x="1307" y="2703"/>
                        <a:pt x="1486" y="2560"/>
                      </a:cubicBezTo>
                      <a:cubicBezTo>
                        <a:pt x="1665" y="2417"/>
                        <a:pt x="1754" y="2202"/>
                        <a:pt x="1754" y="1951"/>
                      </a:cubicBezTo>
                      <a:cubicBezTo>
                        <a:pt x="1754" y="1772"/>
                        <a:pt x="1700" y="1629"/>
                        <a:pt x="1611" y="1504"/>
                      </a:cubicBezTo>
                      <a:cubicBezTo>
                        <a:pt x="1504" y="1397"/>
                        <a:pt x="1378" y="1325"/>
                        <a:pt x="1199" y="1271"/>
                      </a:cubicBezTo>
                      <a:cubicBezTo>
                        <a:pt x="1360" y="1235"/>
                        <a:pt x="1486" y="1164"/>
                        <a:pt x="1557" y="1074"/>
                      </a:cubicBezTo>
                      <a:cubicBezTo>
                        <a:pt x="1647" y="967"/>
                        <a:pt x="1683" y="842"/>
                        <a:pt x="1683" y="699"/>
                      </a:cubicBezTo>
                      <a:cubicBezTo>
                        <a:pt x="1683" y="484"/>
                        <a:pt x="1611" y="305"/>
                        <a:pt x="1450" y="180"/>
                      </a:cubicBezTo>
                      <a:cubicBezTo>
                        <a:pt x="1289" y="54"/>
                        <a:pt x="1074" y="1"/>
                        <a:pt x="806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6" name="Google Shape;796;p15"/>
                <p:cNvSpPr/>
                <p:nvPr/>
              </p:nvSpPr>
              <p:spPr>
                <a:xfrm>
                  <a:off x="1972150" y="3223000"/>
                  <a:ext cx="52375" cy="6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5" h="2631" extrusionOk="0">
                      <a:moveTo>
                        <a:pt x="1" y="0"/>
                      </a:moveTo>
                      <a:lnTo>
                        <a:pt x="1" y="2631"/>
                      </a:lnTo>
                      <a:lnTo>
                        <a:pt x="502" y="2631"/>
                      </a:lnTo>
                      <a:lnTo>
                        <a:pt x="502" y="913"/>
                      </a:lnTo>
                      <a:lnTo>
                        <a:pt x="1558" y="2631"/>
                      </a:lnTo>
                      <a:lnTo>
                        <a:pt x="2094" y="2631"/>
                      </a:lnTo>
                      <a:lnTo>
                        <a:pt x="2094" y="0"/>
                      </a:lnTo>
                      <a:lnTo>
                        <a:pt x="1593" y="0"/>
                      </a:lnTo>
                      <a:lnTo>
                        <a:pt x="1593" y="1754"/>
                      </a:lnTo>
                      <a:lnTo>
                        <a:pt x="520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7" name="Google Shape;797;p15"/>
                <p:cNvSpPr/>
                <p:nvPr/>
              </p:nvSpPr>
              <p:spPr>
                <a:xfrm>
                  <a:off x="2036575" y="3223000"/>
                  <a:ext cx="46550" cy="6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2" h="2667" extrusionOk="0">
                      <a:moveTo>
                        <a:pt x="931" y="1074"/>
                      </a:moveTo>
                      <a:cubicBezTo>
                        <a:pt x="1056" y="1074"/>
                        <a:pt x="1146" y="1110"/>
                        <a:pt x="1235" y="1217"/>
                      </a:cubicBezTo>
                      <a:cubicBezTo>
                        <a:pt x="1307" y="1307"/>
                        <a:pt x="1343" y="1468"/>
                        <a:pt x="1343" y="1682"/>
                      </a:cubicBezTo>
                      <a:cubicBezTo>
                        <a:pt x="1343" y="1879"/>
                        <a:pt x="1307" y="2040"/>
                        <a:pt x="1235" y="2130"/>
                      </a:cubicBezTo>
                      <a:cubicBezTo>
                        <a:pt x="1146" y="2219"/>
                        <a:pt x="1056" y="2273"/>
                        <a:pt x="949" y="2273"/>
                      </a:cubicBezTo>
                      <a:cubicBezTo>
                        <a:pt x="806" y="2273"/>
                        <a:pt x="681" y="2201"/>
                        <a:pt x="591" y="2076"/>
                      </a:cubicBezTo>
                      <a:cubicBezTo>
                        <a:pt x="537" y="1969"/>
                        <a:pt x="502" y="1826"/>
                        <a:pt x="502" y="1629"/>
                      </a:cubicBezTo>
                      <a:cubicBezTo>
                        <a:pt x="502" y="1450"/>
                        <a:pt x="537" y="1307"/>
                        <a:pt x="627" y="1199"/>
                      </a:cubicBezTo>
                      <a:cubicBezTo>
                        <a:pt x="698" y="1110"/>
                        <a:pt x="806" y="1074"/>
                        <a:pt x="931" y="1074"/>
                      </a:cubicBezTo>
                      <a:close/>
                      <a:moveTo>
                        <a:pt x="1" y="0"/>
                      </a:moveTo>
                      <a:lnTo>
                        <a:pt x="1" y="2631"/>
                      </a:lnTo>
                      <a:lnTo>
                        <a:pt x="466" y="2631"/>
                      </a:lnTo>
                      <a:lnTo>
                        <a:pt x="466" y="2345"/>
                      </a:lnTo>
                      <a:cubicBezTo>
                        <a:pt x="555" y="2452"/>
                        <a:pt x="645" y="2524"/>
                        <a:pt x="752" y="2595"/>
                      </a:cubicBezTo>
                      <a:cubicBezTo>
                        <a:pt x="860" y="2649"/>
                        <a:pt x="967" y="2667"/>
                        <a:pt x="1074" y="2667"/>
                      </a:cubicBezTo>
                      <a:cubicBezTo>
                        <a:pt x="1289" y="2667"/>
                        <a:pt x="1468" y="2577"/>
                        <a:pt x="1629" y="2398"/>
                      </a:cubicBezTo>
                      <a:cubicBezTo>
                        <a:pt x="1790" y="2237"/>
                        <a:pt x="1862" y="1987"/>
                        <a:pt x="1862" y="1647"/>
                      </a:cubicBezTo>
                      <a:cubicBezTo>
                        <a:pt x="1862" y="1342"/>
                        <a:pt x="1790" y="1092"/>
                        <a:pt x="1629" y="931"/>
                      </a:cubicBezTo>
                      <a:cubicBezTo>
                        <a:pt x="1486" y="770"/>
                        <a:pt x="1289" y="680"/>
                        <a:pt x="1056" y="680"/>
                      </a:cubicBezTo>
                      <a:cubicBezTo>
                        <a:pt x="842" y="680"/>
                        <a:pt x="663" y="770"/>
                        <a:pt x="502" y="949"/>
                      </a:cubicBezTo>
                      <a:lnTo>
                        <a:pt x="502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8" name="Google Shape;798;p15"/>
                <p:cNvSpPr/>
                <p:nvPr/>
              </p:nvSpPr>
              <p:spPr>
                <a:xfrm>
                  <a:off x="1938150" y="3328125"/>
                  <a:ext cx="25075" cy="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" h="1236" extrusionOk="0">
                      <a:moveTo>
                        <a:pt x="591" y="1"/>
                      </a:moveTo>
                      <a:cubicBezTo>
                        <a:pt x="502" y="1"/>
                        <a:pt x="430" y="19"/>
                        <a:pt x="359" y="54"/>
                      </a:cubicBezTo>
                      <a:cubicBezTo>
                        <a:pt x="305" y="90"/>
                        <a:pt x="251" y="144"/>
                        <a:pt x="197" y="215"/>
                      </a:cubicBezTo>
                      <a:lnTo>
                        <a:pt x="197" y="19"/>
                      </a:lnTo>
                      <a:lnTo>
                        <a:pt x="1" y="19"/>
                      </a:lnTo>
                      <a:lnTo>
                        <a:pt x="1" y="1235"/>
                      </a:lnTo>
                      <a:lnTo>
                        <a:pt x="197" y="1235"/>
                      </a:lnTo>
                      <a:lnTo>
                        <a:pt x="197" y="555"/>
                      </a:lnTo>
                      <a:cubicBezTo>
                        <a:pt x="197" y="430"/>
                        <a:pt x="233" y="341"/>
                        <a:pt x="287" y="269"/>
                      </a:cubicBezTo>
                      <a:cubicBezTo>
                        <a:pt x="359" y="198"/>
                        <a:pt x="430" y="162"/>
                        <a:pt x="537" y="162"/>
                      </a:cubicBezTo>
                      <a:cubicBezTo>
                        <a:pt x="627" y="162"/>
                        <a:pt x="699" y="198"/>
                        <a:pt x="734" y="251"/>
                      </a:cubicBezTo>
                      <a:cubicBezTo>
                        <a:pt x="788" y="305"/>
                        <a:pt x="806" y="394"/>
                        <a:pt x="806" y="502"/>
                      </a:cubicBezTo>
                      <a:lnTo>
                        <a:pt x="806" y="1235"/>
                      </a:lnTo>
                      <a:lnTo>
                        <a:pt x="1003" y="1235"/>
                      </a:lnTo>
                      <a:lnTo>
                        <a:pt x="1003" y="502"/>
                      </a:lnTo>
                      <a:cubicBezTo>
                        <a:pt x="1003" y="341"/>
                        <a:pt x="967" y="215"/>
                        <a:pt x="895" y="126"/>
                      </a:cubicBezTo>
                      <a:cubicBezTo>
                        <a:pt x="824" y="37"/>
                        <a:pt x="716" y="1"/>
                        <a:pt x="591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9" name="Google Shape;799;p15"/>
                <p:cNvSpPr/>
                <p:nvPr/>
              </p:nvSpPr>
              <p:spPr>
                <a:xfrm>
                  <a:off x="1967675" y="3316950"/>
                  <a:ext cx="5400" cy="4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" h="1683" extrusionOk="0">
                      <a:moveTo>
                        <a:pt x="1" y="0"/>
                      </a:moveTo>
                      <a:lnTo>
                        <a:pt x="1" y="251"/>
                      </a:lnTo>
                      <a:lnTo>
                        <a:pt x="215" y="251"/>
                      </a:lnTo>
                      <a:lnTo>
                        <a:pt x="215" y="0"/>
                      </a:lnTo>
                      <a:close/>
                      <a:moveTo>
                        <a:pt x="1" y="466"/>
                      </a:moveTo>
                      <a:lnTo>
                        <a:pt x="1" y="1682"/>
                      </a:lnTo>
                      <a:lnTo>
                        <a:pt x="215" y="1682"/>
                      </a:lnTo>
                      <a:lnTo>
                        <a:pt x="215" y="466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0" name="Google Shape;800;p15"/>
                <p:cNvSpPr/>
                <p:nvPr/>
              </p:nvSpPr>
              <p:spPr>
                <a:xfrm>
                  <a:off x="1976625" y="3328125"/>
                  <a:ext cx="27775" cy="3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1" h="1254" extrusionOk="0">
                      <a:moveTo>
                        <a:pt x="555" y="162"/>
                      </a:moveTo>
                      <a:cubicBezTo>
                        <a:pt x="663" y="162"/>
                        <a:pt x="734" y="215"/>
                        <a:pt x="806" y="287"/>
                      </a:cubicBezTo>
                      <a:cubicBezTo>
                        <a:pt x="860" y="377"/>
                        <a:pt x="895" y="484"/>
                        <a:pt x="895" y="627"/>
                      </a:cubicBezTo>
                      <a:cubicBezTo>
                        <a:pt x="895" y="770"/>
                        <a:pt x="860" y="878"/>
                        <a:pt x="806" y="967"/>
                      </a:cubicBezTo>
                      <a:cubicBezTo>
                        <a:pt x="734" y="1057"/>
                        <a:pt x="663" y="1092"/>
                        <a:pt x="555" y="1092"/>
                      </a:cubicBezTo>
                      <a:cubicBezTo>
                        <a:pt x="448" y="1092"/>
                        <a:pt x="359" y="1057"/>
                        <a:pt x="305" y="967"/>
                      </a:cubicBezTo>
                      <a:cubicBezTo>
                        <a:pt x="233" y="878"/>
                        <a:pt x="215" y="770"/>
                        <a:pt x="215" y="627"/>
                      </a:cubicBezTo>
                      <a:cubicBezTo>
                        <a:pt x="215" y="484"/>
                        <a:pt x="251" y="377"/>
                        <a:pt x="305" y="287"/>
                      </a:cubicBezTo>
                      <a:cubicBezTo>
                        <a:pt x="359" y="215"/>
                        <a:pt x="448" y="162"/>
                        <a:pt x="555" y="162"/>
                      </a:cubicBezTo>
                      <a:close/>
                      <a:moveTo>
                        <a:pt x="555" y="1"/>
                      </a:moveTo>
                      <a:cubicBezTo>
                        <a:pt x="376" y="1"/>
                        <a:pt x="251" y="54"/>
                        <a:pt x="144" y="162"/>
                      </a:cubicBezTo>
                      <a:cubicBezTo>
                        <a:pt x="54" y="269"/>
                        <a:pt x="1" y="430"/>
                        <a:pt x="1" y="627"/>
                      </a:cubicBezTo>
                      <a:cubicBezTo>
                        <a:pt x="1" y="824"/>
                        <a:pt x="54" y="985"/>
                        <a:pt x="144" y="1092"/>
                      </a:cubicBezTo>
                      <a:cubicBezTo>
                        <a:pt x="251" y="1200"/>
                        <a:pt x="376" y="1253"/>
                        <a:pt x="555" y="1253"/>
                      </a:cubicBezTo>
                      <a:cubicBezTo>
                        <a:pt x="734" y="1253"/>
                        <a:pt x="860" y="1200"/>
                        <a:pt x="967" y="1092"/>
                      </a:cubicBezTo>
                      <a:cubicBezTo>
                        <a:pt x="1056" y="985"/>
                        <a:pt x="1110" y="824"/>
                        <a:pt x="1110" y="627"/>
                      </a:cubicBezTo>
                      <a:cubicBezTo>
                        <a:pt x="1110" y="430"/>
                        <a:pt x="1056" y="269"/>
                        <a:pt x="967" y="162"/>
                      </a:cubicBezTo>
                      <a:cubicBezTo>
                        <a:pt x="860" y="54"/>
                        <a:pt x="734" y="1"/>
                        <a:pt x="555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1" name="Google Shape;801;p15"/>
                <p:cNvSpPr/>
                <p:nvPr/>
              </p:nvSpPr>
              <p:spPr>
                <a:xfrm>
                  <a:off x="2008400" y="3316950"/>
                  <a:ext cx="26850" cy="4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4" h="1701" extrusionOk="0">
                      <a:moveTo>
                        <a:pt x="537" y="609"/>
                      </a:moveTo>
                      <a:cubicBezTo>
                        <a:pt x="627" y="609"/>
                        <a:pt x="716" y="645"/>
                        <a:pt x="770" y="734"/>
                      </a:cubicBezTo>
                      <a:cubicBezTo>
                        <a:pt x="841" y="824"/>
                        <a:pt x="859" y="931"/>
                        <a:pt x="859" y="1074"/>
                      </a:cubicBezTo>
                      <a:cubicBezTo>
                        <a:pt x="859" y="1217"/>
                        <a:pt x="841" y="1342"/>
                        <a:pt x="770" y="1414"/>
                      </a:cubicBezTo>
                      <a:cubicBezTo>
                        <a:pt x="716" y="1504"/>
                        <a:pt x="627" y="1539"/>
                        <a:pt x="537" y="1539"/>
                      </a:cubicBezTo>
                      <a:cubicBezTo>
                        <a:pt x="430" y="1539"/>
                        <a:pt x="340" y="1504"/>
                        <a:pt x="286" y="1414"/>
                      </a:cubicBezTo>
                      <a:cubicBezTo>
                        <a:pt x="215" y="1342"/>
                        <a:pt x="197" y="1217"/>
                        <a:pt x="197" y="1074"/>
                      </a:cubicBezTo>
                      <a:cubicBezTo>
                        <a:pt x="197" y="931"/>
                        <a:pt x="215" y="824"/>
                        <a:pt x="286" y="734"/>
                      </a:cubicBezTo>
                      <a:cubicBezTo>
                        <a:pt x="340" y="645"/>
                        <a:pt x="430" y="609"/>
                        <a:pt x="537" y="609"/>
                      </a:cubicBezTo>
                      <a:close/>
                      <a:moveTo>
                        <a:pt x="0" y="0"/>
                      </a:moveTo>
                      <a:lnTo>
                        <a:pt x="0" y="1682"/>
                      </a:lnTo>
                      <a:lnTo>
                        <a:pt x="197" y="1682"/>
                      </a:lnTo>
                      <a:lnTo>
                        <a:pt x="197" y="1486"/>
                      </a:lnTo>
                      <a:cubicBezTo>
                        <a:pt x="233" y="1557"/>
                        <a:pt x="286" y="1611"/>
                        <a:pt x="358" y="1647"/>
                      </a:cubicBezTo>
                      <a:cubicBezTo>
                        <a:pt x="412" y="1682"/>
                        <a:pt x="483" y="1700"/>
                        <a:pt x="573" y="1700"/>
                      </a:cubicBezTo>
                      <a:cubicBezTo>
                        <a:pt x="716" y="1700"/>
                        <a:pt x="841" y="1647"/>
                        <a:pt x="931" y="1539"/>
                      </a:cubicBezTo>
                      <a:cubicBezTo>
                        <a:pt x="1020" y="1414"/>
                        <a:pt x="1074" y="1271"/>
                        <a:pt x="1074" y="1074"/>
                      </a:cubicBezTo>
                      <a:cubicBezTo>
                        <a:pt x="1074" y="895"/>
                        <a:pt x="1020" y="734"/>
                        <a:pt x="931" y="627"/>
                      </a:cubicBezTo>
                      <a:cubicBezTo>
                        <a:pt x="841" y="501"/>
                        <a:pt x="716" y="448"/>
                        <a:pt x="573" y="448"/>
                      </a:cubicBezTo>
                      <a:cubicBezTo>
                        <a:pt x="483" y="448"/>
                        <a:pt x="412" y="466"/>
                        <a:pt x="358" y="501"/>
                      </a:cubicBezTo>
                      <a:cubicBezTo>
                        <a:pt x="286" y="537"/>
                        <a:pt x="233" y="591"/>
                        <a:pt x="197" y="662"/>
                      </a:cubicBezTo>
                      <a:lnTo>
                        <a:pt x="197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2" name="Google Shape;802;p15"/>
                <p:cNvSpPr/>
                <p:nvPr/>
              </p:nvSpPr>
              <p:spPr>
                <a:xfrm>
                  <a:off x="2037925" y="3316950"/>
                  <a:ext cx="4950" cy="4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" h="1683" extrusionOk="0">
                      <a:moveTo>
                        <a:pt x="0" y="0"/>
                      </a:moveTo>
                      <a:lnTo>
                        <a:pt x="0" y="251"/>
                      </a:lnTo>
                      <a:lnTo>
                        <a:pt x="197" y="251"/>
                      </a:lnTo>
                      <a:lnTo>
                        <a:pt x="197" y="0"/>
                      </a:lnTo>
                      <a:close/>
                      <a:moveTo>
                        <a:pt x="0" y="466"/>
                      </a:moveTo>
                      <a:lnTo>
                        <a:pt x="0" y="1682"/>
                      </a:lnTo>
                      <a:lnTo>
                        <a:pt x="197" y="1682"/>
                      </a:lnTo>
                      <a:lnTo>
                        <a:pt x="197" y="466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3" name="Google Shape;803;p15"/>
                <p:cNvSpPr/>
                <p:nvPr/>
              </p:nvSpPr>
              <p:spPr>
                <a:xfrm>
                  <a:off x="2048650" y="3328575"/>
                  <a:ext cx="25075" cy="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" h="1236" extrusionOk="0">
                      <a:moveTo>
                        <a:pt x="1" y="1"/>
                      </a:moveTo>
                      <a:lnTo>
                        <a:pt x="1" y="734"/>
                      </a:lnTo>
                      <a:cubicBezTo>
                        <a:pt x="1" y="895"/>
                        <a:pt x="37" y="1021"/>
                        <a:pt x="108" y="1110"/>
                      </a:cubicBezTo>
                      <a:cubicBezTo>
                        <a:pt x="180" y="1200"/>
                        <a:pt x="287" y="1235"/>
                        <a:pt x="412" y="1235"/>
                      </a:cubicBezTo>
                      <a:cubicBezTo>
                        <a:pt x="502" y="1235"/>
                        <a:pt x="573" y="1217"/>
                        <a:pt x="645" y="1182"/>
                      </a:cubicBezTo>
                      <a:cubicBezTo>
                        <a:pt x="699" y="1146"/>
                        <a:pt x="752" y="1092"/>
                        <a:pt x="806" y="1021"/>
                      </a:cubicBezTo>
                      <a:lnTo>
                        <a:pt x="806" y="1217"/>
                      </a:lnTo>
                      <a:lnTo>
                        <a:pt x="1003" y="1217"/>
                      </a:lnTo>
                      <a:lnTo>
                        <a:pt x="1003" y="1"/>
                      </a:lnTo>
                      <a:lnTo>
                        <a:pt x="806" y="1"/>
                      </a:lnTo>
                      <a:lnTo>
                        <a:pt x="806" y="681"/>
                      </a:lnTo>
                      <a:cubicBezTo>
                        <a:pt x="806" y="806"/>
                        <a:pt x="770" y="895"/>
                        <a:pt x="717" y="967"/>
                      </a:cubicBezTo>
                      <a:cubicBezTo>
                        <a:pt x="645" y="1039"/>
                        <a:pt x="573" y="1074"/>
                        <a:pt x="466" y="1074"/>
                      </a:cubicBezTo>
                      <a:cubicBezTo>
                        <a:pt x="377" y="1074"/>
                        <a:pt x="305" y="1039"/>
                        <a:pt x="251" y="985"/>
                      </a:cubicBezTo>
                      <a:cubicBezTo>
                        <a:pt x="215" y="931"/>
                        <a:pt x="198" y="842"/>
                        <a:pt x="198" y="734"/>
                      </a:cubicBezTo>
                      <a:lnTo>
                        <a:pt x="198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4" name="Google Shape;804;p15"/>
                <p:cNvSpPr/>
                <p:nvPr/>
              </p:nvSpPr>
              <p:spPr>
                <a:xfrm>
                  <a:off x="2078625" y="3328125"/>
                  <a:ext cx="43875" cy="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5" h="1236" extrusionOk="0">
                      <a:moveTo>
                        <a:pt x="573" y="1"/>
                      </a:moveTo>
                      <a:cubicBezTo>
                        <a:pt x="484" y="1"/>
                        <a:pt x="412" y="19"/>
                        <a:pt x="359" y="54"/>
                      </a:cubicBezTo>
                      <a:cubicBezTo>
                        <a:pt x="287" y="90"/>
                        <a:pt x="233" y="144"/>
                        <a:pt x="198" y="215"/>
                      </a:cubicBezTo>
                      <a:lnTo>
                        <a:pt x="198" y="19"/>
                      </a:lnTo>
                      <a:lnTo>
                        <a:pt x="1" y="19"/>
                      </a:lnTo>
                      <a:lnTo>
                        <a:pt x="1" y="1235"/>
                      </a:lnTo>
                      <a:lnTo>
                        <a:pt x="198" y="1235"/>
                      </a:lnTo>
                      <a:lnTo>
                        <a:pt x="198" y="555"/>
                      </a:lnTo>
                      <a:cubicBezTo>
                        <a:pt x="198" y="430"/>
                        <a:pt x="215" y="341"/>
                        <a:pt x="287" y="269"/>
                      </a:cubicBezTo>
                      <a:cubicBezTo>
                        <a:pt x="341" y="198"/>
                        <a:pt x="430" y="162"/>
                        <a:pt x="520" y="162"/>
                      </a:cubicBezTo>
                      <a:cubicBezTo>
                        <a:pt x="609" y="162"/>
                        <a:pt x="663" y="198"/>
                        <a:pt x="717" y="251"/>
                      </a:cubicBezTo>
                      <a:cubicBezTo>
                        <a:pt x="752" y="305"/>
                        <a:pt x="770" y="394"/>
                        <a:pt x="770" y="502"/>
                      </a:cubicBezTo>
                      <a:lnTo>
                        <a:pt x="770" y="1235"/>
                      </a:lnTo>
                      <a:lnTo>
                        <a:pt x="967" y="1235"/>
                      </a:lnTo>
                      <a:lnTo>
                        <a:pt x="967" y="555"/>
                      </a:lnTo>
                      <a:cubicBezTo>
                        <a:pt x="967" y="430"/>
                        <a:pt x="1003" y="341"/>
                        <a:pt x="1057" y="269"/>
                      </a:cubicBezTo>
                      <a:cubicBezTo>
                        <a:pt x="1110" y="198"/>
                        <a:pt x="1200" y="162"/>
                        <a:pt x="1307" y="162"/>
                      </a:cubicBezTo>
                      <a:cubicBezTo>
                        <a:pt x="1379" y="162"/>
                        <a:pt x="1450" y="198"/>
                        <a:pt x="1486" y="251"/>
                      </a:cubicBezTo>
                      <a:cubicBezTo>
                        <a:pt x="1522" y="305"/>
                        <a:pt x="1558" y="394"/>
                        <a:pt x="1558" y="502"/>
                      </a:cubicBezTo>
                      <a:lnTo>
                        <a:pt x="1558" y="1235"/>
                      </a:lnTo>
                      <a:lnTo>
                        <a:pt x="1754" y="1235"/>
                      </a:lnTo>
                      <a:lnTo>
                        <a:pt x="1754" y="502"/>
                      </a:lnTo>
                      <a:cubicBezTo>
                        <a:pt x="1754" y="341"/>
                        <a:pt x="1719" y="215"/>
                        <a:pt x="1647" y="126"/>
                      </a:cubicBezTo>
                      <a:cubicBezTo>
                        <a:pt x="1575" y="37"/>
                        <a:pt x="1486" y="1"/>
                        <a:pt x="1361" y="1"/>
                      </a:cubicBezTo>
                      <a:cubicBezTo>
                        <a:pt x="1271" y="1"/>
                        <a:pt x="1182" y="19"/>
                        <a:pt x="1110" y="54"/>
                      </a:cubicBezTo>
                      <a:cubicBezTo>
                        <a:pt x="1039" y="108"/>
                        <a:pt x="985" y="162"/>
                        <a:pt x="931" y="251"/>
                      </a:cubicBezTo>
                      <a:cubicBezTo>
                        <a:pt x="913" y="180"/>
                        <a:pt x="860" y="108"/>
                        <a:pt x="806" y="72"/>
                      </a:cubicBezTo>
                      <a:cubicBezTo>
                        <a:pt x="734" y="19"/>
                        <a:pt x="663" y="1"/>
                        <a:pt x="573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5" name="Google Shape;805;p15"/>
                <p:cNvSpPr/>
                <p:nvPr/>
              </p:nvSpPr>
              <p:spPr>
                <a:xfrm>
                  <a:off x="1980200" y="3388975"/>
                  <a:ext cx="48800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2" h="2685" extrusionOk="0">
                      <a:moveTo>
                        <a:pt x="1218" y="323"/>
                      </a:moveTo>
                      <a:lnTo>
                        <a:pt x="1218" y="1754"/>
                      </a:lnTo>
                      <a:lnTo>
                        <a:pt x="305" y="1754"/>
                      </a:lnTo>
                      <a:lnTo>
                        <a:pt x="1218" y="323"/>
                      </a:lnTo>
                      <a:close/>
                      <a:moveTo>
                        <a:pt x="1110" y="0"/>
                      </a:moveTo>
                      <a:lnTo>
                        <a:pt x="1" y="1700"/>
                      </a:lnTo>
                      <a:lnTo>
                        <a:pt x="1" y="2041"/>
                      </a:lnTo>
                      <a:lnTo>
                        <a:pt x="1218" y="2041"/>
                      </a:lnTo>
                      <a:lnTo>
                        <a:pt x="1218" y="2685"/>
                      </a:lnTo>
                      <a:lnTo>
                        <a:pt x="1576" y="2685"/>
                      </a:lnTo>
                      <a:lnTo>
                        <a:pt x="1576" y="2041"/>
                      </a:lnTo>
                      <a:lnTo>
                        <a:pt x="1951" y="2041"/>
                      </a:lnTo>
                      <a:lnTo>
                        <a:pt x="1951" y="1754"/>
                      </a:lnTo>
                      <a:lnTo>
                        <a:pt x="1576" y="1754"/>
                      </a:lnTo>
                      <a:lnTo>
                        <a:pt x="1576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6" name="Google Shape;806;p15"/>
                <p:cNvSpPr/>
                <p:nvPr/>
              </p:nvSpPr>
              <p:spPr>
                <a:xfrm>
                  <a:off x="2035675" y="3388975"/>
                  <a:ext cx="39850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4" h="2685" extrusionOk="0">
                      <a:moveTo>
                        <a:pt x="645" y="0"/>
                      </a:moveTo>
                      <a:lnTo>
                        <a:pt x="1" y="126"/>
                      </a:lnTo>
                      <a:lnTo>
                        <a:pt x="1" y="466"/>
                      </a:lnTo>
                      <a:lnTo>
                        <a:pt x="645" y="340"/>
                      </a:lnTo>
                      <a:lnTo>
                        <a:pt x="645" y="2381"/>
                      </a:lnTo>
                      <a:lnTo>
                        <a:pt x="54" y="2381"/>
                      </a:lnTo>
                      <a:lnTo>
                        <a:pt x="54" y="2685"/>
                      </a:lnTo>
                      <a:lnTo>
                        <a:pt x="1593" y="2685"/>
                      </a:lnTo>
                      <a:lnTo>
                        <a:pt x="1593" y="2381"/>
                      </a:lnTo>
                      <a:lnTo>
                        <a:pt x="1003" y="2381"/>
                      </a:lnTo>
                      <a:lnTo>
                        <a:pt x="1003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7" name="Google Shape;807;p15"/>
                <p:cNvSpPr/>
                <p:nvPr/>
              </p:nvSpPr>
              <p:spPr>
                <a:xfrm>
                  <a:off x="2376575" y="3117425"/>
                  <a:ext cx="46125" cy="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5" h="2774" extrusionOk="0">
                      <a:moveTo>
                        <a:pt x="896" y="286"/>
                      </a:moveTo>
                      <a:cubicBezTo>
                        <a:pt x="1057" y="286"/>
                        <a:pt x="1182" y="340"/>
                        <a:pt x="1271" y="447"/>
                      </a:cubicBezTo>
                      <a:cubicBezTo>
                        <a:pt x="1379" y="573"/>
                        <a:pt x="1415" y="716"/>
                        <a:pt x="1415" y="913"/>
                      </a:cubicBezTo>
                      <a:cubicBezTo>
                        <a:pt x="1415" y="1110"/>
                        <a:pt x="1379" y="1253"/>
                        <a:pt x="1271" y="1360"/>
                      </a:cubicBezTo>
                      <a:cubicBezTo>
                        <a:pt x="1182" y="1485"/>
                        <a:pt x="1057" y="1539"/>
                        <a:pt x="896" y="1539"/>
                      </a:cubicBezTo>
                      <a:cubicBezTo>
                        <a:pt x="735" y="1539"/>
                        <a:pt x="609" y="1485"/>
                        <a:pt x="502" y="1360"/>
                      </a:cubicBezTo>
                      <a:cubicBezTo>
                        <a:pt x="412" y="1253"/>
                        <a:pt x="359" y="1110"/>
                        <a:pt x="359" y="913"/>
                      </a:cubicBezTo>
                      <a:cubicBezTo>
                        <a:pt x="359" y="716"/>
                        <a:pt x="412" y="573"/>
                        <a:pt x="502" y="447"/>
                      </a:cubicBezTo>
                      <a:cubicBezTo>
                        <a:pt x="609" y="340"/>
                        <a:pt x="735" y="286"/>
                        <a:pt x="896" y="286"/>
                      </a:cubicBezTo>
                      <a:close/>
                      <a:moveTo>
                        <a:pt x="896" y="0"/>
                      </a:moveTo>
                      <a:cubicBezTo>
                        <a:pt x="627" y="0"/>
                        <a:pt x="412" y="90"/>
                        <a:pt x="251" y="251"/>
                      </a:cubicBezTo>
                      <a:cubicBezTo>
                        <a:pt x="90" y="412"/>
                        <a:pt x="1" y="644"/>
                        <a:pt x="1" y="913"/>
                      </a:cubicBezTo>
                      <a:cubicBezTo>
                        <a:pt x="1" y="1199"/>
                        <a:pt x="72" y="1414"/>
                        <a:pt x="234" y="1575"/>
                      </a:cubicBezTo>
                      <a:cubicBezTo>
                        <a:pt x="395" y="1736"/>
                        <a:pt x="609" y="1808"/>
                        <a:pt x="878" y="1808"/>
                      </a:cubicBezTo>
                      <a:cubicBezTo>
                        <a:pt x="1003" y="1808"/>
                        <a:pt x="1110" y="1790"/>
                        <a:pt x="1218" y="1736"/>
                      </a:cubicBezTo>
                      <a:cubicBezTo>
                        <a:pt x="1325" y="1682"/>
                        <a:pt x="1415" y="1593"/>
                        <a:pt x="1486" y="1503"/>
                      </a:cubicBezTo>
                      <a:lnTo>
                        <a:pt x="1486" y="1503"/>
                      </a:lnTo>
                      <a:cubicBezTo>
                        <a:pt x="1468" y="1825"/>
                        <a:pt x="1397" y="2076"/>
                        <a:pt x="1271" y="2237"/>
                      </a:cubicBezTo>
                      <a:cubicBezTo>
                        <a:pt x="1146" y="2398"/>
                        <a:pt x="967" y="2470"/>
                        <a:pt x="717" y="2470"/>
                      </a:cubicBezTo>
                      <a:cubicBezTo>
                        <a:pt x="627" y="2470"/>
                        <a:pt x="538" y="2452"/>
                        <a:pt x="448" y="2434"/>
                      </a:cubicBezTo>
                      <a:cubicBezTo>
                        <a:pt x="359" y="2416"/>
                        <a:pt x="269" y="2380"/>
                        <a:pt x="180" y="2344"/>
                      </a:cubicBezTo>
                      <a:lnTo>
                        <a:pt x="180" y="2666"/>
                      </a:lnTo>
                      <a:cubicBezTo>
                        <a:pt x="269" y="2702"/>
                        <a:pt x="377" y="2720"/>
                        <a:pt x="466" y="2738"/>
                      </a:cubicBezTo>
                      <a:cubicBezTo>
                        <a:pt x="556" y="2756"/>
                        <a:pt x="645" y="2774"/>
                        <a:pt x="735" y="2774"/>
                      </a:cubicBezTo>
                      <a:cubicBezTo>
                        <a:pt x="1075" y="2774"/>
                        <a:pt x="1343" y="2649"/>
                        <a:pt x="1540" y="2398"/>
                      </a:cubicBezTo>
                      <a:cubicBezTo>
                        <a:pt x="1737" y="2148"/>
                        <a:pt x="1844" y="1808"/>
                        <a:pt x="1844" y="1396"/>
                      </a:cubicBezTo>
                      <a:cubicBezTo>
                        <a:pt x="1844" y="931"/>
                        <a:pt x="1755" y="591"/>
                        <a:pt x="1594" y="358"/>
                      </a:cubicBezTo>
                      <a:cubicBezTo>
                        <a:pt x="1433" y="125"/>
                        <a:pt x="1200" y="0"/>
                        <a:pt x="896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8" name="Google Shape;808;p15"/>
                <p:cNvSpPr/>
                <p:nvPr/>
              </p:nvSpPr>
              <p:spPr>
                <a:xfrm>
                  <a:off x="2427150" y="3117425"/>
                  <a:ext cx="46100" cy="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4" h="2774" extrusionOk="0">
                      <a:moveTo>
                        <a:pt x="948" y="1235"/>
                      </a:moveTo>
                      <a:cubicBezTo>
                        <a:pt x="1110" y="1235"/>
                        <a:pt x="1253" y="1289"/>
                        <a:pt x="1342" y="1414"/>
                      </a:cubicBezTo>
                      <a:cubicBezTo>
                        <a:pt x="1432" y="1521"/>
                        <a:pt x="1485" y="1664"/>
                        <a:pt x="1485" y="1861"/>
                      </a:cubicBezTo>
                      <a:cubicBezTo>
                        <a:pt x="1485" y="2058"/>
                        <a:pt x="1432" y="2201"/>
                        <a:pt x="1342" y="2326"/>
                      </a:cubicBezTo>
                      <a:cubicBezTo>
                        <a:pt x="1253" y="2434"/>
                        <a:pt x="1110" y="2488"/>
                        <a:pt x="948" y="2488"/>
                      </a:cubicBezTo>
                      <a:cubicBezTo>
                        <a:pt x="787" y="2488"/>
                        <a:pt x="662" y="2434"/>
                        <a:pt x="573" y="2326"/>
                      </a:cubicBezTo>
                      <a:cubicBezTo>
                        <a:pt x="465" y="2201"/>
                        <a:pt x="430" y="2058"/>
                        <a:pt x="430" y="1861"/>
                      </a:cubicBezTo>
                      <a:cubicBezTo>
                        <a:pt x="430" y="1664"/>
                        <a:pt x="465" y="1521"/>
                        <a:pt x="573" y="1414"/>
                      </a:cubicBezTo>
                      <a:cubicBezTo>
                        <a:pt x="662" y="1289"/>
                        <a:pt x="787" y="1235"/>
                        <a:pt x="948" y="1235"/>
                      </a:cubicBezTo>
                      <a:close/>
                      <a:moveTo>
                        <a:pt x="1110" y="0"/>
                      </a:moveTo>
                      <a:cubicBezTo>
                        <a:pt x="770" y="0"/>
                        <a:pt x="501" y="125"/>
                        <a:pt x="304" y="376"/>
                      </a:cubicBezTo>
                      <a:cubicBezTo>
                        <a:pt x="107" y="626"/>
                        <a:pt x="0" y="966"/>
                        <a:pt x="0" y="1396"/>
                      </a:cubicBezTo>
                      <a:cubicBezTo>
                        <a:pt x="0" y="1843"/>
                        <a:pt x="90" y="2183"/>
                        <a:pt x="251" y="2416"/>
                      </a:cubicBezTo>
                      <a:cubicBezTo>
                        <a:pt x="412" y="2649"/>
                        <a:pt x="644" y="2774"/>
                        <a:pt x="948" y="2774"/>
                      </a:cubicBezTo>
                      <a:cubicBezTo>
                        <a:pt x="1217" y="2774"/>
                        <a:pt x="1432" y="2684"/>
                        <a:pt x="1611" y="2523"/>
                      </a:cubicBezTo>
                      <a:cubicBezTo>
                        <a:pt x="1772" y="2362"/>
                        <a:pt x="1843" y="2148"/>
                        <a:pt x="1843" y="1861"/>
                      </a:cubicBezTo>
                      <a:cubicBezTo>
                        <a:pt x="1843" y="1593"/>
                        <a:pt x="1772" y="1360"/>
                        <a:pt x="1611" y="1199"/>
                      </a:cubicBezTo>
                      <a:cubicBezTo>
                        <a:pt x="1450" y="1038"/>
                        <a:pt x="1253" y="949"/>
                        <a:pt x="984" y="949"/>
                      </a:cubicBezTo>
                      <a:cubicBezTo>
                        <a:pt x="841" y="949"/>
                        <a:pt x="734" y="984"/>
                        <a:pt x="626" y="1038"/>
                      </a:cubicBezTo>
                      <a:cubicBezTo>
                        <a:pt x="519" y="1092"/>
                        <a:pt x="430" y="1181"/>
                        <a:pt x="358" y="1271"/>
                      </a:cubicBezTo>
                      <a:cubicBezTo>
                        <a:pt x="376" y="949"/>
                        <a:pt x="447" y="716"/>
                        <a:pt x="573" y="555"/>
                      </a:cubicBezTo>
                      <a:cubicBezTo>
                        <a:pt x="698" y="394"/>
                        <a:pt x="877" y="304"/>
                        <a:pt x="1127" y="304"/>
                      </a:cubicBezTo>
                      <a:cubicBezTo>
                        <a:pt x="1217" y="304"/>
                        <a:pt x="1306" y="322"/>
                        <a:pt x="1396" y="340"/>
                      </a:cubicBezTo>
                      <a:cubicBezTo>
                        <a:pt x="1485" y="358"/>
                        <a:pt x="1575" y="394"/>
                        <a:pt x="1664" y="430"/>
                      </a:cubicBezTo>
                      <a:lnTo>
                        <a:pt x="1664" y="107"/>
                      </a:lnTo>
                      <a:cubicBezTo>
                        <a:pt x="1575" y="72"/>
                        <a:pt x="1467" y="54"/>
                        <a:pt x="1378" y="36"/>
                      </a:cubicBezTo>
                      <a:cubicBezTo>
                        <a:pt x="1288" y="18"/>
                        <a:pt x="1199" y="0"/>
                        <a:pt x="1110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9" name="Google Shape;809;p15"/>
                <p:cNvSpPr/>
                <p:nvPr/>
              </p:nvSpPr>
              <p:spPr>
                <a:xfrm>
                  <a:off x="2361825" y="3225675"/>
                  <a:ext cx="63550" cy="6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2" h="2632" extrusionOk="0">
                      <a:moveTo>
                        <a:pt x="0" y="1"/>
                      </a:moveTo>
                      <a:lnTo>
                        <a:pt x="0" y="2631"/>
                      </a:lnTo>
                      <a:lnTo>
                        <a:pt x="501" y="2631"/>
                      </a:lnTo>
                      <a:lnTo>
                        <a:pt x="501" y="555"/>
                      </a:lnTo>
                      <a:lnTo>
                        <a:pt x="1020" y="2631"/>
                      </a:lnTo>
                      <a:lnTo>
                        <a:pt x="1521" y="2631"/>
                      </a:lnTo>
                      <a:lnTo>
                        <a:pt x="2040" y="555"/>
                      </a:lnTo>
                      <a:lnTo>
                        <a:pt x="2040" y="2631"/>
                      </a:lnTo>
                      <a:lnTo>
                        <a:pt x="2541" y="2631"/>
                      </a:lnTo>
                      <a:lnTo>
                        <a:pt x="2541" y="1"/>
                      </a:lnTo>
                      <a:lnTo>
                        <a:pt x="1754" y="1"/>
                      </a:lnTo>
                      <a:lnTo>
                        <a:pt x="1271" y="1790"/>
                      </a:lnTo>
                      <a:lnTo>
                        <a:pt x="806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0" name="Google Shape;810;p15"/>
                <p:cNvSpPr/>
                <p:nvPr/>
              </p:nvSpPr>
              <p:spPr>
                <a:xfrm>
                  <a:off x="2434300" y="3242675"/>
                  <a:ext cx="49225" cy="4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1988" extrusionOk="0">
                      <a:moveTo>
                        <a:pt x="985" y="412"/>
                      </a:moveTo>
                      <a:cubicBezTo>
                        <a:pt x="1110" y="412"/>
                        <a:pt x="1217" y="466"/>
                        <a:pt x="1307" y="555"/>
                      </a:cubicBezTo>
                      <a:cubicBezTo>
                        <a:pt x="1396" y="663"/>
                        <a:pt x="1450" y="806"/>
                        <a:pt x="1450" y="985"/>
                      </a:cubicBezTo>
                      <a:cubicBezTo>
                        <a:pt x="1450" y="1182"/>
                        <a:pt x="1396" y="1325"/>
                        <a:pt x="1307" y="1432"/>
                      </a:cubicBezTo>
                      <a:cubicBezTo>
                        <a:pt x="1217" y="1522"/>
                        <a:pt x="1110" y="1576"/>
                        <a:pt x="985" y="1576"/>
                      </a:cubicBezTo>
                      <a:cubicBezTo>
                        <a:pt x="841" y="1576"/>
                        <a:pt x="734" y="1522"/>
                        <a:pt x="645" y="1432"/>
                      </a:cubicBezTo>
                      <a:cubicBezTo>
                        <a:pt x="555" y="1325"/>
                        <a:pt x="519" y="1182"/>
                        <a:pt x="519" y="1003"/>
                      </a:cubicBezTo>
                      <a:cubicBezTo>
                        <a:pt x="519" y="806"/>
                        <a:pt x="555" y="663"/>
                        <a:pt x="645" y="555"/>
                      </a:cubicBezTo>
                      <a:cubicBezTo>
                        <a:pt x="734" y="466"/>
                        <a:pt x="841" y="412"/>
                        <a:pt x="985" y="412"/>
                      </a:cubicBezTo>
                      <a:close/>
                      <a:moveTo>
                        <a:pt x="985" y="1"/>
                      </a:moveTo>
                      <a:cubicBezTo>
                        <a:pt x="788" y="1"/>
                        <a:pt x="627" y="37"/>
                        <a:pt x="466" y="126"/>
                      </a:cubicBezTo>
                      <a:cubicBezTo>
                        <a:pt x="322" y="215"/>
                        <a:pt x="197" y="323"/>
                        <a:pt x="126" y="484"/>
                      </a:cubicBezTo>
                      <a:cubicBezTo>
                        <a:pt x="36" y="645"/>
                        <a:pt x="0" y="806"/>
                        <a:pt x="0" y="967"/>
                      </a:cubicBezTo>
                      <a:cubicBezTo>
                        <a:pt x="0" y="1182"/>
                        <a:pt x="36" y="1379"/>
                        <a:pt x="126" y="1522"/>
                      </a:cubicBezTo>
                      <a:cubicBezTo>
                        <a:pt x="197" y="1683"/>
                        <a:pt x="322" y="1790"/>
                        <a:pt x="484" y="1880"/>
                      </a:cubicBezTo>
                      <a:cubicBezTo>
                        <a:pt x="645" y="1951"/>
                        <a:pt x="806" y="1987"/>
                        <a:pt x="985" y="1987"/>
                      </a:cubicBezTo>
                      <a:cubicBezTo>
                        <a:pt x="1271" y="1987"/>
                        <a:pt x="1504" y="1898"/>
                        <a:pt x="1683" y="1701"/>
                      </a:cubicBezTo>
                      <a:cubicBezTo>
                        <a:pt x="1861" y="1522"/>
                        <a:pt x="1969" y="1271"/>
                        <a:pt x="1969" y="985"/>
                      </a:cubicBezTo>
                      <a:cubicBezTo>
                        <a:pt x="1969" y="699"/>
                        <a:pt x="1861" y="466"/>
                        <a:pt x="1683" y="287"/>
                      </a:cubicBezTo>
                      <a:cubicBezTo>
                        <a:pt x="1504" y="90"/>
                        <a:pt x="1271" y="1"/>
                        <a:pt x="985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1" name="Google Shape;811;p15"/>
                <p:cNvSpPr/>
                <p:nvPr/>
              </p:nvSpPr>
              <p:spPr>
                <a:xfrm>
                  <a:off x="2286225" y="3329475"/>
                  <a:ext cx="40275" cy="2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1" h="1128" extrusionOk="0">
                      <a:moveTo>
                        <a:pt x="537" y="0"/>
                      </a:moveTo>
                      <a:cubicBezTo>
                        <a:pt x="447" y="0"/>
                        <a:pt x="376" y="18"/>
                        <a:pt x="322" y="54"/>
                      </a:cubicBezTo>
                      <a:cubicBezTo>
                        <a:pt x="268" y="72"/>
                        <a:pt x="215" y="126"/>
                        <a:pt x="179" y="197"/>
                      </a:cubicBezTo>
                      <a:lnTo>
                        <a:pt x="179" y="18"/>
                      </a:lnTo>
                      <a:lnTo>
                        <a:pt x="0" y="18"/>
                      </a:lnTo>
                      <a:lnTo>
                        <a:pt x="0" y="1128"/>
                      </a:lnTo>
                      <a:lnTo>
                        <a:pt x="179" y="1128"/>
                      </a:lnTo>
                      <a:lnTo>
                        <a:pt x="179" y="501"/>
                      </a:lnTo>
                      <a:cubicBezTo>
                        <a:pt x="179" y="394"/>
                        <a:pt x="197" y="305"/>
                        <a:pt x="251" y="251"/>
                      </a:cubicBezTo>
                      <a:cubicBezTo>
                        <a:pt x="304" y="179"/>
                        <a:pt x="376" y="161"/>
                        <a:pt x="483" y="161"/>
                      </a:cubicBezTo>
                      <a:cubicBezTo>
                        <a:pt x="555" y="161"/>
                        <a:pt x="609" y="179"/>
                        <a:pt x="644" y="233"/>
                      </a:cubicBezTo>
                      <a:cubicBezTo>
                        <a:pt x="680" y="287"/>
                        <a:pt x="698" y="358"/>
                        <a:pt x="698" y="466"/>
                      </a:cubicBezTo>
                      <a:lnTo>
                        <a:pt x="698" y="1128"/>
                      </a:lnTo>
                      <a:lnTo>
                        <a:pt x="895" y="1128"/>
                      </a:lnTo>
                      <a:lnTo>
                        <a:pt x="895" y="501"/>
                      </a:lnTo>
                      <a:cubicBezTo>
                        <a:pt x="895" y="394"/>
                        <a:pt x="913" y="305"/>
                        <a:pt x="966" y="251"/>
                      </a:cubicBezTo>
                      <a:cubicBezTo>
                        <a:pt x="1020" y="179"/>
                        <a:pt x="1092" y="161"/>
                        <a:pt x="1199" y="161"/>
                      </a:cubicBezTo>
                      <a:cubicBezTo>
                        <a:pt x="1271" y="161"/>
                        <a:pt x="1324" y="179"/>
                        <a:pt x="1360" y="233"/>
                      </a:cubicBezTo>
                      <a:cubicBezTo>
                        <a:pt x="1396" y="287"/>
                        <a:pt x="1414" y="358"/>
                        <a:pt x="1414" y="466"/>
                      </a:cubicBezTo>
                      <a:lnTo>
                        <a:pt x="1414" y="1128"/>
                      </a:lnTo>
                      <a:lnTo>
                        <a:pt x="1611" y="1128"/>
                      </a:lnTo>
                      <a:lnTo>
                        <a:pt x="1611" y="466"/>
                      </a:lnTo>
                      <a:cubicBezTo>
                        <a:pt x="1611" y="323"/>
                        <a:pt x="1575" y="197"/>
                        <a:pt x="1503" y="126"/>
                      </a:cubicBezTo>
                      <a:cubicBezTo>
                        <a:pt x="1450" y="36"/>
                        <a:pt x="1360" y="0"/>
                        <a:pt x="1235" y="0"/>
                      </a:cubicBezTo>
                      <a:cubicBezTo>
                        <a:pt x="1163" y="0"/>
                        <a:pt x="1092" y="18"/>
                        <a:pt x="1020" y="54"/>
                      </a:cubicBezTo>
                      <a:cubicBezTo>
                        <a:pt x="966" y="90"/>
                        <a:pt x="895" y="161"/>
                        <a:pt x="859" y="233"/>
                      </a:cubicBezTo>
                      <a:cubicBezTo>
                        <a:pt x="823" y="161"/>
                        <a:pt x="787" y="108"/>
                        <a:pt x="734" y="54"/>
                      </a:cubicBezTo>
                      <a:cubicBezTo>
                        <a:pt x="680" y="18"/>
                        <a:pt x="609" y="0"/>
                        <a:pt x="537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2" name="Google Shape;812;p15"/>
                <p:cNvSpPr/>
                <p:nvPr/>
              </p:nvSpPr>
              <p:spPr>
                <a:xfrm>
                  <a:off x="2325575" y="3329475"/>
                  <a:ext cx="25075" cy="2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" h="1164" extrusionOk="0">
                      <a:moveTo>
                        <a:pt x="502" y="144"/>
                      </a:moveTo>
                      <a:cubicBezTo>
                        <a:pt x="591" y="144"/>
                        <a:pt x="681" y="197"/>
                        <a:pt x="735" y="269"/>
                      </a:cubicBezTo>
                      <a:cubicBezTo>
                        <a:pt x="788" y="340"/>
                        <a:pt x="806" y="448"/>
                        <a:pt x="806" y="573"/>
                      </a:cubicBezTo>
                      <a:cubicBezTo>
                        <a:pt x="806" y="716"/>
                        <a:pt x="788" y="806"/>
                        <a:pt x="735" y="895"/>
                      </a:cubicBezTo>
                      <a:cubicBezTo>
                        <a:pt x="681" y="967"/>
                        <a:pt x="591" y="1003"/>
                        <a:pt x="502" y="1003"/>
                      </a:cubicBezTo>
                      <a:cubicBezTo>
                        <a:pt x="395" y="1003"/>
                        <a:pt x="323" y="967"/>
                        <a:pt x="269" y="895"/>
                      </a:cubicBezTo>
                      <a:cubicBezTo>
                        <a:pt x="216" y="806"/>
                        <a:pt x="180" y="716"/>
                        <a:pt x="180" y="573"/>
                      </a:cubicBezTo>
                      <a:cubicBezTo>
                        <a:pt x="180" y="448"/>
                        <a:pt x="216" y="340"/>
                        <a:pt x="269" y="269"/>
                      </a:cubicBezTo>
                      <a:cubicBezTo>
                        <a:pt x="323" y="197"/>
                        <a:pt x="395" y="144"/>
                        <a:pt x="502" y="144"/>
                      </a:cubicBezTo>
                      <a:close/>
                      <a:moveTo>
                        <a:pt x="502" y="0"/>
                      </a:moveTo>
                      <a:cubicBezTo>
                        <a:pt x="341" y="0"/>
                        <a:pt x="216" y="54"/>
                        <a:pt x="126" y="144"/>
                      </a:cubicBezTo>
                      <a:cubicBezTo>
                        <a:pt x="37" y="251"/>
                        <a:pt x="1" y="394"/>
                        <a:pt x="1" y="573"/>
                      </a:cubicBezTo>
                      <a:cubicBezTo>
                        <a:pt x="1" y="752"/>
                        <a:pt x="37" y="895"/>
                        <a:pt x="126" y="1003"/>
                      </a:cubicBezTo>
                      <a:cubicBezTo>
                        <a:pt x="216" y="1110"/>
                        <a:pt x="341" y="1164"/>
                        <a:pt x="502" y="1164"/>
                      </a:cubicBezTo>
                      <a:cubicBezTo>
                        <a:pt x="663" y="1164"/>
                        <a:pt x="788" y="1110"/>
                        <a:pt x="878" y="1003"/>
                      </a:cubicBezTo>
                      <a:cubicBezTo>
                        <a:pt x="967" y="895"/>
                        <a:pt x="1003" y="752"/>
                        <a:pt x="1003" y="573"/>
                      </a:cubicBezTo>
                      <a:cubicBezTo>
                        <a:pt x="1003" y="394"/>
                        <a:pt x="967" y="251"/>
                        <a:pt x="878" y="144"/>
                      </a:cubicBezTo>
                      <a:cubicBezTo>
                        <a:pt x="788" y="54"/>
                        <a:pt x="663" y="0"/>
                        <a:pt x="502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3" name="Google Shape;813;p15"/>
                <p:cNvSpPr/>
                <p:nvPr/>
              </p:nvSpPr>
              <p:spPr>
                <a:xfrm>
                  <a:off x="2354225" y="3319175"/>
                  <a:ext cx="4500" cy="3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" h="1540" extrusionOk="0">
                      <a:moveTo>
                        <a:pt x="0" y="1"/>
                      </a:moveTo>
                      <a:lnTo>
                        <a:pt x="0" y="1540"/>
                      </a:lnTo>
                      <a:lnTo>
                        <a:pt x="179" y="1540"/>
                      </a:lnTo>
                      <a:lnTo>
                        <a:pt x="179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4" name="Google Shape;814;p15"/>
                <p:cNvSpPr/>
                <p:nvPr/>
              </p:nvSpPr>
              <p:spPr>
                <a:xfrm>
                  <a:off x="2361375" y="3329925"/>
                  <a:ext cx="26875" cy="3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5" h="1540" extrusionOk="0">
                      <a:moveTo>
                        <a:pt x="0" y="0"/>
                      </a:moveTo>
                      <a:lnTo>
                        <a:pt x="448" y="1092"/>
                      </a:lnTo>
                      <a:lnTo>
                        <a:pt x="412" y="1181"/>
                      </a:lnTo>
                      <a:cubicBezTo>
                        <a:pt x="376" y="1271"/>
                        <a:pt x="358" y="1325"/>
                        <a:pt x="323" y="1342"/>
                      </a:cubicBezTo>
                      <a:cubicBezTo>
                        <a:pt x="287" y="1360"/>
                        <a:pt x="251" y="1378"/>
                        <a:pt x="215" y="1378"/>
                      </a:cubicBezTo>
                      <a:lnTo>
                        <a:pt x="108" y="1378"/>
                      </a:lnTo>
                      <a:lnTo>
                        <a:pt x="108" y="1539"/>
                      </a:lnTo>
                      <a:lnTo>
                        <a:pt x="251" y="1539"/>
                      </a:lnTo>
                      <a:cubicBezTo>
                        <a:pt x="323" y="1539"/>
                        <a:pt x="394" y="1503"/>
                        <a:pt x="448" y="1468"/>
                      </a:cubicBezTo>
                      <a:cubicBezTo>
                        <a:pt x="484" y="1432"/>
                        <a:pt x="537" y="1342"/>
                        <a:pt x="591" y="1217"/>
                      </a:cubicBezTo>
                      <a:lnTo>
                        <a:pt x="1074" y="0"/>
                      </a:lnTo>
                      <a:lnTo>
                        <a:pt x="877" y="0"/>
                      </a:lnTo>
                      <a:lnTo>
                        <a:pt x="537" y="877"/>
                      </a:lnTo>
                      <a:lnTo>
                        <a:pt x="197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5" name="Google Shape;815;p15"/>
                <p:cNvSpPr/>
                <p:nvPr/>
              </p:nvSpPr>
              <p:spPr>
                <a:xfrm>
                  <a:off x="2388225" y="3319175"/>
                  <a:ext cx="24625" cy="3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" h="1576" extrusionOk="0">
                      <a:moveTo>
                        <a:pt x="483" y="556"/>
                      </a:moveTo>
                      <a:cubicBezTo>
                        <a:pt x="573" y="556"/>
                        <a:pt x="662" y="609"/>
                        <a:pt x="716" y="681"/>
                      </a:cubicBezTo>
                      <a:cubicBezTo>
                        <a:pt x="770" y="752"/>
                        <a:pt x="788" y="860"/>
                        <a:pt x="788" y="985"/>
                      </a:cubicBezTo>
                      <a:cubicBezTo>
                        <a:pt x="788" y="1128"/>
                        <a:pt x="770" y="1236"/>
                        <a:pt x="716" y="1307"/>
                      </a:cubicBezTo>
                      <a:cubicBezTo>
                        <a:pt x="662" y="1379"/>
                        <a:pt x="573" y="1415"/>
                        <a:pt x="483" y="1415"/>
                      </a:cubicBezTo>
                      <a:cubicBezTo>
                        <a:pt x="394" y="1415"/>
                        <a:pt x="304" y="1379"/>
                        <a:pt x="251" y="1307"/>
                      </a:cubicBezTo>
                      <a:cubicBezTo>
                        <a:pt x="197" y="1236"/>
                        <a:pt x="179" y="1128"/>
                        <a:pt x="179" y="985"/>
                      </a:cubicBezTo>
                      <a:cubicBezTo>
                        <a:pt x="179" y="860"/>
                        <a:pt x="197" y="752"/>
                        <a:pt x="251" y="681"/>
                      </a:cubicBezTo>
                      <a:cubicBezTo>
                        <a:pt x="304" y="609"/>
                        <a:pt x="394" y="556"/>
                        <a:pt x="483" y="556"/>
                      </a:cubicBezTo>
                      <a:close/>
                      <a:moveTo>
                        <a:pt x="0" y="1"/>
                      </a:moveTo>
                      <a:lnTo>
                        <a:pt x="0" y="1540"/>
                      </a:lnTo>
                      <a:lnTo>
                        <a:pt x="179" y="1540"/>
                      </a:lnTo>
                      <a:lnTo>
                        <a:pt x="179" y="1379"/>
                      </a:lnTo>
                      <a:cubicBezTo>
                        <a:pt x="215" y="1432"/>
                        <a:pt x="269" y="1486"/>
                        <a:pt x="322" y="1522"/>
                      </a:cubicBezTo>
                      <a:cubicBezTo>
                        <a:pt x="376" y="1558"/>
                        <a:pt x="448" y="1576"/>
                        <a:pt x="537" y="1576"/>
                      </a:cubicBezTo>
                      <a:cubicBezTo>
                        <a:pt x="662" y="1576"/>
                        <a:pt x="770" y="1522"/>
                        <a:pt x="859" y="1415"/>
                      </a:cubicBezTo>
                      <a:cubicBezTo>
                        <a:pt x="931" y="1307"/>
                        <a:pt x="984" y="1164"/>
                        <a:pt x="984" y="985"/>
                      </a:cubicBezTo>
                      <a:cubicBezTo>
                        <a:pt x="984" y="824"/>
                        <a:pt x="931" y="681"/>
                        <a:pt x="859" y="573"/>
                      </a:cubicBezTo>
                      <a:cubicBezTo>
                        <a:pt x="770" y="466"/>
                        <a:pt x="662" y="412"/>
                        <a:pt x="537" y="412"/>
                      </a:cubicBezTo>
                      <a:cubicBezTo>
                        <a:pt x="448" y="412"/>
                        <a:pt x="376" y="430"/>
                        <a:pt x="322" y="466"/>
                      </a:cubicBezTo>
                      <a:cubicBezTo>
                        <a:pt x="269" y="484"/>
                        <a:pt x="215" y="538"/>
                        <a:pt x="179" y="609"/>
                      </a:cubicBezTo>
                      <a:lnTo>
                        <a:pt x="179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6" name="Google Shape;816;p15"/>
                <p:cNvSpPr/>
                <p:nvPr/>
              </p:nvSpPr>
              <p:spPr>
                <a:xfrm>
                  <a:off x="2413275" y="3319175"/>
                  <a:ext cx="24625" cy="3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" h="1576" extrusionOk="0">
                      <a:moveTo>
                        <a:pt x="501" y="556"/>
                      </a:moveTo>
                      <a:cubicBezTo>
                        <a:pt x="591" y="556"/>
                        <a:pt x="662" y="609"/>
                        <a:pt x="716" y="681"/>
                      </a:cubicBezTo>
                      <a:cubicBezTo>
                        <a:pt x="770" y="752"/>
                        <a:pt x="806" y="860"/>
                        <a:pt x="806" y="985"/>
                      </a:cubicBezTo>
                      <a:cubicBezTo>
                        <a:pt x="806" y="1128"/>
                        <a:pt x="770" y="1236"/>
                        <a:pt x="716" y="1307"/>
                      </a:cubicBezTo>
                      <a:cubicBezTo>
                        <a:pt x="662" y="1379"/>
                        <a:pt x="591" y="1415"/>
                        <a:pt x="501" y="1415"/>
                      </a:cubicBezTo>
                      <a:cubicBezTo>
                        <a:pt x="394" y="1415"/>
                        <a:pt x="322" y="1379"/>
                        <a:pt x="269" y="1307"/>
                      </a:cubicBezTo>
                      <a:cubicBezTo>
                        <a:pt x="215" y="1236"/>
                        <a:pt x="179" y="1128"/>
                        <a:pt x="179" y="985"/>
                      </a:cubicBezTo>
                      <a:cubicBezTo>
                        <a:pt x="179" y="860"/>
                        <a:pt x="215" y="752"/>
                        <a:pt x="269" y="681"/>
                      </a:cubicBezTo>
                      <a:cubicBezTo>
                        <a:pt x="322" y="609"/>
                        <a:pt x="394" y="556"/>
                        <a:pt x="501" y="556"/>
                      </a:cubicBezTo>
                      <a:close/>
                      <a:moveTo>
                        <a:pt x="806" y="1"/>
                      </a:moveTo>
                      <a:lnTo>
                        <a:pt x="806" y="609"/>
                      </a:lnTo>
                      <a:cubicBezTo>
                        <a:pt x="770" y="538"/>
                        <a:pt x="716" y="484"/>
                        <a:pt x="662" y="466"/>
                      </a:cubicBezTo>
                      <a:cubicBezTo>
                        <a:pt x="591" y="430"/>
                        <a:pt x="537" y="412"/>
                        <a:pt x="448" y="412"/>
                      </a:cubicBezTo>
                      <a:cubicBezTo>
                        <a:pt x="322" y="412"/>
                        <a:pt x="215" y="466"/>
                        <a:pt x="126" y="573"/>
                      </a:cubicBezTo>
                      <a:cubicBezTo>
                        <a:pt x="36" y="681"/>
                        <a:pt x="0" y="824"/>
                        <a:pt x="0" y="985"/>
                      </a:cubicBezTo>
                      <a:cubicBezTo>
                        <a:pt x="0" y="1164"/>
                        <a:pt x="36" y="1307"/>
                        <a:pt x="126" y="1415"/>
                      </a:cubicBezTo>
                      <a:cubicBezTo>
                        <a:pt x="215" y="1522"/>
                        <a:pt x="322" y="1576"/>
                        <a:pt x="448" y="1576"/>
                      </a:cubicBezTo>
                      <a:cubicBezTo>
                        <a:pt x="537" y="1576"/>
                        <a:pt x="591" y="1558"/>
                        <a:pt x="662" y="1522"/>
                      </a:cubicBezTo>
                      <a:cubicBezTo>
                        <a:pt x="716" y="1486"/>
                        <a:pt x="770" y="1432"/>
                        <a:pt x="806" y="1379"/>
                      </a:cubicBezTo>
                      <a:lnTo>
                        <a:pt x="806" y="1540"/>
                      </a:lnTo>
                      <a:lnTo>
                        <a:pt x="985" y="1540"/>
                      </a:lnTo>
                      <a:lnTo>
                        <a:pt x="985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7" name="Google Shape;817;p15"/>
                <p:cNvSpPr/>
                <p:nvPr/>
              </p:nvSpPr>
              <p:spPr>
                <a:xfrm>
                  <a:off x="2440550" y="3329475"/>
                  <a:ext cx="25525" cy="2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1" h="1164" extrusionOk="0">
                      <a:moveTo>
                        <a:pt x="538" y="144"/>
                      </a:moveTo>
                      <a:cubicBezTo>
                        <a:pt x="627" y="144"/>
                        <a:pt x="699" y="179"/>
                        <a:pt x="752" y="233"/>
                      </a:cubicBezTo>
                      <a:cubicBezTo>
                        <a:pt x="806" y="305"/>
                        <a:pt x="842" y="376"/>
                        <a:pt x="842" y="484"/>
                      </a:cubicBezTo>
                      <a:lnTo>
                        <a:pt x="198" y="484"/>
                      </a:lnTo>
                      <a:cubicBezTo>
                        <a:pt x="198" y="376"/>
                        <a:pt x="234" y="287"/>
                        <a:pt x="305" y="233"/>
                      </a:cubicBezTo>
                      <a:cubicBezTo>
                        <a:pt x="359" y="179"/>
                        <a:pt x="448" y="144"/>
                        <a:pt x="538" y="144"/>
                      </a:cubicBezTo>
                      <a:close/>
                      <a:moveTo>
                        <a:pt x="538" y="0"/>
                      </a:moveTo>
                      <a:cubicBezTo>
                        <a:pt x="377" y="0"/>
                        <a:pt x="251" y="54"/>
                        <a:pt x="144" y="161"/>
                      </a:cubicBezTo>
                      <a:cubicBezTo>
                        <a:pt x="55" y="269"/>
                        <a:pt x="1" y="412"/>
                        <a:pt x="1" y="591"/>
                      </a:cubicBezTo>
                      <a:cubicBezTo>
                        <a:pt x="1" y="770"/>
                        <a:pt x="55" y="895"/>
                        <a:pt x="162" y="1003"/>
                      </a:cubicBezTo>
                      <a:cubicBezTo>
                        <a:pt x="251" y="1110"/>
                        <a:pt x="395" y="1164"/>
                        <a:pt x="574" y="1164"/>
                      </a:cubicBezTo>
                      <a:cubicBezTo>
                        <a:pt x="645" y="1164"/>
                        <a:pt x="717" y="1146"/>
                        <a:pt x="788" y="1128"/>
                      </a:cubicBezTo>
                      <a:cubicBezTo>
                        <a:pt x="860" y="1128"/>
                        <a:pt x="914" y="1092"/>
                        <a:pt x="985" y="1074"/>
                      </a:cubicBezTo>
                      <a:lnTo>
                        <a:pt x="985" y="895"/>
                      </a:lnTo>
                      <a:cubicBezTo>
                        <a:pt x="914" y="931"/>
                        <a:pt x="860" y="967"/>
                        <a:pt x="788" y="985"/>
                      </a:cubicBezTo>
                      <a:cubicBezTo>
                        <a:pt x="717" y="1003"/>
                        <a:pt x="663" y="1003"/>
                        <a:pt x="591" y="1003"/>
                      </a:cubicBezTo>
                      <a:cubicBezTo>
                        <a:pt x="466" y="1003"/>
                        <a:pt x="377" y="967"/>
                        <a:pt x="305" y="913"/>
                      </a:cubicBezTo>
                      <a:cubicBezTo>
                        <a:pt x="234" y="841"/>
                        <a:pt x="198" y="752"/>
                        <a:pt x="198" y="627"/>
                      </a:cubicBezTo>
                      <a:lnTo>
                        <a:pt x="1021" y="627"/>
                      </a:lnTo>
                      <a:lnTo>
                        <a:pt x="1021" y="537"/>
                      </a:lnTo>
                      <a:cubicBezTo>
                        <a:pt x="1021" y="376"/>
                        <a:pt x="985" y="233"/>
                        <a:pt x="896" y="144"/>
                      </a:cubicBezTo>
                      <a:cubicBezTo>
                        <a:pt x="806" y="54"/>
                        <a:pt x="699" y="0"/>
                        <a:pt x="538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8" name="Google Shape;818;p15"/>
                <p:cNvSpPr/>
                <p:nvPr/>
              </p:nvSpPr>
              <p:spPr>
                <a:xfrm>
                  <a:off x="2469200" y="3329475"/>
                  <a:ext cx="23275" cy="2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1" h="1128" extrusionOk="0">
                      <a:moveTo>
                        <a:pt x="537" y="0"/>
                      </a:moveTo>
                      <a:cubicBezTo>
                        <a:pt x="465" y="0"/>
                        <a:pt x="394" y="18"/>
                        <a:pt x="340" y="54"/>
                      </a:cubicBezTo>
                      <a:cubicBezTo>
                        <a:pt x="287" y="72"/>
                        <a:pt x="233" y="126"/>
                        <a:pt x="179" y="197"/>
                      </a:cubicBezTo>
                      <a:lnTo>
                        <a:pt x="179" y="18"/>
                      </a:lnTo>
                      <a:lnTo>
                        <a:pt x="0" y="18"/>
                      </a:lnTo>
                      <a:lnTo>
                        <a:pt x="0" y="1128"/>
                      </a:lnTo>
                      <a:lnTo>
                        <a:pt x="179" y="1128"/>
                      </a:lnTo>
                      <a:lnTo>
                        <a:pt x="179" y="501"/>
                      </a:lnTo>
                      <a:cubicBezTo>
                        <a:pt x="179" y="394"/>
                        <a:pt x="215" y="305"/>
                        <a:pt x="269" y="251"/>
                      </a:cubicBezTo>
                      <a:cubicBezTo>
                        <a:pt x="322" y="179"/>
                        <a:pt x="412" y="161"/>
                        <a:pt x="501" y="161"/>
                      </a:cubicBezTo>
                      <a:cubicBezTo>
                        <a:pt x="591" y="161"/>
                        <a:pt x="644" y="179"/>
                        <a:pt x="680" y="233"/>
                      </a:cubicBezTo>
                      <a:cubicBezTo>
                        <a:pt x="734" y="287"/>
                        <a:pt x="752" y="358"/>
                        <a:pt x="752" y="466"/>
                      </a:cubicBezTo>
                      <a:lnTo>
                        <a:pt x="752" y="1128"/>
                      </a:lnTo>
                      <a:lnTo>
                        <a:pt x="931" y="1128"/>
                      </a:lnTo>
                      <a:lnTo>
                        <a:pt x="931" y="466"/>
                      </a:lnTo>
                      <a:cubicBezTo>
                        <a:pt x="931" y="305"/>
                        <a:pt x="895" y="197"/>
                        <a:pt x="841" y="126"/>
                      </a:cubicBezTo>
                      <a:cubicBezTo>
                        <a:pt x="770" y="36"/>
                        <a:pt x="680" y="0"/>
                        <a:pt x="537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9" name="Google Shape;819;p15"/>
                <p:cNvSpPr/>
                <p:nvPr/>
              </p:nvSpPr>
              <p:spPr>
                <a:xfrm>
                  <a:off x="2496025" y="3329925"/>
                  <a:ext cx="22850" cy="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4" h="1146" extrusionOk="0">
                      <a:moveTo>
                        <a:pt x="1" y="0"/>
                      </a:moveTo>
                      <a:lnTo>
                        <a:pt x="1" y="680"/>
                      </a:lnTo>
                      <a:cubicBezTo>
                        <a:pt x="1" y="823"/>
                        <a:pt x="37" y="949"/>
                        <a:pt x="90" y="1020"/>
                      </a:cubicBezTo>
                      <a:cubicBezTo>
                        <a:pt x="162" y="1092"/>
                        <a:pt x="251" y="1146"/>
                        <a:pt x="377" y="1146"/>
                      </a:cubicBezTo>
                      <a:cubicBezTo>
                        <a:pt x="466" y="1146"/>
                        <a:pt x="538" y="1128"/>
                        <a:pt x="591" y="1092"/>
                      </a:cubicBezTo>
                      <a:cubicBezTo>
                        <a:pt x="645" y="1056"/>
                        <a:pt x="699" y="1002"/>
                        <a:pt x="735" y="949"/>
                      </a:cubicBezTo>
                      <a:lnTo>
                        <a:pt x="735" y="1110"/>
                      </a:lnTo>
                      <a:lnTo>
                        <a:pt x="914" y="1110"/>
                      </a:lnTo>
                      <a:lnTo>
                        <a:pt x="914" y="0"/>
                      </a:lnTo>
                      <a:lnTo>
                        <a:pt x="735" y="0"/>
                      </a:lnTo>
                      <a:lnTo>
                        <a:pt x="735" y="627"/>
                      </a:lnTo>
                      <a:cubicBezTo>
                        <a:pt x="735" y="734"/>
                        <a:pt x="717" y="823"/>
                        <a:pt x="663" y="895"/>
                      </a:cubicBezTo>
                      <a:cubicBezTo>
                        <a:pt x="591" y="949"/>
                        <a:pt x="520" y="985"/>
                        <a:pt x="430" y="985"/>
                      </a:cubicBezTo>
                      <a:cubicBezTo>
                        <a:pt x="341" y="985"/>
                        <a:pt x="287" y="949"/>
                        <a:pt x="234" y="913"/>
                      </a:cubicBezTo>
                      <a:cubicBezTo>
                        <a:pt x="198" y="859"/>
                        <a:pt x="180" y="770"/>
                        <a:pt x="180" y="662"/>
                      </a:cubicBezTo>
                      <a:lnTo>
                        <a:pt x="180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0" name="Google Shape;820;p15"/>
                <p:cNvSpPr/>
                <p:nvPr/>
              </p:nvSpPr>
              <p:spPr>
                <a:xfrm>
                  <a:off x="2523325" y="3329475"/>
                  <a:ext cx="40300" cy="2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2" h="1128" extrusionOk="0">
                      <a:moveTo>
                        <a:pt x="537" y="0"/>
                      </a:moveTo>
                      <a:cubicBezTo>
                        <a:pt x="448" y="0"/>
                        <a:pt x="376" y="18"/>
                        <a:pt x="323" y="54"/>
                      </a:cubicBezTo>
                      <a:cubicBezTo>
                        <a:pt x="269" y="72"/>
                        <a:pt x="215" y="126"/>
                        <a:pt x="179" y="197"/>
                      </a:cubicBezTo>
                      <a:lnTo>
                        <a:pt x="179" y="18"/>
                      </a:lnTo>
                      <a:lnTo>
                        <a:pt x="1" y="18"/>
                      </a:lnTo>
                      <a:lnTo>
                        <a:pt x="1" y="1128"/>
                      </a:lnTo>
                      <a:lnTo>
                        <a:pt x="179" y="1128"/>
                      </a:lnTo>
                      <a:lnTo>
                        <a:pt x="179" y="501"/>
                      </a:lnTo>
                      <a:cubicBezTo>
                        <a:pt x="179" y="394"/>
                        <a:pt x="197" y="305"/>
                        <a:pt x="251" y="251"/>
                      </a:cubicBezTo>
                      <a:cubicBezTo>
                        <a:pt x="305" y="179"/>
                        <a:pt x="394" y="161"/>
                        <a:pt x="484" y="161"/>
                      </a:cubicBezTo>
                      <a:cubicBezTo>
                        <a:pt x="555" y="161"/>
                        <a:pt x="609" y="179"/>
                        <a:pt x="645" y="233"/>
                      </a:cubicBezTo>
                      <a:cubicBezTo>
                        <a:pt x="698" y="287"/>
                        <a:pt x="716" y="358"/>
                        <a:pt x="716" y="466"/>
                      </a:cubicBezTo>
                      <a:lnTo>
                        <a:pt x="716" y="1128"/>
                      </a:lnTo>
                      <a:lnTo>
                        <a:pt x="895" y="1128"/>
                      </a:lnTo>
                      <a:lnTo>
                        <a:pt x="895" y="501"/>
                      </a:lnTo>
                      <a:cubicBezTo>
                        <a:pt x="895" y="394"/>
                        <a:pt x="913" y="305"/>
                        <a:pt x="967" y="251"/>
                      </a:cubicBezTo>
                      <a:cubicBezTo>
                        <a:pt x="1021" y="179"/>
                        <a:pt x="1110" y="161"/>
                        <a:pt x="1199" y="161"/>
                      </a:cubicBezTo>
                      <a:cubicBezTo>
                        <a:pt x="1271" y="161"/>
                        <a:pt x="1325" y="179"/>
                        <a:pt x="1361" y="233"/>
                      </a:cubicBezTo>
                      <a:cubicBezTo>
                        <a:pt x="1396" y="287"/>
                        <a:pt x="1432" y="358"/>
                        <a:pt x="1432" y="466"/>
                      </a:cubicBezTo>
                      <a:lnTo>
                        <a:pt x="1432" y="1128"/>
                      </a:lnTo>
                      <a:lnTo>
                        <a:pt x="1611" y="1128"/>
                      </a:lnTo>
                      <a:lnTo>
                        <a:pt x="1611" y="466"/>
                      </a:lnTo>
                      <a:cubicBezTo>
                        <a:pt x="1611" y="323"/>
                        <a:pt x="1575" y="197"/>
                        <a:pt x="1504" y="126"/>
                      </a:cubicBezTo>
                      <a:cubicBezTo>
                        <a:pt x="1450" y="36"/>
                        <a:pt x="1361" y="0"/>
                        <a:pt x="1253" y="0"/>
                      </a:cubicBezTo>
                      <a:cubicBezTo>
                        <a:pt x="1164" y="0"/>
                        <a:pt x="1092" y="18"/>
                        <a:pt x="1021" y="54"/>
                      </a:cubicBezTo>
                      <a:cubicBezTo>
                        <a:pt x="967" y="90"/>
                        <a:pt x="913" y="161"/>
                        <a:pt x="859" y="233"/>
                      </a:cubicBezTo>
                      <a:cubicBezTo>
                        <a:pt x="842" y="161"/>
                        <a:pt x="788" y="108"/>
                        <a:pt x="734" y="54"/>
                      </a:cubicBezTo>
                      <a:cubicBezTo>
                        <a:pt x="681" y="18"/>
                        <a:pt x="609" y="0"/>
                        <a:pt x="537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1" name="Google Shape;821;p15"/>
                <p:cNvSpPr/>
                <p:nvPr/>
              </p:nvSpPr>
              <p:spPr>
                <a:xfrm>
                  <a:off x="2375250" y="3386725"/>
                  <a:ext cx="48775" cy="6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1" h="2686" extrusionOk="0">
                      <a:moveTo>
                        <a:pt x="1217" y="323"/>
                      </a:moveTo>
                      <a:lnTo>
                        <a:pt x="1217" y="1755"/>
                      </a:lnTo>
                      <a:lnTo>
                        <a:pt x="304" y="1755"/>
                      </a:lnTo>
                      <a:lnTo>
                        <a:pt x="1217" y="323"/>
                      </a:lnTo>
                      <a:close/>
                      <a:moveTo>
                        <a:pt x="1110" y="1"/>
                      </a:moveTo>
                      <a:lnTo>
                        <a:pt x="0" y="1701"/>
                      </a:lnTo>
                      <a:lnTo>
                        <a:pt x="0" y="2041"/>
                      </a:lnTo>
                      <a:lnTo>
                        <a:pt x="1217" y="2041"/>
                      </a:lnTo>
                      <a:lnTo>
                        <a:pt x="1217" y="2685"/>
                      </a:lnTo>
                      <a:lnTo>
                        <a:pt x="1575" y="2685"/>
                      </a:lnTo>
                      <a:lnTo>
                        <a:pt x="1575" y="2041"/>
                      </a:lnTo>
                      <a:lnTo>
                        <a:pt x="1951" y="2041"/>
                      </a:lnTo>
                      <a:lnTo>
                        <a:pt x="1951" y="1755"/>
                      </a:lnTo>
                      <a:lnTo>
                        <a:pt x="1575" y="1755"/>
                      </a:lnTo>
                      <a:lnTo>
                        <a:pt x="1575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2" name="Google Shape;822;p15"/>
                <p:cNvSpPr/>
                <p:nvPr/>
              </p:nvSpPr>
              <p:spPr>
                <a:xfrm>
                  <a:off x="2427575" y="3385850"/>
                  <a:ext cx="42525" cy="6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1" h="2721" extrusionOk="0">
                      <a:moveTo>
                        <a:pt x="770" y="0"/>
                      </a:moveTo>
                      <a:cubicBezTo>
                        <a:pt x="663" y="0"/>
                        <a:pt x="556" y="0"/>
                        <a:pt x="430" y="36"/>
                      </a:cubicBezTo>
                      <a:cubicBezTo>
                        <a:pt x="287" y="72"/>
                        <a:pt x="162" y="108"/>
                        <a:pt x="19" y="179"/>
                      </a:cubicBezTo>
                      <a:lnTo>
                        <a:pt x="19" y="537"/>
                      </a:lnTo>
                      <a:cubicBezTo>
                        <a:pt x="162" y="448"/>
                        <a:pt x="287" y="394"/>
                        <a:pt x="413" y="358"/>
                      </a:cubicBezTo>
                      <a:cubicBezTo>
                        <a:pt x="538" y="322"/>
                        <a:pt x="663" y="304"/>
                        <a:pt x="770" y="304"/>
                      </a:cubicBezTo>
                      <a:cubicBezTo>
                        <a:pt x="931" y="304"/>
                        <a:pt x="1075" y="340"/>
                        <a:pt x="1164" y="430"/>
                      </a:cubicBezTo>
                      <a:cubicBezTo>
                        <a:pt x="1271" y="519"/>
                        <a:pt x="1307" y="644"/>
                        <a:pt x="1307" y="788"/>
                      </a:cubicBezTo>
                      <a:cubicBezTo>
                        <a:pt x="1307" y="859"/>
                        <a:pt x="1289" y="949"/>
                        <a:pt x="1254" y="1038"/>
                      </a:cubicBezTo>
                      <a:cubicBezTo>
                        <a:pt x="1200" y="1128"/>
                        <a:pt x="1128" y="1253"/>
                        <a:pt x="1003" y="1378"/>
                      </a:cubicBezTo>
                      <a:cubicBezTo>
                        <a:pt x="949" y="1450"/>
                        <a:pt x="788" y="1593"/>
                        <a:pt x="556" y="1843"/>
                      </a:cubicBezTo>
                      <a:cubicBezTo>
                        <a:pt x="323" y="2076"/>
                        <a:pt x="126" y="2273"/>
                        <a:pt x="1" y="2416"/>
                      </a:cubicBezTo>
                      <a:lnTo>
                        <a:pt x="1" y="2720"/>
                      </a:lnTo>
                      <a:lnTo>
                        <a:pt x="1701" y="2720"/>
                      </a:lnTo>
                      <a:lnTo>
                        <a:pt x="1701" y="2416"/>
                      </a:lnTo>
                      <a:lnTo>
                        <a:pt x="430" y="2416"/>
                      </a:lnTo>
                      <a:cubicBezTo>
                        <a:pt x="717" y="2112"/>
                        <a:pt x="949" y="1879"/>
                        <a:pt x="1110" y="1718"/>
                      </a:cubicBezTo>
                      <a:cubicBezTo>
                        <a:pt x="1271" y="1557"/>
                        <a:pt x="1361" y="1450"/>
                        <a:pt x="1397" y="1414"/>
                      </a:cubicBezTo>
                      <a:cubicBezTo>
                        <a:pt x="1504" y="1289"/>
                        <a:pt x="1576" y="1163"/>
                        <a:pt x="1612" y="1074"/>
                      </a:cubicBezTo>
                      <a:cubicBezTo>
                        <a:pt x="1665" y="967"/>
                        <a:pt x="1683" y="859"/>
                        <a:pt x="1683" y="752"/>
                      </a:cubicBezTo>
                      <a:cubicBezTo>
                        <a:pt x="1683" y="519"/>
                        <a:pt x="1594" y="340"/>
                        <a:pt x="1433" y="197"/>
                      </a:cubicBezTo>
                      <a:cubicBezTo>
                        <a:pt x="1271" y="72"/>
                        <a:pt x="1039" y="0"/>
                        <a:pt x="770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3" name="Google Shape;823;p15"/>
                <p:cNvSpPr/>
                <p:nvPr/>
              </p:nvSpPr>
              <p:spPr>
                <a:xfrm>
                  <a:off x="2749700" y="3112950"/>
                  <a:ext cx="18825" cy="8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" h="3275" extrusionOk="0">
                      <a:moveTo>
                        <a:pt x="0" y="0"/>
                      </a:moveTo>
                      <a:lnTo>
                        <a:pt x="0" y="3275"/>
                      </a:lnTo>
                      <a:lnTo>
                        <a:pt x="752" y="3275"/>
                      </a:lnTo>
                      <a:lnTo>
                        <a:pt x="752" y="3024"/>
                      </a:lnTo>
                      <a:lnTo>
                        <a:pt x="323" y="3024"/>
                      </a:lnTo>
                      <a:lnTo>
                        <a:pt x="323" y="269"/>
                      </a:lnTo>
                      <a:lnTo>
                        <a:pt x="752" y="269"/>
                      </a:lnTo>
                      <a:lnTo>
                        <a:pt x="752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4" name="Google Shape;824;p15"/>
                <p:cNvSpPr/>
                <p:nvPr/>
              </p:nvSpPr>
              <p:spPr>
                <a:xfrm>
                  <a:off x="2771625" y="3114725"/>
                  <a:ext cx="46100" cy="6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4" h="2775" extrusionOk="0">
                      <a:moveTo>
                        <a:pt x="895" y="287"/>
                      </a:moveTo>
                      <a:cubicBezTo>
                        <a:pt x="1056" y="287"/>
                        <a:pt x="1181" y="341"/>
                        <a:pt x="1271" y="448"/>
                      </a:cubicBezTo>
                      <a:cubicBezTo>
                        <a:pt x="1378" y="573"/>
                        <a:pt x="1414" y="717"/>
                        <a:pt x="1414" y="913"/>
                      </a:cubicBezTo>
                      <a:cubicBezTo>
                        <a:pt x="1414" y="1110"/>
                        <a:pt x="1378" y="1253"/>
                        <a:pt x="1271" y="1361"/>
                      </a:cubicBezTo>
                      <a:cubicBezTo>
                        <a:pt x="1181" y="1468"/>
                        <a:pt x="1056" y="1540"/>
                        <a:pt x="895" y="1540"/>
                      </a:cubicBezTo>
                      <a:cubicBezTo>
                        <a:pt x="734" y="1540"/>
                        <a:pt x="609" y="1468"/>
                        <a:pt x="501" y="1361"/>
                      </a:cubicBezTo>
                      <a:cubicBezTo>
                        <a:pt x="412" y="1253"/>
                        <a:pt x="358" y="1110"/>
                        <a:pt x="358" y="913"/>
                      </a:cubicBezTo>
                      <a:cubicBezTo>
                        <a:pt x="358" y="717"/>
                        <a:pt x="412" y="573"/>
                        <a:pt x="501" y="448"/>
                      </a:cubicBezTo>
                      <a:cubicBezTo>
                        <a:pt x="609" y="341"/>
                        <a:pt x="734" y="287"/>
                        <a:pt x="895" y="287"/>
                      </a:cubicBezTo>
                      <a:close/>
                      <a:moveTo>
                        <a:pt x="895" y="1"/>
                      </a:moveTo>
                      <a:cubicBezTo>
                        <a:pt x="627" y="1"/>
                        <a:pt x="412" y="90"/>
                        <a:pt x="251" y="251"/>
                      </a:cubicBezTo>
                      <a:cubicBezTo>
                        <a:pt x="90" y="412"/>
                        <a:pt x="0" y="627"/>
                        <a:pt x="0" y="913"/>
                      </a:cubicBezTo>
                      <a:cubicBezTo>
                        <a:pt x="0" y="1182"/>
                        <a:pt x="90" y="1414"/>
                        <a:pt x="233" y="1575"/>
                      </a:cubicBezTo>
                      <a:cubicBezTo>
                        <a:pt x="394" y="1737"/>
                        <a:pt x="609" y="1808"/>
                        <a:pt x="877" y="1808"/>
                      </a:cubicBezTo>
                      <a:cubicBezTo>
                        <a:pt x="1002" y="1808"/>
                        <a:pt x="1110" y="1790"/>
                        <a:pt x="1217" y="1737"/>
                      </a:cubicBezTo>
                      <a:cubicBezTo>
                        <a:pt x="1325" y="1683"/>
                        <a:pt x="1414" y="1593"/>
                        <a:pt x="1486" y="1504"/>
                      </a:cubicBezTo>
                      <a:lnTo>
                        <a:pt x="1486" y="1504"/>
                      </a:lnTo>
                      <a:cubicBezTo>
                        <a:pt x="1468" y="1826"/>
                        <a:pt x="1396" y="2059"/>
                        <a:pt x="1271" y="2220"/>
                      </a:cubicBezTo>
                      <a:cubicBezTo>
                        <a:pt x="1146" y="2381"/>
                        <a:pt x="967" y="2470"/>
                        <a:pt x="716" y="2470"/>
                      </a:cubicBezTo>
                      <a:cubicBezTo>
                        <a:pt x="627" y="2470"/>
                        <a:pt x="537" y="2452"/>
                        <a:pt x="448" y="2434"/>
                      </a:cubicBezTo>
                      <a:cubicBezTo>
                        <a:pt x="358" y="2417"/>
                        <a:pt x="269" y="2381"/>
                        <a:pt x="179" y="2327"/>
                      </a:cubicBezTo>
                      <a:lnTo>
                        <a:pt x="179" y="2667"/>
                      </a:lnTo>
                      <a:cubicBezTo>
                        <a:pt x="269" y="2703"/>
                        <a:pt x="376" y="2721"/>
                        <a:pt x="466" y="2739"/>
                      </a:cubicBezTo>
                      <a:cubicBezTo>
                        <a:pt x="555" y="2757"/>
                        <a:pt x="645" y="2774"/>
                        <a:pt x="734" y="2774"/>
                      </a:cubicBezTo>
                      <a:cubicBezTo>
                        <a:pt x="1074" y="2774"/>
                        <a:pt x="1342" y="2649"/>
                        <a:pt x="1539" y="2399"/>
                      </a:cubicBezTo>
                      <a:cubicBezTo>
                        <a:pt x="1754" y="2148"/>
                        <a:pt x="1844" y="1808"/>
                        <a:pt x="1844" y="1379"/>
                      </a:cubicBezTo>
                      <a:cubicBezTo>
                        <a:pt x="1844" y="931"/>
                        <a:pt x="1772" y="591"/>
                        <a:pt x="1593" y="359"/>
                      </a:cubicBezTo>
                      <a:cubicBezTo>
                        <a:pt x="1432" y="126"/>
                        <a:pt x="1199" y="1"/>
                        <a:pt x="895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5" name="Google Shape;825;p15"/>
                <p:cNvSpPr/>
                <p:nvPr/>
              </p:nvSpPr>
              <p:spPr>
                <a:xfrm>
                  <a:off x="2821725" y="3114725"/>
                  <a:ext cx="46100" cy="6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4" h="2775" extrusionOk="0">
                      <a:moveTo>
                        <a:pt x="931" y="287"/>
                      </a:moveTo>
                      <a:cubicBezTo>
                        <a:pt x="1074" y="287"/>
                        <a:pt x="1200" y="323"/>
                        <a:pt x="1289" y="394"/>
                      </a:cubicBezTo>
                      <a:cubicBezTo>
                        <a:pt x="1379" y="484"/>
                        <a:pt x="1414" y="591"/>
                        <a:pt x="1414" y="734"/>
                      </a:cubicBezTo>
                      <a:cubicBezTo>
                        <a:pt x="1414" y="860"/>
                        <a:pt x="1379" y="967"/>
                        <a:pt x="1289" y="1057"/>
                      </a:cubicBezTo>
                      <a:cubicBezTo>
                        <a:pt x="1200" y="1128"/>
                        <a:pt x="1074" y="1164"/>
                        <a:pt x="931" y="1164"/>
                      </a:cubicBezTo>
                      <a:cubicBezTo>
                        <a:pt x="770" y="1164"/>
                        <a:pt x="645" y="1128"/>
                        <a:pt x="555" y="1057"/>
                      </a:cubicBezTo>
                      <a:cubicBezTo>
                        <a:pt x="466" y="967"/>
                        <a:pt x="430" y="860"/>
                        <a:pt x="430" y="734"/>
                      </a:cubicBezTo>
                      <a:cubicBezTo>
                        <a:pt x="430" y="591"/>
                        <a:pt x="466" y="484"/>
                        <a:pt x="555" y="394"/>
                      </a:cubicBezTo>
                      <a:cubicBezTo>
                        <a:pt x="645" y="323"/>
                        <a:pt x="770" y="287"/>
                        <a:pt x="931" y="287"/>
                      </a:cubicBezTo>
                      <a:close/>
                      <a:moveTo>
                        <a:pt x="931" y="1450"/>
                      </a:moveTo>
                      <a:cubicBezTo>
                        <a:pt x="1092" y="1450"/>
                        <a:pt x="1235" y="1504"/>
                        <a:pt x="1325" y="1593"/>
                      </a:cubicBezTo>
                      <a:cubicBezTo>
                        <a:pt x="1432" y="1683"/>
                        <a:pt x="1486" y="1808"/>
                        <a:pt x="1486" y="1969"/>
                      </a:cubicBezTo>
                      <a:cubicBezTo>
                        <a:pt x="1486" y="2130"/>
                        <a:pt x="1432" y="2256"/>
                        <a:pt x="1325" y="2345"/>
                      </a:cubicBezTo>
                      <a:cubicBezTo>
                        <a:pt x="1235" y="2434"/>
                        <a:pt x="1092" y="2488"/>
                        <a:pt x="931" y="2488"/>
                      </a:cubicBezTo>
                      <a:cubicBezTo>
                        <a:pt x="752" y="2488"/>
                        <a:pt x="609" y="2434"/>
                        <a:pt x="520" y="2345"/>
                      </a:cubicBezTo>
                      <a:cubicBezTo>
                        <a:pt x="412" y="2256"/>
                        <a:pt x="376" y="2130"/>
                        <a:pt x="376" y="1969"/>
                      </a:cubicBezTo>
                      <a:cubicBezTo>
                        <a:pt x="376" y="1808"/>
                        <a:pt x="412" y="1683"/>
                        <a:pt x="520" y="1593"/>
                      </a:cubicBezTo>
                      <a:cubicBezTo>
                        <a:pt x="609" y="1504"/>
                        <a:pt x="752" y="1450"/>
                        <a:pt x="931" y="1450"/>
                      </a:cubicBezTo>
                      <a:close/>
                      <a:moveTo>
                        <a:pt x="931" y="1"/>
                      </a:moveTo>
                      <a:cubicBezTo>
                        <a:pt x="663" y="1"/>
                        <a:pt x="448" y="54"/>
                        <a:pt x="305" y="180"/>
                      </a:cubicBezTo>
                      <a:cubicBezTo>
                        <a:pt x="144" y="305"/>
                        <a:pt x="72" y="484"/>
                        <a:pt x="72" y="699"/>
                      </a:cubicBezTo>
                      <a:cubicBezTo>
                        <a:pt x="72" y="842"/>
                        <a:pt x="108" y="967"/>
                        <a:pt x="197" y="1074"/>
                      </a:cubicBezTo>
                      <a:cubicBezTo>
                        <a:pt x="287" y="1182"/>
                        <a:pt x="412" y="1253"/>
                        <a:pt x="555" y="1289"/>
                      </a:cubicBezTo>
                      <a:cubicBezTo>
                        <a:pt x="394" y="1343"/>
                        <a:pt x="251" y="1414"/>
                        <a:pt x="162" y="1540"/>
                      </a:cubicBezTo>
                      <a:cubicBezTo>
                        <a:pt x="54" y="1647"/>
                        <a:pt x="1" y="1790"/>
                        <a:pt x="1" y="1969"/>
                      </a:cubicBezTo>
                      <a:cubicBezTo>
                        <a:pt x="1" y="2220"/>
                        <a:pt x="90" y="2434"/>
                        <a:pt x="251" y="2560"/>
                      </a:cubicBezTo>
                      <a:cubicBezTo>
                        <a:pt x="394" y="2703"/>
                        <a:pt x="627" y="2774"/>
                        <a:pt x="931" y="2774"/>
                      </a:cubicBezTo>
                      <a:cubicBezTo>
                        <a:pt x="1217" y="2774"/>
                        <a:pt x="1450" y="2703"/>
                        <a:pt x="1593" y="2560"/>
                      </a:cubicBezTo>
                      <a:cubicBezTo>
                        <a:pt x="1754" y="2434"/>
                        <a:pt x="1844" y="2220"/>
                        <a:pt x="1844" y="1969"/>
                      </a:cubicBezTo>
                      <a:cubicBezTo>
                        <a:pt x="1844" y="1790"/>
                        <a:pt x="1790" y="1647"/>
                        <a:pt x="1701" y="1540"/>
                      </a:cubicBezTo>
                      <a:cubicBezTo>
                        <a:pt x="1593" y="1414"/>
                        <a:pt x="1468" y="1343"/>
                        <a:pt x="1289" y="1289"/>
                      </a:cubicBezTo>
                      <a:cubicBezTo>
                        <a:pt x="1432" y="1253"/>
                        <a:pt x="1557" y="1182"/>
                        <a:pt x="1647" y="1074"/>
                      </a:cubicBezTo>
                      <a:cubicBezTo>
                        <a:pt x="1736" y="967"/>
                        <a:pt x="1772" y="842"/>
                        <a:pt x="1772" y="699"/>
                      </a:cubicBezTo>
                      <a:cubicBezTo>
                        <a:pt x="1772" y="484"/>
                        <a:pt x="1701" y="305"/>
                        <a:pt x="1557" y="180"/>
                      </a:cubicBezTo>
                      <a:cubicBezTo>
                        <a:pt x="1396" y="54"/>
                        <a:pt x="1182" y="1"/>
                        <a:pt x="931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6" name="Google Shape;826;p15"/>
                <p:cNvSpPr/>
                <p:nvPr/>
              </p:nvSpPr>
              <p:spPr>
                <a:xfrm>
                  <a:off x="2874525" y="3112950"/>
                  <a:ext cx="18800" cy="8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2" h="3275" extrusionOk="0">
                      <a:moveTo>
                        <a:pt x="0" y="0"/>
                      </a:moveTo>
                      <a:lnTo>
                        <a:pt x="0" y="269"/>
                      </a:lnTo>
                      <a:lnTo>
                        <a:pt x="412" y="269"/>
                      </a:lnTo>
                      <a:lnTo>
                        <a:pt x="412" y="3024"/>
                      </a:lnTo>
                      <a:lnTo>
                        <a:pt x="0" y="3024"/>
                      </a:lnTo>
                      <a:lnTo>
                        <a:pt x="0" y="3275"/>
                      </a:lnTo>
                      <a:lnTo>
                        <a:pt x="752" y="3275"/>
                      </a:lnTo>
                      <a:lnTo>
                        <a:pt x="752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7" name="Google Shape;827;p15"/>
                <p:cNvSpPr/>
                <p:nvPr/>
              </p:nvSpPr>
              <p:spPr>
                <a:xfrm>
                  <a:off x="2764900" y="3223000"/>
                  <a:ext cx="52375" cy="6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5" h="2631" extrusionOk="0">
                      <a:moveTo>
                        <a:pt x="1" y="0"/>
                      </a:moveTo>
                      <a:lnTo>
                        <a:pt x="1" y="448"/>
                      </a:lnTo>
                      <a:lnTo>
                        <a:pt x="788" y="448"/>
                      </a:lnTo>
                      <a:lnTo>
                        <a:pt x="788" y="2631"/>
                      </a:lnTo>
                      <a:lnTo>
                        <a:pt x="1307" y="2631"/>
                      </a:lnTo>
                      <a:lnTo>
                        <a:pt x="1307" y="448"/>
                      </a:lnTo>
                      <a:lnTo>
                        <a:pt x="2095" y="448"/>
                      </a:lnTo>
                      <a:lnTo>
                        <a:pt x="2095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8" name="Google Shape;828;p15"/>
                <p:cNvSpPr/>
                <p:nvPr/>
              </p:nvSpPr>
              <p:spPr>
                <a:xfrm>
                  <a:off x="2821725" y="3240000"/>
                  <a:ext cx="44775" cy="4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1" h="1987" extrusionOk="0">
                      <a:moveTo>
                        <a:pt x="913" y="0"/>
                      </a:moveTo>
                      <a:cubicBezTo>
                        <a:pt x="645" y="0"/>
                        <a:pt x="412" y="90"/>
                        <a:pt x="251" y="269"/>
                      </a:cubicBezTo>
                      <a:cubicBezTo>
                        <a:pt x="90" y="430"/>
                        <a:pt x="1" y="680"/>
                        <a:pt x="1" y="1002"/>
                      </a:cubicBezTo>
                      <a:cubicBezTo>
                        <a:pt x="1" y="1307"/>
                        <a:pt x="90" y="1539"/>
                        <a:pt x="251" y="1718"/>
                      </a:cubicBezTo>
                      <a:cubicBezTo>
                        <a:pt x="412" y="1897"/>
                        <a:pt x="627" y="1987"/>
                        <a:pt x="913" y="1987"/>
                      </a:cubicBezTo>
                      <a:cubicBezTo>
                        <a:pt x="1164" y="1987"/>
                        <a:pt x="1361" y="1933"/>
                        <a:pt x="1504" y="1808"/>
                      </a:cubicBezTo>
                      <a:cubicBezTo>
                        <a:pt x="1647" y="1700"/>
                        <a:pt x="1736" y="1521"/>
                        <a:pt x="1790" y="1307"/>
                      </a:cubicBezTo>
                      <a:lnTo>
                        <a:pt x="1307" y="1217"/>
                      </a:lnTo>
                      <a:cubicBezTo>
                        <a:pt x="1271" y="1343"/>
                        <a:pt x="1235" y="1450"/>
                        <a:pt x="1164" y="1504"/>
                      </a:cubicBezTo>
                      <a:cubicBezTo>
                        <a:pt x="1110" y="1557"/>
                        <a:pt x="1039" y="1575"/>
                        <a:pt x="931" y="1575"/>
                      </a:cubicBezTo>
                      <a:cubicBezTo>
                        <a:pt x="806" y="1575"/>
                        <a:pt x="698" y="1521"/>
                        <a:pt x="627" y="1432"/>
                      </a:cubicBezTo>
                      <a:cubicBezTo>
                        <a:pt x="555" y="1343"/>
                        <a:pt x="520" y="1181"/>
                        <a:pt x="520" y="967"/>
                      </a:cubicBezTo>
                      <a:cubicBezTo>
                        <a:pt x="520" y="752"/>
                        <a:pt x="555" y="609"/>
                        <a:pt x="627" y="519"/>
                      </a:cubicBezTo>
                      <a:cubicBezTo>
                        <a:pt x="698" y="448"/>
                        <a:pt x="806" y="394"/>
                        <a:pt x="931" y="394"/>
                      </a:cubicBezTo>
                      <a:cubicBezTo>
                        <a:pt x="1021" y="394"/>
                        <a:pt x="1092" y="430"/>
                        <a:pt x="1164" y="466"/>
                      </a:cubicBezTo>
                      <a:cubicBezTo>
                        <a:pt x="1217" y="519"/>
                        <a:pt x="1253" y="591"/>
                        <a:pt x="1271" y="698"/>
                      </a:cubicBezTo>
                      <a:lnTo>
                        <a:pt x="1772" y="609"/>
                      </a:lnTo>
                      <a:cubicBezTo>
                        <a:pt x="1701" y="394"/>
                        <a:pt x="1611" y="251"/>
                        <a:pt x="1468" y="144"/>
                      </a:cubicBezTo>
                      <a:cubicBezTo>
                        <a:pt x="1343" y="54"/>
                        <a:pt x="1146" y="0"/>
                        <a:pt x="913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9" name="Google Shape;829;p15"/>
                <p:cNvSpPr/>
                <p:nvPr/>
              </p:nvSpPr>
              <p:spPr>
                <a:xfrm>
                  <a:off x="2687525" y="3320075"/>
                  <a:ext cx="18800" cy="3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2" h="1558" extrusionOk="0">
                      <a:moveTo>
                        <a:pt x="161" y="1"/>
                      </a:moveTo>
                      <a:lnTo>
                        <a:pt x="161" y="341"/>
                      </a:lnTo>
                      <a:lnTo>
                        <a:pt x="0" y="341"/>
                      </a:lnTo>
                      <a:lnTo>
                        <a:pt x="0" y="502"/>
                      </a:lnTo>
                      <a:lnTo>
                        <a:pt x="161" y="502"/>
                      </a:lnTo>
                      <a:lnTo>
                        <a:pt x="161" y="1146"/>
                      </a:lnTo>
                      <a:cubicBezTo>
                        <a:pt x="161" y="1307"/>
                        <a:pt x="179" y="1414"/>
                        <a:pt x="233" y="1468"/>
                      </a:cubicBezTo>
                      <a:cubicBezTo>
                        <a:pt x="304" y="1522"/>
                        <a:pt x="412" y="1557"/>
                        <a:pt x="555" y="1557"/>
                      </a:cubicBezTo>
                      <a:lnTo>
                        <a:pt x="752" y="1557"/>
                      </a:lnTo>
                      <a:lnTo>
                        <a:pt x="752" y="1379"/>
                      </a:lnTo>
                      <a:lnTo>
                        <a:pt x="555" y="1379"/>
                      </a:lnTo>
                      <a:cubicBezTo>
                        <a:pt x="465" y="1379"/>
                        <a:pt x="412" y="1379"/>
                        <a:pt x="394" y="1343"/>
                      </a:cubicBezTo>
                      <a:cubicBezTo>
                        <a:pt x="358" y="1307"/>
                        <a:pt x="358" y="1253"/>
                        <a:pt x="358" y="1146"/>
                      </a:cubicBezTo>
                      <a:lnTo>
                        <a:pt x="358" y="502"/>
                      </a:lnTo>
                      <a:lnTo>
                        <a:pt x="752" y="502"/>
                      </a:lnTo>
                      <a:lnTo>
                        <a:pt x="752" y="341"/>
                      </a:lnTo>
                      <a:lnTo>
                        <a:pt x="358" y="341"/>
                      </a:lnTo>
                      <a:lnTo>
                        <a:pt x="358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0" name="Google Shape;830;p15"/>
                <p:cNvSpPr/>
                <p:nvPr/>
              </p:nvSpPr>
              <p:spPr>
                <a:xfrm>
                  <a:off x="2703625" y="3328125"/>
                  <a:ext cx="27750" cy="3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" h="1254" extrusionOk="0">
                      <a:moveTo>
                        <a:pt x="591" y="162"/>
                      </a:moveTo>
                      <a:cubicBezTo>
                        <a:pt x="680" y="162"/>
                        <a:pt x="770" y="198"/>
                        <a:pt x="823" y="269"/>
                      </a:cubicBezTo>
                      <a:cubicBezTo>
                        <a:pt x="877" y="323"/>
                        <a:pt x="913" y="412"/>
                        <a:pt x="913" y="520"/>
                      </a:cubicBezTo>
                      <a:lnTo>
                        <a:pt x="215" y="520"/>
                      </a:lnTo>
                      <a:cubicBezTo>
                        <a:pt x="215" y="412"/>
                        <a:pt x="269" y="323"/>
                        <a:pt x="322" y="251"/>
                      </a:cubicBezTo>
                      <a:cubicBezTo>
                        <a:pt x="394" y="198"/>
                        <a:pt x="483" y="162"/>
                        <a:pt x="591" y="162"/>
                      </a:cubicBezTo>
                      <a:close/>
                      <a:moveTo>
                        <a:pt x="591" y="1"/>
                      </a:moveTo>
                      <a:cubicBezTo>
                        <a:pt x="412" y="1"/>
                        <a:pt x="269" y="54"/>
                        <a:pt x="161" y="180"/>
                      </a:cubicBezTo>
                      <a:cubicBezTo>
                        <a:pt x="54" y="287"/>
                        <a:pt x="0" y="448"/>
                        <a:pt x="0" y="645"/>
                      </a:cubicBezTo>
                      <a:cubicBezTo>
                        <a:pt x="0" y="824"/>
                        <a:pt x="54" y="985"/>
                        <a:pt x="161" y="1092"/>
                      </a:cubicBezTo>
                      <a:cubicBezTo>
                        <a:pt x="287" y="1200"/>
                        <a:pt x="430" y="1253"/>
                        <a:pt x="627" y="1253"/>
                      </a:cubicBezTo>
                      <a:cubicBezTo>
                        <a:pt x="698" y="1253"/>
                        <a:pt x="770" y="1253"/>
                        <a:pt x="841" y="1235"/>
                      </a:cubicBezTo>
                      <a:cubicBezTo>
                        <a:pt x="931" y="1218"/>
                        <a:pt x="1002" y="1200"/>
                        <a:pt x="1074" y="1164"/>
                      </a:cubicBezTo>
                      <a:lnTo>
                        <a:pt x="1074" y="985"/>
                      </a:lnTo>
                      <a:cubicBezTo>
                        <a:pt x="1002" y="1021"/>
                        <a:pt x="931" y="1039"/>
                        <a:pt x="859" y="1057"/>
                      </a:cubicBezTo>
                      <a:cubicBezTo>
                        <a:pt x="788" y="1074"/>
                        <a:pt x="716" y="1092"/>
                        <a:pt x="644" y="1092"/>
                      </a:cubicBezTo>
                      <a:cubicBezTo>
                        <a:pt x="501" y="1092"/>
                        <a:pt x="394" y="1057"/>
                        <a:pt x="322" y="985"/>
                      </a:cubicBezTo>
                      <a:cubicBezTo>
                        <a:pt x="251" y="913"/>
                        <a:pt x="215" y="806"/>
                        <a:pt x="215" y="681"/>
                      </a:cubicBezTo>
                      <a:lnTo>
                        <a:pt x="1110" y="681"/>
                      </a:lnTo>
                      <a:lnTo>
                        <a:pt x="1110" y="573"/>
                      </a:lnTo>
                      <a:cubicBezTo>
                        <a:pt x="1110" y="394"/>
                        <a:pt x="1074" y="251"/>
                        <a:pt x="967" y="162"/>
                      </a:cubicBezTo>
                      <a:cubicBezTo>
                        <a:pt x="877" y="54"/>
                        <a:pt x="752" y="1"/>
                        <a:pt x="591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1" name="Google Shape;831;p15"/>
                <p:cNvSpPr/>
                <p:nvPr/>
              </p:nvSpPr>
              <p:spPr>
                <a:xfrm>
                  <a:off x="2733150" y="3328125"/>
                  <a:ext cx="23725" cy="3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9" h="1254" extrusionOk="0">
                      <a:moveTo>
                        <a:pt x="609" y="1"/>
                      </a:moveTo>
                      <a:cubicBezTo>
                        <a:pt x="430" y="1"/>
                        <a:pt x="269" y="54"/>
                        <a:pt x="161" y="162"/>
                      </a:cubicBezTo>
                      <a:cubicBezTo>
                        <a:pt x="54" y="287"/>
                        <a:pt x="0" y="430"/>
                        <a:pt x="0" y="627"/>
                      </a:cubicBezTo>
                      <a:cubicBezTo>
                        <a:pt x="0" y="824"/>
                        <a:pt x="54" y="967"/>
                        <a:pt x="161" y="1092"/>
                      </a:cubicBezTo>
                      <a:cubicBezTo>
                        <a:pt x="269" y="1200"/>
                        <a:pt x="412" y="1253"/>
                        <a:pt x="591" y="1253"/>
                      </a:cubicBezTo>
                      <a:cubicBezTo>
                        <a:pt x="662" y="1253"/>
                        <a:pt x="716" y="1253"/>
                        <a:pt x="788" y="1235"/>
                      </a:cubicBezTo>
                      <a:cubicBezTo>
                        <a:pt x="841" y="1218"/>
                        <a:pt x="895" y="1200"/>
                        <a:pt x="949" y="1182"/>
                      </a:cubicBezTo>
                      <a:lnTo>
                        <a:pt x="949" y="1003"/>
                      </a:lnTo>
                      <a:cubicBezTo>
                        <a:pt x="895" y="1021"/>
                        <a:pt x="841" y="1057"/>
                        <a:pt x="788" y="1074"/>
                      </a:cubicBezTo>
                      <a:cubicBezTo>
                        <a:pt x="734" y="1092"/>
                        <a:pt x="680" y="1092"/>
                        <a:pt x="609" y="1092"/>
                      </a:cubicBezTo>
                      <a:cubicBezTo>
                        <a:pt x="484" y="1092"/>
                        <a:pt x="394" y="1057"/>
                        <a:pt x="322" y="967"/>
                      </a:cubicBezTo>
                      <a:cubicBezTo>
                        <a:pt x="251" y="895"/>
                        <a:pt x="215" y="770"/>
                        <a:pt x="215" y="627"/>
                      </a:cubicBezTo>
                      <a:cubicBezTo>
                        <a:pt x="215" y="484"/>
                        <a:pt x="251" y="377"/>
                        <a:pt x="322" y="287"/>
                      </a:cubicBezTo>
                      <a:cubicBezTo>
                        <a:pt x="394" y="198"/>
                        <a:pt x="484" y="162"/>
                        <a:pt x="609" y="162"/>
                      </a:cubicBezTo>
                      <a:cubicBezTo>
                        <a:pt x="680" y="162"/>
                        <a:pt x="734" y="180"/>
                        <a:pt x="788" y="198"/>
                      </a:cubicBezTo>
                      <a:cubicBezTo>
                        <a:pt x="841" y="198"/>
                        <a:pt x="895" y="233"/>
                        <a:pt x="949" y="251"/>
                      </a:cubicBezTo>
                      <a:lnTo>
                        <a:pt x="949" y="72"/>
                      </a:lnTo>
                      <a:cubicBezTo>
                        <a:pt x="895" y="54"/>
                        <a:pt x="841" y="37"/>
                        <a:pt x="788" y="19"/>
                      </a:cubicBezTo>
                      <a:cubicBezTo>
                        <a:pt x="734" y="1"/>
                        <a:pt x="662" y="1"/>
                        <a:pt x="609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2" name="Google Shape;832;p15"/>
                <p:cNvSpPr/>
                <p:nvPr/>
              </p:nvSpPr>
              <p:spPr>
                <a:xfrm>
                  <a:off x="2761775" y="3316950"/>
                  <a:ext cx="25075" cy="4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" h="1683" extrusionOk="0">
                      <a:moveTo>
                        <a:pt x="1" y="0"/>
                      </a:moveTo>
                      <a:lnTo>
                        <a:pt x="1" y="1682"/>
                      </a:lnTo>
                      <a:lnTo>
                        <a:pt x="197" y="1682"/>
                      </a:lnTo>
                      <a:lnTo>
                        <a:pt x="197" y="1002"/>
                      </a:lnTo>
                      <a:cubicBezTo>
                        <a:pt x="197" y="877"/>
                        <a:pt x="233" y="788"/>
                        <a:pt x="287" y="716"/>
                      </a:cubicBezTo>
                      <a:cubicBezTo>
                        <a:pt x="359" y="645"/>
                        <a:pt x="430" y="609"/>
                        <a:pt x="537" y="609"/>
                      </a:cubicBezTo>
                      <a:cubicBezTo>
                        <a:pt x="627" y="609"/>
                        <a:pt x="699" y="645"/>
                        <a:pt x="734" y="698"/>
                      </a:cubicBezTo>
                      <a:cubicBezTo>
                        <a:pt x="788" y="752"/>
                        <a:pt x="806" y="841"/>
                        <a:pt x="806" y="949"/>
                      </a:cubicBezTo>
                      <a:lnTo>
                        <a:pt x="806" y="1682"/>
                      </a:lnTo>
                      <a:lnTo>
                        <a:pt x="1003" y="1682"/>
                      </a:lnTo>
                      <a:lnTo>
                        <a:pt x="1003" y="949"/>
                      </a:lnTo>
                      <a:cubicBezTo>
                        <a:pt x="1003" y="788"/>
                        <a:pt x="967" y="662"/>
                        <a:pt x="895" y="573"/>
                      </a:cubicBezTo>
                      <a:cubicBezTo>
                        <a:pt x="824" y="484"/>
                        <a:pt x="716" y="448"/>
                        <a:pt x="591" y="448"/>
                      </a:cubicBezTo>
                      <a:cubicBezTo>
                        <a:pt x="502" y="448"/>
                        <a:pt x="430" y="466"/>
                        <a:pt x="359" y="501"/>
                      </a:cubicBezTo>
                      <a:cubicBezTo>
                        <a:pt x="305" y="537"/>
                        <a:pt x="251" y="591"/>
                        <a:pt x="197" y="662"/>
                      </a:cubicBezTo>
                      <a:lnTo>
                        <a:pt x="197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3" name="Google Shape;833;p15"/>
                <p:cNvSpPr/>
                <p:nvPr/>
              </p:nvSpPr>
              <p:spPr>
                <a:xfrm>
                  <a:off x="2791300" y="3328125"/>
                  <a:ext cx="25075" cy="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" h="1236" extrusionOk="0">
                      <a:moveTo>
                        <a:pt x="591" y="1"/>
                      </a:moveTo>
                      <a:cubicBezTo>
                        <a:pt x="502" y="1"/>
                        <a:pt x="430" y="19"/>
                        <a:pt x="377" y="54"/>
                      </a:cubicBezTo>
                      <a:cubicBezTo>
                        <a:pt x="305" y="90"/>
                        <a:pt x="251" y="144"/>
                        <a:pt x="198" y="215"/>
                      </a:cubicBezTo>
                      <a:lnTo>
                        <a:pt x="198" y="19"/>
                      </a:lnTo>
                      <a:lnTo>
                        <a:pt x="1" y="19"/>
                      </a:lnTo>
                      <a:lnTo>
                        <a:pt x="1" y="1235"/>
                      </a:lnTo>
                      <a:lnTo>
                        <a:pt x="198" y="1235"/>
                      </a:lnTo>
                      <a:lnTo>
                        <a:pt x="198" y="555"/>
                      </a:lnTo>
                      <a:cubicBezTo>
                        <a:pt x="198" y="430"/>
                        <a:pt x="233" y="341"/>
                        <a:pt x="287" y="269"/>
                      </a:cubicBezTo>
                      <a:cubicBezTo>
                        <a:pt x="359" y="198"/>
                        <a:pt x="448" y="162"/>
                        <a:pt x="538" y="162"/>
                      </a:cubicBezTo>
                      <a:cubicBezTo>
                        <a:pt x="627" y="162"/>
                        <a:pt x="699" y="198"/>
                        <a:pt x="752" y="251"/>
                      </a:cubicBezTo>
                      <a:cubicBezTo>
                        <a:pt x="788" y="305"/>
                        <a:pt x="806" y="394"/>
                        <a:pt x="806" y="502"/>
                      </a:cubicBezTo>
                      <a:lnTo>
                        <a:pt x="806" y="1235"/>
                      </a:lnTo>
                      <a:lnTo>
                        <a:pt x="1003" y="1235"/>
                      </a:lnTo>
                      <a:lnTo>
                        <a:pt x="1003" y="502"/>
                      </a:lnTo>
                      <a:cubicBezTo>
                        <a:pt x="1003" y="341"/>
                        <a:pt x="967" y="215"/>
                        <a:pt x="895" y="126"/>
                      </a:cubicBezTo>
                      <a:cubicBezTo>
                        <a:pt x="824" y="37"/>
                        <a:pt x="734" y="1"/>
                        <a:pt x="591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4" name="Google Shape;834;p15"/>
                <p:cNvSpPr/>
                <p:nvPr/>
              </p:nvSpPr>
              <p:spPr>
                <a:xfrm>
                  <a:off x="2819050" y="3328125"/>
                  <a:ext cx="27750" cy="3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" h="1254" extrusionOk="0">
                      <a:moveTo>
                        <a:pt x="591" y="162"/>
                      </a:moveTo>
                      <a:cubicBezTo>
                        <a:pt x="680" y="162"/>
                        <a:pt x="770" y="198"/>
                        <a:pt x="823" y="269"/>
                      </a:cubicBezTo>
                      <a:cubicBezTo>
                        <a:pt x="877" y="323"/>
                        <a:pt x="913" y="412"/>
                        <a:pt x="913" y="520"/>
                      </a:cubicBezTo>
                      <a:lnTo>
                        <a:pt x="215" y="520"/>
                      </a:lnTo>
                      <a:cubicBezTo>
                        <a:pt x="215" y="412"/>
                        <a:pt x="269" y="323"/>
                        <a:pt x="322" y="251"/>
                      </a:cubicBezTo>
                      <a:cubicBezTo>
                        <a:pt x="394" y="198"/>
                        <a:pt x="483" y="162"/>
                        <a:pt x="591" y="162"/>
                      </a:cubicBezTo>
                      <a:close/>
                      <a:moveTo>
                        <a:pt x="591" y="1"/>
                      </a:moveTo>
                      <a:cubicBezTo>
                        <a:pt x="412" y="1"/>
                        <a:pt x="269" y="54"/>
                        <a:pt x="161" y="180"/>
                      </a:cubicBezTo>
                      <a:cubicBezTo>
                        <a:pt x="54" y="287"/>
                        <a:pt x="0" y="448"/>
                        <a:pt x="0" y="645"/>
                      </a:cubicBezTo>
                      <a:cubicBezTo>
                        <a:pt x="0" y="824"/>
                        <a:pt x="54" y="985"/>
                        <a:pt x="161" y="1092"/>
                      </a:cubicBezTo>
                      <a:cubicBezTo>
                        <a:pt x="287" y="1200"/>
                        <a:pt x="430" y="1253"/>
                        <a:pt x="627" y="1253"/>
                      </a:cubicBezTo>
                      <a:cubicBezTo>
                        <a:pt x="698" y="1253"/>
                        <a:pt x="770" y="1253"/>
                        <a:pt x="841" y="1235"/>
                      </a:cubicBezTo>
                      <a:cubicBezTo>
                        <a:pt x="931" y="1218"/>
                        <a:pt x="1002" y="1200"/>
                        <a:pt x="1074" y="1164"/>
                      </a:cubicBezTo>
                      <a:lnTo>
                        <a:pt x="1074" y="985"/>
                      </a:lnTo>
                      <a:cubicBezTo>
                        <a:pt x="1002" y="1021"/>
                        <a:pt x="931" y="1039"/>
                        <a:pt x="859" y="1057"/>
                      </a:cubicBezTo>
                      <a:cubicBezTo>
                        <a:pt x="788" y="1074"/>
                        <a:pt x="716" y="1092"/>
                        <a:pt x="627" y="1092"/>
                      </a:cubicBezTo>
                      <a:cubicBezTo>
                        <a:pt x="501" y="1092"/>
                        <a:pt x="394" y="1057"/>
                        <a:pt x="322" y="985"/>
                      </a:cubicBezTo>
                      <a:cubicBezTo>
                        <a:pt x="251" y="913"/>
                        <a:pt x="215" y="806"/>
                        <a:pt x="215" y="681"/>
                      </a:cubicBezTo>
                      <a:lnTo>
                        <a:pt x="1110" y="681"/>
                      </a:lnTo>
                      <a:lnTo>
                        <a:pt x="1110" y="573"/>
                      </a:lnTo>
                      <a:cubicBezTo>
                        <a:pt x="1110" y="394"/>
                        <a:pt x="1074" y="251"/>
                        <a:pt x="967" y="162"/>
                      </a:cubicBezTo>
                      <a:cubicBezTo>
                        <a:pt x="877" y="54"/>
                        <a:pt x="752" y="1"/>
                        <a:pt x="591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5" name="Google Shape;835;p15"/>
                <p:cNvSpPr/>
                <p:nvPr/>
              </p:nvSpPr>
              <p:spPr>
                <a:xfrm>
                  <a:off x="2847225" y="3320075"/>
                  <a:ext cx="18825" cy="3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" h="1558" extrusionOk="0">
                      <a:moveTo>
                        <a:pt x="144" y="1"/>
                      </a:moveTo>
                      <a:lnTo>
                        <a:pt x="144" y="341"/>
                      </a:lnTo>
                      <a:lnTo>
                        <a:pt x="1" y="341"/>
                      </a:lnTo>
                      <a:lnTo>
                        <a:pt x="1" y="502"/>
                      </a:lnTo>
                      <a:lnTo>
                        <a:pt x="144" y="502"/>
                      </a:lnTo>
                      <a:lnTo>
                        <a:pt x="144" y="1146"/>
                      </a:lnTo>
                      <a:cubicBezTo>
                        <a:pt x="144" y="1307"/>
                        <a:pt x="162" y="1414"/>
                        <a:pt x="233" y="1468"/>
                      </a:cubicBezTo>
                      <a:cubicBezTo>
                        <a:pt x="287" y="1522"/>
                        <a:pt x="394" y="1557"/>
                        <a:pt x="537" y="1557"/>
                      </a:cubicBezTo>
                      <a:lnTo>
                        <a:pt x="752" y="1557"/>
                      </a:lnTo>
                      <a:lnTo>
                        <a:pt x="752" y="1379"/>
                      </a:lnTo>
                      <a:lnTo>
                        <a:pt x="537" y="1379"/>
                      </a:lnTo>
                      <a:cubicBezTo>
                        <a:pt x="466" y="1379"/>
                        <a:pt x="412" y="1379"/>
                        <a:pt x="376" y="1343"/>
                      </a:cubicBezTo>
                      <a:cubicBezTo>
                        <a:pt x="359" y="1307"/>
                        <a:pt x="341" y="1253"/>
                        <a:pt x="341" y="1146"/>
                      </a:cubicBezTo>
                      <a:lnTo>
                        <a:pt x="341" y="502"/>
                      </a:lnTo>
                      <a:lnTo>
                        <a:pt x="752" y="502"/>
                      </a:lnTo>
                      <a:lnTo>
                        <a:pt x="752" y="341"/>
                      </a:lnTo>
                      <a:lnTo>
                        <a:pt x="341" y="341"/>
                      </a:lnTo>
                      <a:lnTo>
                        <a:pt x="341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6" name="Google Shape;836;p15"/>
                <p:cNvSpPr/>
                <p:nvPr/>
              </p:nvSpPr>
              <p:spPr>
                <a:xfrm>
                  <a:off x="2865125" y="3316950"/>
                  <a:ext cx="4950" cy="4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" h="1683" extrusionOk="0">
                      <a:moveTo>
                        <a:pt x="0" y="0"/>
                      </a:moveTo>
                      <a:lnTo>
                        <a:pt x="0" y="251"/>
                      </a:lnTo>
                      <a:lnTo>
                        <a:pt x="197" y="251"/>
                      </a:lnTo>
                      <a:lnTo>
                        <a:pt x="197" y="0"/>
                      </a:lnTo>
                      <a:close/>
                      <a:moveTo>
                        <a:pt x="0" y="466"/>
                      </a:moveTo>
                      <a:lnTo>
                        <a:pt x="0" y="1682"/>
                      </a:lnTo>
                      <a:lnTo>
                        <a:pt x="197" y="1682"/>
                      </a:lnTo>
                      <a:lnTo>
                        <a:pt x="197" y="466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7" name="Google Shape;837;p15"/>
                <p:cNvSpPr/>
                <p:nvPr/>
              </p:nvSpPr>
              <p:spPr>
                <a:xfrm>
                  <a:off x="2875425" y="3328575"/>
                  <a:ext cx="25075" cy="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" h="1236" extrusionOk="0">
                      <a:moveTo>
                        <a:pt x="0" y="1"/>
                      </a:moveTo>
                      <a:lnTo>
                        <a:pt x="0" y="734"/>
                      </a:lnTo>
                      <a:cubicBezTo>
                        <a:pt x="0" y="895"/>
                        <a:pt x="36" y="1021"/>
                        <a:pt x="107" y="1110"/>
                      </a:cubicBezTo>
                      <a:cubicBezTo>
                        <a:pt x="179" y="1200"/>
                        <a:pt x="286" y="1235"/>
                        <a:pt x="429" y="1235"/>
                      </a:cubicBezTo>
                      <a:cubicBezTo>
                        <a:pt x="501" y="1235"/>
                        <a:pt x="591" y="1217"/>
                        <a:pt x="644" y="1182"/>
                      </a:cubicBezTo>
                      <a:cubicBezTo>
                        <a:pt x="716" y="1146"/>
                        <a:pt x="769" y="1092"/>
                        <a:pt x="805" y="1021"/>
                      </a:cubicBezTo>
                      <a:lnTo>
                        <a:pt x="805" y="1217"/>
                      </a:lnTo>
                      <a:lnTo>
                        <a:pt x="1002" y="1217"/>
                      </a:lnTo>
                      <a:lnTo>
                        <a:pt x="1002" y="1"/>
                      </a:lnTo>
                      <a:lnTo>
                        <a:pt x="805" y="1"/>
                      </a:lnTo>
                      <a:lnTo>
                        <a:pt x="805" y="681"/>
                      </a:lnTo>
                      <a:cubicBezTo>
                        <a:pt x="805" y="806"/>
                        <a:pt x="787" y="895"/>
                        <a:pt x="716" y="967"/>
                      </a:cubicBezTo>
                      <a:cubicBezTo>
                        <a:pt x="662" y="1039"/>
                        <a:pt x="573" y="1074"/>
                        <a:pt x="465" y="1074"/>
                      </a:cubicBezTo>
                      <a:cubicBezTo>
                        <a:pt x="376" y="1074"/>
                        <a:pt x="304" y="1039"/>
                        <a:pt x="268" y="985"/>
                      </a:cubicBezTo>
                      <a:cubicBezTo>
                        <a:pt x="233" y="931"/>
                        <a:pt x="197" y="842"/>
                        <a:pt x="197" y="734"/>
                      </a:cubicBezTo>
                      <a:lnTo>
                        <a:pt x="197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8" name="Google Shape;838;p15"/>
                <p:cNvSpPr/>
                <p:nvPr/>
              </p:nvSpPr>
              <p:spPr>
                <a:xfrm>
                  <a:off x="2905375" y="3328125"/>
                  <a:ext cx="43875" cy="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5" h="1236" extrusionOk="0">
                      <a:moveTo>
                        <a:pt x="592" y="1"/>
                      </a:moveTo>
                      <a:cubicBezTo>
                        <a:pt x="502" y="1"/>
                        <a:pt x="430" y="19"/>
                        <a:pt x="359" y="54"/>
                      </a:cubicBezTo>
                      <a:cubicBezTo>
                        <a:pt x="305" y="90"/>
                        <a:pt x="252" y="144"/>
                        <a:pt x="198" y="215"/>
                      </a:cubicBezTo>
                      <a:lnTo>
                        <a:pt x="198" y="19"/>
                      </a:lnTo>
                      <a:lnTo>
                        <a:pt x="1" y="19"/>
                      </a:lnTo>
                      <a:lnTo>
                        <a:pt x="1" y="1235"/>
                      </a:lnTo>
                      <a:lnTo>
                        <a:pt x="198" y="1235"/>
                      </a:lnTo>
                      <a:lnTo>
                        <a:pt x="198" y="555"/>
                      </a:lnTo>
                      <a:cubicBezTo>
                        <a:pt x="198" y="430"/>
                        <a:pt x="234" y="341"/>
                        <a:pt x="287" y="269"/>
                      </a:cubicBezTo>
                      <a:cubicBezTo>
                        <a:pt x="359" y="198"/>
                        <a:pt x="430" y="162"/>
                        <a:pt x="538" y="162"/>
                      </a:cubicBezTo>
                      <a:cubicBezTo>
                        <a:pt x="609" y="162"/>
                        <a:pt x="681" y="198"/>
                        <a:pt x="717" y="251"/>
                      </a:cubicBezTo>
                      <a:cubicBezTo>
                        <a:pt x="753" y="305"/>
                        <a:pt x="788" y="394"/>
                        <a:pt x="788" y="502"/>
                      </a:cubicBezTo>
                      <a:lnTo>
                        <a:pt x="788" y="1235"/>
                      </a:lnTo>
                      <a:lnTo>
                        <a:pt x="985" y="1235"/>
                      </a:lnTo>
                      <a:lnTo>
                        <a:pt x="985" y="555"/>
                      </a:lnTo>
                      <a:cubicBezTo>
                        <a:pt x="985" y="430"/>
                        <a:pt x="1003" y="341"/>
                        <a:pt x="1075" y="269"/>
                      </a:cubicBezTo>
                      <a:cubicBezTo>
                        <a:pt x="1128" y="198"/>
                        <a:pt x="1200" y="162"/>
                        <a:pt x="1307" y="162"/>
                      </a:cubicBezTo>
                      <a:cubicBezTo>
                        <a:pt x="1397" y="162"/>
                        <a:pt x="1450" y="198"/>
                        <a:pt x="1504" y="251"/>
                      </a:cubicBezTo>
                      <a:cubicBezTo>
                        <a:pt x="1540" y="305"/>
                        <a:pt x="1558" y="394"/>
                        <a:pt x="1558" y="502"/>
                      </a:cubicBezTo>
                      <a:lnTo>
                        <a:pt x="1558" y="1235"/>
                      </a:lnTo>
                      <a:lnTo>
                        <a:pt x="1755" y="1235"/>
                      </a:lnTo>
                      <a:lnTo>
                        <a:pt x="1755" y="502"/>
                      </a:lnTo>
                      <a:cubicBezTo>
                        <a:pt x="1755" y="341"/>
                        <a:pt x="1719" y="215"/>
                        <a:pt x="1647" y="126"/>
                      </a:cubicBezTo>
                      <a:cubicBezTo>
                        <a:pt x="1594" y="37"/>
                        <a:pt x="1486" y="1"/>
                        <a:pt x="1361" y="1"/>
                      </a:cubicBezTo>
                      <a:cubicBezTo>
                        <a:pt x="1272" y="1"/>
                        <a:pt x="1200" y="19"/>
                        <a:pt x="1128" y="54"/>
                      </a:cubicBezTo>
                      <a:cubicBezTo>
                        <a:pt x="1057" y="108"/>
                        <a:pt x="1003" y="162"/>
                        <a:pt x="949" y="251"/>
                      </a:cubicBezTo>
                      <a:cubicBezTo>
                        <a:pt x="914" y="180"/>
                        <a:pt x="878" y="108"/>
                        <a:pt x="806" y="72"/>
                      </a:cubicBezTo>
                      <a:cubicBezTo>
                        <a:pt x="753" y="19"/>
                        <a:pt x="681" y="1"/>
                        <a:pt x="592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9" name="Google Shape;839;p15"/>
                <p:cNvSpPr/>
                <p:nvPr/>
              </p:nvSpPr>
              <p:spPr>
                <a:xfrm>
                  <a:off x="2770275" y="3388975"/>
                  <a:ext cx="48800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2" h="2685" extrusionOk="0">
                      <a:moveTo>
                        <a:pt x="1200" y="323"/>
                      </a:moveTo>
                      <a:lnTo>
                        <a:pt x="1200" y="1754"/>
                      </a:lnTo>
                      <a:lnTo>
                        <a:pt x="287" y="1754"/>
                      </a:lnTo>
                      <a:lnTo>
                        <a:pt x="1200" y="323"/>
                      </a:lnTo>
                      <a:close/>
                      <a:moveTo>
                        <a:pt x="1110" y="0"/>
                      </a:moveTo>
                      <a:lnTo>
                        <a:pt x="1" y="1700"/>
                      </a:lnTo>
                      <a:lnTo>
                        <a:pt x="1" y="2041"/>
                      </a:lnTo>
                      <a:lnTo>
                        <a:pt x="1200" y="2041"/>
                      </a:lnTo>
                      <a:lnTo>
                        <a:pt x="1200" y="2685"/>
                      </a:lnTo>
                      <a:lnTo>
                        <a:pt x="1558" y="2685"/>
                      </a:lnTo>
                      <a:lnTo>
                        <a:pt x="1558" y="2041"/>
                      </a:lnTo>
                      <a:lnTo>
                        <a:pt x="1951" y="2041"/>
                      </a:lnTo>
                      <a:lnTo>
                        <a:pt x="1951" y="1754"/>
                      </a:lnTo>
                      <a:lnTo>
                        <a:pt x="1558" y="1754"/>
                      </a:lnTo>
                      <a:lnTo>
                        <a:pt x="1558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0" name="Google Shape;840;p15"/>
                <p:cNvSpPr/>
                <p:nvPr/>
              </p:nvSpPr>
              <p:spPr>
                <a:xfrm>
                  <a:off x="2822625" y="3388075"/>
                  <a:ext cx="43875" cy="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5" h="2757" extrusionOk="0">
                      <a:moveTo>
                        <a:pt x="806" y="1"/>
                      </a:moveTo>
                      <a:cubicBezTo>
                        <a:pt x="698" y="1"/>
                        <a:pt x="591" y="1"/>
                        <a:pt x="466" y="19"/>
                      </a:cubicBezTo>
                      <a:cubicBezTo>
                        <a:pt x="358" y="36"/>
                        <a:pt x="215" y="72"/>
                        <a:pt x="90" y="108"/>
                      </a:cubicBezTo>
                      <a:lnTo>
                        <a:pt x="90" y="430"/>
                      </a:lnTo>
                      <a:cubicBezTo>
                        <a:pt x="215" y="376"/>
                        <a:pt x="340" y="359"/>
                        <a:pt x="466" y="323"/>
                      </a:cubicBezTo>
                      <a:cubicBezTo>
                        <a:pt x="573" y="305"/>
                        <a:pt x="680" y="305"/>
                        <a:pt x="770" y="305"/>
                      </a:cubicBezTo>
                      <a:cubicBezTo>
                        <a:pt x="967" y="305"/>
                        <a:pt x="1092" y="341"/>
                        <a:pt x="1199" y="412"/>
                      </a:cubicBezTo>
                      <a:cubicBezTo>
                        <a:pt x="1289" y="484"/>
                        <a:pt x="1343" y="591"/>
                        <a:pt x="1343" y="716"/>
                      </a:cubicBezTo>
                      <a:cubicBezTo>
                        <a:pt x="1343" y="860"/>
                        <a:pt x="1289" y="967"/>
                        <a:pt x="1199" y="1039"/>
                      </a:cubicBezTo>
                      <a:cubicBezTo>
                        <a:pt x="1110" y="1092"/>
                        <a:pt x="967" y="1128"/>
                        <a:pt x="788" y="1128"/>
                      </a:cubicBezTo>
                      <a:lnTo>
                        <a:pt x="466" y="1128"/>
                      </a:lnTo>
                      <a:lnTo>
                        <a:pt x="466" y="1432"/>
                      </a:lnTo>
                      <a:lnTo>
                        <a:pt x="770" y="1432"/>
                      </a:lnTo>
                      <a:cubicBezTo>
                        <a:pt x="967" y="1432"/>
                        <a:pt x="1128" y="1486"/>
                        <a:pt x="1235" y="1575"/>
                      </a:cubicBezTo>
                      <a:cubicBezTo>
                        <a:pt x="1343" y="1647"/>
                        <a:pt x="1396" y="1772"/>
                        <a:pt x="1396" y="1933"/>
                      </a:cubicBezTo>
                      <a:cubicBezTo>
                        <a:pt x="1396" y="2112"/>
                        <a:pt x="1343" y="2238"/>
                        <a:pt x="1217" y="2327"/>
                      </a:cubicBezTo>
                      <a:cubicBezTo>
                        <a:pt x="1110" y="2417"/>
                        <a:pt x="931" y="2452"/>
                        <a:pt x="698" y="2452"/>
                      </a:cubicBezTo>
                      <a:cubicBezTo>
                        <a:pt x="573" y="2452"/>
                        <a:pt x="448" y="2452"/>
                        <a:pt x="340" y="2417"/>
                      </a:cubicBezTo>
                      <a:cubicBezTo>
                        <a:pt x="215" y="2381"/>
                        <a:pt x="108" y="2345"/>
                        <a:pt x="0" y="2291"/>
                      </a:cubicBezTo>
                      <a:lnTo>
                        <a:pt x="0" y="2631"/>
                      </a:lnTo>
                      <a:cubicBezTo>
                        <a:pt x="126" y="2685"/>
                        <a:pt x="251" y="2703"/>
                        <a:pt x="376" y="2739"/>
                      </a:cubicBezTo>
                      <a:cubicBezTo>
                        <a:pt x="484" y="2757"/>
                        <a:pt x="609" y="2757"/>
                        <a:pt x="716" y="2757"/>
                      </a:cubicBezTo>
                      <a:cubicBezTo>
                        <a:pt x="1056" y="2757"/>
                        <a:pt x="1307" y="2685"/>
                        <a:pt x="1486" y="2542"/>
                      </a:cubicBezTo>
                      <a:cubicBezTo>
                        <a:pt x="1665" y="2399"/>
                        <a:pt x="1754" y="2202"/>
                        <a:pt x="1754" y="1933"/>
                      </a:cubicBezTo>
                      <a:cubicBezTo>
                        <a:pt x="1754" y="1772"/>
                        <a:pt x="1718" y="1611"/>
                        <a:pt x="1611" y="1504"/>
                      </a:cubicBezTo>
                      <a:cubicBezTo>
                        <a:pt x="1521" y="1379"/>
                        <a:pt x="1378" y="1307"/>
                        <a:pt x="1217" y="1271"/>
                      </a:cubicBezTo>
                      <a:cubicBezTo>
                        <a:pt x="1360" y="1235"/>
                        <a:pt x="1486" y="1164"/>
                        <a:pt x="1575" y="1056"/>
                      </a:cubicBezTo>
                      <a:cubicBezTo>
                        <a:pt x="1665" y="967"/>
                        <a:pt x="1700" y="842"/>
                        <a:pt x="1700" y="681"/>
                      </a:cubicBezTo>
                      <a:cubicBezTo>
                        <a:pt x="1700" y="466"/>
                        <a:pt x="1629" y="305"/>
                        <a:pt x="1468" y="180"/>
                      </a:cubicBezTo>
                      <a:cubicBezTo>
                        <a:pt x="1307" y="54"/>
                        <a:pt x="1092" y="1"/>
                        <a:pt x="806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1" name="Google Shape;841;p15"/>
                <p:cNvSpPr/>
                <p:nvPr/>
              </p:nvSpPr>
              <p:spPr>
                <a:xfrm>
                  <a:off x="3145625" y="3116075"/>
                  <a:ext cx="39850" cy="6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4" h="2667" extrusionOk="0">
                      <a:moveTo>
                        <a:pt x="645" y="0"/>
                      </a:moveTo>
                      <a:lnTo>
                        <a:pt x="1" y="126"/>
                      </a:lnTo>
                      <a:lnTo>
                        <a:pt x="1" y="448"/>
                      </a:lnTo>
                      <a:lnTo>
                        <a:pt x="645" y="323"/>
                      </a:lnTo>
                      <a:lnTo>
                        <a:pt x="645" y="2363"/>
                      </a:lnTo>
                      <a:lnTo>
                        <a:pt x="54" y="2363"/>
                      </a:lnTo>
                      <a:lnTo>
                        <a:pt x="54" y="2667"/>
                      </a:lnTo>
                      <a:lnTo>
                        <a:pt x="1593" y="2667"/>
                      </a:lnTo>
                      <a:lnTo>
                        <a:pt x="1593" y="2363"/>
                      </a:lnTo>
                      <a:lnTo>
                        <a:pt x="1003" y="2363"/>
                      </a:lnTo>
                      <a:lnTo>
                        <a:pt x="1003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2" name="Google Shape;842;p15"/>
                <p:cNvSpPr/>
                <p:nvPr/>
              </p:nvSpPr>
              <p:spPr>
                <a:xfrm>
                  <a:off x="3191250" y="3114725"/>
                  <a:ext cx="46575" cy="6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3" h="2775" extrusionOk="0">
                      <a:moveTo>
                        <a:pt x="932" y="287"/>
                      </a:moveTo>
                      <a:cubicBezTo>
                        <a:pt x="1128" y="287"/>
                        <a:pt x="1254" y="377"/>
                        <a:pt x="1361" y="555"/>
                      </a:cubicBezTo>
                      <a:cubicBezTo>
                        <a:pt x="1450" y="752"/>
                        <a:pt x="1486" y="1021"/>
                        <a:pt x="1486" y="1379"/>
                      </a:cubicBezTo>
                      <a:cubicBezTo>
                        <a:pt x="1486" y="1754"/>
                        <a:pt x="1450" y="2023"/>
                        <a:pt x="1361" y="2220"/>
                      </a:cubicBezTo>
                      <a:cubicBezTo>
                        <a:pt x="1254" y="2399"/>
                        <a:pt x="1128" y="2488"/>
                        <a:pt x="932" y="2488"/>
                      </a:cubicBezTo>
                      <a:cubicBezTo>
                        <a:pt x="753" y="2488"/>
                        <a:pt x="609" y="2399"/>
                        <a:pt x="520" y="2220"/>
                      </a:cubicBezTo>
                      <a:cubicBezTo>
                        <a:pt x="413" y="2023"/>
                        <a:pt x="377" y="1754"/>
                        <a:pt x="377" y="1379"/>
                      </a:cubicBezTo>
                      <a:cubicBezTo>
                        <a:pt x="377" y="1021"/>
                        <a:pt x="413" y="752"/>
                        <a:pt x="520" y="555"/>
                      </a:cubicBezTo>
                      <a:cubicBezTo>
                        <a:pt x="609" y="377"/>
                        <a:pt x="753" y="287"/>
                        <a:pt x="932" y="287"/>
                      </a:cubicBezTo>
                      <a:close/>
                      <a:moveTo>
                        <a:pt x="932" y="1"/>
                      </a:moveTo>
                      <a:cubicBezTo>
                        <a:pt x="627" y="1"/>
                        <a:pt x="413" y="126"/>
                        <a:pt x="252" y="359"/>
                      </a:cubicBezTo>
                      <a:cubicBezTo>
                        <a:pt x="90" y="591"/>
                        <a:pt x="1" y="931"/>
                        <a:pt x="1" y="1379"/>
                      </a:cubicBezTo>
                      <a:cubicBezTo>
                        <a:pt x="1" y="1844"/>
                        <a:pt x="90" y="2184"/>
                        <a:pt x="252" y="2417"/>
                      </a:cubicBezTo>
                      <a:cubicBezTo>
                        <a:pt x="413" y="2649"/>
                        <a:pt x="627" y="2774"/>
                        <a:pt x="932" y="2774"/>
                      </a:cubicBezTo>
                      <a:cubicBezTo>
                        <a:pt x="1236" y="2774"/>
                        <a:pt x="1468" y="2649"/>
                        <a:pt x="1612" y="2417"/>
                      </a:cubicBezTo>
                      <a:cubicBezTo>
                        <a:pt x="1773" y="2184"/>
                        <a:pt x="1862" y="1844"/>
                        <a:pt x="1862" y="1379"/>
                      </a:cubicBezTo>
                      <a:cubicBezTo>
                        <a:pt x="1862" y="931"/>
                        <a:pt x="1773" y="591"/>
                        <a:pt x="1612" y="359"/>
                      </a:cubicBezTo>
                      <a:cubicBezTo>
                        <a:pt x="1468" y="126"/>
                        <a:pt x="1236" y="1"/>
                        <a:pt x="932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3" name="Google Shape;843;p15"/>
                <p:cNvSpPr/>
                <p:nvPr/>
              </p:nvSpPr>
              <p:spPr>
                <a:xfrm>
                  <a:off x="3245400" y="3116075"/>
                  <a:ext cx="39825" cy="6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3" h="2667" extrusionOk="0">
                      <a:moveTo>
                        <a:pt x="645" y="0"/>
                      </a:moveTo>
                      <a:lnTo>
                        <a:pt x="0" y="126"/>
                      </a:lnTo>
                      <a:lnTo>
                        <a:pt x="0" y="448"/>
                      </a:lnTo>
                      <a:lnTo>
                        <a:pt x="645" y="323"/>
                      </a:lnTo>
                      <a:lnTo>
                        <a:pt x="645" y="2363"/>
                      </a:lnTo>
                      <a:lnTo>
                        <a:pt x="54" y="2363"/>
                      </a:lnTo>
                      <a:lnTo>
                        <a:pt x="54" y="2667"/>
                      </a:lnTo>
                      <a:lnTo>
                        <a:pt x="1593" y="2667"/>
                      </a:lnTo>
                      <a:lnTo>
                        <a:pt x="1593" y="2363"/>
                      </a:lnTo>
                      <a:lnTo>
                        <a:pt x="1002" y="2363"/>
                      </a:lnTo>
                      <a:lnTo>
                        <a:pt x="1002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4" name="Google Shape;844;p15"/>
                <p:cNvSpPr/>
                <p:nvPr/>
              </p:nvSpPr>
              <p:spPr>
                <a:xfrm>
                  <a:off x="3156825" y="3223000"/>
                  <a:ext cx="59075" cy="6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3" h="2631" extrusionOk="0">
                      <a:moveTo>
                        <a:pt x="1342" y="448"/>
                      </a:moveTo>
                      <a:cubicBezTo>
                        <a:pt x="1432" y="466"/>
                        <a:pt x="1485" y="501"/>
                        <a:pt x="1539" y="555"/>
                      </a:cubicBezTo>
                      <a:cubicBezTo>
                        <a:pt x="1593" y="609"/>
                        <a:pt x="1611" y="680"/>
                        <a:pt x="1611" y="770"/>
                      </a:cubicBezTo>
                      <a:cubicBezTo>
                        <a:pt x="1611" y="841"/>
                        <a:pt x="1593" y="913"/>
                        <a:pt x="1557" y="967"/>
                      </a:cubicBezTo>
                      <a:cubicBezTo>
                        <a:pt x="1521" y="1020"/>
                        <a:pt x="1467" y="1056"/>
                        <a:pt x="1414" y="1074"/>
                      </a:cubicBezTo>
                      <a:cubicBezTo>
                        <a:pt x="1342" y="1092"/>
                        <a:pt x="1181" y="1110"/>
                        <a:pt x="931" y="1110"/>
                      </a:cubicBezTo>
                      <a:lnTo>
                        <a:pt x="537" y="1110"/>
                      </a:lnTo>
                      <a:lnTo>
                        <a:pt x="537" y="448"/>
                      </a:lnTo>
                      <a:close/>
                      <a:moveTo>
                        <a:pt x="0" y="0"/>
                      </a:moveTo>
                      <a:lnTo>
                        <a:pt x="0" y="2631"/>
                      </a:lnTo>
                      <a:lnTo>
                        <a:pt x="537" y="2631"/>
                      </a:lnTo>
                      <a:lnTo>
                        <a:pt x="537" y="1521"/>
                      </a:lnTo>
                      <a:lnTo>
                        <a:pt x="644" y="1521"/>
                      </a:lnTo>
                      <a:cubicBezTo>
                        <a:pt x="770" y="1521"/>
                        <a:pt x="859" y="1539"/>
                        <a:pt x="913" y="1557"/>
                      </a:cubicBezTo>
                      <a:cubicBezTo>
                        <a:pt x="966" y="1575"/>
                        <a:pt x="1020" y="1611"/>
                        <a:pt x="1074" y="1665"/>
                      </a:cubicBezTo>
                      <a:cubicBezTo>
                        <a:pt x="1127" y="1718"/>
                        <a:pt x="1217" y="1844"/>
                        <a:pt x="1342" y="2058"/>
                      </a:cubicBezTo>
                      <a:lnTo>
                        <a:pt x="1736" y="2631"/>
                      </a:lnTo>
                      <a:lnTo>
                        <a:pt x="2362" y="2631"/>
                      </a:lnTo>
                      <a:lnTo>
                        <a:pt x="2040" y="2112"/>
                      </a:lnTo>
                      <a:cubicBezTo>
                        <a:pt x="1915" y="1915"/>
                        <a:pt x="1825" y="1772"/>
                        <a:pt x="1736" y="1682"/>
                      </a:cubicBezTo>
                      <a:cubicBezTo>
                        <a:pt x="1664" y="1611"/>
                        <a:pt x="1575" y="1539"/>
                        <a:pt x="1467" y="1468"/>
                      </a:cubicBezTo>
                      <a:cubicBezTo>
                        <a:pt x="1700" y="1432"/>
                        <a:pt x="1861" y="1360"/>
                        <a:pt x="1986" y="1217"/>
                      </a:cubicBezTo>
                      <a:cubicBezTo>
                        <a:pt x="2094" y="1092"/>
                        <a:pt x="2147" y="931"/>
                        <a:pt x="2147" y="734"/>
                      </a:cubicBezTo>
                      <a:cubicBezTo>
                        <a:pt x="2147" y="573"/>
                        <a:pt x="2112" y="448"/>
                        <a:pt x="2040" y="322"/>
                      </a:cubicBezTo>
                      <a:cubicBezTo>
                        <a:pt x="1969" y="197"/>
                        <a:pt x="1861" y="126"/>
                        <a:pt x="1736" y="72"/>
                      </a:cubicBezTo>
                      <a:cubicBezTo>
                        <a:pt x="1611" y="18"/>
                        <a:pt x="1396" y="0"/>
                        <a:pt x="1127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5" name="Google Shape;845;p15"/>
                <p:cNvSpPr/>
                <p:nvPr/>
              </p:nvSpPr>
              <p:spPr>
                <a:xfrm>
                  <a:off x="3221675" y="3240900"/>
                  <a:ext cx="43425" cy="48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7" h="1951" extrusionOk="0">
                      <a:moveTo>
                        <a:pt x="1" y="0"/>
                      </a:moveTo>
                      <a:lnTo>
                        <a:pt x="1" y="1217"/>
                      </a:lnTo>
                      <a:cubicBezTo>
                        <a:pt x="1" y="1396"/>
                        <a:pt x="19" y="1521"/>
                        <a:pt x="72" y="1629"/>
                      </a:cubicBezTo>
                      <a:cubicBezTo>
                        <a:pt x="126" y="1736"/>
                        <a:pt x="198" y="1808"/>
                        <a:pt x="287" y="1861"/>
                      </a:cubicBezTo>
                      <a:cubicBezTo>
                        <a:pt x="395" y="1915"/>
                        <a:pt x="502" y="1951"/>
                        <a:pt x="627" y="1951"/>
                      </a:cubicBezTo>
                      <a:cubicBezTo>
                        <a:pt x="752" y="1951"/>
                        <a:pt x="878" y="1915"/>
                        <a:pt x="985" y="1861"/>
                      </a:cubicBezTo>
                      <a:cubicBezTo>
                        <a:pt x="1110" y="1808"/>
                        <a:pt x="1200" y="1718"/>
                        <a:pt x="1271" y="1629"/>
                      </a:cubicBezTo>
                      <a:lnTo>
                        <a:pt x="1271" y="1915"/>
                      </a:lnTo>
                      <a:lnTo>
                        <a:pt x="1737" y="1915"/>
                      </a:lnTo>
                      <a:lnTo>
                        <a:pt x="1737" y="0"/>
                      </a:lnTo>
                      <a:lnTo>
                        <a:pt x="1236" y="0"/>
                      </a:lnTo>
                      <a:lnTo>
                        <a:pt x="1236" y="805"/>
                      </a:lnTo>
                      <a:cubicBezTo>
                        <a:pt x="1236" y="1074"/>
                        <a:pt x="1218" y="1253"/>
                        <a:pt x="1200" y="1324"/>
                      </a:cubicBezTo>
                      <a:cubicBezTo>
                        <a:pt x="1164" y="1396"/>
                        <a:pt x="1128" y="1450"/>
                        <a:pt x="1057" y="1503"/>
                      </a:cubicBezTo>
                      <a:cubicBezTo>
                        <a:pt x="985" y="1539"/>
                        <a:pt x="914" y="1575"/>
                        <a:pt x="824" y="1575"/>
                      </a:cubicBezTo>
                      <a:cubicBezTo>
                        <a:pt x="752" y="1575"/>
                        <a:pt x="681" y="1557"/>
                        <a:pt x="627" y="1521"/>
                      </a:cubicBezTo>
                      <a:cubicBezTo>
                        <a:pt x="591" y="1485"/>
                        <a:pt x="556" y="1432"/>
                        <a:pt x="538" y="1378"/>
                      </a:cubicBezTo>
                      <a:cubicBezTo>
                        <a:pt x="520" y="1307"/>
                        <a:pt x="502" y="1145"/>
                        <a:pt x="502" y="877"/>
                      </a:cubicBezTo>
                      <a:lnTo>
                        <a:pt x="502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6" name="Google Shape;846;p15"/>
                <p:cNvSpPr/>
                <p:nvPr/>
              </p:nvSpPr>
              <p:spPr>
                <a:xfrm>
                  <a:off x="3097750" y="3328125"/>
                  <a:ext cx="17475" cy="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1236" extrusionOk="0">
                      <a:moveTo>
                        <a:pt x="609" y="1"/>
                      </a:moveTo>
                      <a:cubicBezTo>
                        <a:pt x="502" y="1"/>
                        <a:pt x="430" y="19"/>
                        <a:pt x="359" y="54"/>
                      </a:cubicBezTo>
                      <a:cubicBezTo>
                        <a:pt x="287" y="90"/>
                        <a:pt x="234" y="144"/>
                        <a:pt x="198" y="215"/>
                      </a:cubicBezTo>
                      <a:lnTo>
                        <a:pt x="198" y="19"/>
                      </a:lnTo>
                      <a:lnTo>
                        <a:pt x="1" y="19"/>
                      </a:lnTo>
                      <a:lnTo>
                        <a:pt x="1" y="1235"/>
                      </a:lnTo>
                      <a:lnTo>
                        <a:pt x="198" y="1235"/>
                      </a:lnTo>
                      <a:lnTo>
                        <a:pt x="198" y="591"/>
                      </a:lnTo>
                      <a:cubicBezTo>
                        <a:pt x="198" y="466"/>
                        <a:pt x="234" y="359"/>
                        <a:pt x="287" y="287"/>
                      </a:cubicBezTo>
                      <a:cubicBezTo>
                        <a:pt x="341" y="215"/>
                        <a:pt x="430" y="180"/>
                        <a:pt x="538" y="180"/>
                      </a:cubicBezTo>
                      <a:lnTo>
                        <a:pt x="627" y="180"/>
                      </a:lnTo>
                      <a:cubicBezTo>
                        <a:pt x="663" y="198"/>
                        <a:pt x="681" y="198"/>
                        <a:pt x="699" y="215"/>
                      </a:cubicBezTo>
                      <a:lnTo>
                        <a:pt x="699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7" name="Google Shape;847;p15"/>
                <p:cNvSpPr/>
                <p:nvPr/>
              </p:nvSpPr>
              <p:spPr>
                <a:xfrm>
                  <a:off x="3114325" y="3328575"/>
                  <a:ext cx="25075" cy="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" h="1236" extrusionOk="0">
                      <a:moveTo>
                        <a:pt x="0" y="1"/>
                      </a:moveTo>
                      <a:lnTo>
                        <a:pt x="0" y="734"/>
                      </a:lnTo>
                      <a:cubicBezTo>
                        <a:pt x="0" y="895"/>
                        <a:pt x="36" y="1021"/>
                        <a:pt x="107" y="1110"/>
                      </a:cubicBezTo>
                      <a:cubicBezTo>
                        <a:pt x="179" y="1200"/>
                        <a:pt x="286" y="1235"/>
                        <a:pt x="430" y="1235"/>
                      </a:cubicBezTo>
                      <a:cubicBezTo>
                        <a:pt x="501" y="1235"/>
                        <a:pt x="573" y="1217"/>
                        <a:pt x="644" y="1182"/>
                      </a:cubicBezTo>
                      <a:cubicBezTo>
                        <a:pt x="716" y="1146"/>
                        <a:pt x="770" y="1092"/>
                        <a:pt x="805" y="1021"/>
                      </a:cubicBezTo>
                      <a:lnTo>
                        <a:pt x="805" y="1217"/>
                      </a:lnTo>
                      <a:lnTo>
                        <a:pt x="1002" y="1217"/>
                      </a:lnTo>
                      <a:lnTo>
                        <a:pt x="1002" y="1"/>
                      </a:lnTo>
                      <a:lnTo>
                        <a:pt x="805" y="1"/>
                      </a:lnTo>
                      <a:lnTo>
                        <a:pt x="805" y="681"/>
                      </a:lnTo>
                      <a:cubicBezTo>
                        <a:pt x="805" y="806"/>
                        <a:pt x="787" y="895"/>
                        <a:pt x="716" y="967"/>
                      </a:cubicBezTo>
                      <a:cubicBezTo>
                        <a:pt x="662" y="1039"/>
                        <a:pt x="573" y="1074"/>
                        <a:pt x="465" y="1074"/>
                      </a:cubicBezTo>
                      <a:cubicBezTo>
                        <a:pt x="376" y="1074"/>
                        <a:pt x="304" y="1039"/>
                        <a:pt x="268" y="985"/>
                      </a:cubicBezTo>
                      <a:cubicBezTo>
                        <a:pt x="215" y="931"/>
                        <a:pt x="197" y="842"/>
                        <a:pt x="197" y="734"/>
                      </a:cubicBezTo>
                      <a:lnTo>
                        <a:pt x="197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8" name="Google Shape;848;p15"/>
                <p:cNvSpPr/>
                <p:nvPr/>
              </p:nvSpPr>
              <p:spPr>
                <a:xfrm>
                  <a:off x="3140700" y="3320075"/>
                  <a:ext cx="18825" cy="3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" h="1558" extrusionOk="0">
                      <a:moveTo>
                        <a:pt x="144" y="1"/>
                      </a:moveTo>
                      <a:lnTo>
                        <a:pt x="144" y="341"/>
                      </a:lnTo>
                      <a:lnTo>
                        <a:pt x="1" y="341"/>
                      </a:lnTo>
                      <a:lnTo>
                        <a:pt x="1" y="502"/>
                      </a:lnTo>
                      <a:lnTo>
                        <a:pt x="144" y="502"/>
                      </a:lnTo>
                      <a:lnTo>
                        <a:pt x="144" y="1146"/>
                      </a:lnTo>
                      <a:cubicBezTo>
                        <a:pt x="144" y="1307"/>
                        <a:pt x="180" y="1414"/>
                        <a:pt x="233" y="1468"/>
                      </a:cubicBezTo>
                      <a:cubicBezTo>
                        <a:pt x="287" y="1522"/>
                        <a:pt x="395" y="1557"/>
                        <a:pt x="556" y="1557"/>
                      </a:cubicBezTo>
                      <a:lnTo>
                        <a:pt x="752" y="1557"/>
                      </a:lnTo>
                      <a:lnTo>
                        <a:pt x="752" y="1379"/>
                      </a:lnTo>
                      <a:lnTo>
                        <a:pt x="556" y="1379"/>
                      </a:lnTo>
                      <a:cubicBezTo>
                        <a:pt x="466" y="1379"/>
                        <a:pt x="412" y="1379"/>
                        <a:pt x="395" y="1343"/>
                      </a:cubicBezTo>
                      <a:cubicBezTo>
                        <a:pt x="359" y="1307"/>
                        <a:pt x="341" y="1253"/>
                        <a:pt x="341" y="1146"/>
                      </a:cubicBezTo>
                      <a:lnTo>
                        <a:pt x="341" y="502"/>
                      </a:lnTo>
                      <a:lnTo>
                        <a:pt x="752" y="502"/>
                      </a:lnTo>
                      <a:lnTo>
                        <a:pt x="752" y="341"/>
                      </a:lnTo>
                      <a:lnTo>
                        <a:pt x="341" y="341"/>
                      </a:lnTo>
                      <a:lnTo>
                        <a:pt x="341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9" name="Google Shape;849;p15"/>
                <p:cNvSpPr/>
                <p:nvPr/>
              </p:nvSpPr>
              <p:spPr>
                <a:xfrm>
                  <a:off x="3158600" y="3316950"/>
                  <a:ext cx="25075" cy="4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" h="1683" extrusionOk="0">
                      <a:moveTo>
                        <a:pt x="1" y="0"/>
                      </a:moveTo>
                      <a:lnTo>
                        <a:pt x="1" y="1682"/>
                      </a:lnTo>
                      <a:lnTo>
                        <a:pt x="197" y="1682"/>
                      </a:lnTo>
                      <a:lnTo>
                        <a:pt x="197" y="1002"/>
                      </a:lnTo>
                      <a:cubicBezTo>
                        <a:pt x="197" y="877"/>
                        <a:pt x="233" y="788"/>
                        <a:pt x="287" y="716"/>
                      </a:cubicBezTo>
                      <a:cubicBezTo>
                        <a:pt x="359" y="645"/>
                        <a:pt x="430" y="609"/>
                        <a:pt x="537" y="609"/>
                      </a:cubicBezTo>
                      <a:cubicBezTo>
                        <a:pt x="627" y="609"/>
                        <a:pt x="699" y="645"/>
                        <a:pt x="734" y="698"/>
                      </a:cubicBezTo>
                      <a:cubicBezTo>
                        <a:pt x="788" y="752"/>
                        <a:pt x="806" y="841"/>
                        <a:pt x="806" y="949"/>
                      </a:cubicBezTo>
                      <a:lnTo>
                        <a:pt x="806" y="1682"/>
                      </a:lnTo>
                      <a:lnTo>
                        <a:pt x="1003" y="1682"/>
                      </a:lnTo>
                      <a:lnTo>
                        <a:pt x="1003" y="949"/>
                      </a:lnTo>
                      <a:cubicBezTo>
                        <a:pt x="1003" y="788"/>
                        <a:pt x="967" y="662"/>
                        <a:pt x="895" y="573"/>
                      </a:cubicBezTo>
                      <a:cubicBezTo>
                        <a:pt x="824" y="484"/>
                        <a:pt x="716" y="448"/>
                        <a:pt x="591" y="448"/>
                      </a:cubicBezTo>
                      <a:cubicBezTo>
                        <a:pt x="502" y="448"/>
                        <a:pt x="430" y="466"/>
                        <a:pt x="359" y="501"/>
                      </a:cubicBezTo>
                      <a:cubicBezTo>
                        <a:pt x="305" y="537"/>
                        <a:pt x="251" y="591"/>
                        <a:pt x="197" y="662"/>
                      </a:cubicBezTo>
                      <a:lnTo>
                        <a:pt x="197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0" name="Google Shape;850;p15"/>
                <p:cNvSpPr/>
                <p:nvPr/>
              </p:nvSpPr>
              <p:spPr>
                <a:xfrm>
                  <a:off x="3186350" y="3328125"/>
                  <a:ext cx="27750" cy="3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" h="1254" extrusionOk="0">
                      <a:moveTo>
                        <a:pt x="591" y="162"/>
                      </a:moveTo>
                      <a:cubicBezTo>
                        <a:pt x="680" y="162"/>
                        <a:pt x="770" y="198"/>
                        <a:pt x="823" y="269"/>
                      </a:cubicBezTo>
                      <a:cubicBezTo>
                        <a:pt x="877" y="323"/>
                        <a:pt x="913" y="412"/>
                        <a:pt x="913" y="520"/>
                      </a:cubicBezTo>
                      <a:lnTo>
                        <a:pt x="215" y="520"/>
                      </a:lnTo>
                      <a:cubicBezTo>
                        <a:pt x="215" y="412"/>
                        <a:pt x="251" y="323"/>
                        <a:pt x="322" y="251"/>
                      </a:cubicBezTo>
                      <a:cubicBezTo>
                        <a:pt x="394" y="198"/>
                        <a:pt x="483" y="162"/>
                        <a:pt x="591" y="162"/>
                      </a:cubicBezTo>
                      <a:close/>
                      <a:moveTo>
                        <a:pt x="591" y="1"/>
                      </a:moveTo>
                      <a:cubicBezTo>
                        <a:pt x="412" y="1"/>
                        <a:pt x="269" y="54"/>
                        <a:pt x="161" y="180"/>
                      </a:cubicBezTo>
                      <a:cubicBezTo>
                        <a:pt x="54" y="287"/>
                        <a:pt x="0" y="448"/>
                        <a:pt x="0" y="645"/>
                      </a:cubicBezTo>
                      <a:cubicBezTo>
                        <a:pt x="0" y="824"/>
                        <a:pt x="54" y="985"/>
                        <a:pt x="161" y="1092"/>
                      </a:cubicBezTo>
                      <a:cubicBezTo>
                        <a:pt x="269" y="1200"/>
                        <a:pt x="430" y="1253"/>
                        <a:pt x="626" y="1253"/>
                      </a:cubicBezTo>
                      <a:cubicBezTo>
                        <a:pt x="698" y="1253"/>
                        <a:pt x="770" y="1253"/>
                        <a:pt x="841" y="1235"/>
                      </a:cubicBezTo>
                      <a:cubicBezTo>
                        <a:pt x="913" y="1218"/>
                        <a:pt x="984" y="1200"/>
                        <a:pt x="1056" y="1164"/>
                      </a:cubicBezTo>
                      <a:lnTo>
                        <a:pt x="1056" y="985"/>
                      </a:lnTo>
                      <a:cubicBezTo>
                        <a:pt x="984" y="1021"/>
                        <a:pt x="913" y="1039"/>
                        <a:pt x="841" y="1057"/>
                      </a:cubicBezTo>
                      <a:cubicBezTo>
                        <a:pt x="788" y="1074"/>
                        <a:pt x="698" y="1092"/>
                        <a:pt x="626" y="1092"/>
                      </a:cubicBezTo>
                      <a:cubicBezTo>
                        <a:pt x="501" y="1092"/>
                        <a:pt x="394" y="1057"/>
                        <a:pt x="322" y="985"/>
                      </a:cubicBezTo>
                      <a:cubicBezTo>
                        <a:pt x="251" y="913"/>
                        <a:pt x="215" y="806"/>
                        <a:pt x="197" y="681"/>
                      </a:cubicBezTo>
                      <a:lnTo>
                        <a:pt x="1110" y="681"/>
                      </a:lnTo>
                      <a:lnTo>
                        <a:pt x="1110" y="573"/>
                      </a:lnTo>
                      <a:cubicBezTo>
                        <a:pt x="1110" y="394"/>
                        <a:pt x="1056" y="251"/>
                        <a:pt x="966" y="162"/>
                      </a:cubicBezTo>
                      <a:cubicBezTo>
                        <a:pt x="877" y="54"/>
                        <a:pt x="752" y="1"/>
                        <a:pt x="591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1" name="Google Shape;851;p15"/>
                <p:cNvSpPr/>
                <p:nvPr/>
              </p:nvSpPr>
              <p:spPr>
                <a:xfrm>
                  <a:off x="3217650" y="3328125"/>
                  <a:ext cx="25075" cy="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" h="1236" extrusionOk="0">
                      <a:moveTo>
                        <a:pt x="591" y="1"/>
                      </a:moveTo>
                      <a:cubicBezTo>
                        <a:pt x="502" y="1"/>
                        <a:pt x="430" y="19"/>
                        <a:pt x="377" y="54"/>
                      </a:cubicBezTo>
                      <a:cubicBezTo>
                        <a:pt x="305" y="90"/>
                        <a:pt x="251" y="144"/>
                        <a:pt x="198" y="215"/>
                      </a:cubicBezTo>
                      <a:lnTo>
                        <a:pt x="198" y="19"/>
                      </a:lnTo>
                      <a:lnTo>
                        <a:pt x="1" y="19"/>
                      </a:lnTo>
                      <a:lnTo>
                        <a:pt x="1" y="1235"/>
                      </a:lnTo>
                      <a:lnTo>
                        <a:pt x="198" y="1235"/>
                      </a:lnTo>
                      <a:lnTo>
                        <a:pt x="198" y="555"/>
                      </a:lnTo>
                      <a:cubicBezTo>
                        <a:pt x="198" y="430"/>
                        <a:pt x="233" y="341"/>
                        <a:pt x="287" y="269"/>
                      </a:cubicBezTo>
                      <a:cubicBezTo>
                        <a:pt x="359" y="198"/>
                        <a:pt x="448" y="162"/>
                        <a:pt x="556" y="162"/>
                      </a:cubicBezTo>
                      <a:cubicBezTo>
                        <a:pt x="627" y="162"/>
                        <a:pt x="699" y="198"/>
                        <a:pt x="752" y="251"/>
                      </a:cubicBezTo>
                      <a:cubicBezTo>
                        <a:pt x="788" y="305"/>
                        <a:pt x="806" y="394"/>
                        <a:pt x="806" y="502"/>
                      </a:cubicBezTo>
                      <a:lnTo>
                        <a:pt x="806" y="1235"/>
                      </a:lnTo>
                      <a:lnTo>
                        <a:pt x="1003" y="1235"/>
                      </a:lnTo>
                      <a:lnTo>
                        <a:pt x="1003" y="502"/>
                      </a:lnTo>
                      <a:cubicBezTo>
                        <a:pt x="1003" y="341"/>
                        <a:pt x="967" y="215"/>
                        <a:pt x="896" y="126"/>
                      </a:cubicBezTo>
                      <a:cubicBezTo>
                        <a:pt x="842" y="37"/>
                        <a:pt x="735" y="1"/>
                        <a:pt x="591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2" name="Google Shape;852;p15"/>
                <p:cNvSpPr/>
                <p:nvPr/>
              </p:nvSpPr>
              <p:spPr>
                <a:xfrm>
                  <a:off x="3247625" y="3316950"/>
                  <a:ext cx="4950" cy="4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" h="1683" extrusionOk="0">
                      <a:moveTo>
                        <a:pt x="1" y="0"/>
                      </a:moveTo>
                      <a:lnTo>
                        <a:pt x="1" y="251"/>
                      </a:lnTo>
                      <a:lnTo>
                        <a:pt x="198" y="251"/>
                      </a:lnTo>
                      <a:lnTo>
                        <a:pt x="198" y="0"/>
                      </a:lnTo>
                      <a:close/>
                      <a:moveTo>
                        <a:pt x="1" y="466"/>
                      </a:moveTo>
                      <a:lnTo>
                        <a:pt x="1" y="1682"/>
                      </a:lnTo>
                      <a:lnTo>
                        <a:pt x="198" y="1682"/>
                      </a:lnTo>
                      <a:lnTo>
                        <a:pt x="198" y="466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3" name="Google Shape;853;p15"/>
                <p:cNvSpPr/>
                <p:nvPr/>
              </p:nvSpPr>
              <p:spPr>
                <a:xfrm>
                  <a:off x="3257925" y="3328575"/>
                  <a:ext cx="25075" cy="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" h="1236" extrusionOk="0">
                      <a:moveTo>
                        <a:pt x="0" y="1"/>
                      </a:moveTo>
                      <a:lnTo>
                        <a:pt x="0" y="734"/>
                      </a:lnTo>
                      <a:cubicBezTo>
                        <a:pt x="0" y="895"/>
                        <a:pt x="36" y="1021"/>
                        <a:pt x="108" y="1110"/>
                      </a:cubicBezTo>
                      <a:cubicBezTo>
                        <a:pt x="179" y="1200"/>
                        <a:pt x="287" y="1235"/>
                        <a:pt x="430" y="1235"/>
                      </a:cubicBezTo>
                      <a:cubicBezTo>
                        <a:pt x="501" y="1235"/>
                        <a:pt x="573" y="1217"/>
                        <a:pt x="645" y="1182"/>
                      </a:cubicBezTo>
                      <a:cubicBezTo>
                        <a:pt x="698" y="1146"/>
                        <a:pt x="770" y="1092"/>
                        <a:pt x="806" y="1021"/>
                      </a:cubicBezTo>
                      <a:lnTo>
                        <a:pt x="806" y="1217"/>
                      </a:lnTo>
                      <a:lnTo>
                        <a:pt x="1003" y="1217"/>
                      </a:lnTo>
                      <a:lnTo>
                        <a:pt x="1003" y="1"/>
                      </a:lnTo>
                      <a:lnTo>
                        <a:pt x="806" y="1"/>
                      </a:lnTo>
                      <a:lnTo>
                        <a:pt x="806" y="681"/>
                      </a:lnTo>
                      <a:cubicBezTo>
                        <a:pt x="806" y="806"/>
                        <a:pt x="770" y="895"/>
                        <a:pt x="716" y="967"/>
                      </a:cubicBezTo>
                      <a:cubicBezTo>
                        <a:pt x="662" y="1039"/>
                        <a:pt x="573" y="1074"/>
                        <a:pt x="466" y="1074"/>
                      </a:cubicBezTo>
                      <a:cubicBezTo>
                        <a:pt x="376" y="1074"/>
                        <a:pt x="305" y="1039"/>
                        <a:pt x="269" y="985"/>
                      </a:cubicBezTo>
                      <a:cubicBezTo>
                        <a:pt x="215" y="931"/>
                        <a:pt x="197" y="842"/>
                        <a:pt x="197" y="734"/>
                      </a:cubicBezTo>
                      <a:lnTo>
                        <a:pt x="197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4" name="Google Shape;854;p15"/>
                <p:cNvSpPr/>
                <p:nvPr/>
              </p:nvSpPr>
              <p:spPr>
                <a:xfrm>
                  <a:off x="3287900" y="3328125"/>
                  <a:ext cx="43875" cy="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5" h="1236" extrusionOk="0">
                      <a:moveTo>
                        <a:pt x="591" y="1"/>
                      </a:moveTo>
                      <a:cubicBezTo>
                        <a:pt x="501" y="1"/>
                        <a:pt x="430" y="19"/>
                        <a:pt x="358" y="54"/>
                      </a:cubicBezTo>
                      <a:cubicBezTo>
                        <a:pt x="305" y="90"/>
                        <a:pt x="251" y="144"/>
                        <a:pt x="197" y="215"/>
                      </a:cubicBezTo>
                      <a:lnTo>
                        <a:pt x="197" y="19"/>
                      </a:lnTo>
                      <a:lnTo>
                        <a:pt x="0" y="19"/>
                      </a:lnTo>
                      <a:lnTo>
                        <a:pt x="0" y="1235"/>
                      </a:lnTo>
                      <a:lnTo>
                        <a:pt x="197" y="1235"/>
                      </a:lnTo>
                      <a:lnTo>
                        <a:pt x="197" y="555"/>
                      </a:lnTo>
                      <a:cubicBezTo>
                        <a:pt x="197" y="430"/>
                        <a:pt x="233" y="341"/>
                        <a:pt x="287" y="269"/>
                      </a:cubicBezTo>
                      <a:cubicBezTo>
                        <a:pt x="340" y="198"/>
                        <a:pt x="430" y="162"/>
                        <a:pt x="519" y="162"/>
                      </a:cubicBezTo>
                      <a:cubicBezTo>
                        <a:pt x="609" y="162"/>
                        <a:pt x="680" y="198"/>
                        <a:pt x="716" y="251"/>
                      </a:cubicBezTo>
                      <a:cubicBezTo>
                        <a:pt x="752" y="305"/>
                        <a:pt x="770" y="394"/>
                        <a:pt x="770" y="502"/>
                      </a:cubicBezTo>
                      <a:lnTo>
                        <a:pt x="770" y="1235"/>
                      </a:lnTo>
                      <a:lnTo>
                        <a:pt x="967" y="1235"/>
                      </a:lnTo>
                      <a:lnTo>
                        <a:pt x="967" y="555"/>
                      </a:lnTo>
                      <a:cubicBezTo>
                        <a:pt x="967" y="430"/>
                        <a:pt x="1002" y="341"/>
                        <a:pt x="1056" y="269"/>
                      </a:cubicBezTo>
                      <a:cubicBezTo>
                        <a:pt x="1128" y="198"/>
                        <a:pt x="1199" y="162"/>
                        <a:pt x="1307" y="162"/>
                      </a:cubicBezTo>
                      <a:cubicBezTo>
                        <a:pt x="1396" y="162"/>
                        <a:pt x="1450" y="198"/>
                        <a:pt x="1486" y="251"/>
                      </a:cubicBezTo>
                      <a:cubicBezTo>
                        <a:pt x="1539" y="305"/>
                        <a:pt x="1557" y="394"/>
                        <a:pt x="1557" y="502"/>
                      </a:cubicBezTo>
                      <a:lnTo>
                        <a:pt x="1557" y="1235"/>
                      </a:lnTo>
                      <a:lnTo>
                        <a:pt x="1754" y="1235"/>
                      </a:lnTo>
                      <a:lnTo>
                        <a:pt x="1754" y="502"/>
                      </a:lnTo>
                      <a:cubicBezTo>
                        <a:pt x="1754" y="341"/>
                        <a:pt x="1718" y="215"/>
                        <a:pt x="1647" y="126"/>
                      </a:cubicBezTo>
                      <a:cubicBezTo>
                        <a:pt x="1575" y="37"/>
                        <a:pt x="1486" y="1"/>
                        <a:pt x="1360" y="1"/>
                      </a:cubicBezTo>
                      <a:cubicBezTo>
                        <a:pt x="1271" y="1"/>
                        <a:pt x="1181" y="19"/>
                        <a:pt x="1110" y="54"/>
                      </a:cubicBezTo>
                      <a:cubicBezTo>
                        <a:pt x="1056" y="108"/>
                        <a:pt x="985" y="162"/>
                        <a:pt x="949" y="251"/>
                      </a:cubicBezTo>
                      <a:cubicBezTo>
                        <a:pt x="913" y="180"/>
                        <a:pt x="859" y="108"/>
                        <a:pt x="806" y="72"/>
                      </a:cubicBezTo>
                      <a:cubicBezTo>
                        <a:pt x="752" y="19"/>
                        <a:pt x="662" y="1"/>
                        <a:pt x="591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5" name="Google Shape;855;p15"/>
                <p:cNvSpPr/>
                <p:nvPr/>
              </p:nvSpPr>
              <p:spPr>
                <a:xfrm>
                  <a:off x="3165325" y="3388975"/>
                  <a:ext cx="4877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1" h="2685" extrusionOk="0">
                      <a:moveTo>
                        <a:pt x="1199" y="323"/>
                      </a:moveTo>
                      <a:lnTo>
                        <a:pt x="1199" y="1754"/>
                      </a:lnTo>
                      <a:lnTo>
                        <a:pt x="286" y="1754"/>
                      </a:lnTo>
                      <a:lnTo>
                        <a:pt x="1199" y="323"/>
                      </a:lnTo>
                      <a:close/>
                      <a:moveTo>
                        <a:pt x="1110" y="0"/>
                      </a:moveTo>
                      <a:lnTo>
                        <a:pt x="0" y="1700"/>
                      </a:lnTo>
                      <a:lnTo>
                        <a:pt x="0" y="2041"/>
                      </a:lnTo>
                      <a:lnTo>
                        <a:pt x="1199" y="2041"/>
                      </a:lnTo>
                      <a:lnTo>
                        <a:pt x="1199" y="2685"/>
                      </a:lnTo>
                      <a:lnTo>
                        <a:pt x="1557" y="2685"/>
                      </a:lnTo>
                      <a:lnTo>
                        <a:pt x="1557" y="2041"/>
                      </a:lnTo>
                      <a:lnTo>
                        <a:pt x="1951" y="2041"/>
                      </a:lnTo>
                      <a:lnTo>
                        <a:pt x="1951" y="1754"/>
                      </a:lnTo>
                      <a:lnTo>
                        <a:pt x="1557" y="1754"/>
                      </a:lnTo>
                      <a:lnTo>
                        <a:pt x="1557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6" name="Google Shape;856;p15"/>
                <p:cNvSpPr/>
                <p:nvPr/>
              </p:nvSpPr>
              <p:spPr>
                <a:xfrm>
                  <a:off x="3214975" y="3388975"/>
                  <a:ext cx="4877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1" h="2685" extrusionOk="0">
                      <a:moveTo>
                        <a:pt x="1217" y="323"/>
                      </a:moveTo>
                      <a:lnTo>
                        <a:pt x="1217" y="1754"/>
                      </a:lnTo>
                      <a:lnTo>
                        <a:pt x="305" y="1754"/>
                      </a:lnTo>
                      <a:lnTo>
                        <a:pt x="1217" y="323"/>
                      </a:lnTo>
                      <a:close/>
                      <a:moveTo>
                        <a:pt x="1110" y="0"/>
                      </a:moveTo>
                      <a:lnTo>
                        <a:pt x="0" y="1700"/>
                      </a:lnTo>
                      <a:lnTo>
                        <a:pt x="0" y="2041"/>
                      </a:lnTo>
                      <a:lnTo>
                        <a:pt x="1217" y="2041"/>
                      </a:lnTo>
                      <a:lnTo>
                        <a:pt x="1217" y="2685"/>
                      </a:lnTo>
                      <a:lnTo>
                        <a:pt x="1575" y="2685"/>
                      </a:lnTo>
                      <a:lnTo>
                        <a:pt x="1575" y="2041"/>
                      </a:lnTo>
                      <a:lnTo>
                        <a:pt x="1951" y="2041"/>
                      </a:lnTo>
                      <a:lnTo>
                        <a:pt x="1951" y="1754"/>
                      </a:lnTo>
                      <a:lnTo>
                        <a:pt x="1575" y="1754"/>
                      </a:lnTo>
                      <a:lnTo>
                        <a:pt x="1575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7" name="Google Shape;857;p15"/>
                <p:cNvSpPr/>
                <p:nvPr/>
              </p:nvSpPr>
              <p:spPr>
                <a:xfrm>
                  <a:off x="3540675" y="3116075"/>
                  <a:ext cx="39825" cy="6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3" h="2667" extrusionOk="0">
                      <a:moveTo>
                        <a:pt x="626" y="0"/>
                      </a:moveTo>
                      <a:lnTo>
                        <a:pt x="0" y="126"/>
                      </a:lnTo>
                      <a:lnTo>
                        <a:pt x="0" y="448"/>
                      </a:lnTo>
                      <a:lnTo>
                        <a:pt x="644" y="323"/>
                      </a:lnTo>
                      <a:lnTo>
                        <a:pt x="644" y="2363"/>
                      </a:lnTo>
                      <a:lnTo>
                        <a:pt x="54" y="2363"/>
                      </a:lnTo>
                      <a:lnTo>
                        <a:pt x="54" y="2667"/>
                      </a:lnTo>
                      <a:lnTo>
                        <a:pt x="1593" y="2667"/>
                      </a:lnTo>
                      <a:lnTo>
                        <a:pt x="1593" y="2363"/>
                      </a:lnTo>
                      <a:lnTo>
                        <a:pt x="1002" y="2363"/>
                      </a:lnTo>
                      <a:lnTo>
                        <a:pt x="1002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8" name="Google Shape;858;p15"/>
                <p:cNvSpPr/>
                <p:nvPr/>
              </p:nvSpPr>
              <p:spPr>
                <a:xfrm>
                  <a:off x="3586300" y="3114725"/>
                  <a:ext cx="46100" cy="6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4" h="2775" extrusionOk="0">
                      <a:moveTo>
                        <a:pt x="931" y="287"/>
                      </a:moveTo>
                      <a:cubicBezTo>
                        <a:pt x="1110" y="287"/>
                        <a:pt x="1253" y="377"/>
                        <a:pt x="1343" y="555"/>
                      </a:cubicBezTo>
                      <a:cubicBezTo>
                        <a:pt x="1450" y="752"/>
                        <a:pt x="1486" y="1021"/>
                        <a:pt x="1486" y="1379"/>
                      </a:cubicBezTo>
                      <a:cubicBezTo>
                        <a:pt x="1486" y="1754"/>
                        <a:pt x="1450" y="2023"/>
                        <a:pt x="1343" y="2220"/>
                      </a:cubicBezTo>
                      <a:cubicBezTo>
                        <a:pt x="1253" y="2399"/>
                        <a:pt x="1110" y="2488"/>
                        <a:pt x="931" y="2488"/>
                      </a:cubicBezTo>
                      <a:cubicBezTo>
                        <a:pt x="734" y="2488"/>
                        <a:pt x="609" y="2399"/>
                        <a:pt x="501" y="2220"/>
                      </a:cubicBezTo>
                      <a:cubicBezTo>
                        <a:pt x="412" y="2023"/>
                        <a:pt x="376" y="1754"/>
                        <a:pt x="376" y="1379"/>
                      </a:cubicBezTo>
                      <a:cubicBezTo>
                        <a:pt x="376" y="1021"/>
                        <a:pt x="412" y="752"/>
                        <a:pt x="501" y="555"/>
                      </a:cubicBezTo>
                      <a:cubicBezTo>
                        <a:pt x="609" y="377"/>
                        <a:pt x="734" y="287"/>
                        <a:pt x="931" y="287"/>
                      </a:cubicBezTo>
                      <a:close/>
                      <a:moveTo>
                        <a:pt x="931" y="1"/>
                      </a:moveTo>
                      <a:cubicBezTo>
                        <a:pt x="627" y="1"/>
                        <a:pt x="394" y="126"/>
                        <a:pt x="233" y="359"/>
                      </a:cubicBezTo>
                      <a:cubicBezTo>
                        <a:pt x="90" y="591"/>
                        <a:pt x="0" y="931"/>
                        <a:pt x="0" y="1379"/>
                      </a:cubicBezTo>
                      <a:cubicBezTo>
                        <a:pt x="0" y="1844"/>
                        <a:pt x="90" y="2184"/>
                        <a:pt x="233" y="2417"/>
                      </a:cubicBezTo>
                      <a:cubicBezTo>
                        <a:pt x="394" y="2649"/>
                        <a:pt x="627" y="2774"/>
                        <a:pt x="931" y="2774"/>
                      </a:cubicBezTo>
                      <a:cubicBezTo>
                        <a:pt x="1235" y="2774"/>
                        <a:pt x="1450" y="2649"/>
                        <a:pt x="1611" y="2417"/>
                      </a:cubicBezTo>
                      <a:cubicBezTo>
                        <a:pt x="1772" y="2184"/>
                        <a:pt x="1844" y="1844"/>
                        <a:pt x="1844" y="1379"/>
                      </a:cubicBezTo>
                      <a:cubicBezTo>
                        <a:pt x="1844" y="931"/>
                        <a:pt x="1772" y="591"/>
                        <a:pt x="1611" y="359"/>
                      </a:cubicBezTo>
                      <a:cubicBezTo>
                        <a:pt x="1450" y="126"/>
                        <a:pt x="1235" y="1"/>
                        <a:pt x="931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9" name="Google Shape;859;p15"/>
                <p:cNvSpPr/>
                <p:nvPr/>
              </p:nvSpPr>
              <p:spPr>
                <a:xfrm>
                  <a:off x="3637300" y="3114725"/>
                  <a:ext cx="43875" cy="6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5" h="2775" extrusionOk="0">
                      <a:moveTo>
                        <a:pt x="806" y="1"/>
                      </a:moveTo>
                      <a:cubicBezTo>
                        <a:pt x="698" y="1"/>
                        <a:pt x="591" y="19"/>
                        <a:pt x="466" y="37"/>
                      </a:cubicBezTo>
                      <a:cubicBezTo>
                        <a:pt x="340" y="54"/>
                        <a:pt x="215" y="72"/>
                        <a:pt x="72" y="108"/>
                      </a:cubicBezTo>
                      <a:lnTo>
                        <a:pt x="72" y="430"/>
                      </a:lnTo>
                      <a:cubicBezTo>
                        <a:pt x="215" y="394"/>
                        <a:pt x="340" y="359"/>
                        <a:pt x="448" y="341"/>
                      </a:cubicBezTo>
                      <a:cubicBezTo>
                        <a:pt x="573" y="323"/>
                        <a:pt x="680" y="305"/>
                        <a:pt x="770" y="305"/>
                      </a:cubicBezTo>
                      <a:cubicBezTo>
                        <a:pt x="949" y="305"/>
                        <a:pt x="1092" y="341"/>
                        <a:pt x="1182" y="412"/>
                      </a:cubicBezTo>
                      <a:cubicBezTo>
                        <a:pt x="1289" y="484"/>
                        <a:pt x="1343" y="591"/>
                        <a:pt x="1343" y="734"/>
                      </a:cubicBezTo>
                      <a:cubicBezTo>
                        <a:pt x="1343" y="860"/>
                        <a:pt x="1289" y="967"/>
                        <a:pt x="1199" y="1039"/>
                      </a:cubicBezTo>
                      <a:cubicBezTo>
                        <a:pt x="1110" y="1110"/>
                        <a:pt x="967" y="1146"/>
                        <a:pt x="788" y="1146"/>
                      </a:cubicBezTo>
                      <a:lnTo>
                        <a:pt x="466" y="1146"/>
                      </a:lnTo>
                      <a:lnTo>
                        <a:pt x="466" y="1432"/>
                      </a:lnTo>
                      <a:lnTo>
                        <a:pt x="770" y="1432"/>
                      </a:lnTo>
                      <a:cubicBezTo>
                        <a:pt x="967" y="1432"/>
                        <a:pt x="1128" y="1486"/>
                        <a:pt x="1235" y="1575"/>
                      </a:cubicBezTo>
                      <a:cubicBezTo>
                        <a:pt x="1343" y="1665"/>
                        <a:pt x="1396" y="1790"/>
                        <a:pt x="1396" y="1951"/>
                      </a:cubicBezTo>
                      <a:cubicBezTo>
                        <a:pt x="1396" y="2112"/>
                        <a:pt x="1343" y="2238"/>
                        <a:pt x="1217" y="2327"/>
                      </a:cubicBezTo>
                      <a:cubicBezTo>
                        <a:pt x="1110" y="2417"/>
                        <a:pt x="931" y="2470"/>
                        <a:pt x="698" y="2470"/>
                      </a:cubicBezTo>
                      <a:cubicBezTo>
                        <a:pt x="573" y="2470"/>
                        <a:pt x="448" y="2452"/>
                        <a:pt x="323" y="2417"/>
                      </a:cubicBezTo>
                      <a:cubicBezTo>
                        <a:pt x="215" y="2399"/>
                        <a:pt x="108" y="2345"/>
                        <a:pt x="0" y="2291"/>
                      </a:cubicBezTo>
                      <a:lnTo>
                        <a:pt x="0" y="2631"/>
                      </a:lnTo>
                      <a:cubicBezTo>
                        <a:pt x="126" y="2685"/>
                        <a:pt x="251" y="2721"/>
                        <a:pt x="358" y="2739"/>
                      </a:cubicBezTo>
                      <a:cubicBezTo>
                        <a:pt x="484" y="2757"/>
                        <a:pt x="609" y="2774"/>
                        <a:pt x="716" y="2774"/>
                      </a:cubicBezTo>
                      <a:cubicBezTo>
                        <a:pt x="1056" y="2774"/>
                        <a:pt x="1307" y="2703"/>
                        <a:pt x="1486" y="2560"/>
                      </a:cubicBezTo>
                      <a:cubicBezTo>
                        <a:pt x="1665" y="2417"/>
                        <a:pt x="1754" y="2202"/>
                        <a:pt x="1754" y="1951"/>
                      </a:cubicBezTo>
                      <a:cubicBezTo>
                        <a:pt x="1754" y="1772"/>
                        <a:pt x="1718" y="1629"/>
                        <a:pt x="1611" y="1504"/>
                      </a:cubicBezTo>
                      <a:cubicBezTo>
                        <a:pt x="1522" y="1397"/>
                        <a:pt x="1378" y="1325"/>
                        <a:pt x="1199" y="1271"/>
                      </a:cubicBezTo>
                      <a:cubicBezTo>
                        <a:pt x="1361" y="1235"/>
                        <a:pt x="1486" y="1164"/>
                        <a:pt x="1575" y="1074"/>
                      </a:cubicBezTo>
                      <a:cubicBezTo>
                        <a:pt x="1647" y="967"/>
                        <a:pt x="1701" y="842"/>
                        <a:pt x="1701" y="699"/>
                      </a:cubicBezTo>
                      <a:cubicBezTo>
                        <a:pt x="1701" y="484"/>
                        <a:pt x="1611" y="305"/>
                        <a:pt x="1450" y="180"/>
                      </a:cubicBezTo>
                      <a:cubicBezTo>
                        <a:pt x="1289" y="54"/>
                        <a:pt x="1074" y="1"/>
                        <a:pt x="806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0" name="Google Shape;860;p15"/>
                <p:cNvSpPr/>
                <p:nvPr/>
              </p:nvSpPr>
              <p:spPr>
                <a:xfrm>
                  <a:off x="3551850" y="3223000"/>
                  <a:ext cx="59075" cy="6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3" h="2631" extrusionOk="0">
                      <a:moveTo>
                        <a:pt x="1343" y="448"/>
                      </a:moveTo>
                      <a:cubicBezTo>
                        <a:pt x="1414" y="466"/>
                        <a:pt x="1486" y="501"/>
                        <a:pt x="1539" y="555"/>
                      </a:cubicBezTo>
                      <a:cubicBezTo>
                        <a:pt x="1575" y="609"/>
                        <a:pt x="1611" y="680"/>
                        <a:pt x="1611" y="770"/>
                      </a:cubicBezTo>
                      <a:cubicBezTo>
                        <a:pt x="1611" y="841"/>
                        <a:pt x="1593" y="913"/>
                        <a:pt x="1557" y="967"/>
                      </a:cubicBezTo>
                      <a:cubicBezTo>
                        <a:pt x="1522" y="1020"/>
                        <a:pt x="1468" y="1056"/>
                        <a:pt x="1396" y="1074"/>
                      </a:cubicBezTo>
                      <a:cubicBezTo>
                        <a:pt x="1343" y="1092"/>
                        <a:pt x="1182" y="1110"/>
                        <a:pt x="931" y="1110"/>
                      </a:cubicBezTo>
                      <a:lnTo>
                        <a:pt x="537" y="1110"/>
                      </a:lnTo>
                      <a:lnTo>
                        <a:pt x="537" y="448"/>
                      </a:lnTo>
                      <a:close/>
                      <a:moveTo>
                        <a:pt x="0" y="0"/>
                      </a:moveTo>
                      <a:lnTo>
                        <a:pt x="0" y="2631"/>
                      </a:lnTo>
                      <a:lnTo>
                        <a:pt x="537" y="2631"/>
                      </a:lnTo>
                      <a:lnTo>
                        <a:pt x="537" y="1521"/>
                      </a:lnTo>
                      <a:lnTo>
                        <a:pt x="645" y="1521"/>
                      </a:lnTo>
                      <a:cubicBezTo>
                        <a:pt x="770" y="1521"/>
                        <a:pt x="859" y="1539"/>
                        <a:pt x="913" y="1557"/>
                      </a:cubicBezTo>
                      <a:cubicBezTo>
                        <a:pt x="967" y="1575"/>
                        <a:pt x="1021" y="1611"/>
                        <a:pt x="1074" y="1665"/>
                      </a:cubicBezTo>
                      <a:cubicBezTo>
                        <a:pt x="1110" y="1718"/>
                        <a:pt x="1217" y="1844"/>
                        <a:pt x="1343" y="2058"/>
                      </a:cubicBezTo>
                      <a:lnTo>
                        <a:pt x="1736" y="2631"/>
                      </a:lnTo>
                      <a:lnTo>
                        <a:pt x="2363" y="2631"/>
                      </a:lnTo>
                      <a:lnTo>
                        <a:pt x="2041" y="2112"/>
                      </a:lnTo>
                      <a:cubicBezTo>
                        <a:pt x="1915" y="1915"/>
                        <a:pt x="1808" y="1772"/>
                        <a:pt x="1736" y="1682"/>
                      </a:cubicBezTo>
                      <a:cubicBezTo>
                        <a:pt x="1665" y="1611"/>
                        <a:pt x="1575" y="1539"/>
                        <a:pt x="1450" y="1468"/>
                      </a:cubicBezTo>
                      <a:cubicBezTo>
                        <a:pt x="1683" y="1432"/>
                        <a:pt x="1862" y="1360"/>
                        <a:pt x="1969" y="1217"/>
                      </a:cubicBezTo>
                      <a:cubicBezTo>
                        <a:pt x="2094" y="1092"/>
                        <a:pt x="2148" y="931"/>
                        <a:pt x="2148" y="734"/>
                      </a:cubicBezTo>
                      <a:cubicBezTo>
                        <a:pt x="2148" y="573"/>
                        <a:pt x="2112" y="448"/>
                        <a:pt x="2041" y="322"/>
                      </a:cubicBezTo>
                      <a:cubicBezTo>
                        <a:pt x="1969" y="197"/>
                        <a:pt x="1862" y="126"/>
                        <a:pt x="1736" y="72"/>
                      </a:cubicBezTo>
                      <a:cubicBezTo>
                        <a:pt x="1611" y="18"/>
                        <a:pt x="1396" y="0"/>
                        <a:pt x="1128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1" name="Google Shape;861;p15"/>
                <p:cNvSpPr/>
                <p:nvPr/>
              </p:nvSpPr>
              <p:spPr>
                <a:xfrm>
                  <a:off x="3617175" y="3223000"/>
                  <a:ext cx="42975" cy="6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9" h="2631" extrusionOk="0">
                      <a:moveTo>
                        <a:pt x="0" y="0"/>
                      </a:moveTo>
                      <a:lnTo>
                        <a:pt x="0" y="2631"/>
                      </a:lnTo>
                      <a:lnTo>
                        <a:pt x="501" y="2631"/>
                      </a:lnTo>
                      <a:lnTo>
                        <a:pt x="501" y="1665"/>
                      </a:lnTo>
                      <a:cubicBezTo>
                        <a:pt x="501" y="1504"/>
                        <a:pt x="519" y="1396"/>
                        <a:pt x="537" y="1307"/>
                      </a:cubicBezTo>
                      <a:cubicBezTo>
                        <a:pt x="573" y="1235"/>
                        <a:pt x="627" y="1164"/>
                        <a:pt x="680" y="1128"/>
                      </a:cubicBezTo>
                      <a:cubicBezTo>
                        <a:pt x="752" y="1092"/>
                        <a:pt x="823" y="1074"/>
                        <a:pt x="913" y="1074"/>
                      </a:cubicBezTo>
                      <a:cubicBezTo>
                        <a:pt x="984" y="1074"/>
                        <a:pt x="1038" y="1074"/>
                        <a:pt x="1092" y="1110"/>
                      </a:cubicBezTo>
                      <a:cubicBezTo>
                        <a:pt x="1145" y="1146"/>
                        <a:pt x="1181" y="1181"/>
                        <a:pt x="1199" y="1235"/>
                      </a:cubicBezTo>
                      <a:cubicBezTo>
                        <a:pt x="1217" y="1289"/>
                        <a:pt x="1217" y="1414"/>
                        <a:pt x="1217" y="1629"/>
                      </a:cubicBezTo>
                      <a:lnTo>
                        <a:pt x="1217" y="2631"/>
                      </a:lnTo>
                      <a:lnTo>
                        <a:pt x="1718" y="2631"/>
                      </a:lnTo>
                      <a:lnTo>
                        <a:pt x="1718" y="1504"/>
                      </a:lnTo>
                      <a:cubicBezTo>
                        <a:pt x="1718" y="1342"/>
                        <a:pt x="1718" y="1217"/>
                        <a:pt x="1700" y="1128"/>
                      </a:cubicBezTo>
                      <a:cubicBezTo>
                        <a:pt x="1682" y="1056"/>
                        <a:pt x="1647" y="985"/>
                        <a:pt x="1593" y="913"/>
                      </a:cubicBezTo>
                      <a:cubicBezTo>
                        <a:pt x="1557" y="841"/>
                        <a:pt x="1485" y="788"/>
                        <a:pt x="1396" y="752"/>
                      </a:cubicBezTo>
                      <a:cubicBezTo>
                        <a:pt x="1307" y="698"/>
                        <a:pt x="1199" y="680"/>
                        <a:pt x="1074" y="680"/>
                      </a:cubicBezTo>
                      <a:cubicBezTo>
                        <a:pt x="859" y="680"/>
                        <a:pt x="662" y="770"/>
                        <a:pt x="501" y="967"/>
                      </a:cubicBezTo>
                      <a:lnTo>
                        <a:pt x="501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2" name="Google Shape;862;p15"/>
                <p:cNvSpPr/>
                <p:nvPr/>
              </p:nvSpPr>
              <p:spPr>
                <a:xfrm>
                  <a:off x="3514725" y="3328125"/>
                  <a:ext cx="17475" cy="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1236" extrusionOk="0">
                      <a:moveTo>
                        <a:pt x="591" y="1"/>
                      </a:moveTo>
                      <a:cubicBezTo>
                        <a:pt x="501" y="1"/>
                        <a:pt x="430" y="19"/>
                        <a:pt x="358" y="54"/>
                      </a:cubicBezTo>
                      <a:cubicBezTo>
                        <a:pt x="287" y="90"/>
                        <a:pt x="233" y="144"/>
                        <a:pt x="197" y="215"/>
                      </a:cubicBezTo>
                      <a:lnTo>
                        <a:pt x="197" y="19"/>
                      </a:lnTo>
                      <a:lnTo>
                        <a:pt x="0" y="19"/>
                      </a:lnTo>
                      <a:lnTo>
                        <a:pt x="0" y="1235"/>
                      </a:lnTo>
                      <a:lnTo>
                        <a:pt x="197" y="1235"/>
                      </a:lnTo>
                      <a:lnTo>
                        <a:pt x="197" y="591"/>
                      </a:lnTo>
                      <a:cubicBezTo>
                        <a:pt x="197" y="466"/>
                        <a:pt x="215" y="359"/>
                        <a:pt x="287" y="287"/>
                      </a:cubicBezTo>
                      <a:cubicBezTo>
                        <a:pt x="340" y="215"/>
                        <a:pt x="430" y="180"/>
                        <a:pt x="537" y="180"/>
                      </a:cubicBezTo>
                      <a:lnTo>
                        <a:pt x="627" y="180"/>
                      </a:lnTo>
                      <a:cubicBezTo>
                        <a:pt x="644" y="198"/>
                        <a:pt x="680" y="198"/>
                        <a:pt x="698" y="215"/>
                      </a:cubicBezTo>
                      <a:lnTo>
                        <a:pt x="698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3" name="Google Shape;863;p15"/>
                <p:cNvSpPr/>
                <p:nvPr/>
              </p:nvSpPr>
              <p:spPr>
                <a:xfrm>
                  <a:off x="3531725" y="3316950"/>
                  <a:ext cx="25075" cy="4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" h="1683" extrusionOk="0">
                      <a:moveTo>
                        <a:pt x="0" y="0"/>
                      </a:moveTo>
                      <a:lnTo>
                        <a:pt x="0" y="1682"/>
                      </a:lnTo>
                      <a:lnTo>
                        <a:pt x="197" y="1682"/>
                      </a:lnTo>
                      <a:lnTo>
                        <a:pt x="197" y="1002"/>
                      </a:lnTo>
                      <a:cubicBezTo>
                        <a:pt x="197" y="877"/>
                        <a:pt x="233" y="788"/>
                        <a:pt x="287" y="716"/>
                      </a:cubicBezTo>
                      <a:cubicBezTo>
                        <a:pt x="340" y="645"/>
                        <a:pt x="430" y="609"/>
                        <a:pt x="537" y="609"/>
                      </a:cubicBezTo>
                      <a:cubicBezTo>
                        <a:pt x="627" y="609"/>
                        <a:pt x="698" y="645"/>
                        <a:pt x="734" y="698"/>
                      </a:cubicBezTo>
                      <a:cubicBezTo>
                        <a:pt x="788" y="752"/>
                        <a:pt x="805" y="841"/>
                        <a:pt x="805" y="949"/>
                      </a:cubicBezTo>
                      <a:lnTo>
                        <a:pt x="805" y="1682"/>
                      </a:lnTo>
                      <a:lnTo>
                        <a:pt x="1002" y="1682"/>
                      </a:lnTo>
                      <a:lnTo>
                        <a:pt x="1002" y="949"/>
                      </a:lnTo>
                      <a:cubicBezTo>
                        <a:pt x="1002" y="788"/>
                        <a:pt x="967" y="662"/>
                        <a:pt x="895" y="573"/>
                      </a:cubicBezTo>
                      <a:cubicBezTo>
                        <a:pt x="823" y="484"/>
                        <a:pt x="716" y="448"/>
                        <a:pt x="591" y="448"/>
                      </a:cubicBezTo>
                      <a:cubicBezTo>
                        <a:pt x="501" y="448"/>
                        <a:pt x="430" y="466"/>
                        <a:pt x="358" y="501"/>
                      </a:cubicBezTo>
                      <a:cubicBezTo>
                        <a:pt x="304" y="537"/>
                        <a:pt x="233" y="591"/>
                        <a:pt x="197" y="662"/>
                      </a:cubicBezTo>
                      <a:lnTo>
                        <a:pt x="197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4" name="Google Shape;864;p15"/>
                <p:cNvSpPr/>
                <p:nvPr/>
              </p:nvSpPr>
              <p:spPr>
                <a:xfrm>
                  <a:off x="3559450" y="3328125"/>
                  <a:ext cx="27325" cy="3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254" extrusionOk="0">
                      <a:moveTo>
                        <a:pt x="538" y="162"/>
                      </a:moveTo>
                      <a:cubicBezTo>
                        <a:pt x="645" y="162"/>
                        <a:pt x="734" y="215"/>
                        <a:pt x="788" y="287"/>
                      </a:cubicBezTo>
                      <a:cubicBezTo>
                        <a:pt x="860" y="377"/>
                        <a:pt x="878" y="484"/>
                        <a:pt x="878" y="627"/>
                      </a:cubicBezTo>
                      <a:cubicBezTo>
                        <a:pt x="878" y="770"/>
                        <a:pt x="860" y="878"/>
                        <a:pt x="788" y="967"/>
                      </a:cubicBezTo>
                      <a:cubicBezTo>
                        <a:pt x="734" y="1057"/>
                        <a:pt x="645" y="1092"/>
                        <a:pt x="538" y="1092"/>
                      </a:cubicBezTo>
                      <a:cubicBezTo>
                        <a:pt x="430" y="1092"/>
                        <a:pt x="359" y="1057"/>
                        <a:pt x="287" y="967"/>
                      </a:cubicBezTo>
                      <a:cubicBezTo>
                        <a:pt x="233" y="878"/>
                        <a:pt x="198" y="770"/>
                        <a:pt x="198" y="627"/>
                      </a:cubicBezTo>
                      <a:cubicBezTo>
                        <a:pt x="198" y="484"/>
                        <a:pt x="233" y="377"/>
                        <a:pt x="287" y="287"/>
                      </a:cubicBezTo>
                      <a:cubicBezTo>
                        <a:pt x="359" y="215"/>
                        <a:pt x="430" y="162"/>
                        <a:pt x="538" y="162"/>
                      </a:cubicBezTo>
                      <a:close/>
                      <a:moveTo>
                        <a:pt x="538" y="1"/>
                      </a:moveTo>
                      <a:cubicBezTo>
                        <a:pt x="377" y="1"/>
                        <a:pt x="233" y="54"/>
                        <a:pt x="144" y="162"/>
                      </a:cubicBezTo>
                      <a:cubicBezTo>
                        <a:pt x="37" y="269"/>
                        <a:pt x="1" y="430"/>
                        <a:pt x="1" y="627"/>
                      </a:cubicBezTo>
                      <a:cubicBezTo>
                        <a:pt x="1" y="824"/>
                        <a:pt x="37" y="985"/>
                        <a:pt x="144" y="1092"/>
                      </a:cubicBezTo>
                      <a:cubicBezTo>
                        <a:pt x="233" y="1200"/>
                        <a:pt x="377" y="1253"/>
                        <a:pt x="538" y="1253"/>
                      </a:cubicBezTo>
                      <a:cubicBezTo>
                        <a:pt x="717" y="1253"/>
                        <a:pt x="842" y="1200"/>
                        <a:pt x="949" y="1092"/>
                      </a:cubicBezTo>
                      <a:cubicBezTo>
                        <a:pt x="1039" y="985"/>
                        <a:pt x="1092" y="824"/>
                        <a:pt x="1092" y="627"/>
                      </a:cubicBezTo>
                      <a:cubicBezTo>
                        <a:pt x="1092" y="430"/>
                        <a:pt x="1039" y="269"/>
                        <a:pt x="949" y="162"/>
                      </a:cubicBezTo>
                      <a:cubicBezTo>
                        <a:pt x="842" y="54"/>
                        <a:pt x="717" y="1"/>
                        <a:pt x="538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5" name="Google Shape;865;p15"/>
                <p:cNvSpPr/>
                <p:nvPr/>
              </p:nvSpPr>
              <p:spPr>
                <a:xfrm>
                  <a:off x="3588975" y="3316950"/>
                  <a:ext cx="26875" cy="4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5" h="1701" extrusionOk="0">
                      <a:moveTo>
                        <a:pt x="538" y="609"/>
                      </a:moveTo>
                      <a:cubicBezTo>
                        <a:pt x="645" y="609"/>
                        <a:pt x="717" y="645"/>
                        <a:pt x="788" y="734"/>
                      </a:cubicBezTo>
                      <a:cubicBezTo>
                        <a:pt x="842" y="824"/>
                        <a:pt x="878" y="931"/>
                        <a:pt x="878" y="1074"/>
                      </a:cubicBezTo>
                      <a:cubicBezTo>
                        <a:pt x="878" y="1217"/>
                        <a:pt x="842" y="1342"/>
                        <a:pt x="788" y="1414"/>
                      </a:cubicBezTo>
                      <a:cubicBezTo>
                        <a:pt x="717" y="1504"/>
                        <a:pt x="645" y="1539"/>
                        <a:pt x="538" y="1539"/>
                      </a:cubicBezTo>
                      <a:cubicBezTo>
                        <a:pt x="430" y="1539"/>
                        <a:pt x="359" y="1504"/>
                        <a:pt x="287" y="1414"/>
                      </a:cubicBezTo>
                      <a:cubicBezTo>
                        <a:pt x="233" y="1342"/>
                        <a:pt x="198" y="1217"/>
                        <a:pt x="198" y="1074"/>
                      </a:cubicBezTo>
                      <a:cubicBezTo>
                        <a:pt x="198" y="931"/>
                        <a:pt x="233" y="824"/>
                        <a:pt x="287" y="734"/>
                      </a:cubicBezTo>
                      <a:cubicBezTo>
                        <a:pt x="359" y="645"/>
                        <a:pt x="430" y="609"/>
                        <a:pt x="538" y="609"/>
                      </a:cubicBezTo>
                      <a:close/>
                      <a:moveTo>
                        <a:pt x="878" y="0"/>
                      </a:moveTo>
                      <a:lnTo>
                        <a:pt x="878" y="662"/>
                      </a:lnTo>
                      <a:cubicBezTo>
                        <a:pt x="824" y="591"/>
                        <a:pt x="770" y="537"/>
                        <a:pt x="717" y="501"/>
                      </a:cubicBezTo>
                      <a:cubicBezTo>
                        <a:pt x="645" y="466"/>
                        <a:pt x="573" y="448"/>
                        <a:pt x="484" y="448"/>
                      </a:cubicBezTo>
                      <a:cubicBezTo>
                        <a:pt x="341" y="448"/>
                        <a:pt x="233" y="501"/>
                        <a:pt x="126" y="627"/>
                      </a:cubicBezTo>
                      <a:cubicBezTo>
                        <a:pt x="37" y="734"/>
                        <a:pt x="1" y="895"/>
                        <a:pt x="1" y="1074"/>
                      </a:cubicBezTo>
                      <a:cubicBezTo>
                        <a:pt x="1" y="1271"/>
                        <a:pt x="37" y="1414"/>
                        <a:pt x="126" y="1539"/>
                      </a:cubicBezTo>
                      <a:cubicBezTo>
                        <a:pt x="233" y="1647"/>
                        <a:pt x="341" y="1700"/>
                        <a:pt x="484" y="1700"/>
                      </a:cubicBezTo>
                      <a:cubicBezTo>
                        <a:pt x="573" y="1700"/>
                        <a:pt x="645" y="1682"/>
                        <a:pt x="717" y="1647"/>
                      </a:cubicBezTo>
                      <a:cubicBezTo>
                        <a:pt x="770" y="1611"/>
                        <a:pt x="824" y="1557"/>
                        <a:pt x="878" y="1486"/>
                      </a:cubicBezTo>
                      <a:lnTo>
                        <a:pt x="878" y="1682"/>
                      </a:lnTo>
                      <a:lnTo>
                        <a:pt x="1075" y="1682"/>
                      </a:lnTo>
                      <a:lnTo>
                        <a:pt x="1075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6" name="Google Shape;866;p15"/>
                <p:cNvSpPr/>
                <p:nvPr/>
              </p:nvSpPr>
              <p:spPr>
                <a:xfrm>
                  <a:off x="3620750" y="3316950"/>
                  <a:ext cx="4950" cy="4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" h="1683" extrusionOk="0">
                      <a:moveTo>
                        <a:pt x="0" y="0"/>
                      </a:moveTo>
                      <a:lnTo>
                        <a:pt x="0" y="251"/>
                      </a:lnTo>
                      <a:lnTo>
                        <a:pt x="197" y="251"/>
                      </a:lnTo>
                      <a:lnTo>
                        <a:pt x="197" y="0"/>
                      </a:lnTo>
                      <a:close/>
                      <a:moveTo>
                        <a:pt x="0" y="466"/>
                      </a:moveTo>
                      <a:lnTo>
                        <a:pt x="0" y="1682"/>
                      </a:lnTo>
                      <a:lnTo>
                        <a:pt x="197" y="1682"/>
                      </a:lnTo>
                      <a:lnTo>
                        <a:pt x="197" y="466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7" name="Google Shape;867;p15"/>
                <p:cNvSpPr/>
                <p:nvPr/>
              </p:nvSpPr>
              <p:spPr>
                <a:xfrm>
                  <a:off x="3631025" y="3328575"/>
                  <a:ext cx="25100" cy="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4" h="1236" extrusionOk="0">
                      <a:moveTo>
                        <a:pt x="1" y="1"/>
                      </a:moveTo>
                      <a:lnTo>
                        <a:pt x="1" y="734"/>
                      </a:lnTo>
                      <a:cubicBezTo>
                        <a:pt x="1" y="895"/>
                        <a:pt x="37" y="1021"/>
                        <a:pt x="108" y="1110"/>
                      </a:cubicBezTo>
                      <a:cubicBezTo>
                        <a:pt x="180" y="1200"/>
                        <a:pt x="287" y="1235"/>
                        <a:pt x="430" y="1235"/>
                      </a:cubicBezTo>
                      <a:cubicBezTo>
                        <a:pt x="502" y="1235"/>
                        <a:pt x="591" y="1217"/>
                        <a:pt x="645" y="1182"/>
                      </a:cubicBezTo>
                      <a:cubicBezTo>
                        <a:pt x="717" y="1146"/>
                        <a:pt x="770" y="1092"/>
                        <a:pt x="806" y="1021"/>
                      </a:cubicBezTo>
                      <a:lnTo>
                        <a:pt x="806" y="1217"/>
                      </a:lnTo>
                      <a:lnTo>
                        <a:pt x="1003" y="1217"/>
                      </a:lnTo>
                      <a:lnTo>
                        <a:pt x="1003" y="1"/>
                      </a:lnTo>
                      <a:lnTo>
                        <a:pt x="806" y="1"/>
                      </a:lnTo>
                      <a:lnTo>
                        <a:pt x="806" y="681"/>
                      </a:lnTo>
                      <a:cubicBezTo>
                        <a:pt x="806" y="806"/>
                        <a:pt x="788" y="895"/>
                        <a:pt x="717" y="967"/>
                      </a:cubicBezTo>
                      <a:cubicBezTo>
                        <a:pt x="663" y="1039"/>
                        <a:pt x="574" y="1074"/>
                        <a:pt x="466" y="1074"/>
                      </a:cubicBezTo>
                      <a:cubicBezTo>
                        <a:pt x="377" y="1074"/>
                        <a:pt x="305" y="1039"/>
                        <a:pt x="269" y="985"/>
                      </a:cubicBezTo>
                      <a:cubicBezTo>
                        <a:pt x="216" y="931"/>
                        <a:pt x="198" y="842"/>
                        <a:pt x="198" y="734"/>
                      </a:cubicBezTo>
                      <a:lnTo>
                        <a:pt x="198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8" name="Google Shape;868;p15"/>
                <p:cNvSpPr/>
                <p:nvPr/>
              </p:nvSpPr>
              <p:spPr>
                <a:xfrm>
                  <a:off x="3661000" y="3328125"/>
                  <a:ext cx="43875" cy="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5" h="1236" extrusionOk="0">
                      <a:moveTo>
                        <a:pt x="591" y="1"/>
                      </a:moveTo>
                      <a:cubicBezTo>
                        <a:pt x="502" y="1"/>
                        <a:pt x="430" y="19"/>
                        <a:pt x="359" y="54"/>
                      </a:cubicBezTo>
                      <a:cubicBezTo>
                        <a:pt x="305" y="90"/>
                        <a:pt x="251" y="144"/>
                        <a:pt x="198" y="215"/>
                      </a:cubicBezTo>
                      <a:lnTo>
                        <a:pt x="198" y="19"/>
                      </a:lnTo>
                      <a:lnTo>
                        <a:pt x="1" y="19"/>
                      </a:lnTo>
                      <a:lnTo>
                        <a:pt x="1" y="1235"/>
                      </a:lnTo>
                      <a:lnTo>
                        <a:pt x="198" y="1235"/>
                      </a:lnTo>
                      <a:lnTo>
                        <a:pt x="198" y="555"/>
                      </a:lnTo>
                      <a:cubicBezTo>
                        <a:pt x="198" y="430"/>
                        <a:pt x="234" y="341"/>
                        <a:pt x="287" y="269"/>
                      </a:cubicBezTo>
                      <a:cubicBezTo>
                        <a:pt x="359" y="198"/>
                        <a:pt x="430" y="162"/>
                        <a:pt x="538" y="162"/>
                      </a:cubicBezTo>
                      <a:cubicBezTo>
                        <a:pt x="609" y="162"/>
                        <a:pt x="681" y="198"/>
                        <a:pt x="717" y="251"/>
                      </a:cubicBezTo>
                      <a:cubicBezTo>
                        <a:pt x="753" y="305"/>
                        <a:pt x="788" y="394"/>
                        <a:pt x="788" y="502"/>
                      </a:cubicBezTo>
                      <a:lnTo>
                        <a:pt x="788" y="1235"/>
                      </a:lnTo>
                      <a:lnTo>
                        <a:pt x="985" y="1235"/>
                      </a:lnTo>
                      <a:lnTo>
                        <a:pt x="985" y="555"/>
                      </a:lnTo>
                      <a:cubicBezTo>
                        <a:pt x="985" y="430"/>
                        <a:pt x="1003" y="341"/>
                        <a:pt x="1075" y="269"/>
                      </a:cubicBezTo>
                      <a:cubicBezTo>
                        <a:pt x="1128" y="198"/>
                        <a:pt x="1200" y="162"/>
                        <a:pt x="1307" y="162"/>
                      </a:cubicBezTo>
                      <a:cubicBezTo>
                        <a:pt x="1397" y="162"/>
                        <a:pt x="1450" y="198"/>
                        <a:pt x="1504" y="251"/>
                      </a:cubicBezTo>
                      <a:cubicBezTo>
                        <a:pt x="1540" y="305"/>
                        <a:pt x="1558" y="394"/>
                        <a:pt x="1558" y="502"/>
                      </a:cubicBezTo>
                      <a:lnTo>
                        <a:pt x="1558" y="1235"/>
                      </a:lnTo>
                      <a:lnTo>
                        <a:pt x="1755" y="1235"/>
                      </a:lnTo>
                      <a:lnTo>
                        <a:pt x="1755" y="502"/>
                      </a:lnTo>
                      <a:cubicBezTo>
                        <a:pt x="1755" y="341"/>
                        <a:pt x="1719" y="215"/>
                        <a:pt x="1647" y="126"/>
                      </a:cubicBezTo>
                      <a:cubicBezTo>
                        <a:pt x="1594" y="37"/>
                        <a:pt x="1486" y="1"/>
                        <a:pt x="1361" y="1"/>
                      </a:cubicBezTo>
                      <a:cubicBezTo>
                        <a:pt x="1271" y="1"/>
                        <a:pt x="1182" y="19"/>
                        <a:pt x="1128" y="54"/>
                      </a:cubicBezTo>
                      <a:cubicBezTo>
                        <a:pt x="1057" y="108"/>
                        <a:pt x="1003" y="162"/>
                        <a:pt x="949" y="251"/>
                      </a:cubicBezTo>
                      <a:cubicBezTo>
                        <a:pt x="914" y="180"/>
                        <a:pt x="878" y="108"/>
                        <a:pt x="806" y="72"/>
                      </a:cubicBezTo>
                      <a:cubicBezTo>
                        <a:pt x="753" y="19"/>
                        <a:pt x="681" y="1"/>
                        <a:pt x="591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9" name="Google Shape;869;p15"/>
                <p:cNvSpPr/>
                <p:nvPr/>
              </p:nvSpPr>
              <p:spPr>
                <a:xfrm>
                  <a:off x="3560350" y="3388975"/>
                  <a:ext cx="48350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4" h="2685" extrusionOk="0">
                      <a:moveTo>
                        <a:pt x="1199" y="323"/>
                      </a:moveTo>
                      <a:lnTo>
                        <a:pt x="1199" y="1754"/>
                      </a:lnTo>
                      <a:lnTo>
                        <a:pt x="287" y="1754"/>
                      </a:lnTo>
                      <a:lnTo>
                        <a:pt x="1199" y="323"/>
                      </a:lnTo>
                      <a:close/>
                      <a:moveTo>
                        <a:pt x="1110" y="0"/>
                      </a:moveTo>
                      <a:lnTo>
                        <a:pt x="1" y="1700"/>
                      </a:lnTo>
                      <a:lnTo>
                        <a:pt x="1" y="2041"/>
                      </a:lnTo>
                      <a:lnTo>
                        <a:pt x="1199" y="2041"/>
                      </a:lnTo>
                      <a:lnTo>
                        <a:pt x="1199" y="2685"/>
                      </a:lnTo>
                      <a:lnTo>
                        <a:pt x="1557" y="2685"/>
                      </a:lnTo>
                      <a:lnTo>
                        <a:pt x="1557" y="2041"/>
                      </a:lnTo>
                      <a:lnTo>
                        <a:pt x="1933" y="2041"/>
                      </a:lnTo>
                      <a:lnTo>
                        <a:pt x="1933" y="1754"/>
                      </a:lnTo>
                      <a:lnTo>
                        <a:pt x="1557" y="1754"/>
                      </a:lnTo>
                      <a:lnTo>
                        <a:pt x="1557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0" name="Google Shape;870;p15"/>
                <p:cNvSpPr/>
                <p:nvPr/>
              </p:nvSpPr>
              <p:spPr>
                <a:xfrm>
                  <a:off x="3612700" y="3388975"/>
                  <a:ext cx="43425" cy="6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7" h="2721" extrusionOk="0">
                      <a:moveTo>
                        <a:pt x="108" y="0"/>
                      </a:moveTo>
                      <a:lnTo>
                        <a:pt x="108" y="1343"/>
                      </a:lnTo>
                      <a:cubicBezTo>
                        <a:pt x="215" y="1307"/>
                        <a:pt x="304" y="1271"/>
                        <a:pt x="412" y="1253"/>
                      </a:cubicBezTo>
                      <a:cubicBezTo>
                        <a:pt x="501" y="1217"/>
                        <a:pt x="591" y="1217"/>
                        <a:pt x="698" y="1217"/>
                      </a:cubicBezTo>
                      <a:cubicBezTo>
                        <a:pt x="895" y="1217"/>
                        <a:pt x="1074" y="1271"/>
                        <a:pt x="1181" y="1378"/>
                      </a:cubicBezTo>
                      <a:cubicBezTo>
                        <a:pt x="1307" y="1486"/>
                        <a:pt x="1360" y="1629"/>
                        <a:pt x="1360" y="1826"/>
                      </a:cubicBezTo>
                      <a:cubicBezTo>
                        <a:pt x="1360" y="2005"/>
                        <a:pt x="1307" y="2148"/>
                        <a:pt x="1181" y="2255"/>
                      </a:cubicBezTo>
                      <a:cubicBezTo>
                        <a:pt x="1074" y="2363"/>
                        <a:pt x="895" y="2416"/>
                        <a:pt x="698" y="2416"/>
                      </a:cubicBezTo>
                      <a:cubicBezTo>
                        <a:pt x="573" y="2416"/>
                        <a:pt x="448" y="2416"/>
                        <a:pt x="340" y="2381"/>
                      </a:cubicBezTo>
                      <a:cubicBezTo>
                        <a:pt x="215" y="2345"/>
                        <a:pt x="108" y="2309"/>
                        <a:pt x="0" y="2255"/>
                      </a:cubicBezTo>
                      <a:lnTo>
                        <a:pt x="0" y="2613"/>
                      </a:lnTo>
                      <a:cubicBezTo>
                        <a:pt x="126" y="2649"/>
                        <a:pt x="251" y="2685"/>
                        <a:pt x="358" y="2703"/>
                      </a:cubicBezTo>
                      <a:cubicBezTo>
                        <a:pt x="483" y="2721"/>
                        <a:pt x="591" y="2721"/>
                        <a:pt x="698" y="2721"/>
                      </a:cubicBezTo>
                      <a:cubicBezTo>
                        <a:pt x="1020" y="2721"/>
                        <a:pt x="1289" y="2649"/>
                        <a:pt x="1468" y="2488"/>
                      </a:cubicBezTo>
                      <a:cubicBezTo>
                        <a:pt x="1647" y="2327"/>
                        <a:pt x="1736" y="2112"/>
                        <a:pt x="1736" y="1826"/>
                      </a:cubicBezTo>
                      <a:cubicBezTo>
                        <a:pt x="1736" y="1539"/>
                        <a:pt x="1647" y="1325"/>
                        <a:pt x="1468" y="1164"/>
                      </a:cubicBezTo>
                      <a:cubicBezTo>
                        <a:pt x="1289" y="985"/>
                        <a:pt x="1056" y="913"/>
                        <a:pt x="752" y="913"/>
                      </a:cubicBezTo>
                      <a:cubicBezTo>
                        <a:pt x="698" y="913"/>
                        <a:pt x="662" y="913"/>
                        <a:pt x="609" y="931"/>
                      </a:cubicBezTo>
                      <a:cubicBezTo>
                        <a:pt x="555" y="931"/>
                        <a:pt x="501" y="949"/>
                        <a:pt x="448" y="967"/>
                      </a:cubicBezTo>
                      <a:lnTo>
                        <a:pt x="448" y="305"/>
                      </a:lnTo>
                      <a:lnTo>
                        <a:pt x="1539" y="305"/>
                      </a:lnTo>
                      <a:lnTo>
                        <a:pt x="1539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1" name="Google Shape;871;p15"/>
                <p:cNvSpPr/>
                <p:nvPr/>
              </p:nvSpPr>
              <p:spPr>
                <a:xfrm>
                  <a:off x="3935700" y="3116075"/>
                  <a:ext cx="39400" cy="6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6" h="2667" extrusionOk="0">
                      <a:moveTo>
                        <a:pt x="627" y="0"/>
                      </a:moveTo>
                      <a:lnTo>
                        <a:pt x="1" y="126"/>
                      </a:lnTo>
                      <a:lnTo>
                        <a:pt x="1" y="448"/>
                      </a:lnTo>
                      <a:lnTo>
                        <a:pt x="627" y="323"/>
                      </a:lnTo>
                      <a:lnTo>
                        <a:pt x="627" y="2363"/>
                      </a:lnTo>
                      <a:lnTo>
                        <a:pt x="36" y="2363"/>
                      </a:lnTo>
                      <a:lnTo>
                        <a:pt x="36" y="2667"/>
                      </a:lnTo>
                      <a:lnTo>
                        <a:pt x="1575" y="2667"/>
                      </a:lnTo>
                      <a:lnTo>
                        <a:pt x="1575" y="2363"/>
                      </a:lnTo>
                      <a:lnTo>
                        <a:pt x="985" y="2363"/>
                      </a:lnTo>
                      <a:lnTo>
                        <a:pt x="985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2" name="Google Shape;872;p15"/>
                <p:cNvSpPr/>
                <p:nvPr/>
              </p:nvSpPr>
              <p:spPr>
                <a:xfrm>
                  <a:off x="3981325" y="3114725"/>
                  <a:ext cx="46125" cy="6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5" h="2775" extrusionOk="0">
                      <a:moveTo>
                        <a:pt x="931" y="287"/>
                      </a:moveTo>
                      <a:cubicBezTo>
                        <a:pt x="1110" y="287"/>
                        <a:pt x="1254" y="377"/>
                        <a:pt x="1343" y="555"/>
                      </a:cubicBezTo>
                      <a:cubicBezTo>
                        <a:pt x="1432" y="752"/>
                        <a:pt x="1486" y="1021"/>
                        <a:pt x="1486" y="1379"/>
                      </a:cubicBezTo>
                      <a:cubicBezTo>
                        <a:pt x="1486" y="1754"/>
                        <a:pt x="1432" y="2023"/>
                        <a:pt x="1343" y="2220"/>
                      </a:cubicBezTo>
                      <a:cubicBezTo>
                        <a:pt x="1254" y="2399"/>
                        <a:pt x="1110" y="2488"/>
                        <a:pt x="931" y="2488"/>
                      </a:cubicBezTo>
                      <a:cubicBezTo>
                        <a:pt x="735" y="2488"/>
                        <a:pt x="591" y="2399"/>
                        <a:pt x="502" y="2220"/>
                      </a:cubicBezTo>
                      <a:cubicBezTo>
                        <a:pt x="412" y="2023"/>
                        <a:pt x="359" y="1754"/>
                        <a:pt x="359" y="1379"/>
                      </a:cubicBezTo>
                      <a:cubicBezTo>
                        <a:pt x="359" y="1021"/>
                        <a:pt x="412" y="752"/>
                        <a:pt x="502" y="555"/>
                      </a:cubicBezTo>
                      <a:cubicBezTo>
                        <a:pt x="591" y="377"/>
                        <a:pt x="735" y="287"/>
                        <a:pt x="931" y="287"/>
                      </a:cubicBezTo>
                      <a:close/>
                      <a:moveTo>
                        <a:pt x="931" y="1"/>
                      </a:moveTo>
                      <a:cubicBezTo>
                        <a:pt x="627" y="1"/>
                        <a:pt x="395" y="126"/>
                        <a:pt x="233" y="359"/>
                      </a:cubicBezTo>
                      <a:cubicBezTo>
                        <a:pt x="90" y="591"/>
                        <a:pt x="1" y="931"/>
                        <a:pt x="1" y="1379"/>
                      </a:cubicBezTo>
                      <a:cubicBezTo>
                        <a:pt x="1" y="1844"/>
                        <a:pt x="90" y="2184"/>
                        <a:pt x="233" y="2417"/>
                      </a:cubicBezTo>
                      <a:cubicBezTo>
                        <a:pt x="395" y="2649"/>
                        <a:pt x="627" y="2774"/>
                        <a:pt x="931" y="2774"/>
                      </a:cubicBezTo>
                      <a:cubicBezTo>
                        <a:pt x="1218" y="2774"/>
                        <a:pt x="1450" y="2649"/>
                        <a:pt x="1611" y="2417"/>
                      </a:cubicBezTo>
                      <a:cubicBezTo>
                        <a:pt x="1772" y="2184"/>
                        <a:pt x="1844" y="1844"/>
                        <a:pt x="1844" y="1379"/>
                      </a:cubicBezTo>
                      <a:cubicBezTo>
                        <a:pt x="1844" y="931"/>
                        <a:pt x="1772" y="591"/>
                        <a:pt x="1611" y="359"/>
                      </a:cubicBezTo>
                      <a:cubicBezTo>
                        <a:pt x="1450" y="126"/>
                        <a:pt x="1218" y="1"/>
                        <a:pt x="931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3" name="Google Shape;873;p15"/>
                <p:cNvSpPr/>
                <p:nvPr/>
              </p:nvSpPr>
              <p:spPr>
                <a:xfrm>
                  <a:off x="4031900" y="3114725"/>
                  <a:ext cx="46100" cy="6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4" h="2775" extrusionOk="0">
                      <a:moveTo>
                        <a:pt x="948" y="1235"/>
                      </a:moveTo>
                      <a:cubicBezTo>
                        <a:pt x="1110" y="1235"/>
                        <a:pt x="1235" y="1289"/>
                        <a:pt x="1324" y="1414"/>
                      </a:cubicBezTo>
                      <a:cubicBezTo>
                        <a:pt x="1432" y="1522"/>
                        <a:pt x="1467" y="1665"/>
                        <a:pt x="1467" y="1862"/>
                      </a:cubicBezTo>
                      <a:cubicBezTo>
                        <a:pt x="1467" y="2059"/>
                        <a:pt x="1432" y="2202"/>
                        <a:pt x="1324" y="2327"/>
                      </a:cubicBezTo>
                      <a:cubicBezTo>
                        <a:pt x="1235" y="2434"/>
                        <a:pt x="1110" y="2488"/>
                        <a:pt x="948" y="2488"/>
                      </a:cubicBezTo>
                      <a:cubicBezTo>
                        <a:pt x="787" y="2488"/>
                        <a:pt x="662" y="2434"/>
                        <a:pt x="555" y="2327"/>
                      </a:cubicBezTo>
                      <a:cubicBezTo>
                        <a:pt x="465" y="2202"/>
                        <a:pt x="412" y="2059"/>
                        <a:pt x="412" y="1862"/>
                      </a:cubicBezTo>
                      <a:cubicBezTo>
                        <a:pt x="412" y="1665"/>
                        <a:pt x="465" y="1522"/>
                        <a:pt x="555" y="1414"/>
                      </a:cubicBezTo>
                      <a:cubicBezTo>
                        <a:pt x="662" y="1289"/>
                        <a:pt x="787" y="1235"/>
                        <a:pt x="948" y="1235"/>
                      </a:cubicBezTo>
                      <a:close/>
                      <a:moveTo>
                        <a:pt x="1092" y="1"/>
                      </a:moveTo>
                      <a:cubicBezTo>
                        <a:pt x="770" y="1"/>
                        <a:pt x="501" y="126"/>
                        <a:pt x="286" y="377"/>
                      </a:cubicBezTo>
                      <a:cubicBezTo>
                        <a:pt x="89" y="627"/>
                        <a:pt x="0" y="967"/>
                        <a:pt x="0" y="1379"/>
                      </a:cubicBezTo>
                      <a:cubicBezTo>
                        <a:pt x="0" y="1844"/>
                        <a:pt x="72" y="2184"/>
                        <a:pt x="233" y="2417"/>
                      </a:cubicBezTo>
                      <a:cubicBezTo>
                        <a:pt x="394" y="2649"/>
                        <a:pt x="644" y="2774"/>
                        <a:pt x="948" y="2774"/>
                      </a:cubicBezTo>
                      <a:cubicBezTo>
                        <a:pt x="1217" y="2774"/>
                        <a:pt x="1432" y="2685"/>
                        <a:pt x="1593" y="2524"/>
                      </a:cubicBezTo>
                      <a:cubicBezTo>
                        <a:pt x="1754" y="2363"/>
                        <a:pt x="1843" y="2130"/>
                        <a:pt x="1843" y="1862"/>
                      </a:cubicBezTo>
                      <a:cubicBezTo>
                        <a:pt x="1843" y="1575"/>
                        <a:pt x="1754" y="1361"/>
                        <a:pt x="1611" y="1200"/>
                      </a:cubicBezTo>
                      <a:cubicBezTo>
                        <a:pt x="1450" y="1039"/>
                        <a:pt x="1235" y="949"/>
                        <a:pt x="966" y="949"/>
                      </a:cubicBezTo>
                      <a:cubicBezTo>
                        <a:pt x="841" y="949"/>
                        <a:pt x="716" y="985"/>
                        <a:pt x="608" y="1039"/>
                      </a:cubicBezTo>
                      <a:cubicBezTo>
                        <a:pt x="501" y="1092"/>
                        <a:pt x="429" y="1164"/>
                        <a:pt x="358" y="1271"/>
                      </a:cubicBezTo>
                      <a:cubicBezTo>
                        <a:pt x="376" y="949"/>
                        <a:pt x="447" y="699"/>
                        <a:pt x="573" y="538"/>
                      </a:cubicBezTo>
                      <a:cubicBezTo>
                        <a:pt x="698" y="377"/>
                        <a:pt x="877" y="305"/>
                        <a:pt x="1110" y="305"/>
                      </a:cubicBezTo>
                      <a:cubicBezTo>
                        <a:pt x="1199" y="305"/>
                        <a:pt x="1288" y="323"/>
                        <a:pt x="1396" y="341"/>
                      </a:cubicBezTo>
                      <a:cubicBezTo>
                        <a:pt x="1485" y="359"/>
                        <a:pt x="1575" y="394"/>
                        <a:pt x="1664" y="430"/>
                      </a:cubicBezTo>
                      <a:lnTo>
                        <a:pt x="1664" y="108"/>
                      </a:lnTo>
                      <a:cubicBezTo>
                        <a:pt x="1557" y="72"/>
                        <a:pt x="1467" y="37"/>
                        <a:pt x="1378" y="19"/>
                      </a:cubicBezTo>
                      <a:cubicBezTo>
                        <a:pt x="1288" y="1"/>
                        <a:pt x="1181" y="1"/>
                        <a:pt x="1092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4" name="Google Shape;874;p15"/>
                <p:cNvSpPr/>
                <p:nvPr/>
              </p:nvSpPr>
              <p:spPr>
                <a:xfrm>
                  <a:off x="3949575" y="3223000"/>
                  <a:ext cx="50125" cy="6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5" h="2631" extrusionOk="0">
                      <a:moveTo>
                        <a:pt x="788" y="448"/>
                      </a:moveTo>
                      <a:cubicBezTo>
                        <a:pt x="985" y="448"/>
                        <a:pt x="1110" y="448"/>
                        <a:pt x="1163" y="466"/>
                      </a:cubicBezTo>
                      <a:cubicBezTo>
                        <a:pt x="1253" y="484"/>
                        <a:pt x="1325" y="519"/>
                        <a:pt x="1378" y="573"/>
                      </a:cubicBezTo>
                      <a:cubicBezTo>
                        <a:pt x="1432" y="645"/>
                        <a:pt x="1468" y="716"/>
                        <a:pt x="1468" y="824"/>
                      </a:cubicBezTo>
                      <a:cubicBezTo>
                        <a:pt x="1468" y="895"/>
                        <a:pt x="1450" y="967"/>
                        <a:pt x="1414" y="1020"/>
                      </a:cubicBezTo>
                      <a:cubicBezTo>
                        <a:pt x="1360" y="1074"/>
                        <a:pt x="1307" y="1128"/>
                        <a:pt x="1235" y="1146"/>
                      </a:cubicBezTo>
                      <a:cubicBezTo>
                        <a:pt x="1163" y="1181"/>
                        <a:pt x="1038" y="1181"/>
                        <a:pt x="823" y="1181"/>
                      </a:cubicBezTo>
                      <a:lnTo>
                        <a:pt x="537" y="1181"/>
                      </a:lnTo>
                      <a:lnTo>
                        <a:pt x="537" y="448"/>
                      </a:lnTo>
                      <a:close/>
                      <a:moveTo>
                        <a:pt x="0" y="0"/>
                      </a:moveTo>
                      <a:lnTo>
                        <a:pt x="0" y="2631"/>
                      </a:lnTo>
                      <a:lnTo>
                        <a:pt x="537" y="2631"/>
                      </a:lnTo>
                      <a:lnTo>
                        <a:pt x="537" y="1629"/>
                      </a:lnTo>
                      <a:lnTo>
                        <a:pt x="877" y="1629"/>
                      </a:lnTo>
                      <a:cubicBezTo>
                        <a:pt x="1110" y="1629"/>
                        <a:pt x="1307" y="1629"/>
                        <a:pt x="1432" y="1593"/>
                      </a:cubicBezTo>
                      <a:cubicBezTo>
                        <a:pt x="1521" y="1575"/>
                        <a:pt x="1611" y="1539"/>
                        <a:pt x="1700" y="1468"/>
                      </a:cubicBezTo>
                      <a:cubicBezTo>
                        <a:pt x="1790" y="1414"/>
                        <a:pt x="1861" y="1325"/>
                        <a:pt x="1933" y="1217"/>
                      </a:cubicBezTo>
                      <a:cubicBezTo>
                        <a:pt x="1987" y="1110"/>
                        <a:pt x="2005" y="967"/>
                        <a:pt x="2005" y="806"/>
                      </a:cubicBezTo>
                      <a:cubicBezTo>
                        <a:pt x="2005" y="591"/>
                        <a:pt x="1969" y="430"/>
                        <a:pt x="1861" y="305"/>
                      </a:cubicBezTo>
                      <a:cubicBezTo>
                        <a:pt x="1754" y="161"/>
                        <a:pt x="1629" y="72"/>
                        <a:pt x="1486" y="36"/>
                      </a:cubicBezTo>
                      <a:cubicBezTo>
                        <a:pt x="1378" y="18"/>
                        <a:pt x="1181" y="0"/>
                        <a:pt x="859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5" name="Google Shape;875;p15"/>
                <p:cNvSpPr/>
                <p:nvPr/>
              </p:nvSpPr>
              <p:spPr>
                <a:xfrm>
                  <a:off x="4006375" y="3223000"/>
                  <a:ext cx="46575" cy="6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3" h="2667" extrusionOk="0">
                      <a:moveTo>
                        <a:pt x="949" y="1074"/>
                      </a:moveTo>
                      <a:cubicBezTo>
                        <a:pt x="1057" y="1074"/>
                        <a:pt x="1164" y="1110"/>
                        <a:pt x="1236" y="1217"/>
                      </a:cubicBezTo>
                      <a:cubicBezTo>
                        <a:pt x="1325" y="1307"/>
                        <a:pt x="1361" y="1468"/>
                        <a:pt x="1361" y="1682"/>
                      </a:cubicBezTo>
                      <a:cubicBezTo>
                        <a:pt x="1361" y="1879"/>
                        <a:pt x="1325" y="2023"/>
                        <a:pt x="1236" y="2130"/>
                      </a:cubicBezTo>
                      <a:cubicBezTo>
                        <a:pt x="1164" y="2219"/>
                        <a:pt x="1057" y="2273"/>
                        <a:pt x="949" y="2273"/>
                      </a:cubicBezTo>
                      <a:cubicBezTo>
                        <a:pt x="806" y="2273"/>
                        <a:pt x="681" y="2201"/>
                        <a:pt x="609" y="2076"/>
                      </a:cubicBezTo>
                      <a:cubicBezTo>
                        <a:pt x="556" y="1987"/>
                        <a:pt x="520" y="1844"/>
                        <a:pt x="520" y="1629"/>
                      </a:cubicBezTo>
                      <a:cubicBezTo>
                        <a:pt x="520" y="1450"/>
                        <a:pt x="556" y="1307"/>
                        <a:pt x="645" y="1217"/>
                      </a:cubicBezTo>
                      <a:cubicBezTo>
                        <a:pt x="717" y="1110"/>
                        <a:pt x="824" y="1074"/>
                        <a:pt x="949" y="1074"/>
                      </a:cubicBezTo>
                      <a:close/>
                      <a:moveTo>
                        <a:pt x="1361" y="0"/>
                      </a:moveTo>
                      <a:lnTo>
                        <a:pt x="1361" y="949"/>
                      </a:lnTo>
                      <a:cubicBezTo>
                        <a:pt x="1200" y="770"/>
                        <a:pt x="1021" y="680"/>
                        <a:pt x="806" y="680"/>
                      </a:cubicBezTo>
                      <a:cubicBezTo>
                        <a:pt x="574" y="680"/>
                        <a:pt x="395" y="770"/>
                        <a:pt x="234" y="931"/>
                      </a:cubicBezTo>
                      <a:cubicBezTo>
                        <a:pt x="90" y="1092"/>
                        <a:pt x="1" y="1342"/>
                        <a:pt x="1" y="1665"/>
                      </a:cubicBezTo>
                      <a:cubicBezTo>
                        <a:pt x="1" y="1987"/>
                        <a:pt x="90" y="2219"/>
                        <a:pt x="234" y="2398"/>
                      </a:cubicBezTo>
                      <a:cubicBezTo>
                        <a:pt x="395" y="2577"/>
                        <a:pt x="592" y="2667"/>
                        <a:pt x="806" y="2667"/>
                      </a:cubicBezTo>
                      <a:cubicBezTo>
                        <a:pt x="914" y="2667"/>
                        <a:pt x="1021" y="2649"/>
                        <a:pt x="1128" y="2595"/>
                      </a:cubicBezTo>
                      <a:cubicBezTo>
                        <a:pt x="1218" y="2541"/>
                        <a:pt x="1325" y="2452"/>
                        <a:pt x="1397" y="2345"/>
                      </a:cubicBezTo>
                      <a:lnTo>
                        <a:pt x="1397" y="2631"/>
                      </a:lnTo>
                      <a:lnTo>
                        <a:pt x="1862" y="2631"/>
                      </a:lnTo>
                      <a:lnTo>
                        <a:pt x="1862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6" name="Google Shape;876;p15"/>
                <p:cNvSpPr/>
                <p:nvPr/>
              </p:nvSpPr>
              <p:spPr>
                <a:xfrm>
                  <a:off x="3892750" y="3328125"/>
                  <a:ext cx="26875" cy="4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5" h="1683" extrusionOk="0">
                      <a:moveTo>
                        <a:pt x="520" y="162"/>
                      </a:moveTo>
                      <a:cubicBezTo>
                        <a:pt x="627" y="162"/>
                        <a:pt x="716" y="198"/>
                        <a:pt x="770" y="287"/>
                      </a:cubicBezTo>
                      <a:cubicBezTo>
                        <a:pt x="824" y="377"/>
                        <a:pt x="860" y="484"/>
                        <a:pt x="860" y="627"/>
                      </a:cubicBezTo>
                      <a:cubicBezTo>
                        <a:pt x="860" y="770"/>
                        <a:pt x="824" y="895"/>
                        <a:pt x="770" y="967"/>
                      </a:cubicBezTo>
                      <a:cubicBezTo>
                        <a:pt x="716" y="1057"/>
                        <a:pt x="627" y="1092"/>
                        <a:pt x="520" y="1092"/>
                      </a:cubicBezTo>
                      <a:cubicBezTo>
                        <a:pt x="430" y="1092"/>
                        <a:pt x="341" y="1057"/>
                        <a:pt x="287" y="967"/>
                      </a:cubicBezTo>
                      <a:cubicBezTo>
                        <a:pt x="215" y="895"/>
                        <a:pt x="197" y="770"/>
                        <a:pt x="197" y="627"/>
                      </a:cubicBezTo>
                      <a:cubicBezTo>
                        <a:pt x="197" y="484"/>
                        <a:pt x="215" y="377"/>
                        <a:pt x="287" y="287"/>
                      </a:cubicBezTo>
                      <a:cubicBezTo>
                        <a:pt x="341" y="198"/>
                        <a:pt x="430" y="162"/>
                        <a:pt x="520" y="162"/>
                      </a:cubicBezTo>
                      <a:close/>
                      <a:moveTo>
                        <a:pt x="573" y="1"/>
                      </a:moveTo>
                      <a:cubicBezTo>
                        <a:pt x="484" y="1"/>
                        <a:pt x="412" y="19"/>
                        <a:pt x="341" y="54"/>
                      </a:cubicBezTo>
                      <a:cubicBezTo>
                        <a:pt x="287" y="90"/>
                        <a:pt x="233" y="144"/>
                        <a:pt x="197" y="215"/>
                      </a:cubicBezTo>
                      <a:lnTo>
                        <a:pt x="197" y="19"/>
                      </a:lnTo>
                      <a:lnTo>
                        <a:pt x="1" y="19"/>
                      </a:lnTo>
                      <a:lnTo>
                        <a:pt x="1" y="1683"/>
                      </a:lnTo>
                      <a:lnTo>
                        <a:pt x="197" y="1683"/>
                      </a:lnTo>
                      <a:lnTo>
                        <a:pt x="197" y="1039"/>
                      </a:lnTo>
                      <a:cubicBezTo>
                        <a:pt x="233" y="1110"/>
                        <a:pt x="287" y="1164"/>
                        <a:pt x="341" y="1200"/>
                      </a:cubicBezTo>
                      <a:cubicBezTo>
                        <a:pt x="412" y="1235"/>
                        <a:pt x="484" y="1253"/>
                        <a:pt x="573" y="1253"/>
                      </a:cubicBezTo>
                      <a:cubicBezTo>
                        <a:pt x="716" y="1253"/>
                        <a:pt x="842" y="1200"/>
                        <a:pt x="931" y="1092"/>
                      </a:cubicBezTo>
                      <a:cubicBezTo>
                        <a:pt x="1021" y="967"/>
                        <a:pt x="1074" y="824"/>
                        <a:pt x="1074" y="627"/>
                      </a:cubicBezTo>
                      <a:cubicBezTo>
                        <a:pt x="1074" y="448"/>
                        <a:pt x="1021" y="287"/>
                        <a:pt x="931" y="180"/>
                      </a:cubicBezTo>
                      <a:cubicBezTo>
                        <a:pt x="842" y="54"/>
                        <a:pt x="716" y="1"/>
                        <a:pt x="573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7" name="Google Shape;877;p15"/>
                <p:cNvSpPr/>
                <p:nvPr/>
              </p:nvSpPr>
              <p:spPr>
                <a:xfrm>
                  <a:off x="3920500" y="3328125"/>
                  <a:ext cx="25525" cy="3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1" h="1254" extrusionOk="0">
                      <a:moveTo>
                        <a:pt x="823" y="627"/>
                      </a:moveTo>
                      <a:lnTo>
                        <a:pt x="823" y="663"/>
                      </a:lnTo>
                      <a:cubicBezTo>
                        <a:pt x="823" y="788"/>
                        <a:pt x="788" y="895"/>
                        <a:pt x="716" y="985"/>
                      </a:cubicBezTo>
                      <a:cubicBezTo>
                        <a:pt x="644" y="1057"/>
                        <a:pt x="555" y="1092"/>
                        <a:pt x="447" y="1092"/>
                      </a:cubicBezTo>
                      <a:cubicBezTo>
                        <a:pt x="376" y="1092"/>
                        <a:pt x="304" y="1074"/>
                        <a:pt x="269" y="1039"/>
                      </a:cubicBezTo>
                      <a:cubicBezTo>
                        <a:pt x="215" y="985"/>
                        <a:pt x="197" y="931"/>
                        <a:pt x="197" y="860"/>
                      </a:cubicBezTo>
                      <a:cubicBezTo>
                        <a:pt x="197" y="770"/>
                        <a:pt x="233" y="717"/>
                        <a:pt x="286" y="681"/>
                      </a:cubicBezTo>
                      <a:cubicBezTo>
                        <a:pt x="358" y="645"/>
                        <a:pt x="465" y="627"/>
                        <a:pt x="626" y="627"/>
                      </a:cubicBezTo>
                      <a:close/>
                      <a:moveTo>
                        <a:pt x="501" y="1"/>
                      </a:moveTo>
                      <a:cubicBezTo>
                        <a:pt x="430" y="1"/>
                        <a:pt x="358" y="1"/>
                        <a:pt x="304" y="19"/>
                      </a:cubicBezTo>
                      <a:cubicBezTo>
                        <a:pt x="233" y="37"/>
                        <a:pt x="161" y="54"/>
                        <a:pt x="90" y="90"/>
                      </a:cubicBezTo>
                      <a:lnTo>
                        <a:pt x="90" y="269"/>
                      </a:lnTo>
                      <a:cubicBezTo>
                        <a:pt x="143" y="233"/>
                        <a:pt x="215" y="198"/>
                        <a:pt x="269" y="198"/>
                      </a:cubicBezTo>
                      <a:cubicBezTo>
                        <a:pt x="340" y="180"/>
                        <a:pt x="412" y="162"/>
                        <a:pt x="483" y="162"/>
                      </a:cubicBezTo>
                      <a:cubicBezTo>
                        <a:pt x="591" y="162"/>
                        <a:pt x="662" y="198"/>
                        <a:pt x="734" y="233"/>
                      </a:cubicBezTo>
                      <a:cubicBezTo>
                        <a:pt x="788" y="287"/>
                        <a:pt x="823" y="359"/>
                        <a:pt x="823" y="448"/>
                      </a:cubicBezTo>
                      <a:lnTo>
                        <a:pt x="823" y="466"/>
                      </a:lnTo>
                      <a:lnTo>
                        <a:pt x="537" y="466"/>
                      </a:lnTo>
                      <a:cubicBezTo>
                        <a:pt x="358" y="466"/>
                        <a:pt x="233" y="502"/>
                        <a:pt x="143" y="573"/>
                      </a:cubicBezTo>
                      <a:cubicBezTo>
                        <a:pt x="36" y="645"/>
                        <a:pt x="0" y="734"/>
                        <a:pt x="0" y="878"/>
                      </a:cubicBezTo>
                      <a:cubicBezTo>
                        <a:pt x="0" y="985"/>
                        <a:pt x="36" y="1092"/>
                        <a:pt x="107" y="1164"/>
                      </a:cubicBezTo>
                      <a:cubicBezTo>
                        <a:pt x="179" y="1218"/>
                        <a:pt x="286" y="1253"/>
                        <a:pt x="394" y="1253"/>
                      </a:cubicBezTo>
                      <a:cubicBezTo>
                        <a:pt x="501" y="1253"/>
                        <a:pt x="573" y="1235"/>
                        <a:pt x="644" y="1200"/>
                      </a:cubicBezTo>
                      <a:cubicBezTo>
                        <a:pt x="716" y="1164"/>
                        <a:pt x="770" y="1110"/>
                        <a:pt x="823" y="1039"/>
                      </a:cubicBezTo>
                      <a:lnTo>
                        <a:pt x="823" y="1235"/>
                      </a:lnTo>
                      <a:lnTo>
                        <a:pt x="1020" y="1235"/>
                      </a:lnTo>
                      <a:lnTo>
                        <a:pt x="1020" y="538"/>
                      </a:lnTo>
                      <a:cubicBezTo>
                        <a:pt x="1020" y="359"/>
                        <a:pt x="966" y="215"/>
                        <a:pt x="877" y="126"/>
                      </a:cubicBezTo>
                      <a:cubicBezTo>
                        <a:pt x="805" y="37"/>
                        <a:pt x="662" y="1"/>
                        <a:pt x="501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8" name="Google Shape;878;p15"/>
                <p:cNvSpPr/>
                <p:nvPr/>
              </p:nvSpPr>
              <p:spPr>
                <a:xfrm>
                  <a:off x="3951800" y="3316950"/>
                  <a:ext cx="4950" cy="4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" h="1683" extrusionOk="0">
                      <a:moveTo>
                        <a:pt x="1" y="0"/>
                      </a:moveTo>
                      <a:lnTo>
                        <a:pt x="1" y="1682"/>
                      </a:lnTo>
                      <a:lnTo>
                        <a:pt x="198" y="1682"/>
                      </a:lnTo>
                      <a:lnTo>
                        <a:pt x="198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9" name="Google Shape;879;p15"/>
                <p:cNvSpPr/>
                <p:nvPr/>
              </p:nvSpPr>
              <p:spPr>
                <a:xfrm>
                  <a:off x="3963000" y="3316950"/>
                  <a:ext cx="4925" cy="4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" h="1683" extrusionOk="0">
                      <a:moveTo>
                        <a:pt x="0" y="0"/>
                      </a:moveTo>
                      <a:lnTo>
                        <a:pt x="0" y="1682"/>
                      </a:lnTo>
                      <a:lnTo>
                        <a:pt x="197" y="1682"/>
                      </a:lnTo>
                      <a:lnTo>
                        <a:pt x="197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0" name="Google Shape;880;p15"/>
                <p:cNvSpPr/>
                <p:nvPr/>
              </p:nvSpPr>
              <p:spPr>
                <a:xfrm>
                  <a:off x="3971950" y="3328125"/>
                  <a:ext cx="25525" cy="3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1" h="1254" extrusionOk="0">
                      <a:moveTo>
                        <a:pt x="823" y="627"/>
                      </a:moveTo>
                      <a:lnTo>
                        <a:pt x="823" y="663"/>
                      </a:lnTo>
                      <a:cubicBezTo>
                        <a:pt x="823" y="788"/>
                        <a:pt x="787" y="895"/>
                        <a:pt x="716" y="985"/>
                      </a:cubicBezTo>
                      <a:cubicBezTo>
                        <a:pt x="662" y="1057"/>
                        <a:pt x="573" y="1092"/>
                        <a:pt x="465" y="1092"/>
                      </a:cubicBezTo>
                      <a:cubicBezTo>
                        <a:pt x="376" y="1092"/>
                        <a:pt x="322" y="1074"/>
                        <a:pt x="268" y="1039"/>
                      </a:cubicBezTo>
                      <a:cubicBezTo>
                        <a:pt x="215" y="985"/>
                        <a:pt x="197" y="931"/>
                        <a:pt x="197" y="860"/>
                      </a:cubicBezTo>
                      <a:cubicBezTo>
                        <a:pt x="197" y="770"/>
                        <a:pt x="233" y="717"/>
                        <a:pt x="286" y="681"/>
                      </a:cubicBezTo>
                      <a:cubicBezTo>
                        <a:pt x="358" y="645"/>
                        <a:pt x="465" y="627"/>
                        <a:pt x="626" y="627"/>
                      </a:cubicBezTo>
                      <a:close/>
                      <a:moveTo>
                        <a:pt x="501" y="1"/>
                      </a:moveTo>
                      <a:cubicBezTo>
                        <a:pt x="430" y="1"/>
                        <a:pt x="376" y="1"/>
                        <a:pt x="304" y="19"/>
                      </a:cubicBezTo>
                      <a:cubicBezTo>
                        <a:pt x="233" y="37"/>
                        <a:pt x="161" y="54"/>
                        <a:pt x="90" y="90"/>
                      </a:cubicBezTo>
                      <a:lnTo>
                        <a:pt x="90" y="269"/>
                      </a:lnTo>
                      <a:cubicBezTo>
                        <a:pt x="143" y="233"/>
                        <a:pt x="215" y="198"/>
                        <a:pt x="286" y="198"/>
                      </a:cubicBezTo>
                      <a:cubicBezTo>
                        <a:pt x="340" y="180"/>
                        <a:pt x="412" y="162"/>
                        <a:pt x="483" y="162"/>
                      </a:cubicBezTo>
                      <a:cubicBezTo>
                        <a:pt x="591" y="162"/>
                        <a:pt x="662" y="198"/>
                        <a:pt x="734" y="233"/>
                      </a:cubicBezTo>
                      <a:cubicBezTo>
                        <a:pt x="787" y="287"/>
                        <a:pt x="823" y="359"/>
                        <a:pt x="823" y="448"/>
                      </a:cubicBezTo>
                      <a:lnTo>
                        <a:pt x="823" y="466"/>
                      </a:lnTo>
                      <a:lnTo>
                        <a:pt x="537" y="466"/>
                      </a:lnTo>
                      <a:cubicBezTo>
                        <a:pt x="358" y="466"/>
                        <a:pt x="233" y="502"/>
                        <a:pt x="143" y="573"/>
                      </a:cubicBezTo>
                      <a:cubicBezTo>
                        <a:pt x="54" y="645"/>
                        <a:pt x="0" y="734"/>
                        <a:pt x="0" y="878"/>
                      </a:cubicBezTo>
                      <a:cubicBezTo>
                        <a:pt x="0" y="985"/>
                        <a:pt x="36" y="1092"/>
                        <a:pt x="107" y="1164"/>
                      </a:cubicBezTo>
                      <a:cubicBezTo>
                        <a:pt x="179" y="1218"/>
                        <a:pt x="286" y="1253"/>
                        <a:pt x="412" y="1253"/>
                      </a:cubicBezTo>
                      <a:cubicBezTo>
                        <a:pt x="501" y="1253"/>
                        <a:pt x="591" y="1235"/>
                        <a:pt x="644" y="1200"/>
                      </a:cubicBezTo>
                      <a:cubicBezTo>
                        <a:pt x="716" y="1164"/>
                        <a:pt x="770" y="1110"/>
                        <a:pt x="823" y="1039"/>
                      </a:cubicBezTo>
                      <a:lnTo>
                        <a:pt x="823" y="1235"/>
                      </a:lnTo>
                      <a:lnTo>
                        <a:pt x="1020" y="1235"/>
                      </a:lnTo>
                      <a:lnTo>
                        <a:pt x="1020" y="538"/>
                      </a:lnTo>
                      <a:cubicBezTo>
                        <a:pt x="1020" y="359"/>
                        <a:pt x="966" y="215"/>
                        <a:pt x="895" y="126"/>
                      </a:cubicBezTo>
                      <a:cubicBezTo>
                        <a:pt x="805" y="37"/>
                        <a:pt x="680" y="1"/>
                        <a:pt x="501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1" name="Google Shape;881;p15"/>
                <p:cNvSpPr/>
                <p:nvPr/>
              </p:nvSpPr>
              <p:spPr>
                <a:xfrm>
                  <a:off x="4001475" y="3316950"/>
                  <a:ext cx="26850" cy="4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4" h="1701" extrusionOk="0">
                      <a:moveTo>
                        <a:pt x="537" y="609"/>
                      </a:moveTo>
                      <a:cubicBezTo>
                        <a:pt x="644" y="609"/>
                        <a:pt x="716" y="645"/>
                        <a:pt x="788" y="734"/>
                      </a:cubicBezTo>
                      <a:cubicBezTo>
                        <a:pt x="841" y="824"/>
                        <a:pt x="877" y="931"/>
                        <a:pt x="877" y="1074"/>
                      </a:cubicBezTo>
                      <a:cubicBezTo>
                        <a:pt x="877" y="1217"/>
                        <a:pt x="841" y="1342"/>
                        <a:pt x="788" y="1414"/>
                      </a:cubicBezTo>
                      <a:cubicBezTo>
                        <a:pt x="716" y="1504"/>
                        <a:pt x="644" y="1539"/>
                        <a:pt x="537" y="1539"/>
                      </a:cubicBezTo>
                      <a:cubicBezTo>
                        <a:pt x="430" y="1539"/>
                        <a:pt x="340" y="1504"/>
                        <a:pt x="286" y="1414"/>
                      </a:cubicBezTo>
                      <a:cubicBezTo>
                        <a:pt x="233" y="1342"/>
                        <a:pt x="197" y="1217"/>
                        <a:pt x="197" y="1074"/>
                      </a:cubicBezTo>
                      <a:cubicBezTo>
                        <a:pt x="197" y="931"/>
                        <a:pt x="233" y="824"/>
                        <a:pt x="286" y="734"/>
                      </a:cubicBezTo>
                      <a:cubicBezTo>
                        <a:pt x="340" y="645"/>
                        <a:pt x="430" y="609"/>
                        <a:pt x="537" y="609"/>
                      </a:cubicBezTo>
                      <a:close/>
                      <a:moveTo>
                        <a:pt x="877" y="0"/>
                      </a:moveTo>
                      <a:lnTo>
                        <a:pt x="877" y="662"/>
                      </a:lnTo>
                      <a:cubicBezTo>
                        <a:pt x="823" y="591"/>
                        <a:pt x="770" y="537"/>
                        <a:pt x="716" y="501"/>
                      </a:cubicBezTo>
                      <a:cubicBezTo>
                        <a:pt x="644" y="466"/>
                        <a:pt x="573" y="448"/>
                        <a:pt x="483" y="448"/>
                      </a:cubicBezTo>
                      <a:cubicBezTo>
                        <a:pt x="340" y="448"/>
                        <a:pt x="215" y="501"/>
                        <a:pt x="125" y="627"/>
                      </a:cubicBezTo>
                      <a:cubicBezTo>
                        <a:pt x="36" y="734"/>
                        <a:pt x="0" y="895"/>
                        <a:pt x="0" y="1074"/>
                      </a:cubicBezTo>
                      <a:cubicBezTo>
                        <a:pt x="0" y="1271"/>
                        <a:pt x="36" y="1414"/>
                        <a:pt x="125" y="1539"/>
                      </a:cubicBezTo>
                      <a:cubicBezTo>
                        <a:pt x="215" y="1647"/>
                        <a:pt x="340" y="1700"/>
                        <a:pt x="483" y="1700"/>
                      </a:cubicBezTo>
                      <a:cubicBezTo>
                        <a:pt x="573" y="1700"/>
                        <a:pt x="644" y="1682"/>
                        <a:pt x="716" y="1647"/>
                      </a:cubicBezTo>
                      <a:cubicBezTo>
                        <a:pt x="770" y="1611"/>
                        <a:pt x="823" y="1557"/>
                        <a:pt x="877" y="1486"/>
                      </a:cubicBezTo>
                      <a:lnTo>
                        <a:pt x="877" y="1682"/>
                      </a:lnTo>
                      <a:lnTo>
                        <a:pt x="1074" y="1682"/>
                      </a:lnTo>
                      <a:lnTo>
                        <a:pt x="1074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2" name="Google Shape;882;p15"/>
                <p:cNvSpPr/>
                <p:nvPr/>
              </p:nvSpPr>
              <p:spPr>
                <a:xfrm>
                  <a:off x="4033225" y="3316950"/>
                  <a:ext cx="4950" cy="4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" h="1683" extrusionOk="0">
                      <a:moveTo>
                        <a:pt x="1" y="0"/>
                      </a:moveTo>
                      <a:lnTo>
                        <a:pt x="1" y="251"/>
                      </a:lnTo>
                      <a:lnTo>
                        <a:pt x="198" y="251"/>
                      </a:lnTo>
                      <a:lnTo>
                        <a:pt x="198" y="0"/>
                      </a:lnTo>
                      <a:close/>
                      <a:moveTo>
                        <a:pt x="1" y="466"/>
                      </a:moveTo>
                      <a:lnTo>
                        <a:pt x="1" y="1682"/>
                      </a:lnTo>
                      <a:lnTo>
                        <a:pt x="198" y="1682"/>
                      </a:lnTo>
                      <a:lnTo>
                        <a:pt x="198" y="466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3" name="Google Shape;883;p15"/>
                <p:cNvSpPr/>
                <p:nvPr/>
              </p:nvSpPr>
              <p:spPr>
                <a:xfrm>
                  <a:off x="4043525" y="3328575"/>
                  <a:ext cx="25075" cy="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" h="1236" extrusionOk="0">
                      <a:moveTo>
                        <a:pt x="0" y="1"/>
                      </a:moveTo>
                      <a:lnTo>
                        <a:pt x="0" y="734"/>
                      </a:lnTo>
                      <a:cubicBezTo>
                        <a:pt x="0" y="895"/>
                        <a:pt x="36" y="1021"/>
                        <a:pt x="108" y="1110"/>
                      </a:cubicBezTo>
                      <a:cubicBezTo>
                        <a:pt x="179" y="1200"/>
                        <a:pt x="287" y="1235"/>
                        <a:pt x="430" y="1235"/>
                      </a:cubicBezTo>
                      <a:cubicBezTo>
                        <a:pt x="501" y="1235"/>
                        <a:pt x="573" y="1217"/>
                        <a:pt x="645" y="1182"/>
                      </a:cubicBezTo>
                      <a:cubicBezTo>
                        <a:pt x="698" y="1146"/>
                        <a:pt x="770" y="1092"/>
                        <a:pt x="806" y="1021"/>
                      </a:cubicBezTo>
                      <a:lnTo>
                        <a:pt x="806" y="1217"/>
                      </a:lnTo>
                      <a:lnTo>
                        <a:pt x="1002" y="1217"/>
                      </a:lnTo>
                      <a:lnTo>
                        <a:pt x="1002" y="1"/>
                      </a:lnTo>
                      <a:lnTo>
                        <a:pt x="806" y="1"/>
                      </a:lnTo>
                      <a:lnTo>
                        <a:pt x="806" y="681"/>
                      </a:lnTo>
                      <a:cubicBezTo>
                        <a:pt x="806" y="806"/>
                        <a:pt x="770" y="895"/>
                        <a:pt x="716" y="967"/>
                      </a:cubicBezTo>
                      <a:cubicBezTo>
                        <a:pt x="662" y="1039"/>
                        <a:pt x="573" y="1074"/>
                        <a:pt x="466" y="1074"/>
                      </a:cubicBezTo>
                      <a:cubicBezTo>
                        <a:pt x="376" y="1074"/>
                        <a:pt x="305" y="1039"/>
                        <a:pt x="269" y="985"/>
                      </a:cubicBezTo>
                      <a:cubicBezTo>
                        <a:pt x="215" y="931"/>
                        <a:pt x="197" y="842"/>
                        <a:pt x="197" y="734"/>
                      </a:cubicBezTo>
                      <a:lnTo>
                        <a:pt x="197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4" name="Google Shape;884;p15"/>
                <p:cNvSpPr/>
                <p:nvPr/>
              </p:nvSpPr>
              <p:spPr>
                <a:xfrm>
                  <a:off x="4073500" y="3328125"/>
                  <a:ext cx="43850" cy="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4" h="1236" extrusionOk="0">
                      <a:moveTo>
                        <a:pt x="591" y="1"/>
                      </a:moveTo>
                      <a:cubicBezTo>
                        <a:pt x="501" y="1"/>
                        <a:pt x="430" y="19"/>
                        <a:pt x="358" y="54"/>
                      </a:cubicBezTo>
                      <a:cubicBezTo>
                        <a:pt x="304" y="90"/>
                        <a:pt x="251" y="144"/>
                        <a:pt x="197" y="215"/>
                      </a:cubicBezTo>
                      <a:lnTo>
                        <a:pt x="197" y="19"/>
                      </a:lnTo>
                      <a:lnTo>
                        <a:pt x="0" y="19"/>
                      </a:lnTo>
                      <a:lnTo>
                        <a:pt x="0" y="1235"/>
                      </a:lnTo>
                      <a:lnTo>
                        <a:pt x="197" y="1235"/>
                      </a:lnTo>
                      <a:lnTo>
                        <a:pt x="197" y="555"/>
                      </a:lnTo>
                      <a:cubicBezTo>
                        <a:pt x="197" y="430"/>
                        <a:pt x="233" y="341"/>
                        <a:pt x="287" y="269"/>
                      </a:cubicBezTo>
                      <a:cubicBezTo>
                        <a:pt x="340" y="198"/>
                        <a:pt x="430" y="162"/>
                        <a:pt x="519" y="162"/>
                      </a:cubicBezTo>
                      <a:cubicBezTo>
                        <a:pt x="609" y="162"/>
                        <a:pt x="680" y="198"/>
                        <a:pt x="716" y="251"/>
                      </a:cubicBezTo>
                      <a:cubicBezTo>
                        <a:pt x="752" y="305"/>
                        <a:pt x="770" y="394"/>
                        <a:pt x="770" y="502"/>
                      </a:cubicBezTo>
                      <a:lnTo>
                        <a:pt x="770" y="1235"/>
                      </a:lnTo>
                      <a:lnTo>
                        <a:pt x="967" y="1235"/>
                      </a:lnTo>
                      <a:lnTo>
                        <a:pt x="967" y="555"/>
                      </a:lnTo>
                      <a:cubicBezTo>
                        <a:pt x="967" y="430"/>
                        <a:pt x="1002" y="341"/>
                        <a:pt x="1056" y="269"/>
                      </a:cubicBezTo>
                      <a:cubicBezTo>
                        <a:pt x="1128" y="198"/>
                        <a:pt x="1199" y="162"/>
                        <a:pt x="1307" y="162"/>
                      </a:cubicBezTo>
                      <a:cubicBezTo>
                        <a:pt x="1396" y="162"/>
                        <a:pt x="1450" y="198"/>
                        <a:pt x="1486" y="251"/>
                      </a:cubicBezTo>
                      <a:cubicBezTo>
                        <a:pt x="1539" y="305"/>
                        <a:pt x="1557" y="394"/>
                        <a:pt x="1557" y="502"/>
                      </a:cubicBezTo>
                      <a:lnTo>
                        <a:pt x="1557" y="1235"/>
                      </a:lnTo>
                      <a:lnTo>
                        <a:pt x="1754" y="1235"/>
                      </a:lnTo>
                      <a:lnTo>
                        <a:pt x="1754" y="502"/>
                      </a:lnTo>
                      <a:cubicBezTo>
                        <a:pt x="1754" y="341"/>
                        <a:pt x="1718" y="215"/>
                        <a:pt x="1647" y="126"/>
                      </a:cubicBezTo>
                      <a:cubicBezTo>
                        <a:pt x="1575" y="37"/>
                        <a:pt x="1486" y="1"/>
                        <a:pt x="1360" y="1"/>
                      </a:cubicBezTo>
                      <a:cubicBezTo>
                        <a:pt x="1271" y="1"/>
                        <a:pt x="1181" y="19"/>
                        <a:pt x="1128" y="54"/>
                      </a:cubicBezTo>
                      <a:cubicBezTo>
                        <a:pt x="1056" y="108"/>
                        <a:pt x="984" y="162"/>
                        <a:pt x="949" y="251"/>
                      </a:cubicBezTo>
                      <a:cubicBezTo>
                        <a:pt x="913" y="180"/>
                        <a:pt x="859" y="108"/>
                        <a:pt x="806" y="72"/>
                      </a:cubicBezTo>
                      <a:cubicBezTo>
                        <a:pt x="752" y="19"/>
                        <a:pt x="680" y="1"/>
                        <a:pt x="591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5" name="Google Shape;885;p15"/>
                <p:cNvSpPr/>
                <p:nvPr/>
              </p:nvSpPr>
              <p:spPr>
                <a:xfrm>
                  <a:off x="3954950" y="3388975"/>
                  <a:ext cx="4877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1" h="2685" extrusionOk="0">
                      <a:moveTo>
                        <a:pt x="1217" y="323"/>
                      </a:moveTo>
                      <a:lnTo>
                        <a:pt x="1217" y="1754"/>
                      </a:lnTo>
                      <a:lnTo>
                        <a:pt x="304" y="1754"/>
                      </a:lnTo>
                      <a:lnTo>
                        <a:pt x="1217" y="323"/>
                      </a:lnTo>
                      <a:close/>
                      <a:moveTo>
                        <a:pt x="1110" y="0"/>
                      </a:moveTo>
                      <a:lnTo>
                        <a:pt x="0" y="1700"/>
                      </a:lnTo>
                      <a:lnTo>
                        <a:pt x="0" y="2041"/>
                      </a:lnTo>
                      <a:lnTo>
                        <a:pt x="1217" y="2041"/>
                      </a:lnTo>
                      <a:lnTo>
                        <a:pt x="1217" y="2685"/>
                      </a:lnTo>
                      <a:lnTo>
                        <a:pt x="1575" y="2685"/>
                      </a:lnTo>
                      <a:lnTo>
                        <a:pt x="1575" y="2041"/>
                      </a:lnTo>
                      <a:lnTo>
                        <a:pt x="1951" y="2041"/>
                      </a:lnTo>
                      <a:lnTo>
                        <a:pt x="1951" y="1754"/>
                      </a:lnTo>
                      <a:lnTo>
                        <a:pt x="1575" y="1754"/>
                      </a:lnTo>
                      <a:lnTo>
                        <a:pt x="1575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6" name="Google Shape;886;p15"/>
                <p:cNvSpPr/>
                <p:nvPr/>
              </p:nvSpPr>
              <p:spPr>
                <a:xfrm>
                  <a:off x="4006825" y="3388075"/>
                  <a:ext cx="46125" cy="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5" h="2757" extrusionOk="0">
                      <a:moveTo>
                        <a:pt x="967" y="1235"/>
                      </a:moveTo>
                      <a:cubicBezTo>
                        <a:pt x="1128" y="1235"/>
                        <a:pt x="1254" y="1289"/>
                        <a:pt x="1343" y="1396"/>
                      </a:cubicBezTo>
                      <a:cubicBezTo>
                        <a:pt x="1432" y="1504"/>
                        <a:pt x="1486" y="1665"/>
                        <a:pt x="1486" y="1862"/>
                      </a:cubicBezTo>
                      <a:cubicBezTo>
                        <a:pt x="1486" y="2041"/>
                        <a:pt x="1432" y="2202"/>
                        <a:pt x="1343" y="2309"/>
                      </a:cubicBezTo>
                      <a:cubicBezTo>
                        <a:pt x="1254" y="2417"/>
                        <a:pt x="1128" y="2470"/>
                        <a:pt x="967" y="2470"/>
                      </a:cubicBezTo>
                      <a:cubicBezTo>
                        <a:pt x="806" y="2470"/>
                        <a:pt x="663" y="2417"/>
                        <a:pt x="574" y="2309"/>
                      </a:cubicBezTo>
                      <a:cubicBezTo>
                        <a:pt x="484" y="2202"/>
                        <a:pt x="430" y="2041"/>
                        <a:pt x="430" y="1862"/>
                      </a:cubicBezTo>
                      <a:cubicBezTo>
                        <a:pt x="430" y="1665"/>
                        <a:pt x="484" y="1504"/>
                        <a:pt x="574" y="1396"/>
                      </a:cubicBezTo>
                      <a:cubicBezTo>
                        <a:pt x="663" y="1289"/>
                        <a:pt x="806" y="1235"/>
                        <a:pt x="967" y="1235"/>
                      </a:cubicBezTo>
                      <a:close/>
                      <a:moveTo>
                        <a:pt x="1110" y="1"/>
                      </a:moveTo>
                      <a:cubicBezTo>
                        <a:pt x="770" y="1"/>
                        <a:pt x="502" y="126"/>
                        <a:pt x="305" y="376"/>
                      </a:cubicBezTo>
                      <a:cubicBezTo>
                        <a:pt x="108" y="627"/>
                        <a:pt x="1" y="949"/>
                        <a:pt x="1" y="1379"/>
                      </a:cubicBezTo>
                      <a:cubicBezTo>
                        <a:pt x="1" y="1826"/>
                        <a:pt x="90" y="2166"/>
                        <a:pt x="251" y="2417"/>
                      </a:cubicBezTo>
                      <a:cubicBezTo>
                        <a:pt x="412" y="2649"/>
                        <a:pt x="645" y="2757"/>
                        <a:pt x="967" y="2757"/>
                      </a:cubicBezTo>
                      <a:cubicBezTo>
                        <a:pt x="1236" y="2757"/>
                        <a:pt x="1450" y="2685"/>
                        <a:pt x="1611" y="2524"/>
                      </a:cubicBezTo>
                      <a:cubicBezTo>
                        <a:pt x="1773" y="2345"/>
                        <a:pt x="1844" y="2130"/>
                        <a:pt x="1844" y="1862"/>
                      </a:cubicBezTo>
                      <a:cubicBezTo>
                        <a:pt x="1844" y="1575"/>
                        <a:pt x="1773" y="1361"/>
                        <a:pt x="1611" y="1200"/>
                      </a:cubicBezTo>
                      <a:cubicBezTo>
                        <a:pt x="1468" y="1021"/>
                        <a:pt x="1254" y="949"/>
                        <a:pt x="985" y="949"/>
                      </a:cubicBezTo>
                      <a:cubicBezTo>
                        <a:pt x="860" y="949"/>
                        <a:pt x="735" y="967"/>
                        <a:pt x="627" y="1039"/>
                      </a:cubicBezTo>
                      <a:cubicBezTo>
                        <a:pt x="520" y="1092"/>
                        <a:pt x="430" y="1164"/>
                        <a:pt x="359" y="1271"/>
                      </a:cubicBezTo>
                      <a:cubicBezTo>
                        <a:pt x="377" y="949"/>
                        <a:pt x="448" y="699"/>
                        <a:pt x="574" y="538"/>
                      </a:cubicBezTo>
                      <a:cubicBezTo>
                        <a:pt x="699" y="376"/>
                        <a:pt x="896" y="305"/>
                        <a:pt x="1128" y="305"/>
                      </a:cubicBezTo>
                      <a:cubicBezTo>
                        <a:pt x="1218" y="305"/>
                        <a:pt x="1307" y="305"/>
                        <a:pt x="1397" y="323"/>
                      </a:cubicBezTo>
                      <a:cubicBezTo>
                        <a:pt x="1486" y="359"/>
                        <a:pt x="1594" y="394"/>
                        <a:pt x="1683" y="430"/>
                      </a:cubicBezTo>
                      <a:lnTo>
                        <a:pt x="1683" y="108"/>
                      </a:lnTo>
                      <a:cubicBezTo>
                        <a:pt x="1576" y="72"/>
                        <a:pt x="1486" y="36"/>
                        <a:pt x="1379" y="19"/>
                      </a:cubicBezTo>
                      <a:cubicBezTo>
                        <a:pt x="1289" y="1"/>
                        <a:pt x="1200" y="1"/>
                        <a:pt x="1110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7" name="Google Shape;887;p15"/>
                <p:cNvSpPr/>
                <p:nvPr/>
              </p:nvSpPr>
              <p:spPr>
                <a:xfrm>
                  <a:off x="4330300" y="3116075"/>
                  <a:ext cx="39825" cy="6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3" h="2667" extrusionOk="0">
                      <a:moveTo>
                        <a:pt x="644" y="0"/>
                      </a:moveTo>
                      <a:lnTo>
                        <a:pt x="0" y="126"/>
                      </a:lnTo>
                      <a:lnTo>
                        <a:pt x="0" y="448"/>
                      </a:lnTo>
                      <a:lnTo>
                        <a:pt x="644" y="323"/>
                      </a:lnTo>
                      <a:lnTo>
                        <a:pt x="644" y="2363"/>
                      </a:lnTo>
                      <a:lnTo>
                        <a:pt x="54" y="2363"/>
                      </a:lnTo>
                      <a:lnTo>
                        <a:pt x="54" y="2667"/>
                      </a:lnTo>
                      <a:lnTo>
                        <a:pt x="1593" y="2667"/>
                      </a:lnTo>
                      <a:lnTo>
                        <a:pt x="1593" y="2363"/>
                      </a:lnTo>
                      <a:lnTo>
                        <a:pt x="1002" y="2363"/>
                      </a:lnTo>
                      <a:lnTo>
                        <a:pt x="1002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8" name="Google Shape;888;p15"/>
                <p:cNvSpPr/>
                <p:nvPr/>
              </p:nvSpPr>
              <p:spPr>
                <a:xfrm>
                  <a:off x="4376375" y="3114725"/>
                  <a:ext cx="46100" cy="6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4" h="2775" extrusionOk="0">
                      <a:moveTo>
                        <a:pt x="931" y="287"/>
                      </a:moveTo>
                      <a:cubicBezTo>
                        <a:pt x="1110" y="287"/>
                        <a:pt x="1253" y="377"/>
                        <a:pt x="1342" y="555"/>
                      </a:cubicBezTo>
                      <a:cubicBezTo>
                        <a:pt x="1432" y="752"/>
                        <a:pt x="1486" y="1021"/>
                        <a:pt x="1486" y="1379"/>
                      </a:cubicBezTo>
                      <a:cubicBezTo>
                        <a:pt x="1486" y="1754"/>
                        <a:pt x="1432" y="2023"/>
                        <a:pt x="1342" y="2220"/>
                      </a:cubicBezTo>
                      <a:cubicBezTo>
                        <a:pt x="1253" y="2399"/>
                        <a:pt x="1110" y="2488"/>
                        <a:pt x="931" y="2488"/>
                      </a:cubicBezTo>
                      <a:cubicBezTo>
                        <a:pt x="734" y="2488"/>
                        <a:pt x="591" y="2399"/>
                        <a:pt x="501" y="2220"/>
                      </a:cubicBezTo>
                      <a:cubicBezTo>
                        <a:pt x="412" y="2023"/>
                        <a:pt x="358" y="1754"/>
                        <a:pt x="358" y="1379"/>
                      </a:cubicBezTo>
                      <a:cubicBezTo>
                        <a:pt x="358" y="1021"/>
                        <a:pt x="412" y="752"/>
                        <a:pt x="501" y="555"/>
                      </a:cubicBezTo>
                      <a:cubicBezTo>
                        <a:pt x="591" y="377"/>
                        <a:pt x="734" y="287"/>
                        <a:pt x="931" y="287"/>
                      </a:cubicBezTo>
                      <a:close/>
                      <a:moveTo>
                        <a:pt x="931" y="1"/>
                      </a:moveTo>
                      <a:cubicBezTo>
                        <a:pt x="627" y="1"/>
                        <a:pt x="394" y="126"/>
                        <a:pt x="233" y="359"/>
                      </a:cubicBezTo>
                      <a:cubicBezTo>
                        <a:pt x="72" y="591"/>
                        <a:pt x="0" y="931"/>
                        <a:pt x="0" y="1379"/>
                      </a:cubicBezTo>
                      <a:cubicBezTo>
                        <a:pt x="0" y="1844"/>
                        <a:pt x="72" y="2184"/>
                        <a:pt x="233" y="2417"/>
                      </a:cubicBezTo>
                      <a:cubicBezTo>
                        <a:pt x="394" y="2649"/>
                        <a:pt x="627" y="2774"/>
                        <a:pt x="931" y="2774"/>
                      </a:cubicBezTo>
                      <a:cubicBezTo>
                        <a:pt x="1217" y="2774"/>
                        <a:pt x="1450" y="2649"/>
                        <a:pt x="1611" y="2417"/>
                      </a:cubicBezTo>
                      <a:cubicBezTo>
                        <a:pt x="1772" y="2184"/>
                        <a:pt x="1843" y="1844"/>
                        <a:pt x="1843" y="1379"/>
                      </a:cubicBezTo>
                      <a:cubicBezTo>
                        <a:pt x="1843" y="931"/>
                        <a:pt x="1772" y="591"/>
                        <a:pt x="1611" y="359"/>
                      </a:cubicBezTo>
                      <a:cubicBezTo>
                        <a:pt x="1450" y="126"/>
                        <a:pt x="1217" y="1"/>
                        <a:pt x="931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9" name="Google Shape;889;p15"/>
                <p:cNvSpPr/>
                <p:nvPr/>
              </p:nvSpPr>
              <p:spPr>
                <a:xfrm>
                  <a:off x="4426475" y="3114725"/>
                  <a:ext cx="45650" cy="6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6" h="2775" extrusionOk="0">
                      <a:moveTo>
                        <a:pt x="913" y="287"/>
                      </a:moveTo>
                      <a:cubicBezTo>
                        <a:pt x="1074" y="287"/>
                        <a:pt x="1200" y="323"/>
                        <a:pt x="1271" y="394"/>
                      </a:cubicBezTo>
                      <a:cubicBezTo>
                        <a:pt x="1361" y="484"/>
                        <a:pt x="1414" y="591"/>
                        <a:pt x="1414" y="734"/>
                      </a:cubicBezTo>
                      <a:cubicBezTo>
                        <a:pt x="1414" y="860"/>
                        <a:pt x="1361" y="967"/>
                        <a:pt x="1271" y="1057"/>
                      </a:cubicBezTo>
                      <a:cubicBezTo>
                        <a:pt x="1200" y="1128"/>
                        <a:pt x="1074" y="1164"/>
                        <a:pt x="913" y="1164"/>
                      </a:cubicBezTo>
                      <a:cubicBezTo>
                        <a:pt x="752" y="1164"/>
                        <a:pt x="645" y="1128"/>
                        <a:pt x="555" y="1057"/>
                      </a:cubicBezTo>
                      <a:cubicBezTo>
                        <a:pt x="466" y="967"/>
                        <a:pt x="430" y="860"/>
                        <a:pt x="430" y="734"/>
                      </a:cubicBezTo>
                      <a:cubicBezTo>
                        <a:pt x="430" y="591"/>
                        <a:pt x="466" y="484"/>
                        <a:pt x="555" y="394"/>
                      </a:cubicBezTo>
                      <a:cubicBezTo>
                        <a:pt x="645" y="323"/>
                        <a:pt x="752" y="287"/>
                        <a:pt x="913" y="287"/>
                      </a:cubicBezTo>
                      <a:close/>
                      <a:moveTo>
                        <a:pt x="913" y="1450"/>
                      </a:moveTo>
                      <a:cubicBezTo>
                        <a:pt x="1092" y="1450"/>
                        <a:pt x="1217" y="1504"/>
                        <a:pt x="1325" y="1593"/>
                      </a:cubicBezTo>
                      <a:cubicBezTo>
                        <a:pt x="1414" y="1683"/>
                        <a:pt x="1468" y="1808"/>
                        <a:pt x="1468" y="1969"/>
                      </a:cubicBezTo>
                      <a:cubicBezTo>
                        <a:pt x="1468" y="2130"/>
                        <a:pt x="1414" y="2256"/>
                        <a:pt x="1325" y="2345"/>
                      </a:cubicBezTo>
                      <a:cubicBezTo>
                        <a:pt x="1217" y="2434"/>
                        <a:pt x="1092" y="2488"/>
                        <a:pt x="913" y="2488"/>
                      </a:cubicBezTo>
                      <a:cubicBezTo>
                        <a:pt x="752" y="2488"/>
                        <a:pt x="609" y="2434"/>
                        <a:pt x="502" y="2345"/>
                      </a:cubicBezTo>
                      <a:cubicBezTo>
                        <a:pt x="412" y="2256"/>
                        <a:pt x="358" y="2130"/>
                        <a:pt x="358" y="1969"/>
                      </a:cubicBezTo>
                      <a:cubicBezTo>
                        <a:pt x="358" y="1808"/>
                        <a:pt x="412" y="1683"/>
                        <a:pt x="502" y="1593"/>
                      </a:cubicBezTo>
                      <a:cubicBezTo>
                        <a:pt x="609" y="1504"/>
                        <a:pt x="752" y="1450"/>
                        <a:pt x="913" y="1450"/>
                      </a:cubicBezTo>
                      <a:close/>
                      <a:moveTo>
                        <a:pt x="913" y="1"/>
                      </a:moveTo>
                      <a:cubicBezTo>
                        <a:pt x="645" y="1"/>
                        <a:pt x="448" y="54"/>
                        <a:pt x="287" y="180"/>
                      </a:cubicBezTo>
                      <a:cubicBezTo>
                        <a:pt x="144" y="305"/>
                        <a:pt x="54" y="484"/>
                        <a:pt x="54" y="699"/>
                      </a:cubicBezTo>
                      <a:cubicBezTo>
                        <a:pt x="54" y="842"/>
                        <a:pt x="108" y="967"/>
                        <a:pt x="197" y="1074"/>
                      </a:cubicBezTo>
                      <a:cubicBezTo>
                        <a:pt x="269" y="1182"/>
                        <a:pt x="394" y="1253"/>
                        <a:pt x="555" y="1289"/>
                      </a:cubicBezTo>
                      <a:cubicBezTo>
                        <a:pt x="376" y="1343"/>
                        <a:pt x="251" y="1414"/>
                        <a:pt x="144" y="1540"/>
                      </a:cubicBezTo>
                      <a:cubicBezTo>
                        <a:pt x="54" y="1647"/>
                        <a:pt x="1" y="1790"/>
                        <a:pt x="1" y="1969"/>
                      </a:cubicBezTo>
                      <a:cubicBezTo>
                        <a:pt x="1" y="2220"/>
                        <a:pt x="72" y="2434"/>
                        <a:pt x="233" y="2560"/>
                      </a:cubicBezTo>
                      <a:cubicBezTo>
                        <a:pt x="394" y="2703"/>
                        <a:pt x="627" y="2774"/>
                        <a:pt x="913" y="2774"/>
                      </a:cubicBezTo>
                      <a:cubicBezTo>
                        <a:pt x="1217" y="2774"/>
                        <a:pt x="1432" y="2703"/>
                        <a:pt x="1593" y="2560"/>
                      </a:cubicBezTo>
                      <a:cubicBezTo>
                        <a:pt x="1754" y="2434"/>
                        <a:pt x="1826" y="2220"/>
                        <a:pt x="1826" y="1969"/>
                      </a:cubicBezTo>
                      <a:cubicBezTo>
                        <a:pt x="1826" y="1790"/>
                        <a:pt x="1790" y="1647"/>
                        <a:pt x="1683" y="1540"/>
                      </a:cubicBezTo>
                      <a:cubicBezTo>
                        <a:pt x="1593" y="1414"/>
                        <a:pt x="1450" y="1343"/>
                        <a:pt x="1271" y="1289"/>
                      </a:cubicBezTo>
                      <a:cubicBezTo>
                        <a:pt x="1432" y="1253"/>
                        <a:pt x="1557" y="1182"/>
                        <a:pt x="1647" y="1074"/>
                      </a:cubicBezTo>
                      <a:cubicBezTo>
                        <a:pt x="1718" y="967"/>
                        <a:pt x="1772" y="842"/>
                        <a:pt x="1772" y="699"/>
                      </a:cubicBezTo>
                      <a:cubicBezTo>
                        <a:pt x="1772" y="484"/>
                        <a:pt x="1701" y="305"/>
                        <a:pt x="1540" y="180"/>
                      </a:cubicBezTo>
                      <a:cubicBezTo>
                        <a:pt x="1396" y="54"/>
                        <a:pt x="1182" y="1"/>
                        <a:pt x="913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0" name="Google Shape;890;p15"/>
                <p:cNvSpPr/>
                <p:nvPr/>
              </p:nvSpPr>
              <p:spPr>
                <a:xfrm>
                  <a:off x="4335200" y="3223000"/>
                  <a:ext cx="65800" cy="6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2" h="2631" extrusionOk="0">
                      <a:moveTo>
                        <a:pt x="1289" y="609"/>
                      </a:moveTo>
                      <a:lnTo>
                        <a:pt x="1665" y="1593"/>
                      </a:lnTo>
                      <a:lnTo>
                        <a:pt x="949" y="1593"/>
                      </a:lnTo>
                      <a:lnTo>
                        <a:pt x="1289" y="609"/>
                      </a:lnTo>
                      <a:close/>
                      <a:moveTo>
                        <a:pt x="1021" y="0"/>
                      </a:moveTo>
                      <a:lnTo>
                        <a:pt x="1" y="2631"/>
                      </a:lnTo>
                      <a:lnTo>
                        <a:pt x="556" y="2631"/>
                      </a:lnTo>
                      <a:lnTo>
                        <a:pt x="770" y="2023"/>
                      </a:lnTo>
                      <a:lnTo>
                        <a:pt x="1826" y="2023"/>
                      </a:lnTo>
                      <a:lnTo>
                        <a:pt x="2059" y="2631"/>
                      </a:lnTo>
                      <a:lnTo>
                        <a:pt x="2632" y="2631"/>
                      </a:lnTo>
                      <a:lnTo>
                        <a:pt x="1576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1" name="Google Shape;891;p15"/>
                <p:cNvSpPr/>
                <p:nvPr/>
              </p:nvSpPr>
              <p:spPr>
                <a:xfrm>
                  <a:off x="4404100" y="3240000"/>
                  <a:ext cx="46550" cy="6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2" h="2721" extrusionOk="0">
                      <a:moveTo>
                        <a:pt x="931" y="394"/>
                      </a:moveTo>
                      <a:cubicBezTo>
                        <a:pt x="1057" y="394"/>
                        <a:pt x="1164" y="430"/>
                        <a:pt x="1236" y="537"/>
                      </a:cubicBezTo>
                      <a:cubicBezTo>
                        <a:pt x="1325" y="627"/>
                        <a:pt x="1361" y="770"/>
                        <a:pt x="1361" y="967"/>
                      </a:cubicBezTo>
                      <a:cubicBezTo>
                        <a:pt x="1361" y="1164"/>
                        <a:pt x="1325" y="1307"/>
                        <a:pt x="1236" y="1396"/>
                      </a:cubicBezTo>
                      <a:cubicBezTo>
                        <a:pt x="1146" y="1486"/>
                        <a:pt x="1039" y="1539"/>
                        <a:pt x="931" y="1539"/>
                      </a:cubicBezTo>
                      <a:cubicBezTo>
                        <a:pt x="806" y="1539"/>
                        <a:pt x="717" y="1486"/>
                        <a:pt x="627" y="1396"/>
                      </a:cubicBezTo>
                      <a:cubicBezTo>
                        <a:pt x="556" y="1307"/>
                        <a:pt x="520" y="1164"/>
                        <a:pt x="520" y="949"/>
                      </a:cubicBezTo>
                      <a:cubicBezTo>
                        <a:pt x="520" y="770"/>
                        <a:pt x="556" y="627"/>
                        <a:pt x="627" y="519"/>
                      </a:cubicBezTo>
                      <a:cubicBezTo>
                        <a:pt x="717" y="430"/>
                        <a:pt x="806" y="394"/>
                        <a:pt x="931" y="394"/>
                      </a:cubicBezTo>
                      <a:close/>
                      <a:moveTo>
                        <a:pt x="806" y="0"/>
                      </a:moveTo>
                      <a:cubicBezTo>
                        <a:pt x="573" y="0"/>
                        <a:pt x="394" y="90"/>
                        <a:pt x="233" y="251"/>
                      </a:cubicBezTo>
                      <a:cubicBezTo>
                        <a:pt x="72" y="430"/>
                        <a:pt x="1" y="662"/>
                        <a:pt x="1" y="985"/>
                      </a:cubicBezTo>
                      <a:cubicBezTo>
                        <a:pt x="1" y="1235"/>
                        <a:pt x="54" y="1450"/>
                        <a:pt x="180" y="1629"/>
                      </a:cubicBezTo>
                      <a:cubicBezTo>
                        <a:pt x="323" y="1844"/>
                        <a:pt x="538" y="1951"/>
                        <a:pt x="788" y="1951"/>
                      </a:cubicBezTo>
                      <a:cubicBezTo>
                        <a:pt x="1021" y="1951"/>
                        <a:pt x="1200" y="1844"/>
                        <a:pt x="1361" y="1629"/>
                      </a:cubicBezTo>
                      <a:lnTo>
                        <a:pt x="1361" y="1915"/>
                      </a:lnTo>
                      <a:cubicBezTo>
                        <a:pt x="1361" y="2023"/>
                        <a:pt x="1343" y="2094"/>
                        <a:pt x="1325" y="2148"/>
                      </a:cubicBezTo>
                      <a:cubicBezTo>
                        <a:pt x="1307" y="2201"/>
                        <a:pt x="1271" y="2237"/>
                        <a:pt x="1236" y="2273"/>
                      </a:cubicBezTo>
                      <a:cubicBezTo>
                        <a:pt x="1164" y="2309"/>
                        <a:pt x="1074" y="2327"/>
                        <a:pt x="931" y="2327"/>
                      </a:cubicBezTo>
                      <a:cubicBezTo>
                        <a:pt x="824" y="2327"/>
                        <a:pt x="752" y="2309"/>
                        <a:pt x="717" y="2273"/>
                      </a:cubicBezTo>
                      <a:cubicBezTo>
                        <a:pt x="681" y="2255"/>
                        <a:pt x="645" y="2201"/>
                        <a:pt x="645" y="2148"/>
                      </a:cubicBezTo>
                      <a:lnTo>
                        <a:pt x="72" y="2076"/>
                      </a:lnTo>
                      <a:cubicBezTo>
                        <a:pt x="72" y="2094"/>
                        <a:pt x="72" y="2112"/>
                        <a:pt x="72" y="2130"/>
                      </a:cubicBezTo>
                      <a:cubicBezTo>
                        <a:pt x="72" y="2291"/>
                        <a:pt x="126" y="2434"/>
                        <a:pt x="269" y="2541"/>
                      </a:cubicBezTo>
                      <a:cubicBezTo>
                        <a:pt x="412" y="2667"/>
                        <a:pt x="627" y="2720"/>
                        <a:pt x="949" y="2720"/>
                      </a:cubicBezTo>
                      <a:cubicBezTo>
                        <a:pt x="1128" y="2720"/>
                        <a:pt x="1271" y="2703"/>
                        <a:pt x="1379" y="2667"/>
                      </a:cubicBezTo>
                      <a:cubicBezTo>
                        <a:pt x="1486" y="2631"/>
                        <a:pt x="1576" y="2577"/>
                        <a:pt x="1647" y="2506"/>
                      </a:cubicBezTo>
                      <a:cubicBezTo>
                        <a:pt x="1719" y="2452"/>
                        <a:pt x="1772" y="2363"/>
                        <a:pt x="1808" y="2255"/>
                      </a:cubicBezTo>
                      <a:cubicBezTo>
                        <a:pt x="1844" y="2148"/>
                        <a:pt x="1862" y="1969"/>
                        <a:pt x="1862" y="1754"/>
                      </a:cubicBezTo>
                      <a:lnTo>
                        <a:pt x="1862" y="36"/>
                      </a:lnTo>
                      <a:lnTo>
                        <a:pt x="1379" y="36"/>
                      </a:lnTo>
                      <a:lnTo>
                        <a:pt x="1379" y="305"/>
                      </a:lnTo>
                      <a:cubicBezTo>
                        <a:pt x="1236" y="108"/>
                        <a:pt x="1039" y="0"/>
                        <a:pt x="806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2" name="Google Shape;892;p15"/>
                <p:cNvSpPr/>
                <p:nvPr/>
              </p:nvSpPr>
              <p:spPr>
                <a:xfrm>
                  <a:off x="4337450" y="3328125"/>
                  <a:ext cx="23275" cy="3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1" h="1254" extrusionOk="0">
                      <a:moveTo>
                        <a:pt x="484" y="1"/>
                      </a:moveTo>
                      <a:cubicBezTo>
                        <a:pt x="323" y="1"/>
                        <a:pt x="215" y="37"/>
                        <a:pt x="144" y="90"/>
                      </a:cubicBezTo>
                      <a:cubicBezTo>
                        <a:pt x="54" y="144"/>
                        <a:pt x="18" y="233"/>
                        <a:pt x="18" y="359"/>
                      </a:cubicBezTo>
                      <a:cubicBezTo>
                        <a:pt x="18" y="448"/>
                        <a:pt x="36" y="520"/>
                        <a:pt x="90" y="573"/>
                      </a:cubicBezTo>
                      <a:cubicBezTo>
                        <a:pt x="144" y="627"/>
                        <a:pt x="233" y="663"/>
                        <a:pt x="358" y="681"/>
                      </a:cubicBezTo>
                      <a:lnTo>
                        <a:pt x="430" y="699"/>
                      </a:lnTo>
                      <a:cubicBezTo>
                        <a:pt x="555" y="734"/>
                        <a:pt x="627" y="752"/>
                        <a:pt x="663" y="788"/>
                      </a:cubicBezTo>
                      <a:cubicBezTo>
                        <a:pt x="698" y="824"/>
                        <a:pt x="716" y="860"/>
                        <a:pt x="716" y="913"/>
                      </a:cubicBezTo>
                      <a:cubicBezTo>
                        <a:pt x="716" y="967"/>
                        <a:pt x="698" y="1021"/>
                        <a:pt x="645" y="1039"/>
                      </a:cubicBezTo>
                      <a:cubicBezTo>
                        <a:pt x="591" y="1074"/>
                        <a:pt x="519" y="1092"/>
                        <a:pt x="430" y="1092"/>
                      </a:cubicBezTo>
                      <a:cubicBezTo>
                        <a:pt x="358" y="1092"/>
                        <a:pt x="287" y="1092"/>
                        <a:pt x="215" y="1057"/>
                      </a:cubicBezTo>
                      <a:cubicBezTo>
                        <a:pt x="144" y="1039"/>
                        <a:pt x="72" y="1021"/>
                        <a:pt x="0" y="985"/>
                      </a:cubicBezTo>
                      <a:lnTo>
                        <a:pt x="0" y="1182"/>
                      </a:lnTo>
                      <a:cubicBezTo>
                        <a:pt x="90" y="1200"/>
                        <a:pt x="161" y="1235"/>
                        <a:pt x="233" y="1235"/>
                      </a:cubicBezTo>
                      <a:cubicBezTo>
                        <a:pt x="305" y="1253"/>
                        <a:pt x="358" y="1253"/>
                        <a:pt x="430" y="1253"/>
                      </a:cubicBezTo>
                      <a:cubicBezTo>
                        <a:pt x="573" y="1253"/>
                        <a:pt x="698" y="1218"/>
                        <a:pt x="788" y="1164"/>
                      </a:cubicBezTo>
                      <a:cubicBezTo>
                        <a:pt x="877" y="1092"/>
                        <a:pt x="931" y="1003"/>
                        <a:pt x="931" y="895"/>
                      </a:cubicBezTo>
                      <a:cubicBezTo>
                        <a:pt x="931" y="806"/>
                        <a:pt x="895" y="717"/>
                        <a:pt x="841" y="663"/>
                      </a:cubicBezTo>
                      <a:cubicBezTo>
                        <a:pt x="770" y="609"/>
                        <a:pt x="680" y="573"/>
                        <a:pt x="537" y="538"/>
                      </a:cubicBezTo>
                      <a:lnTo>
                        <a:pt x="466" y="520"/>
                      </a:lnTo>
                      <a:cubicBezTo>
                        <a:pt x="358" y="502"/>
                        <a:pt x="287" y="484"/>
                        <a:pt x="251" y="448"/>
                      </a:cubicBezTo>
                      <a:cubicBezTo>
                        <a:pt x="215" y="430"/>
                        <a:pt x="197" y="394"/>
                        <a:pt x="197" y="341"/>
                      </a:cubicBezTo>
                      <a:cubicBezTo>
                        <a:pt x="197" y="287"/>
                        <a:pt x="233" y="233"/>
                        <a:pt x="287" y="215"/>
                      </a:cubicBezTo>
                      <a:cubicBezTo>
                        <a:pt x="323" y="180"/>
                        <a:pt x="394" y="162"/>
                        <a:pt x="501" y="162"/>
                      </a:cubicBezTo>
                      <a:cubicBezTo>
                        <a:pt x="555" y="162"/>
                        <a:pt x="627" y="162"/>
                        <a:pt x="680" y="180"/>
                      </a:cubicBezTo>
                      <a:cubicBezTo>
                        <a:pt x="752" y="198"/>
                        <a:pt x="806" y="215"/>
                        <a:pt x="859" y="251"/>
                      </a:cubicBezTo>
                      <a:lnTo>
                        <a:pt x="859" y="54"/>
                      </a:lnTo>
                      <a:cubicBezTo>
                        <a:pt x="806" y="37"/>
                        <a:pt x="752" y="19"/>
                        <a:pt x="680" y="19"/>
                      </a:cubicBezTo>
                      <a:cubicBezTo>
                        <a:pt x="609" y="1"/>
                        <a:pt x="555" y="1"/>
                        <a:pt x="484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3" name="Google Shape;893;p15"/>
                <p:cNvSpPr/>
                <p:nvPr/>
              </p:nvSpPr>
              <p:spPr>
                <a:xfrm>
                  <a:off x="4366075" y="3316950"/>
                  <a:ext cx="4950" cy="4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" h="1683" extrusionOk="0">
                      <a:moveTo>
                        <a:pt x="1" y="0"/>
                      </a:moveTo>
                      <a:lnTo>
                        <a:pt x="1" y="251"/>
                      </a:lnTo>
                      <a:lnTo>
                        <a:pt x="198" y="251"/>
                      </a:lnTo>
                      <a:lnTo>
                        <a:pt x="198" y="0"/>
                      </a:lnTo>
                      <a:close/>
                      <a:moveTo>
                        <a:pt x="1" y="466"/>
                      </a:moveTo>
                      <a:lnTo>
                        <a:pt x="1" y="1682"/>
                      </a:lnTo>
                      <a:lnTo>
                        <a:pt x="198" y="1682"/>
                      </a:lnTo>
                      <a:lnTo>
                        <a:pt x="198" y="466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4" name="Google Shape;894;p15"/>
                <p:cNvSpPr/>
                <p:nvPr/>
              </p:nvSpPr>
              <p:spPr>
                <a:xfrm>
                  <a:off x="4377275" y="3316950"/>
                  <a:ext cx="4925" cy="4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" h="1683" extrusionOk="0">
                      <a:moveTo>
                        <a:pt x="0" y="0"/>
                      </a:moveTo>
                      <a:lnTo>
                        <a:pt x="0" y="1682"/>
                      </a:lnTo>
                      <a:lnTo>
                        <a:pt x="197" y="1682"/>
                      </a:lnTo>
                      <a:lnTo>
                        <a:pt x="197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5" name="Google Shape;895;p15"/>
                <p:cNvSpPr/>
                <p:nvPr/>
              </p:nvSpPr>
              <p:spPr>
                <a:xfrm>
                  <a:off x="4385325" y="3328575"/>
                  <a:ext cx="29100" cy="3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" h="1218" extrusionOk="0">
                      <a:moveTo>
                        <a:pt x="0" y="1"/>
                      </a:moveTo>
                      <a:lnTo>
                        <a:pt x="448" y="1217"/>
                      </a:lnTo>
                      <a:lnTo>
                        <a:pt x="716" y="1217"/>
                      </a:lnTo>
                      <a:lnTo>
                        <a:pt x="1163" y="1"/>
                      </a:lnTo>
                      <a:lnTo>
                        <a:pt x="949" y="1"/>
                      </a:lnTo>
                      <a:lnTo>
                        <a:pt x="573" y="1021"/>
                      </a:lnTo>
                      <a:lnTo>
                        <a:pt x="197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6" name="Google Shape;896;p15"/>
                <p:cNvSpPr/>
                <p:nvPr/>
              </p:nvSpPr>
              <p:spPr>
                <a:xfrm>
                  <a:off x="4413050" y="3328125"/>
                  <a:ext cx="27775" cy="3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1" h="1254" extrusionOk="0">
                      <a:moveTo>
                        <a:pt x="591" y="162"/>
                      </a:moveTo>
                      <a:cubicBezTo>
                        <a:pt x="681" y="162"/>
                        <a:pt x="752" y="198"/>
                        <a:pt x="824" y="269"/>
                      </a:cubicBezTo>
                      <a:cubicBezTo>
                        <a:pt x="878" y="323"/>
                        <a:pt x="913" y="412"/>
                        <a:pt x="913" y="520"/>
                      </a:cubicBezTo>
                      <a:lnTo>
                        <a:pt x="198" y="520"/>
                      </a:lnTo>
                      <a:cubicBezTo>
                        <a:pt x="215" y="412"/>
                        <a:pt x="251" y="323"/>
                        <a:pt x="323" y="251"/>
                      </a:cubicBezTo>
                      <a:cubicBezTo>
                        <a:pt x="376" y="198"/>
                        <a:pt x="466" y="162"/>
                        <a:pt x="591" y="162"/>
                      </a:cubicBezTo>
                      <a:close/>
                      <a:moveTo>
                        <a:pt x="573" y="1"/>
                      </a:moveTo>
                      <a:cubicBezTo>
                        <a:pt x="394" y="1"/>
                        <a:pt x="251" y="54"/>
                        <a:pt x="144" y="180"/>
                      </a:cubicBezTo>
                      <a:cubicBezTo>
                        <a:pt x="54" y="287"/>
                        <a:pt x="1" y="448"/>
                        <a:pt x="1" y="645"/>
                      </a:cubicBezTo>
                      <a:cubicBezTo>
                        <a:pt x="1" y="824"/>
                        <a:pt x="54" y="985"/>
                        <a:pt x="162" y="1092"/>
                      </a:cubicBezTo>
                      <a:cubicBezTo>
                        <a:pt x="269" y="1200"/>
                        <a:pt x="430" y="1253"/>
                        <a:pt x="609" y="1253"/>
                      </a:cubicBezTo>
                      <a:cubicBezTo>
                        <a:pt x="699" y="1253"/>
                        <a:pt x="770" y="1253"/>
                        <a:pt x="842" y="1235"/>
                      </a:cubicBezTo>
                      <a:cubicBezTo>
                        <a:pt x="913" y="1218"/>
                        <a:pt x="985" y="1200"/>
                        <a:pt x="1057" y="1164"/>
                      </a:cubicBezTo>
                      <a:lnTo>
                        <a:pt x="1057" y="985"/>
                      </a:lnTo>
                      <a:cubicBezTo>
                        <a:pt x="985" y="1021"/>
                        <a:pt x="913" y="1039"/>
                        <a:pt x="842" y="1057"/>
                      </a:cubicBezTo>
                      <a:cubicBezTo>
                        <a:pt x="770" y="1074"/>
                        <a:pt x="699" y="1092"/>
                        <a:pt x="627" y="1092"/>
                      </a:cubicBezTo>
                      <a:cubicBezTo>
                        <a:pt x="502" y="1092"/>
                        <a:pt x="394" y="1057"/>
                        <a:pt x="323" y="985"/>
                      </a:cubicBezTo>
                      <a:cubicBezTo>
                        <a:pt x="251" y="913"/>
                        <a:pt x="215" y="806"/>
                        <a:pt x="198" y="681"/>
                      </a:cubicBezTo>
                      <a:lnTo>
                        <a:pt x="1110" y="681"/>
                      </a:lnTo>
                      <a:lnTo>
                        <a:pt x="1110" y="573"/>
                      </a:lnTo>
                      <a:cubicBezTo>
                        <a:pt x="1110" y="394"/>
                        <a:pt x="1057" y="251"/>
                        <a:pt x="967" y="162"/>
                      </a:cubicBezTo>
                      <a:cubicBezTo>
                        <a:pt x="878" y="54"/>
                        <a:pt x="734" y="1"/>
                        <a:pt x="573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7" name="Google Shape;897;p15"/>
                <p:cNvSpPr/>
                <p:nvPr/>
              </p:nvSpPr>
              <p:spPr>
                <a:xfrm>
                  <a:off x="4444375" y="3328125"/>
                  <a:ext cx="17475" cy="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1236" extrusionOk="0">
                      <a:moveTo>
                        <a:pt x="591" y="1"/>
                      </a:moveTo>
                      <a:cubicBezTo>
                        <a:pt x="501" y="1"/>
                        <a:pt x="412" y="19"/>
                        <a:pt x="358" y="54"/>
                      </a:cubicBezTo>
                      <a:cubicBezTo>
                        <a:pt x="287" y="90"/>
                        <a:pt x="233" y="144"/>
                        <a:pt x="197" y="215"/>
                      </a:cubicBezTo>
                      <a:lnTo>
                        <a:pt x="197" y="19"/>
                      </a:lnTo>
                      <a:lnTo>
                        <a:pt x="0" y="19"/>
                      </a:lnTo>
                      <a:lnTo>
                        <a:pt x="0" y="1235"/>
                      </a:lnTo>
                      <a:lnTo>
                        <a:pt x="197" y="1235"/>
                      </a:lnTo>
                      <a:lnTo>
                        <a:pt x="197" y="591"/>
                      </a:lnTo>
                      <a:cubicBezTo>
                        <a:pt x="197" y="466"/>
                        <a:pt x="215" y="359"/>
                        <a:pt x="287" y="287"/>
                      </a:cubicBezTo>
                      <a:cubicBezTo>
                        <a:pt x="340" y="215"/>
                        <a:pt x="430" y="180"/>
                        <a:pt x="537" y="180"/>
                      </a:cubicBezTo>
                      <a:lnTo>
                        <a:pt x="627" y="180"/>
                      </a:lnTo>
                      <a:cubicBezTo>
                        <a:pt x="645" y="198"/>
                        <a:pt x="680" y="198"/>
                        <a:pt x="698" y="215"/>
                      </a:cubicBezTo>
                      <a:lnTo>
                        <a:pt x="698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8" name="Google Shape;898;p15"/>
                <p:cNvSpPr/>
                <p:nvPr/>
              </p:nvSpPr>
              <p:spPr>
                <a:xfrm>
                  <a:off x="4349975" y="3388975"/>
                  <a:ext cx="48800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2" h="2685" extrusionOk="0">
                      <a:moveTo>
                        <a:pt x="1217" y="323"/>
                      </a:moveTo>
                      <a:lnTo>
                        <a:pt x="1217" y="1754"/>
                      </a:lnTo>
                      <a:lnTo>
                        <a:pt x="305" y="1754"/>
                      </a:lnTo>
                      <a:lnTo>
                        <a:pt x="1217" y="323"/>
                      </a:lnTo>
                      <a:close/>
                      <a:moveTo>
                        <a:pt x="1110" y="0"/>
                      </a:moveTo>
                      <a:lnTo>
                        <a:pt x="0" y="1700"/>
                      </a:lnTo>
                      <a:lnTo>
                        <a:pt x="0" y="2041"/>
                      </a:lnTo>
                      <a:lnTo>
                        <a:pt x="1217" y="2041"/>
                      </a:lnTo>
                      <a:lnTo>
                        <a:pt x="1217" y="2685"/>
                      </a:lnTo>
                      <a:lnTo>
                        <a:pt x="1575" y="2685"/>
                      </a:lnTo>
                      <a:lnTo>
                        <a:pt x="1575" y="2041"/>
                      </a:lnTo>
                      <a:lnTo>
                        <a:pt x="1951" y="2041"/>
                      </a:lnTo>
                      <a:lnTo>
                        <a:pt x="1951" y="1754"/>
                      </a:lnTo>
                      <a:lnTo>
                        <a:pt x="1575" y="1754"/>
                      </a:lnTo>
                      <a:lnTo>
                        <a:pt x="1575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9" name="Google Shape;899;p15"/>
                <p:cNvSpPr/>
                <p:nvPr/>
              </p:nvSpPr>
              <p:spPr>
                <a:xfrm>
                  <a:off x="4403200" y="3388975"/>
                  <a:ext cx="4297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9" h="2685" extrusionOk="0">
                      <a:moveTo>
                        <a:pt x="1" y="0"/>
                      </a:moveTo>
                      <a:lnTo>
                        <a:pt x="1" y="305"/>
                      </a:lnTo>
                      <a:lnTo>
                        <a:pt x="1272" y="305"/>
                      </a:lnTo>
                      <a:lnTo>
                        <a:pt x="359" y="2685"/>
                      </a:lnTo>
                      <a:lnTo>
                        <a:pt x="735" y="2685"/>
                      </a:lnTo>
                      <a:lnTo>
                        <a:pt x="1719" y="162"/>
                      </a:lnTo>
                      <a:lnTo>
                        <a:pt x="1719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0" name="Google Shape;900;p15"/>
                <p:cNvSpPr/>
                <p:nvPr/>
              </p:nvSpPr>
              <p:spPr>
                <a:xfrm>
                  <a:off x="4725325" y="3116075"/>
                  <a:ext cx="39850" cy="6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4" h="2667" extrusionOk="0">
                      <a:moveTo>
                        <a:pt x="645" y="0"/>
                      </a:moveTo>
                      <a:lnTo>
                        <a:pt x="1" y="126"/>
                      </a:lnTo>
                      <a:lnTo>
                        <a:pt x="1" y="448"/>
                      </a:lnTo>
                      <a:lnTo>
                        <a:pt x="645" y="323"/>
                      </a:lnTo>
                      <a:lnTo>
                        <a:pt x="645" y="2363"/>
                      </a:lnTo>
                      <a:lnTo>
                        <a:pt x="54" y="2363"/>
                      </a:lnTo>
                      <a:lnTo>
                        <a:pt x="54" y="2667"/>
                      </a:lnTo>
                      <a:lnTo>
                        <a:pt x="1593" y="2667"/>
                      </a:lnTo>
                      <a:lnTo>
                        <a:pt x="1593" y="2363"/>
                      </a:lnTo>
                      <a:lnTo>
                        <a:pt x="1003" y="2363"/>
                      </a:lnTo>
                      <a:lnTo>
                        <a:pt x="1003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1" name="Google Shape;901;p15"/>
                <p:cNvSpPr/>
                <p:nvPr/>
              </p:nvSpPr>
              <p:spPr>
                <a:xfrm>
                  <a:off x="4775425" y="3116075"/>
                  <a:ext cx="39850" cy="6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4" h="2667" extrusionOk="0">
                      <a:moveTo>
                        <a:pt x="627" y="0"/>
                      </a:moveTo>
                      <a:lnTo>
                        <a:pt x="1" y="126"/>
                      </a:lnTo>
                      <a:lnTo>
                        <a:pt x="1" y="448"/>
                      </a:lnTo>
                      <a:lnTo>
                        <a:pt x="645" y="323"/>
                      </a:lnTo>
                      <a:lnTo>
                        <a:pt x="645" y="2363"/>
                      </a:lnTo>
                      <a:lnTo>
                        <a:pt x="54" y="2363"/>
                      </a:lnTo>
                      <a:lnTo>
                        <a:pt x="54" y="2667"/>
                      </a:lnTo>
                      <a:lnTo>
                        <a:pt x="1593" y="2667"/>
                      </a:lnTo>
                      <a:lnTo>
                        <a:pt x="1593" y="2363"/>
                      </a:lnTo>
                      <a:lnTo>
                        <a:pt x="1003" y="2363"/>
                      </a:lnTo>
                      <a:lnTo>
                        <a:pt x="1003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2" name="Google Shape;902;p15"/>
                <p:cNvSpPr/>
                <p:nvPr/>
              </p:nvSpPr>
              <p:spPr>
                <a:xfrm>
                  <a:off x="4821950" y="3114725"/>
                  <a:ext cx="42525" cy="6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1" h="2721" extrusionOk="0">
                      <a:moveTo>
                        <a:pt x="770" y="1"/>
                      </a:moveTo>
                      <a:cubicBezTo>
                        <a:pt x="663" y="1"/>
                        <a:pt x="556" y="19"/>
                        <a:pt x="430" y="37"/>
                      </a:cubicBezTo>
                      <a:cubicBezTo>
                        <a:pt x="305" y="72"/>
                        <a:pt x="162" y="126"/>
                        <a:pt x="19" y="180"/>
                      </a:cubicBezTo>
                      <a:lnTo>
                        <a:pt x="19" y="538"/>
                      </a:lnTo>
                      <a:cubicBezTo>
                        <a:pt x="162" y="466"/>
                        <a:pt x="287" y="394"/>
                        <a:pt x="412" y="359"/>
                      </a:cubicBezTo>
                      <a:cubicBezTo>
                        <a:pt x="538" y="323"/>
                        <a:pt x="663" y="305"/>
                        <a:pt x="770" y="305"/>
                      </a:cubicBezTo>
                      <a:cubicBezTo>
                        <a:pt x="931" y="305"/>
                        <a:pt x="1075" y="341"/>
                        <a:pt x="1164" y="430"/>
                      </a:cubicBezTo>
                      <a:cubicBezTo>
                        <a:pt x="1271" y="520"/>
                        <a:pt x="1325" y="645"/>
                        <a:pt x="1325" y="788"/>
                      </a:cubicBezTo>
                      <a:cubicBezTo>
                        <a:pt x="1325" y="878"/>
                        <a:pt x="1289" y="967"/>
                        <a:pt x="1254" y="1057"/>
                      </a:cubicBezTo>
                      <a:cubicBezTo>
                        <a:pt x="1200" y="1146"/>
                        <a:pt x="1128" y="1253"/>
                        <a:pt x="1003" y="1379"/>
                      </a:cubicBezTo>
                      <a:cubicBezTo>
                        <a:pt x="949" y="1450"/>
                        <a:pt x="788" y="1611"/>
                        <a:pt x="556" y="1844"/>
                      </a:cubicBezTo>
                      <a:cubicBezTo>
                        <a:pt x="323" y="2077"/>
                        <a:pt x="126" y="2273"/>
                        <a:pt x="1" y="2417"/>
                      </a:cubicBezTo>
                      <a:lnTo>
                        <a:pt x="1" y="2721"/>
                      </a:lnTo>
                      <a:lnTo>
                        <a:pt x="1701" y="2721"/>
                      </a:lnTo>
                      <a:lnTo>
                        <a:pt x="1701" y="2417"/>
                      </a:lnTo>
                      <a:lnTo>
                        <a:pt x="430" y="2417"/>
                      </a:lnTo>
                      <a:cubicBezTo>
                        <a:pt x="717" y="2112"/>
                        <a:pt x="949" y="1880"/>
                        <a:pt x="1110" y="1719"/>
                      </a:cubicBezTo>
                      <a:cubicBezTo>
                        <a:pt x="1271" y="1558"/>
                        <a:pt x="1361" y="1450"/>
                        <a:pt x="1397" y="1414"/>
                      </a:cubicBezTo>
                      <a:cubicBezTo>
                        <a:pt x="1504" y="1289"/>
                        <a:pt x="1576" y="1182"/>
                        <a:pt x="1611" y="1074"/>
                      </a:cubicBezTo>
                      <a:cubicBezTo>
                        <a:pt x="1665" y="985"/>
                        <a:pt x="1683" y="878"/>
                        <a:pt x="1683" y="770"/>
                      </a:cubicBezTo>
                      <a:cubicBezTo>
                        <a:pt x="1683" y="538"/>
                        <a:pt x="1594" y="341"/>
                        <a:pt x="1432" y="215"/>
                      </a:cubicBezTo>
                      <a:cubicBezTo>
                        <a:pt x="1271" y="72"/>
                        <a:pt x="1039" y="1"/>
                        <a:pt x="770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3" name="Google Shape;903;p15"/>
                <p:cNvSpPr/>
                <p:nvPr/>
              </p:nvSpPr>
              <p:spPr>
                <a:xfrm>
                  <a:off x="4734275" y="3222100"/>
                  <a:ext cx="57275" cy="6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1" h="2703" extrusionOk="0">
                      <a:moveTo>
                        <a:pt x="1235" y="1"/>
                      </a:moveTo>
                      <a:cubicBezTo>
                        <a:pt x="877" y="1"/>
                        <a:pt x="573" y="108"/>
                        <a:pt x="340" y="358"/>
                      </a:cubicBezTo>
                      <a:cubicBezTo>
                        <a:pt x="126" y="591"/>
                        <a:pt x="0" y="931"/>
                        <a:pt x="0" y="1378"/>
                      </a:cubicBezTo>
                      <a:cubicBezTo>
                        <a:pt x="0" y="1790"/>
                        <a:pt x="126" y="2112"/>
                        <a:pt x="340" y="2345"/>
                      </a:cubicBezTo>
                      <a:cubicBezTo>
                        <a:pt x="573" y="2577"/>
                        <a:pt x="859" y="2703"/>
                        <a:pt x="1199" y="2703"/>
                      </a:cubicBezTo>
                      <a:cubicBezTo>
                        <a:pt x="1486" y="2703"/>
                        <a:pt x="1718" y="2631"/>
                        <a:pt x="1897" y="2506"/>
                      </a:cubicBezTo>
                      <a:cubicBezTo>
                        <a:pt x="2076" y="2363"/>
                        <a:pt x="2219" y="2148"/>
                        <a:pt x="2291" y="1862"/>
                      </a:cubicBezTo>
                      <a:lnTo>
                        <a:pt x="1772" y="1701"/>
                      </a:lnTo>
                      <a:cubicBezTo>
                        <a:pt x="1736" y="1880"/>
                        <a:pt x="1665" y="2023"/>
                        <a:pt x="1557" y="2112"/>
                      </a:cubicBezTo>
                      <a:cubicBezTo>
                        <a:pt x="1468" y="2202"/>
                        <a:pt x="1343" y="2255"/>
                        <a:pt x="1199" y="2255"/>
                      </a:cubicBezTo>
                      <a:cubicBezTo>
                        <a:pt x="1003" y="2255"/>
                        <a:pt x="859" y="2184"/>
                        <a:pt x="734" y="2041"/>
                      </a:cubicBezTo>
                      <a:cubicBezTo>
                        <a:pt x="609" y="1897"/>
                        <a:pt x="555" y="1665"/>
                        <a:pt x="555" y="1325"/>
                      </a:cubicBezTo>
                      <a:cubicBezTo>
                        <a:pt x="555" y="1021"/>
                        <a:pt x="609" y="788"/>
                        <a:pt x="734" y="663"/>
                      </a:cubicBezTo>
                      <a:cubicBezTo>
                        <a:pt x="859" y="520"/>
                        <a:pt x="1020" y="448"/>
                        <a:pt x="1217" y="448"/>
                      </a:cubicBezTo>
                      <a:cubicBezTo>
                        <a:pt x="1343" y="448"/>
                        <a:pt x="1468" y="484"/>
                        <a:pt x="1575" y="555"/>
                      </a:cubicBezTo>
                      <a:cubicBezTo>
                        <a:pt x="1665" y="645"/>
                        <a:pt x="1736" y="752"/>
                        <a:pt x="1754" y="877"/>
                      </a:cubicBezTo>
                      <a:lnTo>
                        <a:pt x="2291" y="752"/>
                      </a:lnTo>
                      <a:cubicBezTo>
                        <a:pt x="2219" y="555"/>
                        <a:pt x="2130" y="394"/>
                        <a:pt x="2023" y="269"/>
                      </a:cubicBezTo>
                      <a:cubicBezTo>
                        <a:pt x="1826" y="90"/>
                        <a:pt x="1557" y="1"/>
                        <a:pt x="1235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4" name="Google Shape;904;p15"/>
                <p:cNvSpPr/>
                <p:nvPr/>
              </p:nvSpPr>
              <p:spPr>
                <a:xfrm>
                  <a:off x="4799150" y="3223000"/>
                  <a:ext cx="46550" cy="6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2" h="2667" extrusionOk="0">
                      <a:moveTo>
                        <a:pt x="931" y="1074"/>
                      </a:moveTo>
                      <a:cubicBezTo>
                        <a:pt x="1056" y="1074"/>
                        <a:pt x="1163" y="1110"/>
                        <a:pt x="1235" y="1217"/>
                      </a:cubicBezTo>
                      <a:cubicBezTo>
                        <a:pt x="1307" y="1307"/>
                        <a:pt x="1360" y="1468"/>
                        <a:pt x="1360" y="1682"/>
                      </a:cubicBezTo>
                      <a:cubicBezTo>
                        <a:pt x="1360" y="1879"/>
                        <a:pt x="1307" y="2023"/>
                        <a:pt x="1235" y="2130"/>
                      </a:cubicBezTo>
                      <a:cubicBezTo>
                        <a:pt x="1146" y="2219"/>
                        <a:pt x="1056" y="2273"/>
                        <a:pt x="931" y="2273"/>
                      </a:cubicBezTo>
                      <a:cubicBezTo>
                        <a:pt x="788" y="2273"/>
                        <a:pt x="680" y="2201"/>
                        <a:pt x="591" y="2076"/>
                      </a:cubicBezTo>
                      <a:cubicBezTo>
                        <a:pt x="537" y="1987"/>
                        <a:pt x="519" y="1844"/>
                        <a:pt x="519" y="1629"/>
                      </a:cubicBezTo>
                      <a:cubicBezTo>
                        <a:pt x="519" y="1450"/>
                        <a:pt x="555" y="1307"/>
                        <a:pt x="627" y="1217"/>
                      </a:cubicBezTo>
                      <a:cubicBezTo>
                        <a:pt x="716" y="1110"/>
                        <a:pt x="806" y="1074"/>
                        <a:pt x="931" y="1074"/>
                      </a:cubicBezTo>
                      <a:close/>
                      <a:moveTo>
                        <a:pt x="1360" y="0"/>
                      </a:moveTo>
                      <a:lnTo>
                        <a:pt x="1360" y="949"/>
                      </a:lnTo>
                      <a:cubicBezTo>
                        <a:pt x="1199" y="770"/>
                        <a:pt x="1020" y="680"/>
                        <a:pt x="806" y="680"/>
                      </a:cubicBezTo>
                      <a:cubicBezTo>
                        <a:pt x="573" y="680"/>
                        <a:pt x="376" y="770"/>
                        <a:pt x="233" y="931"/>
                      </a:cubicBezTo>
                      <a:cubicBezTo>
                        <a:pt x="72" y="1092"/>
                        <a:pt x="0" y="1342"/>
                        <a:pt x="0" y="1665"/>
                      </a:cubicBezTo>
                      <a:cubicBezTo>
                        <a:pt x="0" y="1987"/>
                        <a:pt x="72" y="2219"/>
                        <a:pt x="233" y="2398"/>
                      </a:cubicBezTo>
                      <a:cubicBezTo>
                        <a:pt x="394" y="2577"/>
                        <a:pt x="573" y="2667"/>
                        <a:pt x="788" y="2667"/>
                      </a:cubicBezTo>
                      <a:cubicBezTo>
                        <a:pt x="895" y="2667"/>
                        <a:pt x="1002" y="2649"/>
                        <a:pt x="1110" y="2595"/>
                      </a:cubicBezTo>
                      <a:cubicBezTo>
                        <a:pt x="1217" y="2541"/>
                        <a:pt x="1307" y="2452"/>
                        <a:pt x="1396" y="2345"/>
                      </a:cubicBezTo>
                      <a:lnTo>
                        <a:pt x="1396" y="2631"/>
                      </a:lnTo>
                      <a:lnTo>
                        <a:pt x="1861" y="2631"/>
                      </a:lnTo>
                      <a:lnTo>
                        <a:pt x="1861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5" name="Google Shape;905;p15"/>
                <p:cNvSpPr/>
                <p:nvPr/>
              </p:nvSpPr>
              <p:spPr>
                <a:xfrm>
                  <a:off x="4685500" y="3328125"/>
                  <a:ext cx="23750" cy="3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0" h="1254" extrusionOk="0">
                      <a:moveTo>
                        <a:pt x="609" y="1"/>
                      </a:moveTo>
                      <a:cubicBezTo>
                        <a:pt x="412" y="1"/>
                        <a:pt x="269" y="54"/>
                        <a:pt x="162" y="162"/>
                      </a:cubicBezTo>
                      <a:cubicBezTo>
                        <a:pt x="55" y="287"/>
                        <a:pt x="1" y="430"/>
                        <a:pt x="1" y="627"/>
                      </a:cubicBezTo>
                      <a:cubicBezTo>
                        <a:pt x="1" y="824"/>
                        <a:pt x="55" y="967"/>
                        <a:pt x="162" y="1092"/>
                      </a:cubicBezTo>
                      <a:cubicBezTo>
                        <a:pt x="269" y="1200"/>
                        <a:pt x="412" y="1253"/>
                        <a:pt x="591" y="1253"/>
                      </a:cubicBezTo>
                      <a:cubicBezTo>
                        <a:pt x="663" y="1253"/>
                        <a:pt x="717" y="1253"/>
                        <a:pt x="770" y="1235"/>
                      </a:cubicBezTo>
                      <a:cubicBezTo>
                        <a:pt x="842" y="1218"/>
                        <a:pt x="896" y="1200"/>
                        <a:pt x="949" y="1182"/>
                      </a:cubicBezTo>
                      <a:lnTo>
                        <a:pt x="949" y="1003"/>
                      </a:lnTo>
                      <a:cubicBezTo>
                        <a:pt x="896" y="1021"/>
                        <a:pt x="842" y="1057"/>
                        <a:pt x="770" y="1074"/>
                      </a:cubicBezTo>
                      <a:cubicBezTo>
                        <a:pt x="717" y="1092"/>
                        <a:pt x="663" y="1092"/>
                        <a:pt x="609" y="1092"/>
                      </a:cubicBezTo>
                      <a:cubicBezTo>
                        <a:pt x="484" y="1092"/>
                        <a:pt x="377" y="1057"/>
                        <a:pt x="305" y="967"/>
                      </a:cubicBezTo>
                      <a:cubicBezTo>
                        <a:pt x="233" y="895"/>
                        <a:pt x="198" y="770"/>
                        <a:pt x="198" y="627"/>
                      </a:cubicBezTo>
                      <a:cubicBezTo>
                        <a:pt x="198" y="484"/>
                        <a:pt x="233" y="377"/>
                        <a:pt x="305" y="287"/>
                      </a:cubicBezTo>
                      <a:cubicBezTo>
                        <a:pt x="377" y="198"/>
                        <a:pt x="484" y="162"/>
                        <a:pt x="609" y="162"/>
                      </a:cubicBezTo>
                      <a:cubicBezTo>
                        <a:pt x="663" y="162"/>
                        <a:pt x="717" y="180"/>
                        <a:pt x="770" y="198"/>
                      </a:cubicBezTo>
                      <a:cubicBezTo>
                        <a:pt x="842" y="198"/>
                        <a:pt x="896" y="233"/>
                        <a:pt x="949" y="251"/>
                      </a:cubicBezTo>
                      <a:lnTo>
                        <a:pt x="949" y="72"/>
                      </a:lnTo>
                      <a:cubicBezTo>
                        <a:pt x="896" y="54"/>
                        <a:pt x="842" y="37"/>
                        <a:pt x="770" y="19"/>
                      </a:cubicBezTo>
                      <a:cubicBezTo>
                        <a:pt x="717" y="1"/>
                        <a:pt x="663" y="1"/>
                        <a:pt x="609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6" name="Google Shape;906;p15"/>
                <p:cNvSpPr/>
                <p:nvPr/>
              </p:nvSpPr>
              <p:spPr>
                <a:xfrm>
                  <a:off x="4712350" y="3328125"/>
                  <a:ext cx="25075" cy="3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" h="1254" extrusionOk="0">
                      <a:moveTo>
                        <a:pt x="806" y="627"/>
                      </a:moveTo>
                      <a:lnTo>
                        <a:pt x="806" y="663"/>
                      </a:lnTo>
                      <a:cubicBezTo>
                        <a:pt x="806" y="788"/>
                        <a:pt x="788" y="895"/>
                        <a:pt x="716" y="985"/>
                      </a:cubicBezTo>
                      <a:cubicBezTo>
                        <a:pt x="645" y="1057"/>
                        <a:pt x="555" y="1092"/>
                        <a:pt x="448" y="1092"/>
                      </a:cubicBezTo>
                      <a:cubicBezTo>
                        <a:pt x="376" y="1092"/>
                        <a:pt x="305" y="1074"/>
                        <a:pt x="269" y="1039"/>
                      </a:cubicBezTo>
                      <a:cubicBezTo>
                        <a:pt x="215" y="985"/>
                        <a:pt x="197" y="931"/>
                        <a:pt x="197" y="860"/>
                      </a:cubicBezTo>
                      <a:cubicBezTo>
                        <a:pt x="197" y="770"/>
                        <a:pt x="233" y="717"/>
                        <a:pt x="287" y="681"/>
                      </a:cubicBezTo>
                      <a:cubicBezTo>
                        <a:pt x="341" y="645"/>
                        <a:pt x="466" y="627"/>
                        <a:pt x="627" y="627"/>
                      </a:cubicBezTo>
                      <a:close/>
                      <a:moveTo>
                        <a:pt x="502" y="1"/>
                      </a:moveTo>
                      <a:cubicBezTo>
                        <a:pt x="430" y="1"/>
                        <a:pt x="358" y="1"/>
                        <a:pt x="287" y="19"/>
                      </a:cubicBezTo>
                      <a:cubicBezTo>
                        <a:pt x="233" y="37"/>
                        <a:pt x="162" y="54"/>
                        <a:pt x="90" y="90"/>
                      </a:cubicBezTo>
                      <a:lnTo>
                        <a:pt x="90" y="269"/>
                      </a:lnTo>
                      <a:cubicBezTo>
                        <a:pt x="144" y="233"/>
                        <a:pt x="215" y="198"/>
                        <a:pt x="269" y="198"/>
                      </a:cubicBezTo>
                      <a:cubicBezTo>
                        <a:pt x="341" y="180"/>
                        <a:pt x="412" y="162"/>
                        <a:pt x="466" y="162"/>
                      </a:cubicBezTo>
                      <a:cubicBezTo>
                        <a:pt x="573" y="162"/>
                        <a:pt x="663" y="198"/>
                        <a:pt x="716" y="233"/>
                      </a:cubicBezTo>
                      <a:cubicBezTo>
                        <a:pt x="788" y="287"/>
                        <a:pt x="806" y="359"/>
                        <a:pt x="806" y="448"/>
                      </a:cubicBezTo>
                      <a:lnTo>
                        <a:pt x="806" y="466"/>
                      </a:lnTo>
                      <a:lnTo>
                        <a:pt x="537" y="466"/>
                      </a:lnTo>
                      <a:cubicBezTo>
                        <a:pt x="358" y="466"/>
                        <a:pt x="215" y="502"/>
                        <a:pt x="126" y="573"/>
                      </a:cubicBezTo>
                      <a:cubicBezTo>
                        <a:pt x="36" y="645"/>
                        <a:pt x="1" y="734"/>
                        <a:pt x="1" y="878"/>
                      </a:cubicBezTo>
                      <a:cubicBezTo>
                        <a:pt x="1" y="985"/>
                        <a:pt x="36" y="1092"/>
                        <a:pt x="108" y="1164"/>
                      </a:cubicBezTo>
                      <a:cubicBezTo>
                        <a:pt x="180" y="1218"/>
                        <a:pt x="269" y="1253"/>
                        <a:pt x="394" y="1253"/>
                      </a:cubicBezTo>
                      <a:cubicBezTo>
                        <a:pt x="502" y="1253"/>
                        <a:pt x="573" y="1235"/>
                        <a:pt x="645" y="1200"/>
                      </a:cubicBezTo>
                      <a:cubicBezTo>
                        <a:pt x="716" y="1164"/>
                        <a:pt x="770" y="1110"/>
                        <a:pt x="806" y="1039"/>
                      </a:cubicBezTo>
                      <a:lnTo>
                        <a:pt x="806" y="1235"/>
                      </a:lnTo>
                      <a:lnTo>
                        <a:pt x="1003" y="1235"/>
                      </a:lnTo>
                      <a:lnTo>
                        <a:pt x="1003" y="538"/>
                      </a:lnTo>
                      <a:cubicBezTo>
                        <a:pt x="1003" y="359"/>
                        <a:pt x="967" y="215"/>
                        <a:pt x="877" y="126"/>
                      </a:cubicBezTo>
                      <a:cubicBezTo>
                        <a:pt x="806" y="37"/>
                        <a:pt x="663" y="1"/>
                        <a:pt x="502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7" name="Google Shape;907;p15"/>
                <p:cNvSpPr/>
                <p:nvPr/>
              </p:nvSpPr>
              <p:spPr>
                <a:xfrm>
                  <a:off x="4741875" y="3316950"/>
                  <a:ext cx="26425" cy="4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7" h="1701" extrusionOk="0">
                      <a:moveTo>
                        <a:pt x="537" y="609"/>
                      </a:moveTo>
                      <a:cubicBezTo>
                        <a:pt x="627" y="609"/>
                        <a:pt x="716" y="645"/>
                        <a:pt x="770" y="734"/>
                      </a:cubicBezTo>
                      <a:cubicBezTo>
                        <a:pt x="842" y="824"/>
                        <a:pt x="860" y="931"/>
                        <a:pt x="860" y="1074"/>
                      </a:cubicBezTo>
                      <a:cubicBezTo>
                        <a:pt x="860" y="1217"/>
                        <a:pt x="842" y="1342"/>
                        <a:pt x="770" y="1414"/>
                      </a:cubicBezTo>
                      <a:cubicBezTo>
                        <a:pt x="716" y="1504"/>
                        <a:pt x="627" y="1539"/>
                        <a:pt x="537" y="1539"/>
                      </a:cubicBezTo>
                      <a:cubicBezTo>
                        <a:pt x="430" y="1539"/>
                        <a:pt x="341" y="1504"/>
                        <a:pt x="287" y="1414"/>
                      </a:cubicBezTo>
                      <a:cubicBezTo>
                        <a:pt x="233" y="1342"/>
                        <a:pt x="197" y="1217"/>
                        <a:pt x="197" y="1074"/>
                      </a:cubicBezTo>
                      <a:cubicBezTo>
                        <a:pt x="197" y="931"/>
                        <a:pt x="233" y="824"/>
                        <a:pt x="287" y="734"/>
                      </a:cubicBezTo>
                      <a:cubicBezTo>
                        <a:pt x="341" y="645"/>
                        <a:pt x="430" y="609"/>
                        <a:pt x="537" y="609"/>
                      </a:cubicBezTo>
                      <a:close/>
                      <a:moveTo>
                        <a:pt x="860" y="0"/>
                      </a:moveTo>
                      <a:lnTo>
                        <a:pt x="860" y="662"/>
                      </a:lnTo>
                      <a:cubicBezTo>
                        <a:pt x="824" y="591"/>
                        <a:pt x="770" y="537"/>
                        <a:pt x="716" y="501"/>
                      </a:cubicBezTo>
                      <a:cubicBezTo>
                        <a:pt x="645" y="466"/>
                        <a:pt x="573" y="448"/>
                        <a:pt x="484" y="448"/>
                      </a:cubicBezTo>
                      <a:cubicBezTo>
                        <a:pt x="341" y="448"/>
                        <a:pt x="215" y="501"/>
                        <a:pt x="126" y="627"/>
                      </a:cubicBezTo>
                      <a:cubicBezTo>
                        <a:pt x="36" y="734"/>
                        <a:pt x="1" y="895"/>
                        <a:pt x="1" y="1074"/>
                      </a:cubicBezTo>
                      <a:cubicBezTo>
                        <a:pt x="1" y="1271"/>
                        <a:pt x="36" y="1414"/>
                        <a:pt x="126" y="1539"/>
                      </a:cubicBezTo>
                      <a:cubicBezTo>
                        <a:pt x="215" y="1647"/>
                        <a:pt x="341" y="1700"/>
                        <a:pt x="484" y="1700"/>
                      </a:cubicBezTo>
                      <a:cubicBezTo>
                        <a:pt x="573" y="1700"/>
                        <a:pt x="645" y="1682"/>
                        <a:pt x="716" y="1647"/>
                      </a:cubicBezTo>
                      <a:cubicBezTo>
                        <a:pt x="770" y="1611"/>
                        <a:pt x="824" y="1557"/>
                        <a:pt x="860" y="1486"/>
                      </a:cubicBezTo>
                      <a:lnTo>
                        <a:pt x="860" y="1682"/>
                      </a:lnTo>
                      <a:lnTo>
                        <a:pt x="1056" y="1682"/>
                      </a:lnTo>
                      <a:lnTo>
                        <a:pt x="1056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8" name="Google Shape;908;p15"/>
                <p:cNvSpPr/>
                <p:nvPr/>
              </p:nvSpPr>
              <p:spPr>
                <a:xfrm>
                  <a:off x="4773200" y="3328125"/>
                  <a:ext cx="43875" cy="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5" h="1236" extrusionOk="0">
                      <a:moveTo>
                        <a:pt x="591" y="1"/>
                      </a:moveTo>
                      <a:cubicBezTo>
                        <a:pt x="501" y="1"/>
                        <a:pt x="430" y="19"/>
                        <a:pt x="358" y="54"/>
                      </a:cubicBezTo>
                      <a:cubicBezTo>
                        <a:pt x="305" y="90"/>
                        <a:pt x="251" y="144"/>
                        <a:pt x="197" y="215"/>
                      </a:cubicBezTo>
                      <a:lnTo>
                        <a:pt x="197" y="19"/>
                      </a:lnTo>
                      <a:lnTo>
                        <a:pt x="0" y="19"/>
                      </a:lnTo>
                      <a:lnTo>
                        <a:pt x="0" y="1235"/>
                      </a:lnTo>
                      <a:lnTo>
                        <a:pt x="197" y="1235"/>
                      </a:lnTo>
                      <a:lnTo>
                        <a:pt x="197" y="555"/>
                      </a:lnTo>
                      <a:cubicBezTo>
                        <a:pt x="197" y="430"/>
                        <a:pt x="233" y="341"/>
                        <a:pt x="287" y="269"/>
                      </a:cubicBezTo>
                      <a:cubicBezTo>
                        <a:pt x="358" y="198"/>
                        <a:pt x="430" y="162"/>
                        <a:pt x="537" y="162"/>
                      </a:cubicBezTo>
                      <a:cubicBezTo>
                        <a:pt x="609" y="162"/>
                        <a:pt x="680" y="198"/>
                        <a:pt x="716" y="251"/>
                      </a:cubicBezTo>
                      <a:cubicBezTo>
                        <a:pt x="770" y="305"/>
                        <a:pt x="788" y="394"/>
                        <a:pt x="788" y="502"/>
                      </a:cubicBezTo>
                      <a:lnTo>
                        <a:pt x="788" y="1235"/>
                      </a:lnTo>
                      <a:lnTo>
                        <a:pt x="985" y="1235"/>
                      </a:lnTo>
                      <a:lnTo>
                        <a:pt x="985" y="555"/>
                      </a:lnTo>
                      <a:cubicBezTo>
                        <a:pt x="985" y="430"/>
                        <a:pt x="1002" y="341"/>
                        <a:pt x="1074" y="269"/>
                      </a:cubicBezTo>
                      <a:cubicBezTo>
                        <a:pt x="1128" y="198"/>
                        <a:pt x="1217" y="162"/>
                        <a:pt x="1307" y="162"/>
                      </a:cubicBezTo>
                      <a:cubicBezTo>
                        <a:pt x="1396" y="162"/>
                        <a:pt x="1450" y="198"/>
                        <a:pt x="1503" y="251"/>
                      </a:cubicBezTo>
                      <a:cubicBezTo>
                        <a:pt x="1539" y="305"/>
                        <a:pt x="1557" y="394"/>
                        <a:pt x="1557" y="502"/>
                      </a:cubicBezTo>
                      <a:lnTo>
                        <a:pt x="1557" y="1235"/>
                      </a:lnTo>
                      <a:lnTo>
                        <a:pt x="1754" y="1235"/>
                      </a:lnTo>
                      <a:lnTo>
                        <a:pt x="1754" y="502"/>
                      </a:lnTo>
                      <a:cubicBezTo>
                        <a:pt x="1754" y="341"/>
                        <a:pt x="1718" y="215"/>
                        <a:pt x="1647" y="126"/>
                      </a:cubicBezTo>
                      <a:cubicBezTo>
                        <a:pt x="1593" y="37"/>
                        <a:pt x="1486" y="1"/>
                        <a:pt x="1360" y="1"/>
                      </a:cubicBezTo>
                      <a:cubicBezTo>
                        <a:pt x="1271" y="1"/>
                        <a:pt x="1199" y="19"/>
                        <a:pt x="1128" y="54"/>
                      </a:cubicBezTo>
                      <a:cubicBezTo>
                        <a:pt x="1056" y="108"/>
                        <a:pt x="1002" y="162"/>
                        <a:pt x="949" y="251"/>
                      </a:cubicBezTo>
                      <a:cubicBezTo>
                        <a:pt x="913" y="180"/>
                        <a:pt x="877" y="108"/>
                        <a:pt x="806" y="72"/>
                      </a:cubicBezTo>
                      <a:cubicBezTo>
                        <a:pt x="752" y="19"/>
                        <a:pt x="680" y="1"/>
                        <a:pt x="591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9" name="Google Shape;909;p15"/>
                <p:cNvSpPr/>
                <p:nvPr/>
              </p:nvSpPr>
              <p:spPr>
                <a:xfrm>
                  <a:off x="4818375" y="3316950"/>
                  <a:ext cx="4950" cy="4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" h="1683" extrusionOk="0">
                      <a:moveTo>
                        <a:pt x="1" y="0"/>
                      </a:moveTo>
                      <a:lnTo>
                        <a:pt x="1" y="251"/>
                      </a:lnTo>
                      <a:lnTo>
                        <a:pt x="198" y="251"/>
                      </a:lnTo>
                      <a:lnTo>
                        <a:pt x="198" y="0"/>
                      </a:lnTo>
                      <a:close/>
                      <a:moveTo>
                        <a:pt x="1" y="466"/>
                      </a:moveTo>
                      <a:lnTo>
                        <a:pt x="1" y="1682"/>
                      </a:lnTo>
                      <a:lnTo>
                        <a:pt x="198" y="1682"/>
                      </a:lnTo>
                      <a:lnTo>
                        <a:pt x="198" y="466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0" name="Google Shape;910;p15"/>
                <p:cNvSpPr/>
                <p:nvPr/>
              </p:nvSpPr>
              <p:spPr>
                <a:xfrm>
                  <a:off x="4828675" y="3328575"/>
                  <a:ext cx="25075" cy="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" h="1236" extrusionOk="0">
                      <a:moveTo>
                        <a:pt x="0" y="1"/>
                      </a:moveTo>
                      <a:lnTo>
                        <a:pt x="0" y="734"/>
                      </a:lnTo>
                      <a:cubicBezTo>
                        <a:pt x="0" y="895"/>
                        <a:pt x="36" y="1021"/>
                        <a:pt x="108" y="1110"/>
                      </a:cubicBezTo>
                      <a:cubicBezTo>
                        <a:pt x="179" y="1200"/>
                        <a:pt x="287" y="1235"/>
                        <a:pt x="430" y="1235"/>
                      </a:cubicBezTo>
                      <a:cubicBezTo>
                        <a:pt x="501" y="1235"/>
                        <a:pt x="573" y="1217"/>
                        <a:pt x="645" y="1182"/>
                      </a:cubicBezTo>
                      <a:cubicBezTo>
                        <a:pt x="716" y="1146"/>
                        <a:pt x="770" y="1092"/>
                        <a:pt x="806" y="1021"/>
                      </a:cubicBezTo>
                      <a:lnTo>
                        <a:pt x="806" y="1217"/>
                      </a:lnTo>
                      <a:lnTo>
                        <a:pt x="1002" y="1217"/>
                      </a:lnTo>
                      <a:lnTo>
                        <a:pt x="1002" y="1"/>
                      </a:lnTo>
                      <a:lnTo>
                        <a:pt x="806" y="1"/>
                      </a:lnTo>
                      <a:lnTo>
                        <a:pt x="806" y="681"/>
                      </a:lnTo>
                      <a:cubicBezTo>
                        <a:pt x="806" y="806"/>
                        <a:pt x="788" y="895"/>
                        <a:pt x="716" y="967"/>
                      </a:cubicBezTo>
                      <a:cubicBezTo>
                        <a:pt x="662" y="1039"/>
                        <a:pt x="573" y="1074"/>
                        <a:pt x="466" y="1074"/>
                      </a:cubicBezTo>
                      <a:cubicBezTo>
                        <a:pt x="376" y="1074"/>
                        <a:pt x="305" y="1039"/>
                        <a:pt x="269" y="985"/>
                      </a:cubicBezTo>
                      <a:cubicBezTo>
                        <a:pt x="215" y="931"/>
                        <a:pt x="197" y="842"/>
                        <a:pt x="197" y="734"/>
                      </a:cubicBezTo>
                      <a:lnTo>
                        <a:pt x="197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1" name="Google Shape;911;p15"/>
                <p:cNvSpPr/>
                <p:nvPr/>
              </p:nvSpPr>
              <p:spPr>
                <a:xfrm>
                  <a:off x="4858650" y="3328125"/>
                  <a:ext cx="43850" cy="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4" h="1236" extrusionOk="0">
                      <a:moveTo>
                        <a:pt x="591" y="1"/>
                      </a:moveTo>
                      <a:cubicBezTo>
                        <a:pt x="501" y="1"/>
                        <a:pt x="430" y="19"/>
                        <a:pt x="358" y="54"/>
                      </a:cubicBezTo>
                      <a:cubicBezTo>
                        <a:pt x="304" y="90"/>
                        <a:pt x="251" y="144"/>
                        <a:pt x="197" y="215"/>
                      </a:cubicBezTo>
                      <a:lnTo>
                        <a:pt x="197" y="19"/>
                      </a:lnTo>
                      <a:lnTo>
                        <a:pt x="0" y="19"/>
                      </a:lnTo>
                      <a:lnTo>
                        <a:pt x="0" y="1235"/>
                      </a:lnTo>
                      <a:lnTo>
                        <a:pt x="197" y="1235"/>
                      </a:lnTo>
                      <a:lnTo>
                        <a:pt x="197" y="555"/>
                      </a:lnTo>
                      <a:cubicBezTo>
                        <a:pt x="197" y="430"/>
                        <a:pt x="233" y="341"/>
                        <a:pt x="287" y="269"/>
                      </a:cubicBezTo>
                      <a:cubicBezTo>
                        <a:pt x="358" y="198"/>
                        <a:pt x="430" y="162"/>
                        <a:pt x="537" y="162"/>
                      </a:cubicBezTo>
                      <a:cubicBezTo>
                        <a:pt x="609" y="162"/>
                        <a:pt x="680" y="198"/>
                        <a:pt x="716" y="251"/>
                      </a:cubicBezTo>
                      <a:cubicBezTo>
                        <a:pt x="752" y="305"/>
                        <a:pt x="788" y="394"/>
                        <a:pt x="788" y="502"/>
                      </a:cubicBezTo>
                      <a:lnTo>
                        <a:pt x="788" y="1235"/>
                      </a:lnTo>
                      <a:lnTo>
                        <a:pt x="985" y="1235"/>
                      </a:lnTo>
                      <a:lnTo>
                        <a:pt x="985" y="555"/>
                      </a:lnTo>
                      <a:cubicBezTo>
                        <a:pt x="985" y="430"/>
                        <a:pt x="1002" y="341"/>
                        <a:pt x="1074" y="269"/>
                      </a:cubicBezTo>
                      <a:cubicBezTo>
                        <a:pt x="1128" y="198"/>
                        <a:pt x="1217" y="162"/>
                        <a:pt x="1307" y="162"/>
                      </a:cubicBezTo>
                      <a:cubicBezTo>
                        <a:pt x="1396" y="162"/>
                        <a:pt x="1450" y="198"/>
                        <a:pt x="1503" y="251"/>
                      </a:cubicBezTo>
                      <a:cubicBezTo>
                        <a:pt x="1539" y="305"/>
                        <a:pt x="1557" y="394"/>
                        <a:pt x="1557" y="502"/>
                      </a:cubicBezTo>
                      <a:lnTo>
                        <a:pt x="1557" y="1235"/>
                      </a:lnTo>
                      <a:lnTo>
                        <a:pt x="1754" y="1235"/>
                      </a:lnTo>
                      <a:lnTo>
                        <a:pt x="1754" y="502"/>
                      </a:lnTo>
                      <a:cubicBezTo>
                        <a:pt x="1754" y="341"/>
                        <a:pt x="1718" y="215"/>
                        <a:pt x="1647" y="126"/>
                      </a:cubicBezTo>
                      <a:cubicBezTo>
                        <a:pt x="1593" y="37"/>
                        <a:pt x="1486" y="1"/>
                        <a:pt x="1360" y="1"/>
                      </a:cubicBezTo>
                      <a:cubicBezTo>
                        <a:pt x="1271" y="1"/>
                        <a:pt x="1199" y="19"/>
                        <a:pt x="1128" y="54"/>
                      </a:cubicBezTo>
                      <a:cubicBezTo>
                        <a:pt x="1056" y="108"/>
                        <a:pt x="1002" y="162"/>
                        <a:pt x="949" y="251"/>
                      </a:cubicBezTo>
                      <a:cubicBezTo>
                        <a:pt x="913" y="180"/>
                        <a:pt x="877" y="108"/>
                        <a:pt x="806" y="72"/>
                      </a:cubicBezTo>
                      <a:cubicBezTo>
                        <a:pt x="752" y="19"/>
                        <a:pt x="680" y="1"/>
                        <a:pt x="591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2" name="Google Shape;912;p15"/>
                <p:cNvSpPr/>
                <p:nvPr/>
              </p:nvSpPr>
              <p:spPr>
                <a:xfrm>
                  <a:off x="4745000" y="3388975"/>
                  <a:ext cx="48800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2" h="2685" extrusionOk="0">
                      <a:moveTo>
                        <a:pt x="1200" y="323"/>
                      </a:moveTo>
                      <a:lnTo>
                        <a:pt x="1200" y="1754"/>
                      </a:lnTo>
                      <a:lnTo>
                        <a:pt x="287" y="1754"/>
                      </a:lnTo>
                      <a:lnTo>
                        <a:pt x="1200" y="323"/>
                      </a:lnTo>
                      <a:close/>
                      <a:moveTo>
                        <a:pt x="1110" y="0"/>
                      </a:moveTo>
                      <a:lnTo>
                        <a:pt x="1" y="1700"/>
                      </a:lnTo>
                      <a:lnTo>
                        <a:pt x="1" y="2041"/>
                      </a:lnTo>
                      <a:lnTo>
                        <a:pt x="1200" y="2041"/>
                      </a:lnTo>
                      <a:lnTo>
                        <a:pt x="1200" y="2685"/>
                      </a:lnTo>
                      <a:lnTo>
                        <a:pt x="1576" y="2685"/>
                      </a:lnTo>
                      <a:lnTo>
                        <a:pt x="1576" y="2041"/>
                      </a:lnTo>
                      <a:lnTo>
                        <a:pt x="1951" y="2041"/>
                      </a:lnTo>
                      <a:lnTo>
                        <a:pt x="1951" y="1754"/>
                      </a:lnTo>
                      <a:lnTo>
                        <a:pt x="1576" y="1754"/>
                      </a:lnTo>
                      <a:lnTo>
                        <a:pt x="1576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3" name="Google Shape;913;p15"/>
                <p:cNvSpPr/>
                <p:nvPr/>
              </p:nvSpPr>
              <p:spPr>
                <a:xfrm>
                  <a:off x="4796900" y="3388075"/>
                  <a:ext cx="45675" cy="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7" h="2757" extrusionOk="0">
                      <a:moveTo>
                        <a:pt x="913" y="287"/>
                      </a:moveTo>
                      <a:cubicBezTo>
                        <a:pt x="1057" y="287"/>
                        <a:pt x="1182" y="323"/>
                        <a:pt x="1271" y="394"/>
                      </a:cubicBezTo>
                      <a:cubicBezTo>
                        <a:pt x="1361" y="466"/>
                        <a:pt x="1397" y="573"/>
                        <a:pt x="1397" y="716"/>
                      </a:cubicBezTo>
                      <a:cubicBezTo>
                        <a:pt x="1397" y="860"/>
                        <a:pt x="1361" y="967"/>
                        <a:pt x="1271" y="1039"/>
                      </a:cubicBezTo>
                      <a:cubicBezTo>
                        <a:pt x="1182" y="1128"/>
                        <a:pt x="1057" y="1164"/>
                        <a:pt x="913" y="1164"/>
                      </a:cubicBezTo>
                      <a:cubicBezTo>
                        <a:pt x="752" y="1164"/>
                        <a:pt x="627" y="1128"/>
                        <a:pt x="538" y="1039"/>
                      </a:cubicBezTo>
                      <a:cubicBezTo>
                        <a:pt x="466" y="967"/>
                        <a:pt x="412" y="860"/>
                        <a:pt x="412" y="716"/>
                      </a:cubicBezTo>
                      <a:cubicBezTo>
                        <a:pt x="412" y="573"/>
                        <a:pt x="466" y="466"/>
                        <a:pt x="538" y="394"/>
                      </a:cubicBezTo>
                      <a:cubicBezTo>
                        <a:pt x="627" y="323"/>
                        <a:pt x="752" y="287"/>
                        <a:pt x="913" y="287"/>
                      </a:cubicBezTo>
                      <a:close/>
                      <a:moveTo>
                        <a:pt x="913" y="1450"/>
                      </a:moveTo>
                      <a:cubicBezTo>
                        <a:pt x="1074" y="1450"/>
                        <a:pt x="1218" y="1486"/>
                        <a:pt x="1307" y="1575"/>
                      </a:cubicBezTo>
                      <a:cubicBezTo>
                        <a:pt x="1414" y="1665"/>
                        <a:pt x="1468" y="1808"/>
                        <a:pt x="1468" y="1969"/>
                      </a:cubicBezTo>
                      <a:cubicBezTo>
                        <a:pt x="1468" y="2112"/>
                        <a:pt x="1414" y="2255"/>
                        <a:pt x="1307" y="2345"/>
                      </a:cubicBezTo>
                      <a:cubicBezTo>
                        <a:pt x="1218" y="2434"/>
                        <a:pt x="1074" y="2470"/>
                        <a:pt x="913" y="2470"/>
                      </a:cubicBezTo>
                      <a:cubicBezTo>
                        <a:pt x="734" y="2470"/>
                        <a:pt x="609" y="2434"/>
                        <a:pt x="502" y="2345"/>
                      </a:cubicBezTo>
                      <a:cubicBezTo>
                        <a:pt x="412" y="2255"/>
                        <a:pt x="359" y="2130"/>
                        <a:pt x="359" y="1969"/>
                      </a:cubicBezTo>
                      <a:cubicBezTo>
                        <a:pt x="359" y="1808"/>
                        <a:pt x="412" y="1665"/>
                        <a:pt x="502" y="1575"/>
                      </a:cubicBezTo>
                      <a:cubicBezTo>
                        <a:pt x="609" y="1486"/>
                        <a:pt x="734" y="1450"/>
                        <a:pt x="913" y="1450"/>
                      </a:cubicBezTo>
                      <a:close/>
                      <a:moveTo>
                        <a:pt x="913" y="1"/>
                      </a:moveTo>
                      <a:cubicBezTo>
                        <a:pt x="645" y="1"/>
                        <a:pt x="430" y="54"/>
                        <a:pt x="287" y="180"/>
                      </a:cubicBezTo>
                      <a:cubicBezTo>
                        <a:pt x="126" y="305"/>
                        <a:pt x="54" y="466"/>
                        <a:pt x="54" y="681"/>
                      </a:cubicBezTo>
                      <a:cubicBezTo>
                        <a:pt x="54" y="842"/>
                        <a:pt x="90" y="967"/>
                        <a:pt x="180" y="1074"/>
                      </a:cubicBezTo>
                      <a:cubicBezTo>
                        <a:pt x="269" y="1182"/>
                        <a:pt x="394" y="1253"/>
                        <a:pt x="555" y="1289"/>
                      </a:cubicBezTo>
                      <a:cubicBezTo>
                        <a:pt x="377" y="1325"/>
                        <a:pt x="233" y="1414"/>
                        <a:pt x="144" y="1522"/>
                      </a:cubicBezTo>
                      <a:cubicBezTo>
                        <a:pt x="37" y="1647"/>
                        <a:pt x="1" y="1790"/>
                        <a:pt x="1" y="1969"/>
                      </a:cubicBezTo>
                      <a:cubicBezTo>
                        <a:pt x="1" y="2220"/>
                        <a:pt x="72" y="2417"/>
                        <a:pt x="233" y="2560"/>
                      </a:cubicBezTo>
                      <a:cubicBezTo>
                        <a:pt x="394" y="2703"/>
                        <a:pt x="609" y="2757"/>
                        <a:pt x="913" y="2757"/>
                      </a:cubicBezTo>
                      <a:cubicBezTo>
                        <a:pt x="1200" y="2757"/>
                        <a:pt x="1432" y="2703"/>
                        <a:pt x="1593" y="2560"/>
                      </a:cubicBezTo>
                      <a:cubicBezTo>
                        <a:pt x="1737" y="2417"/>
                        <a:pt x="1826" y="2220"/>
                        <a:pt x="1826" y="1969"/>
                      </a:cubicBezTo>
                      <a:cubicBezTo>
                        <a:pt x="1826" y="1790"/>
                        <a:pt x="1772" y="1647"/>
                        <a:pt x="1683" y="1522"/>
                      </a:cubicBezTo>
                      <a:cubicBezTo>
                        <a:pt x="1576" y="1414"/>
                        <a:pt x="1450" y="1325"/>
                        <a:pt x="1271" y="1289"/>
                      </a:cubicBezTo>
                      <a:cubicBezTo>
                        <a:pt x="1432" y="1253"/>
                        <a:pt x="1540" y="1182"/>
                        <a:pt x="1629" y="1074"/>
                      </a:cubicBezTo>
                      <a:cubicBezTo>
                        <a:pt x="1719" y="967"/>
                        <a:pt x="1754" y="842"/>
                        <a:pt x="1754" y="681"/>
                      </a:cubicBezTo>
                      <a:cubicBezTo>
                        <a:pt x="1754" y="466"/>
                        <a:pt x="1683" y="305"/>
                        <a:pt x="1540" y="180"/>
                      </a:cubicBezTo>
                      <a:cubicBezTo>
                        <a:pt x="1379" y="54"/>
                        <a:pt x="1182" y="1"/>
                        <a:pt x="913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4" name="Google Shape;914;p15"/>
                <p:cNvSpPr/>
                <p:nvPr/>
              </p:nvSpPr>
              <p:spPr>
                <a:xfrm>
                  <a:off x="5120350" y="3116075"/>
                  <a:ext cx="39850" cy="6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4" h="2667" extrusionOk="0">
                      <a:moveTo>
                        <a:pt x="645" y="0"/>
                      </a:moveTo>
                      <a:lnTo>
                        <a:pt x="1" y="126"/>
                      </a:lnTo>
                      <a:lnTo>
                        <a:pt x="1" y="448"/>
                      </a:lnTo>
                      <a:lnTo>
                        <a:pt x="645" y="323"/>
                      </a:lnTo>
                      <a:lnTo>
                        <a:pt x="645" y="2363"/>
                      </a:lnTo>
                      <a:lnTo>
                        <a:pt x="55" y="2363"/>
                      </a:lnTo>
                      <a:lnTo>
                        <a:pt x="55" y="2667"/>
                      </a:lnTo>
                      <a:lnTo>
                        <a:pt x="1594" y="2667"/>
                      </a:lnTo>
                      <a:lnTo>
                        <a:pt x="1594" y="2363"/>
                      </a:lnTo>
                      <a:lnTo>
                        <a:pt x="1003" y="2363"/>
                      </a:lnTo>
                      <a:lnTo>
                        <a:pt x="1003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5" name="Google Shape;915;p15"/>
                <p:cNvSpPr/>
                <p:nvPr/>
              </p:nvSpPr>
              <p:spPr>
                <a:xfrm>
                  <a:off x="5170475" y="3116075"/>
                  <a:ext cx="39375" cy="6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5" h="2667" extrusionOk="0">
                      <a:moveTo>
                        <a:pt x="627" y="0"/>
                      </a:moveTo>
                      <a:lnTo>
                        <a:pt x="0" y="126"/>
                      </a:lnTo>
                      <a:lnTo>
                        <a:pt x="0" y="448"/>
                      </a:lnTo>
                      <a:lnTo>
                        <a:pt x="627" y="323"/>
                      </a:lnTo>
                      <a:lnTo>
                        <a:pt x="627" y="2363"/>
                      </a:lnTo>
                      <a:lnTo>
                        <a:pt x="36" y="2363"/>
                      </a:lnTo>
                      <a:lnTo>
                        <a:pt x="36" y="2667"/>
                      </a:lnTo>
                      <a:lnTo>
                        <a:pt x="1575" y="2667"/>
                      </a:lnTo>
                      <a:lnTo>
                        <a:pt x="1575" y="2363"/>
                      </a:lnTo>
                      <a:lnTo>
                        <a:pt x="984" y="2363"/>
                      </a:lnTo>
                      <a:lnTo>
                        <a:pt x="984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6" name="Google Shape;916;p15"/>
                <p:cNvSpPr/>
                <p:nvPr/>
              </p:nvSpPr>
              <p:spPr>
                <a:xfrm>
                  <a:off x="5217000" y="3116075"/>
                  <a:ext cx="43425" cy="6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7" h="2721" extrusionOk="0">
                      <a:moveTo>
                        <a:pt x="126" y="0"/>
                      </a:moveTo>
                      <a:lnTo>
                        <a:pt x="126" y="1343"/>
                      </a:lnTo>
                      <a:cubicBezTo>
                        <a:pt x="215" y="1289"/>
                        <a:pt x="322" y="1253"/>
                        <a:pt x="412" y="1235"/>
                      </a:cubicBezTo>
                      <a:cubicBezTo>
                        <a:pt x="519" y="1217"/>
                        <a:pt x="609" y="1199"/>
                        <a:pt x="698" y="1199"/>
                      </a:cubicBezTo>
                      <a:cubicBezTo>
                        <a:pt x="913" y="1199"/>
                        <a:pt x="1074" y="1253"/>
                        <a:pt x="1199" y="1360"/>
                      </a:cubicBezTo>
                      <a:cubicBezTo>
                        <a:pt x="1307" y="1468"/>
                        <a:pt x="1378" y="1629"/>
                        <a:pt x="1378" y="1808"/>
                      </a:cubicBezTo>
                      <a:cubicBezTo>
                        <a:pt x="1378" y="1987"/>
                        <a:pt x="1307" y="2148"/>
                        <a:pt x="1199" y="2255"/>
                      </a:cubicBezTo>
                      <a:cubicBezTo>
                        <a:pt x="1074" y="2363"/>
                        <a:pt x="913" y="2416"/>
                        <a:pt x="698" y="2416"/>
                      </a:cubicBezTo>
                      <a:cubicBezTo>
                        <a:pt x="573" y="2416"/>
                        <a:pt x="448" y="2398"/>
                        <a:pt x="340" y="2363"/>
                      </a:cubicBezTo>
                      <a:cubicBezTo>
                        <a:pt x="233" y="2345"/>
                        <a:pt x="108" y="2291"/>
                        <a:pt x="0" y="2237"/>
                      </a:cubicBezTo>
                      <a:lnTo>
                        <a:pt x="0" y="2595"/>
                      </a:lnTo>
                      <a:cubicBezTo>
                        <a:pt x="126" y="2649"/>
                        <a:pt x="251" y="2667"/>
                        <a:pt x="376" y="2685"/>
                      </a:cubicBezTo>
                      <a:cubicBezTo>
                        <a:pt x="483" y="2703"/>
                        <a:pt x="591" y="2720"/>
                        <a:pt x="716" y="2720"/>
                      </a:cubicBezTo>
                      <a:cubicBezTo>
                        <a:pt x="1038" y="2720"/>
                        <a:pt x="1289" y="2631"/>
                        <a:pt x="1468" y="2488"/>
                      </a:cubicBezTo>
                      <a:cubicBezTo>
                        <a:pt x="1647" y="2327"/>
                        <a:pt x="1736" y="2094"/>
                        <a:pt x="1736" y="1808"/>
                      </a:cubicBezTo>
                      <a:cubicBezTo>
                        <a:pt x="1736" y="1521"/>
                        <a:pt x="1647" y="1307"/>
                        <a:pt x="1468" y="1146"/>
                      </a:cubicBezTo>
                      <a:cubicBezTo>
                        <a:pt x="1307" y="985"/>
                        <a:pt x="1056" y="895"/>
                        <a:pt x="770" y="895"/>
                      </a:cubicBezTo>
                      <a:cubicBezTo>
                        <a:pt x="716" y="895"/>
                        <a:pt x="662" y="913"/>
                        <a:pt x="609" y="913"/>
                      </a:cubicBezTo>
                      <a:cubicBezTo>
                        <a:pt x="555" y="931"/>
                        <a:pt x="501" y="931"/>
                        <a:pt x="448" y="949"/>
                      </a:cubicBezTo>
                      <a:lnTo>
                        <a:pt x="448" y="305"/>
                      </a:lnTo>
                      <a:lnTo>
                        <a:pt x="1539" y="305"/>
                      </a:lnTo>
                      <a:lnTo>
                        <a:pt x="1539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7" name="Google Shape;917;p15"/>
                <p:cNvSpPr/>
                <p:nvPr/>
              </p:nvSpPr>
              <p:spPr>
                <a:xfrm>
                  <a:off x="5152125" y="3223000"/>
                  <a:ext cx="13450" cy="6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" h="2631" extrusionOk="0">
                      <a:moveTo>
                        <a:pt x="1" y="0"/>
                      </a:moveTo>
                      <a:lnTo>
                        <a:pt x="1" y="2631"/>
                      </a:lnTo>
                      <a:lnTo>
                        <a:pt x="537" y="2631"/>
                      </a:lnTo>
                      <a:lnTo>
                        <a:pt x="537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8" name="Google Shape;918;p15"/>
                <p:cNvSpPr/>
                <p:nvPr/>
              </p:nvSpPr>
              <p:spPr>
                <a:xfrm>
                  <a:off x="5176725" y="3240000"/>
                  <a:ext cx="42975" cy="48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9" h="1951" extrusionOk="0">
                      <a:moveTo>
                        <a:pt x="1092" y="0"/>
                      </a:moveTo>
                      <a:cubicBezTo>
                        <a:pt x="842" y="0"/>
                        <a:pt x="627" y="108"/>
                        <a:pt x="466" y="322"/>
                      </a:cubicBezTo>
                      <a:lnTo>
                        <a:pt x="466" y="36"/>
                      </a:lnTo>
                      <a:lnTo>
                        <a:pt x="1" y="36"/>
                      </a:lnTo>
                      <a:lnTo>
                        <a:pt x="1" y="1951"/>
                      </a:lnTo>
                      <a:lnTo>
                        <a:pt x="502" y="1951"/>
                      </a:lnTo>
                      <a:lnTo>
                        <a:pt x="502" y="1092"/>
                      </a:lnTo>
                      <a:cubicBezTo>
                        <a:pt x="502" y="877"/>
                        <a:pt x="502" y="734"/>
                        <a:pt x="538" y="645"/>
                      </a:cubicBezTo>
                      <a:cubicBezTo>
                        <a:pt x="555" y="573"/>
                        <a:pt x="609" y="501"/>
                        <a:pt x="681" y="466"/>
                      </a:cubicBezTo>
                      <a:cubicBezTo>
                        <a:pt x="752" y="412"/>
                        <a:pt x="824" y="394"/>
                        <a:pt x="913" y="394"/>
                      </a:cubicBezTo>
                      <a:cubicBezTo>
                        <a:pt x="985" y="394"/>
                        <a:pt x="1039" y="394"/>
                        <a:pt x="1092" y="430"/>
                      </a:cubicBezTo>
                      <a:cubicBezTo>
                        <a:pt x="1128" y="466"/>
                        <a:pt x="1164" y="519"/>
                        <a:pt x="1200" y="573"/>
                      </a:cubicBezTo>
                      <a:cubicBezTo>
                        <a:pt x="1218" y="645"/>
                        <a:pt x="1218" y="770"/>
                        <a:pt x="1218" y="967"/>
                      </a:cubicBezTo>
                      <a:lnTo>
                        <a:pt x="1218" y="1951"/>
                      </a:lnTo>
                      <a:lnTo>
                        <a:pt x="1719" y="1951"/>
                      </a:lnTo>
                      <a:lnTo>
                        <a:pt x="1719" y="770"/>
                      </a:lnTo>
                      <a:cubicBezTo>
                        <a:pt x="1719" y="609"/>
                        <a:pt x="1719" y="501"/>
                        <a:pt x="1701" y="430"/>
                      </a:cubicBezTo>
                      <a:cubicBezTo>
                        <a:pt x="1683" y="340"/>
                        <a:pt x="1647" y="269"/>
                        <a:pt x="1593" y="215"/>
                      </a:cubicBezTo>
                      <a:cubicBezTo>
                        <a:pt x="1558" y="144"/>
                        <a:pt x="1486" y="108"/>
                        <a:pt x="1397" y="54"/>
                      </a:cubicBezTo>
                      <a:cubicBezTo>
                        <a:pt x="1307" y="18"/>
                        <a:pt x="1200" y="0"/>
                        <a:pt x="1092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9" name="Google Shape;919;p15"/>
                <p:cNvSpPr/>
                <p:nvPr/>
              </p:nvSpPr>
              <p:spPr>
                <a:xfrm>
                  <a:off x="5112750" y="3316950"/>
                  <a:ext cx="4950" cy="4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" h="1683" extrusionOk="0">
                      <a:moveTo>
                        <a:pt x="1" y="0"/>
                      </a:moveTo>
                      <a:lnTo>
                        <a:pt x="1" y="251"/>
                      </a:lnTo>
                      <a:lnTo>
                        <a:pt x="198" y="251"/>
                      </a:lnTo>
                      <a:lnTo>
                        <a:pt x="198" y="0"/>
                      </a:lnTo>
                      <a:close/>
                      <a:moveTo>
                        <a:pt x="1" y="466"/>
                      </a:moveTo>
                      <a:lnTo>
                        <a:pt x="1" y="1682"/>
                      </a:lnTo>
                      <a:lnTo>
                        <a:pt x="198" y="1682"/>
                      </a:lnTo>
                      <a:lnTo>
                        <a:pt x="198" y="466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0" name="Google Shape;920;p15"/>
                <p:cNvSpPr/>
                <p:nvPr/>
              </p:nvSpPr>
              <p:spPr>
                <a:xfrm>
                  <a:off x="5123500" y="3328125"/>
                  <a:ext cx="25075" cy="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" h="1236" extrusionOk="0">
                      <a:moveTo>
                        <a:pt x="591" y="1"/>
                      </a:moveTo>
                      <a:cubicBezTo>
                        <a:pt x="501" y="1"/>
                        <a:pt x="430" y="19"/>
                        <a:pt x="358" y="54"/>
                      </a:cubicBezTo>
                      <a:cubicBezTo>
                        <a:pt x="304" y="90"/>
                        <a:pt x="251" y="144"/>
                        <a:pt x="197" y="215"/>
                      </a:cubicBezTo>
                      <a:lnTo>
                        <a:pt x="197" y="19"/>
                      </a:lnTo>
                      <a:lnTo>
                        <a:pt x="0" y="19"/>
                      </a:lnTo>
                      <a:lnTo>
                        <a:pt x="0" y="1235"/>
                      </a:lnTo>
                      <a:lnTo>
                        <a:pt x="197" y="1235"/>
                      </a:lnTo>
                      <a:lnTo>
                        <a:pt x="197" y="555"/>
                      </a:lnTo>
                      <a:cubicBezTo>
                        <a:pt x="197" y="430"/>
                        <a:pt x="233" y="341"/>
                        <a:pt x="287" y="269"/>
                      </a:cubicBezTo>
                      <a:cubicBezTo>
                        <a:pt x="358" y="198"/>
                        <a:pt x="430" y="162"/>
                        <a:pt x="537" y="162"/>
                      </a:cubicBezTo>
                      <a:cubicBezTo>
                        <a:pt x="627" y="162"/>
                        <a:pt x="698" y="198"/>
                        <a:pt x="734" y="251"/>
                      </a:cubicBezTo>
                      <a:cubicBezTo>
                        <a:pt x="788" y="305"/>
                        <a:pt x="805" y="394"/>
                        <a:pt x="805" y="502"/>
                      </a:cubicBezTo>
                      <a:lnTo>
                        <a:pt x="805" y="1235"/>
                      </a:lnTo>
                      <a:lnTo>
                        <a:pt x="1002" y="1235"/>
                      </a:lnTo>
                      <a:lnTo>
                        <a:pt x="1002" y="502"/>
                      </a:lnTo>
                      <a:cubicBezTo>
                        <a:pt x="1002" y="341"/>
                        <a:pt x="967" y="215"/>
                        <a:pt x="895" y="126"/>
                      </a:cubicBezTo>
                      <a:cubicBezTo>
                        <a:pt x="823" y="37"/>
                        <a:pt x="716" y="1"/>
                        <a:pt x="591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1" name="Google Shape;921;p15"/>
                <p:cNvSpPr/>
                <p:nvPr/>
              </p:nvSpPr>
              <p:spPr>
                <a:xfrm>
                  <a:off x="5151225" y="3316950"/>
                  <a:ext cx="26875" cy="4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5" h="1701" extrusionOk="0">
                      <a:moveTo>
                        <a:pt x="538" y="609"/>
                      </a:moveTo>
                      <a:cubicBezTo>
                        <a:pt x="645" y="609"/>
                        <a:pt x="717" y="645"/>
                        <a:pt x="788" y="734"/>
                      </a:cubicBezTo>
                      <a:cubicBezTo>
                        <a:pt x="842" y="824"/>
                        <a:pt x="878" y="931"/>
                        <a:pt x="878" y="1074"/>
                      </a:cubicBezTo>
                      <a:cubicBezTo>
                        <a:pt x="878" y="1217"/>
                        <a:pt x="842" y="1342"/>
                        <a:pt x="788" y="1414"/>
                      </a:cubicBezTo>
                      <a:cubicBezTo>
                        <a:pt x="717" y="1504"/>
                        <a:pt x="645" y="1539"/>
                        <a:pt x="538" y="1539"/>
                      </a:cubicBezTo>
                      <a:cubicBezTo>
                        <a:pt x="430" y="1539"/>
                        <a:pt x="341" y="1504"/>
                        <a:pt x="287" y="1414"/>
                      </a:cubicBezTo>
                      <a:cubicBezTo>
                        <a:pt x="233" y="1342"/>
                        <a:pt x="198" y="1217"/>
                        <a:pt x="198" y="1074"/>
                      </a:cubicBezTo>
                      <a:cubicBezTo>
                        <a:pt x="198" y="931"/>
                        <a:pt x="233" y="824"/>
                        <a:pt x="287" y="734"/>
                      </a:cubicBezTo>
                      <a:cubicBezTo>
                        <a:pt x="341" y="645"/>
                        <a:pt x="430" y="609"/>
                        <a:pt x="538" y="609"/>
                      </a:cubicBezTo>
                      <a:close/>
                      <a:moveTo>
                        <a:pt x="878" y="0"/>
                      </a:moveTo>
                      <a:lnTo>
                        <a:pt x="878" y="662"/>
                      </a:lnTo>
                      <a:cubicBezTo>
                        <a:pt x="824" y="591"/>
                        <a:pt x="770" y="537"/>
                        <a:pt x="717" y="501"/>
                      </a:cubicBezTo>
                      <a:cubicBezTo>
                        <a:pt x="645" y="466"/>
                        <a:pt x="573" y="448"/>
                        <a:pt x="484" y="448"/>
                      </a:cubicBezTo>
                      <a:cubicBezTo>
                        <a:pt x="341" y="448"/>
                        <a:pt x="215" y="501"/>
                        <a:pt x="126" y="627"/>
                      </a:cubicBezTo>
                      <a:cubicBezTo>
                        <a:pt x="37" y="734"/>
                        <a:pt x="1" y="895"/>
                        <a:pt x="1" y="1074"/>
                      </a:cubicBezTo>
                      <a:cubicBezTo>
                        <a:pt x="1" y="1271"/>
                        <a:pt x="37" y="1414"/>
                        <a:pt x="126" y="1539"/>
                      </a:cubicBezTo>
                      <a:cubicBezTo>
                        <a:pt x="215" y="1647"/>
                        <a:pt x="341" y="1700"/>
                        <a:pt x="484" y="1700"/>
                      </a:cubicBezTo>
                      <a:cubicBezTo>
                        <a:pt x="573" y="1700"/>
                        <a:pt x="645" y="1682"/>
                        <a:pt x="717" y="1647"/>
                      </a:cubicBezTo>
                      <a:cubicBezTo>
                        <a:pt x="770" y="1611"/>
                        <a:pt x="824" y="1557"/>
                        <a:pt x="878" y="1486"/>
                      </a:cubicBezTo>
                      <a:lnTo>
                        <a:pt x="878" y="1682"/>
                      </a:lnTo>
                      <a:lnTo>
                        <a:pt x="1074" y="1682"/>
                      </a:lnTo>
                      <a:lnTo>
                        <a:pt x="1074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2" name="Google Shape;922;p15"/>
                <p:cNvSpPr/>
                <p:nvPr/>
              </p:nvSpPr>
              <p:spPr>
                <a:xfrm>
                  <a:off x="5183000" y="3316950"/>
                  <a:ext cx="4950" cy="4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" h="1683" extrusionOk="0">
                      <a:moveTo>
                        <a:pt x="0" y="0"/>
                      </a:moveTo>
                      <a:lnTo>
                        <a:pt x="0" y="251"/>
                      </a:lnTo>
                      <a:lnTo>
                        <a:pt x="197" y="251"/>
                      </a:lnTo>
                      <a:lnTo>
                        <a:pt x="197" y="0"/>
                      </a:lnTo>
                      <a:close/>
                      <a:moveTo>
                        <a:pt x="0" y="466"/>
                      </a:moveTo>
                      <a:lnTo>
                        <a:pt x="0" y="1682"/>
                      </a:lnTo>
                      <a:lnTo>
                        <a:pt x="197" y="1682"/>
                      </a:lnTo>
                      <a:lnTo>
                        <a:pt x="197" y="466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3" name="Google Shape;923;p15"/>
                <p:cNvSpPr/>
                <p:nvPr/>
              </p:nvSpPr>
              <p:spPr>
                <a:xfrm>
                  <a:off x="5193275" y="3328575"/>
                  <a:ext cx="25075" cy="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" h="1236" extrusionOk="0">
                      <a:moveTo>
                        <a:pt x="1" y="1"/>
                      </a:moveTo>
                      <a:lnTo>
                        <a:pt x="1" y="734"/>
                      </a:lnTo>
                      <a:cubicBezTo>
                        <a:pt x="1" y="895"/>
                        <a:pt x="37" y="1021"/>
                        <a:pt x="108" y="1110"/>
                      </a:cubicBezTo>
                      <a:cubicBezTo>
                        <a:pt x="180" y="1200"/>
                        <a:pt x="287" y="1235"/>
                        <a:pt x="430" y="1235"/>
                      </a:cubicBezTo>
                      <a:cubicBezTo>
                        <a:pt x="502" y="1235"/>
                        <a:pt x="574" y="1217"/>
                        <a:pt x="645" y="1182"/>
                      </a:cubicBezTo>
                      <a:cubicBezTo>
                        <a:pt x="699" y="1146"/>
                        <a:pt x="770" y="1092"/>
                        <a:pt x="806" y="1021"/>
                      </a:cubicBezTo>
                      <a:lnTo>
                        <a:pt x="806" y="1217"/>
                      </a:lnTo>
                      <a:lnTo>
                        <a:pt x="1003" y="1217"/>
                      </a:lnTo>
                      <a:lnTo>
                        <a:pt x="1003" y="1"/>
                      </a:lnTo>
                      <a:lnTo>
                        <a:pt x="806" y="1"/>
                      </a:lnTo>
                      <a:lnTo>
                        <a:pt x="806" y="681"/>
                      </a:lnTo>
                      <a:cubicBezTo>
                        <a:pt x="806" y="806"/>
                        <a:pt x="788" y="895"/>
                        <a:pt x="717" y="967"/>
                      </a:cubicBezTo>
                      <a:cubicBezTo>
                        <a:pt x="663" y="1039"/>
                        <a:pt x="574" y="1074"/>
                        <a:pt x="466" y="1074"/>
                      </a:cubicBezTo>
                      <a:cubicBezTo>
                        <a:pt x="377" y="1074"/>
                        <a:pt x="305" y="1039"/>
                        <a:pt x="269" y="985"/>
                      </a:cubicBezTo>
                      <a:cubicBezTo>
                        <a:pt x="216" y="931"/>
                        <a:pt x="198" y="842"/>
                        <a:pt x="198" y="734"/>
                      </a:cubicBezTo>
                      <a:lnTo>
                        <a:pt x="198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4" name="Google Shape;924;p15"/>
                <p:cNvSpPr/>
                <p:nvPr/>
              </p:nvSpPr>
              <p:spPr>
                <a:xfrm>
                  <a:off x="5223250" y="3328125"/>
                  <a:ext cx="43875" cy="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5" h="1236" extrusionOk="0">
                      <a:moveTo>
                        <a:pt x="591" y="1"/>
                      </a:moveTo>
                      <a:cubicBezTo>
                        <a:pt x="502" y="1"/>
                        <a:pt x="430" y="19"/>
                        <a:pt x="359" y="54"/>
                      </a:cubicBezTo>
                      <a:cubicBezTo>
                        <a:pt x="305" y="90"/>
                        <a:pt x="251" y="144"/>
                        <a:pt x="198" y="215"/>
                      </a:cubicBezTo>
                      <a:lnTo>
                        <a:pt x="198" y="19"/>
                      </a:lnTo>
                      <a:lnTo>
                        <a:pt x="1" y="19"/>
                      </a:lnTo>
                      <a:lnTo>
                        <a:pt x="1" y="1235"/>
                      </a:lnTo>
                      <a:lnTo>
                        <a:pt x="198" y="1235"/>
                      </a:lnTo>
                      <a:lnTo>
                        <a:pt x="198" y="555"/>
                      </a:lnTo>
                      <a:cubicBezTo>
                        <a:pt x="198" y="430"/>
                        <a:pt x="233" y="341"/>
                        <a:pt x="287" y="269"/>
                      </a:cubicBezTo>
                      <a:cubicBezTo>
                        <a:pt x="341" y="198"/>
                        <a:pt x="430" y="162"/>
                        <a:pt x="538" y="162"/>
                      </a:cubicBezTo>
                      <a:cubicBezTo>
                        <a:pt x="609" y="162"/>
                        <a:pt x="681" y="198"/>
                        <a:pt x="717" y="251"/>
                      </a:cubicBezTo>
                      <a:cubicBezTo>
                        <a:pt x="752" y="305"/>
                        <a:pt x="770" y="394"/>
                        <a:pt x="770" y="502"/>
                      </a:cubicBezTo>
                      <a:lnTo>
                        <a:pt x="770" y="1235"/>
                      </a:lnTo>
                      <a:lnTo>
                        <a:pt x="985" y="1235"/>
                      </a:lnTo>
                      <a:lnTo>
                        <a:pt x="985" y="555"/>
                      </a:lnTo>
                      <a:cubicBezTo>
                        <a:pt x="985" y="430"/>
                        <a:pt x="1003" y="341"/>
                        <a:pt x="1057" y="269"/>
                      </a:cubicBezTo>
                      <a:cubicBezTo>
                        <a:pt x="1128" y="198"/>
                        <a:pt x="1200" y="162"/>
                        <a:pt x="1307" y="162"/>
                      </a:cubicBezTo>
                      <a:cubicBezTo>
                        <a:pt x="1397" y="162"/>
                        <a:pt x="1450" y="198"/>
                        <a:pt x="1486" y="251"/>
                      </a:cubicBezTo>
                      <a:cubicBezTo>
                        <a:pt x="1540" y="305"/>
                        <a:pt x="1558" y="394"/>
                        <a:pt x="1558" y="502"/>
                      </a:cubicBezTo>
                      <a:lnTo>
                        <a:pt x="1558" y="1235"/>
                      </a:lnTo>
                      <a:lnTo>
                        <a:pt x="1755" y="1235"/>
                      </a:lnTo>
                      <a:lnTo>
                        <a:pt x="1755" y="502"/>
                      </a:lnTo>
                      <a:cubicBezTo>
                        <a:pt x="1755" y="341"/>
                        <a:pt x="1719" y="215"/>
                        <a:pt x="1647" y="126"/>
                      </a:cubicBezTo>
                      <a:cubicBezTo>
                        <a:pt x="1576" y="37"/>
                        <a:pt x="1486" y="1"/>
                        <a:pt x="1361" y="1"/>
                      </a:cubicBezTo>
                      <a:cubicBezTo>
                        <a:pt x="1271" y="1"/>
                        <a:pt x="1182" y="19"/>
                        <a:pt x="1128" y="54"/>
                      </a:cubicBezTo>
                      <a:cubicBezTo>
                        <a:pt x="1057" y="108"/>
                        <a:pt x="985" y="162"/>
                        <a:pt x="949" y="251"/>
                      </a:cubicBezTo>
                      <a:cubicBezTo>
                        <a:pt x="913" y="180"/>
                        <a:pt x="878" y="108"/>
                        <a:pt x="806" y="72"/>
                      </a:cubicBezTo>
                      <a:cubicBezTo>
                        <a:pt x="752" y="19"/>
                        <a:pt x="681" y="1"/>
                        <a:pt x="591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5" name="Google Shape;925;p15"/>
                <p:cNvSpPr/>
                <p:nvPr/>
              </p:nvSpPr>
              <p:spPr>
                <a:xfrm>
                  <a:off x="5140050" y="3388975"/>
                  <a:ext cx="4877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1" h="2685" extrusionOk="0">
                      <a:moveTo>
                        <a:pt x="1199" y="323"/>
                      </a:moveTo>
                      <a:lnTo>
                        <a:pt x="1199" y="1754"/>
                      </a:lnTo>
                      <a:lnTo>
                        <a:pt x="287" y="1754"/>
                      </a:lnTo>
                      <a:lnTo>
                        <a:pt x="1199" y="323"/>
                      </a:lnTo>
                      <a:close/>
                      <a:moveTo>
                        <a:pt x="1110" y="0"/>
                      </a:moveTo>
                      <a:lnTo>
                        <a:pt x="0" y="1700"/>
                      </a:lnTo>
                      <a:lnTo>
                        <a:pt x="0" y="2041"/>
                      </a:lnTo>
                      <a:lnTo>
                        <a:pt x="1199" y="2041"/>
                      </a:lnTo>
                      <a:lnTo>
                        <a:pt x="1199" y="2685"/>
                      </a:lnTo>
                      <a:lnTo>
                        <a:pt x="1557" y="2685"/>
                      </a:lnTo>
                      <a:lnTo>
                        <a:pt x="1557" y="2041"/>
                      </a:lnTo>
                      <a:lnTo>
                        <a:pt x="1951" y="2041"/>
                      </a:lnTo>
                      <a:lnTo>
                        <a:pt x="1951" y="1754"/>
                      </a:lnTo>
                      <a:lnTo>
                        <a:pt x="1557" y="1754"/>
                      </a:lnTo>
                      <a:lnTo>
                        <a:pt x="1557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6" name="Google Shape;926;p15"/>
                <p:cNvSpPr/>
                <p:nvPr/>
              </p:nvSpPr>
              <p:spPr>
                <a:xfrm>
                  <a:off x="5191050" y="3388075"/>
                  <a:ext cx="46100" cy="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4" h="2757" extrusionOk="0">
                      <a:moveTo>
                        <a:pt x="895" y="287"/>
                      </a:moveTo>
                      <a:cubicBezTo>
                        <a:pt x="1056" y="287"/>
                        <a:pt x="1181" y="341"/>
                        <a:pt x="1289" y="448"/>
                      </a:cubicBezTo>
                      <a:cubicBezTo>
                        <a:pt x="1378" y="555"/>
                        <a:pt x="1432" y="716"/>
                        <a:pt x="1432" y="895"/>
                      </a:cubicBezTo>
                      <a:cubicBezTo>
                        <a:pt x="1432" y="1092"/>
                        <a:pt x="1378" y="1253"/>
                        <a:pt x="1289" y="1361"/>
                      </a:cubicBezTo>
                      <a:cubicBezTo>
                        <a:pt x="1181" y="1468"/>
                        <a:pt x="1056" y="1522"/>
                        <a:pt x="895" y="1522"/>
                      </a:cubicBezTo>
                      <a:cubicBezTo>
                        <a:pt x="734" y="1522"/>
                        <a:pt x="609" y="1468"/>
                        <a:pt x="519" y="1361"/>
                      </a:cubicBezTo>
                      <a:cubicBezTo>
                        <a:pt x="412" y="1253"/>
                        <a:pt x="376" y="1092"/>
                        <a:pt x="376" y="895"/>
                      </a:cubicBezTo>
                      <a:cubicBezTo>
                        <a:pt x="376" y="716"/>
                        <a:pt x="412" y="555"/>
                        <a:pt x="519" y="448"/>
                      </a:cubicBezTo>
                      <a:cubicBezTo>
                        <a:pt x="609" y="341"/>
                        <a:pt x="734" y="287"/>
                        <a:pt x="895" y="287"/>
                      </a:cubicBezTo>
                      <a:close/>
                      <a:moveTo>
                        <a:pt x="895" y="1"/>
                      </a:moveTo>
                      <a:cubicBezTo>
                        <a:pt x="627" y="1"/>
                        <a:pt x="412" y="72"/>
                        <a:pt x="251" y="233"/>
                      </a:cubicBezTo>
                      <a:cubicBezTo>
                        <a:pt x="90" y="412"/>
                        <a:pt x="0" y="627"/>
                        <a:pt x="0" y="895"/>
                      </a:cubicBezTo>
                      <a:cubicBezTo>
                        <a:pt x="0" y="1182"/>
                        <a:pt x="90" y="1396"/>
                        <a:pt x="233" y="1558"/>
                      </a:cubicBezTo>
                      <a:cubicBezTo>
                        <a:pt x="394" y="1719"/>
                        <a:pt x="609" y="1808"/>
                        <a:pt x="877" y="1808"/>
                      </a:cubicBezTo>
                      <a:cubicBezTo>
                        <a:pt x="1003" y="1808"/>
                        <a:pt x="1128" y="1772"/>
                        <a:pt x="1235" y="1719"/>
                      </a:cubicBezTo>
                      <a:cubicBezTo>
                        <a:pt x="1325" y="1665"/>
                        <a:pt x="1414" y="1593"/>
                        <a:pt x="1486" y="1486"/>
                      </a:cubicBezTo>
                      <a:lnTo>
                        <a:pt x="1486" y="1486"/>
                      </a:lnTo>
                      <a:cubicBezTo>
                        <a:pt x="1468" y="1808"/>
                        <a:pt x="1396" y="2059"/>
                        <a:pt x="1271" y="2220"/>
                      </a:cubicBezTo>
                      <a:cubicBezTo>
                        <a:pt x="1146" y="2381"/>
                        <a:pt x="967" y="2452"/>
                        <a:pt x="734" y="2452"/>
                      </a:cubicBezTo>
                      <a:cubicBezTo>
                        <a:pt x="645" y="2452"/>
                        <a:pt x="555" y="2452"/>
                        <a:pt x="448" y="2434"/>
                      </a:cubicBezTo>
                      <a:cubicBezTo>
                        <a:pt x="358" y="2399"/>
                        <a:pt x="269" y="2363"/>
                        <a:pt x="179" y="2327"/>
                      </a:cubicBezTo>
                      <a:lnTo>
                        <a:pt x="179" y="2649"/>
                      </a:lnTo>
                      <a:cubicBezTo>
                        <a:pt x="287" y="2685"/>
                        <a:pt x="376" y="2721"/>
                        <a:pt x="466" y="2739"/>
                      </a:cubicBezTo>
                      <a:cubicBezTo>
                        <a:pt x="555" y="2757"/>
                        <a:pt x="645" y="2757"/>
                        <a:pt x="752" y="2757"/>
                      </a:cubicBezTo>
                      <a:cubicBezTo>
                        <a:pt x="1074" y="2757"/>
                        <a:pt x="1343" y="2631"/>
                        <a:pt x="1557" y="2381"/>
                      </a:cubicBezTo>
                      <a:cubicBezTo>
                        <a:pt x="1754" y="2130"/>
                        <a:pt x="1844" y="1808"/>
                        <a:pt x="1844" y="1379"/>
                      </a:cubicBezTo>
                      <a:cubicBezTo>
                        <a:pt x="1844" y="931"/>
                        <a:pt x="1772" y="591"/>
                        <a:pt x="1611" y="341"/>
                      </a:cubicBezTo>
                      <a:cubicBezTo>
                        <a:pt x="1450" y="108"/>
                        <a:pt x="1199" y="1"/>
                        <a:pt x="895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7" name="Google Shape;927;p15"/>
                <p:cNvSpPr/>
                <p:nvPr/>
              </p:nvSpPr>
              <p:spPr>
                <a:xfrm>
                  <a:off x="5515400" y="3116075"/>
                  <a:ext cx="39850" cy="6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4" h="2667" extrusionOk="0">
                      <a:moveTo>
                        <a:pt x="627" y="0"/>
                      </a:moveTo>
                      <a:lnTo>
                        <a:pt x="0" y="126"/>
                      </a:lnTo>
                      <a:lnTo>
                        <a:pt x="0" y="448"/>
                      </a:lnTo>
                      <a:lnTo>
                        <a:pt x="645" y="323"/>
                      </a:lnTo>
                      <a:lnTo>
                        <a:pt x="645" y="2363"/>
                      </a:lnTo>
                      <a:lnTo>
                        <a:pt x="54" y="2363"/>
                      </a:lnTo>
                      <a:lnTo>
                        <a:pt x="54" y="2667"/>
                      </a:lnTo>
                      <a:lnTo>
                        <a:pt x="1593" y="2667"/>
                      </a:lnTo>
                      <a:lnTo>
                        <a:pt x="1593" y="2363"/>
                      </a:lnTo>
                      <a:lnTo>
                        <a:pt x="1003" y="2363"/>
                      </a:lnTo>
                      <a:lnTo>
                        <a:pt x="1003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8" name="Google Shape;928;p15"/>
                <p:cNvSpPr/>
                <p:nvPr/>
              </p:nvSpPr>
              <p:spPr>
                <a:xfrm>
                  <a:off x="5565050" y="3116075"/>
                  <a:ext cx="39850" cy="6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4" h="2667" extrusionOk="0">
                      <a:moveTo>
                        <a:pt x="645" y="0"/>
                      </a:moveTo>
                      <a:lnTo>
                        <a:pt x="1" y="126"/>
                      </a:lnTo>
                      <a:lnTo>
                        <a:pt x="1" y="448"/>
                      </a:lnTo>
                      <a:lnTo>
                        <a:pt x="645" y="323"/>
                      </a:lnTo>
                      <a:lnTo>
                        <a:pt x="645" y="2363"/>
                      </a:lnTo>
                      <a:lnTo>
                        <a:pt x="54" y="2363"/>
                      </a:lnTo>
                      <a:lnTo>
                        <a:pt x="54" y="2667"/>
                      </a:lnTo>
                      <a:lnTo>
                        <a:pt x="1593" y="2667"/>
                      </a:lnTo>
                      <a:lnTo>
                        <a:pt x="1593" y="2363"/>
                      </a:lnTo>
                      <a:lnTo>
                        <a:pt x="1003" y="2363"/>
                      </a:lnTo>
                      <a:lnTo>
                        <a:pt x="1003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9" name="Google Shape;929;p15"/>
                <p:cNvSpPr/>
                <p:nvPr/>
              </p:nvSpPr>
              <p:spPr>
                <a:xfrm>
                  <a:off x="5610700" y="3114725"/>
                  <a:ext cx="46100" cy="6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4" h="2775" extrusionOk="0">
                      <a:moveTo>
                        <a:pt x="895" y="287"/>
                      </a:moveTo>
                      <a:cubicBezTo>
                        <a:pt x="1056" y="287"/>
                        <a:pt x="1181" y="341"/>
                        <a:pt x="1289" y="448"/>
                      </a:cubicBezTo>
                      <a:cubicBezTo>
                        <a:pt x="1378" y="573"/>
                        <a:pt x="1432" y="717"/>
                        <a:pt x="1432" y="913"/>
                      </a:cubicBezTo>
                      <a:cubicBezTo>
                        <a:pt x="1432" y="1110"/>
                        <a:pt x="1378" y="1253"/>
                        <a:pt x="1289" y="1361"/>
                      </a:cubicBezTo>
                      <a:cubicBezTo>
                        <a:pt x="1181" y="1468"/>
                        <a:pt x="1056" y="1540"/>
                        <a:pt x="895" y="1540"/>
                      </a:cubicBezTo>
                      <a:cubicBezTo>
                        <a:pt x="734" y="1540"/>
                        <a:pt x="608" y="1468"/>
                        <a:pt x="519" y="1361"/>
                      </a:cubicBezTo>
                      <a:cubicBezTo>
                        <a:pt x="412" y="1253"/>
                        <a:pt x="376" y="1110"/>
                        <a:pt x="376" y="913"/>
                      </a:cubicBezTo>
                      <a:cubicBezTo>
                        <a:pt x="376" y="717"/>
                        <a:pt x="412" y="573"/>
                        <a:pt x="519" y="448"/>
                      </a:cubicBezTo>
                      <a:cubicBezTo>
                        <a:pt x="608" y="341"/>
                        <a:pt x="734" y="287"/>
                        <a:pt x="895" y="287"/>
                      </a:cubicBezTo>
                      <a:close/>
                      <a:moveTo>
                        <a:pt x="895" y="1"/>
                      </a:moveTo>
                      <a:cubicBezTo>
                        <a:pt x="626" y="1"/>
                        <a:pt x="412" y="90"/>
                        <a:pt x="251" y="251"/>
                      </a:cubicBezTo>
                      <a:cubicBezTo>
                        <a:pt x="90" y="412"/>
                        <a:pt x="0" y="627"/>
                        <a:pt x="0" y="913"/>
                      </a:cubicBezTo>
                      <a:cubicBezTo>
                        <a:pt x="0" y="1182"/>
                        <a:pt x="90" y="1414"/>
                        <a:pt x="233" y="1575"/>
                      </a:cubicBezTo>
                      <a:cubicBezTo>
                        <a:pt x="394" y="1737"/>
                        <a:pt x="608" y="1808"/>
                        <a:pt x="877" y="1808"/>
                      </a:cubicBezTo>
                      <a:cubicBezTo>
                        <a:pt x="1002" y="1808"/>
                        <a:pt x="1127" y="1790"/>
                        <a:pt x="1235" y="1737"/>
                      </a:cubicBezTo>
                      <a:cubicBezTo>
                        <a:pt x="1324" y="1683"/>
                        <a:pt x="1414" y="1593"/>
                        <a:pt x="1485" y="1504"/>
                      </a:cubicBezTo>
                      <a:lnTo>
                        <a:pt x="1485" y="1504"/>
                      </a:lnTo>
                      <a:cubicBezTo>
                        <a:pt x="1467" y="1826"/>
                        <a:pt x="1396" y="2059"/>
                        <a:pt x="1271" y="2220"/>
                      </a:cubicBezTo>
                      <a:cubicBezTo>
                        <a:pt x="1145" y="2381"/>
                        <a:pt x="966" y="2470"/>
                        <a:pt x="734" y="2470"/>
                      </a:cubicBezTo>
                      <a:cubicBezTo>
                        <a:pt x="644" y="2470"/>
                        <a:pt x="555" y="2452"/>
                        <a:pt x="447" y="2434"/>
                      </a:cubicBezTo>
                      <a:cubicBezTo>
                        <a:pt x="358" y="2417"/>
                        <a:pt x="268" y="2381"/>
                        <a:pt x="179" y="2327"/>
                      </a:cubicBezTo>
                      <a:lnTo>
                        <a:pt x="179" y="2667"/>
                      </a:lnTo>
                      <a:cubicBezTo>
                        <a:pt x="286" y="2703"/>
                        <a:pt x="376" y="2721"/>
                        <a:pt x="465" y="2739"/>
                      </a:cubicBezTo>
                      <a:cubicBezTo>
                        <a:pt x="555" y="2757"/>
                        <a:pt x="644" y="2774"/>
                        <a:pt x="752" y="2774"/>
                      </a:cubicBezTo>
                      <a:cubicBezTo>
                        <a:pt x="1074" y="2774"/>
                        <a:pt x="1342" y="2649"/>
                        <a:pt x="1557" y="2399"/>
                      </a:cubicBezTo>
                      <a:cubicBezTo>
                        <a:pt x="1754" y="2148"/>
                        <a:pt x="1843" y="1808"/>
                        <a:pt x="1843" y="1379"/>
                      </a:cubicBezTo>
                      <a:cubicBezTo>
                        <a:pt x="1843" y="931"/>
                        <a:pt x="1772" y="591"/>
                        <a:pt x="1611" y="359"/>
                      </a:cubicBezTo>
                      <a:cubicBezTo>
                        <a:pt x="1450" y="126"/>
                        <a:pt x="1199" y="1"/>
                        <a:pt x="895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0" name="Google Shape;930;p15"/>
                <p:cNvSpPr/>
                <p:nvPr/>
              </p:nvSpPr>
              <p:spPr>
                <a:xfrm>
                  <a:off x="5526125" y="3222100"/>
                  <a:ext cx="53275" cy="6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1" h="2703" extrusionOk="0">
                      <a:moveTo>
                        <a:pt x="1057" y="1"/>
                      </a:moveTo>
                      <a:cubicBezTo>
                        <a:pt x="842" y="1"/>
                        <a:pt x="681" y="18"/>
                        <a:pt x="538" y="90"/>
                      </a:cubicBezTo>
                      <a:cubicBezTo>
                        <a:pt x="395" y="144"/>
                        <a:pt x="287" y="233"/>
                        <a:pt x="198" y="358"/>
                      </a:cubicBezTo>
                      <a:cubicBezTo>
                        <a:pt x="126" y="466"/>
                        <a:pt x="90" y="591"/>
                        <a:pt x="90" y="716"/>
                      </a:cubicBezTo>
                      <a:cubicBezTo>
                        <a:pt x="90" y="931"/>
                        <a:pt x="180" y="1110"/>
                        <a:pt x="341" y="1253"/>
                      </a:cubicBezTo>
                      <a:cubicBezTo>
                        <a:pt x="448" y="1361"/>
                        <a:pt x="645" y="1432"/>
                        <a:pt x="931" y="1504"/>
                      </a:cubicBezTo>
                      <a:cubicBezTo>
                        <a:pt x="1146" y="1557"/>
                        <a:pt x="1289" y="1611"/>
                        <a:pt x="1361" y="1629"/>
                      </a:cubicBezTo>
                      <a:cubicBezTo>
                        <a:pt x="1450" y="1665"/>
                        <a:pt x="1504" y="1701"/>
                        <a:pt x="1540" y="1736"/>
                      </a:cubicBezTo>
                      <a:cubicBezTo>
                        <a:pt x="1576" y="1790"/>
                        <a:pt x="1594" y="1844"/>
                        <a:pt x="1594" y="1897"/>
                      </a:cubicBezTo>
                      <a:cubicBezTo>
                        <a:pt x="1594" y="1987"/>
                        <a:pt x="1558" y="2076"/>
                        <a:pt x="1468" y="2148"/>
                      </a:cubicBezTo>
                      <a:cubicBezTo>
                        <a:pt x="1379" y="2220"/>
                        <a:pt x="1254" y="2255"/>
                        <a:pt x="1092" y="2255"/>
                      </a:cubicBezTo>
                      <a:cubicBezTo>
                        <a:pt x="931" y="2255"/>
                        <a:pt x="788" y="2220"/>
                        <a:pt x="699" y="2130"/>
                      </a:cubicBezTo>
                      <a:cubicBezTo>
                        <a:pt x="609" y="2059"/>
                        <a:pt x="538" y="1933"/>
                        <a:pt x="520" y="1754"/>
                      </a:cubicBezTo>
                      <a:lnTo>
                        <a:pt x="1" y="1808"/>
                      </a:lnTo>
                      <a:cubicBezTo>
                        <a:pt x="37" y="2094"/>
                        <a:pt x="144" y="2327"/>
                        <a:pt x="323" y="2470"/>
                      </a:cubicBezTo>
                      <a:cubicBezTo>
                        <a:pt x="502" y="2631"/>
                        <a:pt x="752" y="2703"/>
                        <a:pt x="1075" y="2703"/>
                      </a:cubicBezTo>
                      <a:cubicBezTo>
                        <a:pt x="1307" y="2703"/>
                        <a:pt x="1504" y="2667"/>
                        <a:pt x="1647" y="2613"/>
                      </a:cubicBezTo>
                      <a:cubicBezTo>
                        <a:pt x="1808" y="2542"/>
                        <a:pt x="1916" y="2452"/>
                        <a:pt x="2005" y="2327"/>
                      </a:cubicBezTo>
                      <a:cubicBezTo>
                        <a:pt x="2095" y="2184"/>
                        <a:pt x="2130" y="2041"/>
                        <a:pt x="2130" y="1897"/>
                      </a:cubicBezTo>
                      <a:cubicBezTo>
                        <a:pt x="2130" y="1736"/>
                        <a:pt x="2095" y="1593"/>
                        <a:pt x="2023" y="1486"/>
                      </a:cubicBezTo>
                      <a:cubicBezTo>
                        <a:pt x="1951" y="1361"/>
                        <a:pt x="1862" y="1271"/>
                        <a:pt x="1737" y="1217"/>
                      </a:cubicBezTo>
                      <a:cubicBezTo>
                        <a:pt x="1611" y="1146"/>
                        <a:pt x="1415" y="1092"/>
                        <a:pt x="1164" y="1021"/>
                      </a:cubicBezTo>
                      <a:cubicBezTo>
                        <a:pt x="914" y="967"/>
                        <a:pt x="752" y="895"/>
                        <a:pt x="681" y="842"/>
                      </a:cubicBezTo>
                      <a:cubicBezTo>
                        <a:pt x="627" y="806"/>
                        <a:pt x="591" y="752"/>
                        <a:pt x="591" y="681"/>
                      </a:cubicBezTo>
                      <a:cubicBezTo>
                        <a:pt x="591" y="627"/>
                        <a:pt x="627" y="573"/>
                        <a:pt x="681" y="520"/>
                      </a:cubicBezTo>
                      <a:cubicBezTo>
                        <a:pt x="770" y="466"/>
                        <a:pt x="896" y="430"/>
                        <a:pt x="1039" y="430"/>
                      </a:cubicBezTo>
                      <a:cubicBezTo>
                        <a:pt x="1200" y="430"/>
                        <a:pt x="1307" y="466"/>
                        <a:pt x="1379" y="520"/>
                      </a:cubicBezTo>
                      <a:cubicBezTo>
                        <a:pt x="1450" y="573"/>
                        <a:pt x="1504" y="681"/>
                        <a:pt x="1522" y="806"/>
                      </a:cubicBezTo>
                      <a:lnTo>
                        <a:pt x="2059" y="788"/>
                      </a:lnTo>
                      <a:cubicBezTo>
                        <a:pt x="2041" y="537"/>
                        <a:pt x="1951" y="358"/>
                        <a:pt x="1790" y="215"/>
                      </a:cubicBezTo>
                      <a:cubicBezTo>
                        <a:pt x="1629" y="72"/>
                        <a:pt x="1379" y="1"/>
                        <a:pt x="1057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1" name="Google Shape;931;p15"/>
                <p:cNvSpPr/>
                <p:nvPr/>
              </p:nvSpPr>
              <p:spPr>
                <a:xfrm>
                  <a:off x="5589225" y="3240000"/>
                  <a:ext cx="42975" cy="48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9" h="1951" extrusionOk="0">
                      <a:moveTo>
                        <a:pt x="1092" y="0"/>
                      </a:moveTo>
                      <a:cubicBezTo>
                        <a:pt x="841" y="0"/>
                        <a:pt x="626" y="108"/>
                        <a:pt x="465" y="322"/>
                      </a:cubicBezTo>
                      <a:lnTo>
                        <a:pt x="465" y="36"/>
                      </a:lnTo>
                      <a:lnTo>
                        <a:pt x="0" y="36"/>
                      </a:lnTo>
                      <a:lnTo>
                        <a:pt x="0" y="1951"/>
                      </a:lnTo>
                      <a:lnTo>
                        <a:pt x="501" y="1951"/>
                      </a:lnTo>
                      <a:lnTo>
                        <a:pt x="501" y="1092"/>
                      </a:lnTo>
                      <a:cubicBezTo>
                        <a:pt x="501" y="877"/>
                        <a:pt x="501" y="734"/>
                        <a:pt x="537" y="645"/>
                      </a:cubicBezTo>
                      <a:cubicBezTo>
                        <a:pt x="555" y="573"/>
                        <a:pt x="609" y="501"/>
                        <a:pt x="680" y="466"/>
                      </a:cubicBezTo>
                      <a:cubicBezTo>
                        <a:pt x="752" y="412"/>
                        <a:pt x="823" y="394"/>
                        <a:pt x="913" y="394"/>
                      </a:cubicBezTo>
                      <a:cubicBezTo>
                        <a:pt x="984" y="394"/>
                        <a:pt x="1038" y="394"/>
                        <a:pt x="1092" y="430"/>
                      </a:cubicBezTo>
                      <a:cubicBezTo>
                        <a:pt x="1127" y="466"/>
                        <a:pt x="1163" y="519"/>
                        <a:pt x="1199" y="573"/>
                      </a:cubicBezTo>
                      <a:cubicBezTo>
                        <a:pt x="1217" y="645"/>
                        <a:pt x="1217" y="770"/>
                        <a:pt x="1217" y="967"/>
                      </a:cubicBezTo>
                      <a:lnTo>
                        <a:pt x="1217" y="1951"/>
                      </a:lnTo>
                      <a:lnTo>
                        <a:pt x="1718" y="1951"/>
                      </a:lnTo>
                      <a:lnTo>
                        <a:pt x="1718" y="770"/>
                      </a:lnTo>
                      <a:cubicBezTo>
                        <a:pt x="1718" y="609"/>
                        <a:pt x="1718" y="501"/>
                        <a:pt x="1700" y="430"/>
                      </a:cubicBezTo>
                      <a:cubicBezTo>
                        <a:pt x="1682" y="340"/>
                        <a:pt x="1646" y="269"/>
                        <a:pt x="1593" y="215"/>
                      </a:cubicBezTo>
                      <a:cubicBezTo>
                        <a:pt x="1557" y="144"/>
                        <a:pt x="1485" y="108"/>
                        <a:pt x="1396" y="54"/>
                      </a:cubicBezTo>
                      <a:cubicBezTo>
                        <a:pt x="1306" y="18"/>
                        <a:pt x="1199" y="0"/>
                        <a:pt x="1092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2" name="Google Shape;932;p15"/>
                <p:cNvSpPr/>
                <p:nvPr/>
              </p:nvSpPr>
              <p:spPr>
                <a:xfrm>
                  <a:off x="5554325" y="3320075"/>
                  <a:ext cx="18800" cy="3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2" h="1558" extrusionOk="0">
                      <a:moveTo>
                        <a:pt x="143" y="1"/>
                      </a:moveTo>
                      <a:lnTo>
                        <a:pt x="143" y="341"/>
                      </a:lnTo>
                      <a:lnTo>
                        <a:pt x="0" y="341"/>
                      </a:lnTo>
                      <a:lnTo>
                        <a:pt x="0" y="502"/>
                      </a:lnTo>
                      <a:lnTo>
                        <a:pt x="143" y="502"/>
                      </a:lnTo>
                      <a:lnTo>
                        <a:pt x="143" y="1146"/>
                      </a:lnTo>
                      <a:cubicBezTo>
                        <a:pt x="143" y="1307"/>
                        <a:pt x="179" y="1414"/>
                        <a:pt x="233" y="1468"/>
                      </a:cubicBezTo>
                      <a:cubicBezTo>
                        <a:pt x="287" y="1522"/>
                        <a:pt x="394" y="1557"/>
                        <a:pt x="555" y="1557"/>
                      </a:cubicBezTo>
                      <a:lnTo>
                        <a:pt x="752" y="1557"/>
                      </a:lnTo>
                      <a:lnTo>
                        <a:pt x="752" y="1379"/>
                      </a:lnTo>
                      <a:lnTo>
                        <a:pt x="555" y="1379"/>
                      </a:lnTo>
                      <a:cubicBezTo>
                        <a:pt x="466" y="1379"/>
                        <a:pt x="412" y="1379"/>
                        <a:pt x="394" y="1343"/>
                      </a:cubicBezTo>
                      <a:cubicBezTo>
                        <a:pt x="358" y="1307"/>
                        <a:pt x="340" y="1253"/>
                        <a:pt x="340" y="1146"/>
                      </a:cubicBezTo>
                      <a:lnTo>
                        <a:pt x="340" y="502"/>
                      </a:lnTo>
                      <a:lnTo>
                        <a:pt x="752" y="502"/>
                      </a:lnTo>
                      <a:lnTo>
                        <a:pt x="752" y="341"/>
                      </a:lnTo>
                      <a:lnTo>
                        <a:pt x="340" y="341"/>
                      </a:lnTo>
                      <a:lnTo>
                        <a:pt x="340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3" name="Google Shape;933;p15"/>
                <p:cNvSpPr/>
                <p:nvPr/>
              </p:nvSpPr>
              <p:spPr>
                <a:xfrm>
                  <a:off x="5572225" y="3316950"/>
                  <a:ext cx="4925" cy="4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" h="1683" extrusionOk="0">
                      <a:moveTo>
                        <a:pt x="0" y="0"/>
                      </a:moveTo>
                      <a:lnTo>
                        <a:pt x="0" y="251"/>
                      </a:lnTo>
                      <a:lnTo>
                        <a:pt x="197" y="251"/>
                      </a:lnTo>
                      <a:lnTo>
                        <a:pt x="197" y="0"/>
                      </a:lnTo>
                      <a:close/>
                      <a:moveTo>
                        <a:pt x="0" y="466"/>
                      </a:moveTo>
                      <a:lnTo>
                        <a:pt x="0" y="1682"/>
                      </a:lnTo>
                      <a:lnTo>
                        <a:pt x="197" y="1682"/>
                      </a:lnTo>
                      <a:lnTo>
                        <a:pt x="197" y="466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4" name="Google Shape;934;p15"/>
                <p:cNvSpPr/>
                <p:nvPr/>
              </p:nvSpPr>
              <p:spPr>
                <a:xfrm>
                  <a:off x="5583400" y="3328125"/>
                  <a:ext cx="25075" cy="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" h="1236" extrusionOk="0">
                      <a:moveTo>
                        <a:pt x="591" y="1"/>
                      </a:moveTo>
                      <a:cubicBezTo>
                        <a:pt x="502" y="1"/>
                        <a:pt x="430" y="19"/>
                        <a:pt x="358" y="54"/>
                      </a:cubicBezTo>
                      <a:cubicBezTo>
                        <a:pt x="305" y="90"/>
                        <a:pt x="251" y="144"/>
                        <a:pt x="197" y="215"/>
                      </a:cubicBezTo>
                      <a:lnTo>
                        <a:pt x="197" y="19"/>
                      </a:lnTo>
                      <a:lnTo>
                        <a:pt x="0" y="19"/>
                      </a:lnTo>
                      <a:lnTo>
                        <a:pt x="0" y="1235"/>
                      </a:lnTo>
                      <a:lnTo>
                        <a:pt x="197" y="1235"/>
                      </a:lnTo>
                      <a:lnTo>
                        <a:pt x="197" y="555"/>
                      </a:lnTo>
                      <a:cubicBezTo>
                        <a:pt x="197" y="430"/>
                        <a:pt x="233" y="341"/>
                        <a:pt x="287" y="269"/>
                      </a:cubicBezTo>
                      <a:cubicBezTo>
                        <a:pt x="358" y="198"/>
                        <a:pt x="430" y="162"/>
                        <a:pt x="537" y="162"/>
                      </a:cubicBezTo>
                      <a:cubicBezTo>
                        <a:pt x="627" y="162"/>
                        <a:pt x="698" y="198"/>
                        <a:pt x="734" y="251"/>
                      </a:cubicBezTo>
                      <a:cubicBezTo>
                        <a:pt x="788" y="305"/>
                        <a:pt x="806" y="394"/>
                        <a:pt x="806" y="502"/>
                      </a:cubicBezTo>
                      <a:lnTo>
                        <a:pt x="806" y="1235"/>
                      </a:lnTo>
                      <a:lnTo>
                        <a:pt x="1003" y="1235"/>
                      </a:lnTo>
                      <a:lnTo>
                        <a:pt x="1003" y="502"/>
                      </a:lnTo>
                      <a:cubicBezTo>
                        <a:pt x="1003" y="341"/>
                        <a:pt x="967" y="215"/>
                        <a:pt x="895" y="126"/>
                      </a:cubicBezTo>
                      <a:cubicBezTo>
                        <a:pt x="824" y="37"/>
                        <a:pt x="716" y="1"/>
                        <a:pt x="591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5" name="Google Shape;935;p15"/>
                <p:cNvSpPr/>
                <p:nvPr/>
              </p:nvSpPr>
              <p:spPr>
                <a:xfrm>
                  <a:off x="5537325" y="3388975"/>
                  <a:ext cx="43425" cy="6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7" h="2721" extrusionOk="0">
                      <a:moveTo>
                        <a:pt x="126" y="0"/>
                      </a:moveTo>
                      <a:lnTo>
                        <a:pt x="126" y="1343"/>
                      </a:lnTo>
                      <a:cubicBezTo>
                        <a:pt x="215" y="1307"/>
                        <a:pt x="322" y="1271"/>
                        <a:pt x="412" y="1253"/>
                      </a:cubicBezTo>
                      <a:cubicBezTo>
                        <a:pt x="519" y="1217"/>
                        <a:pt x="609" y="1217"/>
                        <a:pt x="698" y="1217"/>
                      </a:cubicBezTo>
                      <a:cubicBezTo>
                        <a:pt x="913" y="1217"/>
                        <a:pt x="1074" y="1271"/>
                        <a:pt x="1199" y="1378"/>
                      </a:cubicBezTo>
                      <a:cubicBezTo>
                        <a:pt x="1307" y="1486"/>
                        <a:pt x="1378" y="1629"/>
                        <a:pt x="1378" y="1826"/>
                      </a:cubicBezTo>
                      <a:cubicBezTo>
                        <a:pt x="1378" y="2005"/>
                        <a:pt x="1307" y="2148"/>
                        <a:pt x="1199" y="2255"/>
                      </a:cubicBezTo>
                      <a:cubicBezTo>
                        <a:pt x="1074" y="2363"/>
                        <a:pt x="913" y="2416"/>
                        <a:pt x="698" y="2416"/>
                      </a:cubicBezTo>
                      <a:cubicBezTo>
                        <a:pt x="573" y="2416"/>
                        <a:pt x="448" y="2416"/>
                        <a:pt x="340" y="2381"/>
                      </a:cubicBezTo>
                      <a:cubicBezTo>
                        <a:pt x="233" y="2345"/>
                        <a:pt x="108" y="2309"/>
                        <a:pt x="0" y="2255"/>
                      </a:cubicBezTo>
                      <a:lnTo>
                        <a:pt x="0" y="2613"/>
                      </a:lnTo>
                      <a:cubicBezTo>
                        <a:pt x="126" y="2649"/>
                        <a:pt x="251" y="2685"/>
                        <a:pt x="376" y="2703"/>
                      </a:cubicBezTo>
                      <a:cubicBezTo>
                        <a:pt x="483" y="2721"/>
                        <a:pt x="591" y="2721"/>
                        <a:pt x="716" y="2721"/>
                      </a:cubicBezTo>
                      <a:cubicBezTo>
                        <a:pt x="1038" y="2721"/>
                        <a:pt x="1289" y="2649"/>
                        <a:pt x="1468" y="2488"/>
                      </a:cubicBezTo>
                      <a:cubicBezTo>
                        <a:pt x="1647" y="2327"/>
                        <a:pt x="1736" y="2112"/>
                        <a:pt x="1736" y="1826"/>
                      </a:cubicBezTo>
                      <a:cubicBezTo>
                        <a:pt x="1736" y="1539"/>
                        <a:pt x="1647" y="1325"/>
                        <a:pt x="1468" y="1164"/>
                      </a:cubicBezTo>
                      <a:cubicBezTo>
                        <a:pt x="1307" y="985"/>
                        <a:pt x="1074" y="913"/>
                        <a:pt x="770" y="913"/>
                      </a:cubicBezTo>
                      <a:cubicBezTo>
                        <a:pt x="716" y="913"/>
                        <a:pt x="662" y="913"/>
                        <a:pt x="609" y="931"/>
                      </a:cubicBezTo>
                      <a:cubicBezTo>
                        <a:pt x="555" y="931"/>
                        <a:pt x="501" y="949"/>
                        <a:pt x="448" y="967"/>
                      </a:cubicBezTo>
                      <a:lnTo>
                        <a:pt x="448" y="305"/>
                      </a:lnTo>
                      <a:lnTo>
                        <a:pt x="1539" y="305"/>
                      </a:lnTo>
                      <a:lnTo>
                        <a:pt x="1539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6" name="Google Shape;936;p15"/>
                <p:cNvSpPr/>
                <p:nvPr/>
              </p:nvSpPr>
              <p:spPr>
                <a:xfrm>
                  <a:off x="5586525" y="3388075"/>
                  <a:ext cx="46100" cy="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4" h="2757" extrusionOk="0">
                      <a:moveTo>
                        <a:pt x="913" y="287"/>
                      </a:moveTo>
                      <a:cubicBezTo>
                        <a:pt x="1110" y="287"/>
                        <a:pt x="1253" y="376"/>
                        <a:pt x="1343" y="555"/>
                      </a:cubicBezTo>
                      <a:cubicBezTo>
                        <a:pt x="1432" y="734"/>
                        <a:pt x="1486" y="1021"/>
                        <a:pt x="1486" y="1379"/>
                      </a:cubicBezTo>
                      <a:cubicBezTo>
                        <a:pt x="1486" y="1754"/>
                        <a:pt x="1432" y="2023"/>
                        <a:pt x="1343" y="2202"/>
                      </a:cubicBezTo>
                      <a:cubicBezTo>
                        <a:pt x="1253" y="2381"/>
                        <a:pt x="1110" y="2470"/>
                        <a:pt x="913" y="2470"/>
                      </a:cubicBezTo>
                      <a:cubicBezTo>
                        <a:pt x="734" y="2470"/>
                        <a:pt x="591" y="2381"/>
                        <a:pt x="502" y="2202"/>
                      </a:cubicBezTo>
                      <a:cubicBezTo>
                        <a:pt x="412" y="2023"/>
                        <a:pt x="359" y="1754"/>
                        <a:pt x="359" y="1379"/>
                      </a:cubicBezTo>
                      <a:cubicBezTo>
                        <a:pt x="359" y="1021"/>
                        <a:pt x="412" y="734"/>
                        <a:pt x="502" y="555"/>
                      </a:cubicBezTo>
                      <a:cubicBezTo>
                        <a:pt x="591" y="376"/>
                        <a:pt x="734" y="287"/>
                        <a:pt x="913" y="287"/>
                      </a:cubicBezTo>
                      <a:close/>
                      <a:moveTo>
                        <a:pt x="913" y="1"/>
                      </a:moveTo>
                      <a:cubicBezTo>
                        <a:pt x="627" y="1"/>
                        <a:pt x="394" y="108"/>
                        <a:pt x="233" y="341"/>
                      </a:cubicBezTo>
                      <a:cubicBezTo>
                        <a:pt x="72" y="591"/>
                        <a:pt x="1" y="931"/>
                        <a:pt x="1" y="1379"/>
                      </a:cubicBezTo>
                      <a:cubicBezTo>
                        <a:pt x="1" y="1826"/>
                        <a:pt x="72" y="2166"/>
                        <a:pt x="233" y="2417"/>
                      </a:cubicBezTo>
                      <a:cubicBezTo>
                        <a:pt x="394" y="2649"/>
                        <a:pt x="627" y="2757"/>
                        <a:pt x="913" y="2757"/>
                      </a:cubicBezTo>
                      <a:cubicBezTo>
                        <a:pt x="1218" y="2757"/>
                        <a:pt x="1450" y="2649"/>
                        <a:pt x="1611" y="2417"/>
                      </a:cubicBezTo>
                      <a:cubicBezTo>
                        <a:pt x="1772" y="2166"/>
                        <a:pt x="1844" y="1826"/>
                        <a:pt x="1844" y="1379"/>
                      </a:cubicBezTo>
                      <a:cubicBezTo>
                        <a:pt x="1844" y="931"/>
                        <a:pt x="1772" y="591"/>
                        <a:pt x="1611" y="341"/>
                      </a:cubicBezTo>
                      <a:cubicBezTo>
                        <a:pt x="1450" y="108"/>
                        <a:pt x="1218" y="1"/>
                        <a:pt x="913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7" name="Google Shape;937;p15"/>
                <p:cNvSpPr/>
                <p:nvPr/>
              </p:nvSpPr>
              <p:spPr>
                <a:xfrm>
                  <a:off x="5910425" y="3116075"/>
                  <a:ext cx="39400" cy="6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6" h="2667" extrusionOk="0">
                      <a:moveTo>
                        <a:pt x="627" y="0"/>
                      </a:moveTo>
                      <a:lnTo>
                        <a:pt x="1" y="126"/>
                      </a:lnTo>
                      <a:lnTo>
                        <a:pt x="1" y="448"/>
                      </a:lnTo>
                      <a:lnTo>
                        <a:pt x="627" y="323"/>
                      </a:lnTo>
                      <a:lnTo>
                        <a:pt x="627" y="2363"/>
                      </a:lnTo>
                      <a:lnTo>
                        <a:pt x="37" y="2363"/>
                      </a:lnTo>
                      <a:lnTo>
                        <a:pt x="37" y="2667"/>
                      </a:lnTo>
                      <a:lnTo>
                        <a:pt x="1576" y="2667"/>
                      </a:lnTo>
                      <a:lnTo>
                        <a:pt x="1576" y="2363"/>
                      </a:lnTo>
                      <a:lnTo>
                        <a:pt x="985" y="2363"/>
                      </a:lnTo>
                      <a:lnTo>
                        <a:pt x="985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8" name="Google Shape;938;p15"/>
                <p:cNvSpPr/>
                <p:nvPr/>
              </p:nvSpPr>
              <p:spPr>
                <a:xfrm>
                  <a:off x="5956950" y="3114725"/>
                  <a:ext cx="42100" cy="6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4" h="2721" extrusionOk="0">
                      <a:moveTo>
                        <a:pt x="770" y="1"/>
                      </a:moveTo>
                      <a:cubicBezTo>
                        <a:pt x="663" y="1"/>
                        <a:pt x="556" y="19"/>
                        <a:pt x="412" y="37"/>
                      </a:cubicBezTo>
                      <a:cubicBezTo>
                        <a:pt x="287" y="72"/>
                        <a:pt x="162" y="126"/>
                        <a:pt x="19" y="180"/>
                      </a:cubicBezTo>
                      <a:lnTo>
                        <a:pt x="19" y="538"/>
                      </a:lnTo>
                      <a:cubicBezTo>
                        <a:pt x="162" y="466"/>
                        <a:pt x="287" y="394"/>
                        <a:pt x="412" y="359"/>
                      </a:cubicBezTo>
                      <a:cubicBezTo>
                        <a:pt x="538" y="323"/>
                        <a:pt x="663" y="305"/>
                        <a:pt x="770" y="305"/>
                      </a:cubicBezTo>
                      <a:cubicBezTo>
                        <a:pt x="931" y="305"/>
                        <a:pt x="1057" y="341"/>
                        <a:pt x="1164" y="430"/>
                      </a:cubicBezTo>
                      <a:cubicBezTo>
                        <a:pt x="1271" y="520"/>
                        <a:pt x="1307" y="645"/>
                        <a:pt x="1307" y="788"/>
                      </a:cubicBezTo>
                      <a:cubicBezTo>
                        <a:pt x="1307" y="878"/>
                        <a:pt x="1289" y="967"/>
                        <a:pt x="1236" y="1057"/>
                      </a:cubicBezTo>
                      <a:cubicBezTo>
                        <a:pt x="1200" y="1146"/>
                        <a:pt x="1110" y="1253"/>
                        <a:pt x="1003" y="1379"/>
                      </a:cubicBezTo>
                      <a:cubicBezTo>
                        <a:pt x="949" y="1450"/>
                        <a:pt x="788" y="1611"/>
                        <a:pt x="556" y="1844"/>
                      </a:cubicBezTo>
                      <a:cubicBezTo>
                        <a:pt x="323" y="2077"/>
                        <a:pt x="126" y="2273"/>
                        <a:pt x="1" y="2417"/>
                      </a:cubicBezTo>
                      <a:lnTo>
                        <a:pt x="1" y="2721"/>
                      </a:lnTo>
                      <a:lnTo>
                        <a:pt x="1683" y="2721"/>
                      </a:lnTo>
                      <a:lnTo>
                        <a:pt x="1683" y="2417"/>
                      </a:lnTo>
                      <a:lnTo>
                        <a:pt x="430" y="2417"/>
                      </a:lnTo>
                      <a:cubicBezTo>
                        <a:pt x="717" y="2112"/>
                        <a:pt x="949" y="1880"/>
                        <a:pt x="1110" y="1719"/>
                      </a:cubicBezTo>
                      <a:cubicBezTo>
                        <a:pt x="1271" y="1558"/>
                        <a:pt x="1361" y="1450"/>
                        <a:pt x="1397" y="1414"/>
                      </a:cubicBezTo>
                      <a:cubicBezTo>
                        <a:pt x="1504" y="1289"/>
                        <a:pt x="1576" y="1182"/>
                        <a:pt x="1611" y="1074"/>
                      </a:cubicBezTo>
                      <a:cubicBezTo>
                        <a:pt x="1647" y="985"/>
                        <a:pt x="1683" y="878"/>
                        <a:pt x="1683" y="770"/>
                      </a:cubicBezTo>
                      <a:cubicBezTo>
                        <a:pt x="1683" y="538"/>
                        <a:pt x="1594" y="341"/>
                        <a:pt x="1433" y="215"/>
                      </a:cubicBezTo>
                      <a:cubicBezTo>
                        <a:pt x="1271" y="72"/>
                        <a:pt x="1039" y="1"/>
                        <a:pt x="770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9" name="Google Shape;939;p15"/>
                <p:cNvSpPr/>
                <p:nvPr/>
              </p:nvSpPr>
              <p:spPr>
                <a:xfrm>
                  <a:off x="6006625" y="3114725"/>
                  <a:ext cx="42525" cy="6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1" h="2721" extrusionOk="0">
                      <a:moveTo>
                        <a:pt x="770" y="1"/>
                      </a:moveTo>
                      <a:cubicBezTo>
                        <a:pt x="680" y="1"/>
                        <a:pt x="555" y="19"/>
                        <a:pt x="430" y="37"/>
                      </a:cubicBezTo>
                      <a:cubicBezTo>
                        <a:pt x="304" y="72"/>
                        <a:pt x="161" y="126"/>
                        <a:pt x="18" y="180"/>
                      </a:cubicBezTo>
                      <a:lnTo>
                        <a:pt x="18" y="538"/>
                      </a:lnTo>
                      <a:cubicBezTo>
                        <a:pt x="161" y="466"/>
                        <a:pt x="304" y="394"/>
                        <a:pt x="430" y="359"/>
                      </a:cubicBezTo>
                      <a:cubicBezTo>
                        <a:pt x="555" y="323"/>
                        <a:pt x="680" y="305"/>
                        <a:pt x="788" y="305"/>
                      </a:cubicBezTo>
                      <a:cubicBezTo>
                        <a:pt x="949" y="305"/>
                        <a:pt x="1074" y="341"/>
                        <a:pt x="1181" y="430"/>
                      </a:cubicBezTo>
                      <a:cubicBezTo>
                        <a:pt x="1271" y="520"/>
                        <a:pt x="1325" y="645"/>
                        <a:pt x="1325" y="788"/>
                      </a:cubicBezTo>
                      <a:cubicBezTo>
                        <a:pt x="1325" y="878"/>
                        <a:pt x="1307" y="967"/>
                        <a:pt x="1253" y="1057"/>
                      </a:cubicBezTo>
                      <a:cubicBezTo>
                        <a:pt x="1217" y="1146"/>
                        <a:pt x="1128" y="1253"/>
                        <a:pt x="1020" y="1379"/>
                      </a:cubicBezTo>
                      <a:cubicBezTo>
                        <a:pt x="949" y="1450"/>
                        <a:pt x="806" y="1611"/>
                        <a:pt x="573" y="1844"/>
                      </a:cubicBezTo>
                      <a:cubicBezTo>
                        <a:pt x="322" y="2077"/>
                        <a:pt x="143" y="2273"/>
                        <a:pt x="0" y="2417"/>
                      </a:cubicBezTo>
                      <a:lnTo>
                        <a:pt x="0" y="2721"/>
                      </a:lnTo>
                      <a:lnTo>
                        <a:pt x="1700" y="2721"/>
                      </a:lnTo>
                      <a:lnTo>
                        <a:pt x="1700" y="2417"/>
                      </a:lnTo>
                      <a:lnTo>
                        <a:pt x="448" y="2417"/>
                      </a:lnTo>
                      <a:cubicBezTo>
                        <a:pt x="734" y="2112"/>
                        <a:pt x="949" y="1880"/>
                        <a:pt x="1110" y="1719"/>
                      </a:cubicBezTo>
                      <a:cubicBezTo>
                        <a:pt x="1271" y="1558"/>
                        <a:pt x="1378" y="1450"/>
                        <a:pt x="1396" y="1414"/>
                      </a:cubicBezTo>
                      <a:cubicBezTo>
                        <a:pt x="1503" y="1289"/>
                        <a:pt x="1575" y="1182"/>
                        <a:pt x="1629" y="1074"/>
                      </a:cubicBezTo>
                      <a:cubicBezTo>
                        <a:pt x="1665" y="985"/>
                        <a:pt x="1682" y="878"/>
                        <a:pt x="1682" y="770"/>
                      </a:cubicBezTo>
                      <a:cubicBezTo>
                        <a:pt x="1682" y="538"/>
                        <a:pt x="1611" y="341"/>
                        <a:pt x="1432" y="215"/>
                      </a:cubicBezTo>
                      <a:cubicBezTo>
                        <a:pt x="1271" y="72"/>
                        <a:pt x="1056" y="1"/>
                        <a:pt x="770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0" name="Google Shape;940;p15"/>
                <p:cNvSpPr/>
                <p:nvPr/>
              </p:nvSpPr>
              <p:spPr>
                <a:xfrm>
                  <a:off x="5921175" y="3222100"/>
                  <a:ext cx="53250" cy="6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0" h="2703" extrusionOk="0">
                      <a:moveTo>
                        <a:pt x="1038" y="1"/>
                      </a:moveTo>
                      <a:cubicBezTo>
                        <a:pt x="841" y="1"/>
                        <a:pt x="680" y="18"/>
                        <a:pt x="537" y="90"/>
                      </a:cubicBezTo>
                      <a:cubicBezTo>
                        <a:pt x="394" y="144"/>
                        <a:pt x="287" y="233"/>
                        <a:pt x="197" y="358"/>
                      </a:cubicBezTo>
                      <a:cubicBezTo>
                        <a:pt x="126" y="466"/>
                        <a:pt x="90" y="591"/>
                        <a:pt x="90" y="716"/>
                      </a:cubicBezTo>
                      <a:cubicBezTo>
                        <a:pt x="90" y="931"/>
                        <a:pt x="161" y="1110"/>
                        <a:pt x="322" y="1253"/>
                      </a:cubicBezTo>
                      <a:cubicBezTo>
                        <a:pt x="448" y="1361"/>
                        <a:pt x="645" y="1432"/>
                        <a:pt x="931" y="1504"/>
                      </a:cubicBezTo>
                      <a:cubicBezTo>
                        <a:pt x="1146" y="1557"/>
                        <a:pt x="1289" y="1611"/>
                        <a:pt x="1360" y="1629"/>
                      </a:cubicBezTo>
                      <a:cubicBezTo>
                        <a:pt x="1450" y="1665"/>
                        <a:pt x="1503" y="1701"/>
                        <a:pt x="1539" y="1736"/>
                      </a:cubicBezTo>
                      <a:cubicBezTo>
                        <a:pt x="1575" y="1790"/>
                        <a:pt x="1593" y="1844"/>
                        <a:pt x="1593" y="1897"/>
                      </a:cubicBezTo>
                      <a:cubicBezTo>
                        <a:pt x="1593" y="1987"/>
                        <a:pt x="1557" y="2076"/>
                        <a:pt x="1468" y="2148"/>
                      </a:cubicBezTo>
                      <a:cubicBezTo>
                        <a:pt x="1378" y="2220"/>
                        <a:pt x="1253" y="2255"/>
                        <a:pt x="1074" y="2255"/>
                      </a:cubicBezTo>
                      <a:cubicBezTo>
                        <a:pt x="913" y="2255"/>
                        <a:pt x="788" y="2220"/>
                        <a:pt x="698" y="2130"/>
                      </a:cubicBezTo>
                      <a:cubicBezTo>
                        <a:pt x="609" y="2059"/>
                        <a:pt x="537" y="1933"/>
                        <a:pt x="501" y="1754"/>
                      </a:cubicBezTo>
                      <a:lnTo>
                        <a:pt x="0" y="1808"/>
                      </a:lnTo>
                      <a:cubicBezTo>
                        <a:pt x="36" y="2094"/>
                        <a:pt x="143" y="2327"/>
                        <a:pt x="305" y="2470"/>
                      </a:cubicBezTo>
                      <a:cubicBezTo>
                        <a:pt x="483" y="2631"/>
                        <a:pt x="752" y="2703"/>
                        <a:pt x="1074" y="2703"/>
                      </a:cubicBezTo>
                      <a:cubicBezTo>
                        <a:pt x="1307" y="2703"/>
                        <a:pt x="1503" y="2667"/>
                        <a:pt x="1647" y="2613"/>
                      </a:cubicBezTo>
                      <a:cubicBezTo>
                        <a:pt x="1808" y="2542"/>
                        <a:pt x="1915" y="2452"/>
                        <a:pt x="2005" y="2327"/>
                      </a:cubicBezTo>
                      <a:cubicBezTo>
                        <a:pt x="2094" y="2184"/>
                        <a:pt x="2130" y="2041"/>
                        <a:pt x="2130" y="1897"/>
                      </a:cubicBezTo>
                      <a:cubicBezTo>
                        <a:pt x="2130" y="1736"/>
                        <a:pt x="2094" y="1593"/>
                        <a:pt x="2022" y="1486"/>
                      </a:cubicBezTo>
                      <a:cubicBezTo>
                        <a:pt x="1951" y="1361"/>
                        <a:pt x="1861" y="1271"/>
                        <a:pt x="1736" y="1217"/>
                      </a:cubicBezTo>
                      <a:cubicBezTo>
                        <a:pt x="1611" y="1146"/>
                        <a:pt x="1414" y="1092"/>
                        <a:pt x="1163" y="1021"/>
                      </a:cubicBezTo>
                      <a:cubicBezTo>
                        <a:pt x="895" y="967"/>
                        <a:pt x="734" y="895"/>
                        <a:pt x="680" y="842"/>
                      </a:cubicBezTo>
                      <a:cubicBezTo>
                        <a:pt x="627" y="806"/>
                        <a:pt x="591" y="752"/>
                        <a:pt x="591" y="681"/>
                      </a:cubicBezTo>
                      <a:cubicBezTo>
                        <a:pt x="591" y="627"/>
                        <a:pt x="627" y="573"/>
                        <a:pt x="680" y="520"/>
                      </a:cubicBezTo>
                      <a:cubicBezTo>
                        <a:pt x="770" y="466"/>
                        <a:pt x="895" y="430"/>
                        <a:pt x="1038" y="430"/>
                      </a:cubicBezTo>
                      <a:cubicBezTo>
                        <a:pt x="1181" y="430"/>
                        <a:pt x="1307" y="466"/>
                        <a:pt x="1378" y="520"/>
                      </a:cubicBezTo>
                      <a:cubicBezTo>
                        <a:pt x="1450" y="573"/>
                        <a:pt x="1503" y="681"/>
                        <a:pt x="1521" y="806"/>
                      </a:cubicBezTo>
                      <a:lnTo>
                        <a:pt x="2058" y="788"/>
                      </a:lnTo>
                      <a:cubicBezTo>
                        <a:pt x="2040" y="537"/>
                        <a:pt x="1951" y="358"/>
                        <a:pt x="1790" y="215"/>
                      </a:cubicBezTo>
                      <a:cubicBezTo>
                        <a:pt x="1629" y="72"/>
                        <a:pt x="1378" y="1"/>
                        <a:pt x="1038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1" name="Google Shape;941;p15"/>
                <p:cNvSpPr/>
                <p:nvPr/>
              </p:nvSpPr>
              <p:spPr>
                <a:xfrm>
                  <a:off x="5983350" y="3223000"/>
                  <a:ext cx="46550" cy="6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2" h="2667" extrusionOk="0">
                      <a:moveTo>
                        <a:pt x="931" y="1074"/>
                      </a:moveTo>
                      <a:cubicBezTo>
                        <a:pt x="1057" y="1074"/>
                        <a:pt x="1146" y="1110"/>
                        <a:pt x="1235" y="1217"/>
                      </a:cubicBezTo>
                      <a:cubicBezTo>
                        <a:pt x="1307" y="1307"/>
                        <a:pt x="1343" y="1468"/>
                        <a:pt x="1343" y="1682"/>
                      </a:cubicBezTo>
                      <a:cubicBezTo>
                        <a:pt x="1343" y="1879"/>
                        <a:pt x="1307" y="2040"/>
                        <a:pt x="1235" y="2130"/>
                      </a:cubicBezTo>
                      <a:cubicBezTo>
                        <a:pt x="1146" y="2219"/>
                        <a:pt x="1057" y="2273"/>
                        <a:pt x="949" y="2273"/>
                      </a:cubicBezTo>
                      <a:cubicBezTo>
                        <a:pt x="806" y="2273"/>
                        <a:pt x="681" y="2201"/>
                        <a:pt x="609" y="2076"/>
                      </a:cubicBezTo>
                      <a:cubicBezTo>
                        <a:pt x="538" y="1969"/>
                        <a:pt x="502" y="1826"/>
                        <a:pt x="502" y="1629"/>
                      </a:cubicBezTo>
                      <a:cubicBezTo>
                        <a:pt x="502" y="1450"/>
                        <a:pt x="555" y="1307"/>
                        <a:pt x="627" y="1199"/>
                      </a:cubicBezTo>
                      <a:cubicBezTo>
                        <a:pt x="717" y="1110"/>
                        <a:pt x="806" y="1074"/>
                        <a:pt x="931" y="1074"/>
                      </a:cubicBezTo>
                      <a:close/>
                      <a:moveTo>
                        <a:pt x="1" y="0"/>
                      </a:moveTo>
                      <a:lnTo>
                        <a:pt x="1" y="2631"/>
                      </a:lnTo>
                      <a:lnTo>
                        <a:pt x="484" y="2631"/>
                      </a:lnTo>
                      <a:lnTo>
                        <a:pt x="484" y="2345"/>
                      </a:lnTo>
                      <a:cubicBezTo>
                        <a:pt x="555" y="2452"/>
                        <a:pt x="645" y="2524"/>
                        <a:pt x="752" y="2595"/>
                      </a:cubicBezTo>
                      <a:cubicBezTo>
                        <a:pt x="860" y="2649"/>
                        <a:pt x="967" y="2667"/>
                        <a:pt x="1074" y="2667"/>
                      </a:cubicBezTo>
                      <a:cubicBezTo>
                        <a:pt x="1289" y="2667"/>
                        <a:pt x="1486" y="2577"/>
                        <a:pt x="1629" y="2398"/>
                      </a:cubicBezTo>
                      <a:cubicBezTo>
                        <a:pt x="1790" y="2237"/>
                        <a:pt x="1862" y="1987"/>
                        <a:pt x="1862" y="1647"/>
                      </a:cubicBezTo>
                      <a:cubicBezTo>
                        <a:pt x="1862" y="1342"/>
                        <a:pt x="1790" y="1092"/>
                        <a:pt x="1629" y="931"/>
                      </a:cubicBezTo>
                      <a:cubicBezTo>
                        <a:pt x="1486" y="770"/>
                        <a:pt x="1289" y="680"/>
                        <a:pt x="1057" y="680"/>
                      </a:cubicBezTo>
                      <a:cubicBezTo>
                        <a:pt x="860" y="680"/>
                        <a:pt x="663" y="770"/>
                        <a:pt x="520" y="949"/>
                      </a:cubicBezTo>
                      <a:lnTo>
                        <a:pt x="520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2" name="Google Shape;942;p15"/>
                <p:cNvSpPr/>
                <p:nvPr/>
              </p:nvSpPr>
              <p:spPr>
                <a:xfrm>
                  <a:off x="5871075" y="3328125"/>
                  <a:ext cx="25525" cy="3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1" h="1254" extrusionOk="0">
                      <a:moveTo>
                        <a:pt x="823" y="627"/>
                      </a:moveTo>
                      <a:lnTo>
                        <a:pt x="823" y="663"/>
                      </a:lnTo>
                      <a:cubicBezTo>
                        <a:pt x="823" y="788"/>
                        <a:pt x="787" y="895"/>
                        <a:pt x="716" y="985"/>
                      </a:cubicBezTo>
                      <a:cubicBezTo>
                        <a:pt x="644" y="1057"/>
                        <a:pt x="573" y="1092"/>
                        <a:pt x="447" y="1092"/>
                      </a:cubicBezTo>
                      <a:cubicBezTo>
                        <a:pt x="376" y="1092"/>
                        <a:pt x="304" y="1074"/>
                        <a:pt x="268" y="1039"/>
                      </a:cubicBezTo>
                      <a:cubicBezTo>
                        <a:pt x="215" y="985"/>
                        <a:pt x="197" y="931"/>
                        <a:pt x="197" y="860"/>
                      </a:cubicBezTo>
                      <a:cubicBezTo>
                        <a:pt x="197" y="770"/>
                        <a:pt x="233" y="717"/>
                        <a:pt x="286" y="681"/>
                      </a:cubicBezTo>
                      <a:cubicBezTo>
                        <a:pt x="358" y="645"/>
                        <a:pt x="465" y="627"/>
                        <a:pt x="626" y="627"/>
                      </a:cubicBezTo>
                      <a:close/>
                      <a:moveTo>
                        <a:pt x="501" y="1"/>
                      </a:moveTo>
                      <a:cubicBezTo>
                        <a:pt x="430" y="1"/>
                        <a:pt x="358" y="1"/>
                        <a:pt x="304" y="19"/>
                      </a:cubicBezTo>
                      <a:cubicBezTo>
                        <a:pt x="233" y="37"/>
                        <a:pt x="161" y="54"/>
                        <a:pt x="90" y="90"/>
                      </a:cubicBezTo>
                      <a:lnTo>
                        <a:pt x="90" y="269"/>
                      </a:lnTo>
                      <a:cubicBezTo>
                        <a:pt x="143" y="233"/>
                        <a:pt x="215" y="198"/>
                        <a:pt x="268" y="198"/>
                      </a:cubicBezTo>
                      <a:cubicBezTo>
                        <a:pt x="340" y="180"/>
                        <a:pt x="412" y="162"/>
                        <a:pt x="483" y="162"/>
                      </a:cubicBezTo>
                      <a:cubicBezTo>
                        <a:pt x="591" y="162"/>
                        <a:pt x="662" y="198"/>
                        <a:pt x="734" y="233"/>
                      </a:cubicBezTo>
                      <a:cubicBezTo>
                        <a:pt x="787" y="287"/>
                        <a:pt x="823" y="359"/>
                        <a:pt x="823" y="448"/>
                      </a:cubicBezTo>
                      <a:lnTo>
                        <a:pt x="823" y="466"/>
                      </a:lnTo>
                      <a:lnTo>
                        <a:pt x="537" y="466"/>
                      </a:lnTo>
                      <a:cubicBezTo>
                        <a:pt x="358" y="466"/>
                        <a:pt x="233" y="502"/>
                        <a:pt x="143" y="573"/>
                      </a:cubicBezTo>
                      <a:cubicBezTo>
                        <a:pt x="54" y="645"/>
                        <a:pt x="0" y="734"/>
                        <a:pt x="0" y="878"/>
                      </a:cubicBezTo>
                      <a:cubicBezTo>
                        <a:pt x="0" y="985"/>
                        <a:pt x="36" y="1092"/>
                        <a:pt x="107" y="1164"/>
                      </a:cubicBezTo>
                      <a:cubicBezTo>
                        <a:pt x="179" y="1218"/>
                        <a:pt x="286" y="1253"/>
                        <a:pt x="412" y="1253"/>
                      </a:cubicBezTo>
                      <a:cubicBezTo>
                        <a:pt x="501" y="1253"/>
                        <a:pt x="591" y="1235"/>
                        <a:pt x="644" y="1200"/>
                      </a:cubicBezTo>
                      <a:cubicBezTo>
                        <a:pt x="716" y="1164"/>
                        <a:pt x="770" y="1110"/>
                        <a:pt x="823" y="1039"/>
                      </a:cubicBezTo>
                      <a:lnTo>
                        <a:pt x="823" y="1235"/>
                      </a:lnTo>
                      <a:lnTo>
                        <a:pt x="1020" y="1235"/>
                      </a:lnTo>
                      <a:lnTo>
                        <a:pt x="1020" y="538"/>
                      </a:lnTo>
                      <a:cubicBezTo>
                        <a:pt x="1020" y="359"/>
                        <a:pt x="966" y="215"/>
                        <a:pt x="895" y="126"/>
                      </a:cubicBezTo>
                      <a:cubicBezTo>
                        <a:pt x="805" y="37"/>
                        <a:pt x="662" y="1"/>
                        <a:pt x="501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3" name="Google Shape;943;p15"/>
                <p:cNvSpPr/>
                <p:nvPr/>
              </p:nvSpPr>
              <p:spPr>
                <a:xfrm>
                  <a:off x="5902375" y="3328125"/>
                  <a:ext cx="25075" cy="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" h="1236" extrusionOk="0">
                      <a:moveTo>
                        <a:pt x="591" y="1"/>
                      </a:moveTo>
                      <a:cubicBezTo>
                        <a:pt x="502" y="1"/>
                        <a:pt x="430" y="19"/>
                        <a:pt x="359" y="54"/>
                      </a:cubicBezTo>
                      <a:cubicBezTo>
                        <a:pt x="305" y="90"/>
                        <a:pt x="251" y="144"/>
                        <a:pt x="198" y="215"/>
                      </a:cubicBezTo>
                      <a:lnTo>
                        <a:pt x="198" y="19"/>
                      </a:lnTo>
                      <a:lnTo>
                        <a:pt x="1" y="19"/>
                      </a:lnTo>
                      <a:lnTo>
                        <a:pt x="1" y="1235"/>
                      </a:lnTo>
                      <a:lnTo>
                        <a:pt x="198" y="1235"/>
                      </a:lnTo>
                      <a:lnTo>
                        <a:pt x="198" y="555"/>
                      </a:lnTo>
                      <a:cubicBezTo>
                        <a:pt x="198" y="430"/>
                        <a:pt x="233" y="341"/>
                        <a:pt x="287" y="269"/>
                      </a:cubicBezTo>
                      <a:cubicBezTo>
                        <a:pt x="359" y="198"/>
                        <a:pt x="430" y="162"/>
                        <a:pt x="538" y="162"/>
                      </a:cubicBezTo>
                      <a:cubicBezTo>
                        <a:pt x="627" y="162"/>
                        <a:pt x="699" y="198"/>
                        <a:pt x="752" y="251"/>
                      </a:cubicBezTo>
                      <a:cubicBezTo>
                        <a:pt x="788" y="305"/>
                        <a:pt x="806" y="394"/>
                        <a:pt x="806" y="502"/>
                      </a:cubicBezTo>
                      <a:lnTo>
                        <a:pt x="806" y="1235"/>
                      </a:lnTo>
                      <a:lnTo>
                        <a:pt x="1003" y="1235"/>
                      </a:lnTo>
                      <a:lnTo>
                        <a:pt x="1003" y="502"/>
                      </a:lnTo>
                      <a:cubicBezTo>
                        <a:pt x="1003" y="341"/>
                        <a:pt x="967" y="215"/>
                        <a:pt x="895" y="126"/>
                      </a:cubicBezTo>
                      <a:cubicBezTo>
                        <a:pt x="824" y="37"/>
                        <a:pt x="734" y="1"/>
                        <a:pt x="591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4" name="Google Shape;944;p15"/>
                <p:cNvSpPr/>
                <p:nvPr/>
              </p:nvSpPr>
              <p:spPr>
                <a:xfrm>
                  <a:off x="5928325" y="3320075"/>
                  <a:ext cx="18825" cy="3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" h="1558" extrusionOk="0">
                      <a:moveTo>
                        <a:pt x="162" y="1"/>
                      </a:moveTo>
                      <a:lnTo>
                        <a:pt x="162" y="341"/>
                      </a:lnTo>
                      <a:lnTo>
                        <a:pt x="1" y="341"/>
                      </a:lnTo>
                      <a:lnTo>
                        <a:pt x="1" y="502"/>
                      </a:lnTo>
                      <a:lnTo>
                        <a:pt x="162" y="502"/>
                      </a:lnTo>
                      <a:lnTo>
                        <a:pt x="162" y="1146"/>
                      </a:lnTo>
                      <a:cubicBezTo>
                        <a:pt x="162" y="1307"/>
                        <a:pt x="180" y="1414"/>
                        <a:pt x="233" y="1468"/>
                      </a:cubicBezTo>
                      <a:cubicBezTo>
                        <a:pt x="305" y="1522"/>
                        <a:pt x="412" y="1557"/>
                        <a:pt x="555" y="1557"/>
                      </a:cubicBezTo>
                      <a:lnTo>
                        <a:pt x="752" y="1557"/>
                      </a:lnTo>
                      <a:lnTo>
                        <a:pt x="752" y="1379"/>
                      </a:lnTo>
                      <a:lnTo>
                        <a:pt x="555" y="1379"/>
                      </a:lnTo>
                      <a:cubicBezTo>
                        <a:pt x="466" y="1379"/>
                        <a:pt x="412" y="1379"/>
                        <a:pt x="394" y="1343"/>
                      </a:cubicBezTo>
                      <a:cubicBezTo>
                        <a:pt x="359" y="1307"/>
                        <a:pt x="359" y="1253"/>
                        <a:pt x="359" y="1146"/>
                      </a:cubicBezTo>
                      <a:lnTo>
                        <a:pt x="359" y="502"/>
                      </a:lnTo>
                      <a:lnTo>
                        <a:pt x="752" y="502"/>
                      </a:lnTo>
                      <a:lnTo>
                        <a:pt x="752" y="341"/>
                      </a:lnTo>
                      <a:lnTo>
                        <a:pt x="359" y="341"/>
                      </a:lnTo>
                      <a:lnTo>
                        <a:pt x="359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5" name="Google Shape;945;p15"/>
                <p:cNvSpPr/>
                <p:nvPr/>
              </p:nvSpPr>
              <p:spPr>
                <a:xfrm>
                  <a:off x="5946675" y="3316950"/>
                  <a:ext cx="4950" cy="4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" h="1683" extrusionOk="0">
                      <a:moveTo>
                        <a:pt x="0" y="0"/>
                      </a:moveTo>
                      <a:lnTo>
                        <a:pt x="0" y="251"/>
                      </a:lnTo>
                      <a:lnTo>
                        <a:pt x="197" y="251"/>
                      </a:lnTo>
                      <a:lnTo>
                        <a:pt x="197" y="0"/>
                      </a:lnTo>
                      <a:close/>
                      <a:moveTo>
                        <a:pt x="0" y="466"/>
                      </a:moveTo>
                      <a:lnTo>
                        <a:pt x="0" y="1682"/>
                      </a:lnTo>
                      <a:lnTo>
                        <a:pt x="197" y="1682"/>
                      </a:lnTo>
                      <a:lnTo>
                        <a:pt x="197" y="466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6" name="Google Shape;946;p15"/>
                <p:cNvSpPr/>
                <p:nvPr/>
              </p:nvSpPr>
              <p:spPr>
                <a:xfrm>
                  <a:off x="5957400" y="3328125"/>
                  <a:ext cx="43875" cy="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5" h="1236" extrusionOk="0">
                      <a:moveTo>
                        <a:pt x="573" y="1"/>
                      </a:moveTo>
                      <a:cubicBezTo>
                        <a:pt x="502" y="1"/>
                        <a:pt x="412" y="19"/>
                        <a:pt x="359" y="54"/>
                      </a:cubicBezTo>
                      <a:cubicBezTo>
                        <a:pt x="287" y="90"/>
                        <a:pt x="233" y="144"/>
                        <a:pt x="198" y="215"/>
                      </a:cubicBezTo>
                      <a:lnTo>
                        <a:pt x="198" y="19"/>
                      </a:lnTo>
                      <a:lnTo>
                        <a:pt x="1" y="19"/>
                      </a:lnTo>
                      <a:lnTo>
                        <a:pt x="1" y="1235"/>
                      </a:lnTo>
                      <a:lnTo>
                        <a:pt x="198" y="1235"/>
                      </a:lnTo>
                      <a:lnTo>
                        <a:pt x="198" y="555"/>
                      </a:lnTo>
                      <a:cubicBezTo>
                        <a:pt x="198" y="430"/>
                        <a:pt x="233" y="341"/>
                        <a:pt x="287" y="269"/>
                      </a:cubicBezTo>
                      <a:cubicBezTo>
                        <a:pt x="341" y="198"/>
                        <a:pt x="430" y="162"/>
                        <a:pt x="520" y="162"/>
                      </a:cubicBezTo>
                      <a:cubicBezTo>
                        <a:pt x="609" y="162"/>
                        <a:pt x="663" y="198"/>
                        <a:pt x="717" y="251"/>
                      </a:cubicBezTo>
                      <a:cubicBezTo>
                        <a:pt x="752" y="305"/>
                        <a:pt x="770" y="394"/>
                        <a:pt x="770" y="502"/>
                      </a:cubicBezTo>
                      <a:lnTo>
                        <a:pt x="770" y="1235"/>
                      </a:lnTo>
                      <a:lnTo>
                        <a:pt x="967" y="1235"/>
                      </a:lnTo>
                      <a:lnTo>
                        <a:pt x="967" y="555"/>
                      </a:lnTo>
                      <a:cubicBezTo>
                        <a:pt x="967" y="430"/>
                        <a:pt x="1003" y="341"/>
                        <a:pt x="1057" y="269"/>
                      </a:cubicBezTo>
                      <a:cubicBezTo>
                        <a:pt x="1128" y="198"/>
                        <a:pt x="1200" y="162"/>
                        <a:pt x="1307" y="162"/>
                      </a:cubicBezTo>
                      <a:cubicBezTo>
                        <a:pt x="1379" y="162"/>
                        <a:pt x="1450" y="198"/>
                        <a:pt x="1486" y="251"/>
                      </a:cubicBezTo>
                      <a:cubicBezTo>
                        <a:pt x="1522" y="305"/>
                        <a:pt x="1558" y="394"/>
                        <a:pt x="1558" y="502"/>
                      </a:cubicBezTo>
                      <a:lnTo>
                        <a:pt x="1558" y="1235"/>
                      </a:lnTo>
                      <a:lnTo>
                        <a:pt x="1755" y="1235"/>
                      </a:lnTo>
                      <a:lnTo>
                        <a:pt x="1755" y="502"/>
                      </a:lnTo>
                      <a:cubicBezTo>
                        <a:pt x="1755" y="341"/>
                        <a:pt x="1719" y="215"/>
                        <a:pt x="1647" y="126"/>
                      </a:cubicBezTo>
                      <a:cubicBezTo>
                        <a:pt x="1576" y="37"/>
                        <a:pt x="1486" y="1"/>
                        <a:pt x="1361" y="1"/>
                      </a:cubicBezTo>
                      <a:cubicBezTo>
                        <a:pt x="1271" y="1"/>
                        <a:pt x="1182" y="19"/>
                        <a:pt x="1110" y="54"/>
                      </a:cubicBezTo>
                      <a:cubicBezTo>
                        <a:pt x="1039" y="108"/>
                        <a:pt x="985" y="162"/>
                        <a:pt x="931" y="251"/>
                      </a:cubicBezTo>
                      <a:cubicBezTo>
                        <a:pt x="913" y="180"/>
                        <a:pt x="860" y="108"/>
                        <a:pt x="806" y="72"/>
                      </a:cubicBezTo>
                      <a:cubicBezTo>
                        <a:pt x="735" y="19"/>
                        <a:pt x="663" y="1"/>
                        <a:pt x="573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7" name="Google Shape;947;p15"/>
                <p:cNvSpPr/>
                <p:nvPr/>
              </p:nvSpPr>
              <p:spPr>
                <a:xfrm>
                  <a:off x="6000350" y="3328125"/>
                  <a:ext cx="27325" cy="3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254" extrusionOk="0">
                      <a:moveTo>
                        <a:pt x="538" y="162"/>
                      </a:moveTo>
                      <a:cubicBezTo>
                        <a:pt x="645" y="162"/>
                        <a:pt x="734" y="215"/>
                        <a:pt x="788" y="287"/>
                      </a:cubicBezTo>
                      <a:cubicBezTo>
                        <a:pt x="860" y="377"/>
                        <a:pt x="878" y="484"/>
                        <a:pt x="878" y="627"/>
                      </a:cubicBezTo>
                      <a:cubicBezTo>
                        <a:pt x="878" y="770"/>
                        <a:pt x="860" y="878"/>
                        <a:pt x="788" y="967"/>
                      </a:cubicBezTo>
                      <a:cubicBezTo>
                        <a:pt x="734" y="1057"/>
                        <a:pt x="645" y="1092"/>
                        <a:pt x="538" y="1092"/>
                      </a:cubicBezTo>
                      <a:cubicBezTo>
                        <a:pt x="430" y="1092"/>
                        <a:pt x="359" y="1057"/>
                        <a:pt x="287" y="967"/>
                      </a:cubicBezTo>
                      <a:cubicBezTo>
                        <a:pt x="233" y="878"/>
                        <a:pt x="198" y="770"/>
                        <a:pt x="198" y="627"/>
                      </a:cubicBezTo>
                      <a:cubicBezTo>
                        <a:pt x="198" y="484"/>
                        <a:pt x="233" y="377"/>
                        <a:pt x="287" y="287"/>
                      </a:cubicBezTo>
                      <a:cubicBezTo>
                        <a:pt x="359" y="215"/>
                        <a:pt x="430" y="162"/>
                        <a:pt x="538" y="162"/>
                      </a:cubicBezTo>
                      <a:close/>
                      <a:moveTo>
                        <a:pt x="538" y="1"/>
                      </a:moveTo>
                      <a:cubicBezTo>
                        <a:pt x="377" y="1"/>
                        <a:pt x="233" y="54"/>
                        <a:pt x="144" y="162"/>
                      </a:cubicBezTo>
                      <a:cubicBezTo>
                        <a:pt x="37" y="269"/>
                        <a:pt x="1" y="430"/>
                        <a:pt x="1" y="627"/>
                      </a:cubicBezTo>
                      <a:cubicBezTo>
                        <a:pt x="1" y="824"/>
                        <a:pt x="37" y="985"/>
                        <a:pt x="144" y="1092"/>
                      </a:cubicBezTo>
                      <a:cubicBezTo>
                        <a:pt x="233" y="1200"/>
                        <a:pt x="377" y="1253"/>
                        <a:pt x="538" y="1253"/>
                      </a:cubicBezTo>
                      <a:cubicBezTo>
                        <a:pt x="717" y="1253"/>
                        <a:pt x="842" y="1200"/>
                        <a:pt x="949" y="1092"/>
                      </a:cubicBezTo>
                      <a:cubicBezTo>
                        <a:pt x="1039" y="985"/>
                        <a:pt x="1092" y="824"/>
                        <a:pt x="1092" y="627"/>
                      </a:cubicBezTo>
                      <a:cubicBezTo>
                        <a:pt x="1092" y="430"/>
                        <a:pt x="1039" y="269"/>
                        <a:pt x="949" y="162"/>
                      </a:cubicBezTo>
                      <a:cubicBezTo>
                        <a:pt x="842" y="54"/>
                        <a:pt x="717" y="1"/>
                        <a:pt x="538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8" name="Google Shape;948;p15"/>
                <p:cNvSpPr/>
                <p:nvPr/>
              </p:nvSpPr>
              <p:spPr>
                <a:xfrm>
                  <a:off x="6031675" y="3328125"/>
                  <a:ext cx="25075" cy="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" h="1236" extrusionOk="0">
                      <a:moveTo>
                        <a:pt x="591" y="1"/>
                      </a:moveTo>
                      <a:cubicBezTo>
                        <a:pt x="501" y="1"/>
                        <a:pt x="430" y="19"/>
                        <a:pt x="376" y="54"/>
                      </a:cubicBezTo>
                      <a:cubicBezTo>
                        <a:pt x="305" y="90"/>
                        <a:pt x="251" y="144"/>
                        <a:pt x="197" y="215"/>
                      </a:cubicBezTo>
                      <a:lnTo>
                        <a:pt x="197" y="19"/>
                      </a:lnTo>
                      <a:lnTo>
                        <a:pt x="0" y="19"/>
                      </a:lnTo>
                      <a:lnTo>
                        <a:pt x="0" y="1235"/>
                      </a:lnTo>
                      <a:lnTo>
                        <a:pt x="197" y="1235"/>
                      </a:lnTo>
                      <a:lnTo>
                        <a:pt x="197" y="555"/>
                      </a:lnTo>
                      <a:cubicBezTo>
                        <a:pt x="197" y="430"/>
                        <a:pt x="233" y="341"/>
                        <a:pt x="287" y="269"/>
                      </a:cubicBezTo>
                      <a:cubicBezTo>
                        <a:pt x="358" y="198"/>
                        <a:pt x="448" y="162"/>
                        <a:pt x="555" y="162"/>
                      </a:cubicBezTo>
                      <a:cubicBezTo>
                        <a:pt x="627" y="162"/>
                        <a:pt x="698" y="198"/>
                        <a:pt x="752" y="251"/>
                      </a:cubicBezTo>
                      <a:cubicBezTo>
                        <a:pt x="788" y="305"/>
                        <a:pt x="806" y="394"/>
                        <a:pt x="806" y="502"/>
                      </a:cubicBezTo>
                      <a:lnTo>
                        <a:pt x="806" y="1235"/>
                      </a:lnTo>
                      <a:lnTo>
                        <a:pt x="1003" y="1235"/>
                      </a:lnTo>
                      <a:lnTo>
                        <a:pt x="1003" y="502"/>
                      </a:lnTo>
                      <a:cubicBezTo>
                        <a:pt x="1003" y="341"/>
                        <a:pt x="967" y="215"/>
                        <a:pt x="895" y="126"/>
                      </a:cubicBezTo>
                      <a:cubicBezTo>
                        <a:pt x="841" y="37"/>
                        <a:pt x="734" y="1"/>
                        <a:pt x="591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9" name="Google Shape;949;p15"/>
                <p:cNvSpPr/>
                <p:nvPr/>
              </p:nvSpPr>
              <p:spPr>
                <a:xfrm>
                  <a:off x="6058075" y="3328575"/>
                  <a:ext cx="29100" cy="4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" h="1665" extrusionOk="0">
                      <a:moveTo>
                        <a:pt x="0" y="1"/>
                      </a:moveTo>
                      <a:lnTo>
                        <a:pt x="483" y="1182"/>
                      </a:lnTo>
                      <a:lnTo>
                        <a:pt x="448" y="1271"/>
                      </a:lnTo>
                      <a:cubicBezTo>
                        <a:pt x="412" y="1379"/>
                        <a:pt x="376" y="1432"/>
                        <a:pt x="358" y="1468"/>
                      </a:cubicBezTo>
                      <a:cubicBezTo>
                        <a:pt x="322" y="1486"/>
                        <a:pt x="287" y="1504"/>
                        <a:pt x="233" y="1504"/>
                      </a:cubicBezTo>
                      <a:lnTo>
                        <a:pt x="108" y="1504"/>
                      </a:lnTo>
                      <a:lnTo>
                        <a:pt x="108" y="1665"/>
                      </a:lnTo>
                      <a:lnTo>
                        <a:pt x="269" y="1665"/>
                      </a:lnTo>
                      <a:cubicBezTo>
                        <a:pt x="358" y="1665"/>
                        <a:pt x="430" y="1647"/>
                        <a:pt x="483" y="1593"/>
                      </a:cubicBezTo>
                      <a:cubicBezTo>
                        <a:pt x="537" y="1557"/>
                        <a:pt x="591" y="1468"/>
                        <a:pt x="644" y="1325"/>
                      </a:cubicBezTo>
                      <a:lnTo>
                        <a:pt x="1163" y="1"/>
                      </a:lnTo>
                      <a:lnTo>
                        <a:pt x="967" y="1"/>
                      </a:lnTo>
                      <a:lnTo>
                        <a:pt x="591" y="949"/>
                      </a:lnTo>
                      <a:lnTo>
                        <a:pt x="215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0" name="Google Shape;950;p15"/>
                <p:cNvSpPr/>
                <p:nvPr/>
              </p:nvSpPr>
              <p:spPr>
                <a:xfrm>
                  <a:off x="5932350" y="3388975"/>
                  <a:ext cx="43425" cy="6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7" h="2721" extrusionOk="0">
                      <a:moveTo>
                        <a:pt x="126" y="0"/>
                      </a:moveTo>
                      <a:lnTo>
                        <a:pt x="126" y="1343"/>
                      </a:lnTo>
                      <a:cubicBezTo>
                        <a:pt x="215" y="1307"/>
                        <a:pt x="323" y="1271"/>
                        <a:pt x="412" y="1253"/>
                      </a:cubicBezTo>
                      <a:cubicBezTo>
                        <a:pt x="502" y="1217"/>
                        <a:pt x="609" y="1217"/>
                        <a:pt x="699" y="1217"/>
                      </a:cubicBezTo>
                      <a:cubicBezTo>
                        <a:pt x="913" y="1217"/>
                        <a:pt x="1074" y="1271"/>
                        <a:pt x="1200" y="1378"/>
                      </a:cubicBezTo>
                      <a:cubicBezTo>
                        <a:pt x="1307" y="1486"/>
                        <a:pt x="1379" y="1629"/>
                        <a:pt x="1379" y="1826"/>
                      </a:cubicBezTo>
                      <a:cubicBezTo>
                        <a:pt x="1379" y="2005"/>
                        <a:pt x="1307" y="2148"/>
                        <a:pt x="1200" y="2255"/>
                      </a:cubicBezTo>
                      <a:cubicBezTo>
                        <a:pt x="1074" y="2363"/>
                        <a:pt x="913" y="2416"/>
                        <a:pt x="699" y="2416"/>
                      </a:cubicBezTo>
                      <a:cubicBezTo>
                        <a:pt x="573" y="2416"/>
                        <a:pt x="448" y="2416"/>
                        <a:pt x="341" y="2381"/>
                      </a:cubicBezTo>
                      <a:cubicBezTo>
                        <a:pt x="215" y="2345"/>
                        <a:pt x="108" y="2309"/>
                        <a:pt x="1" y="2255"/>
                      </a:cubicBezTo>
                      <a:lnTo>
                        <a:pt x="1" y="2613"/>
                      </a:lnTo>
                      <a:cubicBezTo>
                        <a:pt x="126" y="2649"/>
                        <a:pt x="251" y="2685"/>
                        <a:pt x="359" y="2703"/>
                      </a:cubicBezTo>
                      <a:cubicBezTo>
                        <a:pt x="484" y="2721"/>
                        <a:pt x="591" y="2721"/>
                        <a:pt x="716" y="2721"/>
                      </a:cubicBezTo>
                      <a:cubicBezTo>
                        <a:pt x="1039" y="2721"/>
                        <a:pt x="1289" y="2649"/>
                        <a:pt x="1468" y="2488"/>
                      </a:cubicBezTo>
                      <a:cubicBezTo>
                        <a:pt x="1647" y="2327"/>
                        <a:pt x="1737" y="2112"/>
                        <a:pt x="1737" y="1826"/>
                      </a:cubicBezTo>
                      <a:cubicBezTo>
                        <a:pt x="1737" y="1539"/>
                        <a:pt x="1647" y="1325"/>
                        <a:pt x="1468" y="1164"/>
                      </a:cubicBezTo>
                      <a:cubicBezTo>
                        <a:pt x="1289" y="985"/>
                        <a:pt x="1056" y="913"/>
                        <a:pt x="770" y="913"/>
                      </a:cubicBezTo>
                      <a:cubicBezTo>
                        <a:pt x="716" y="913"/>
                        <a:pt x="663" y="913"/>
                        <a:pt x="609" y="931"/>
                      </a:cubicBezTo>
                      <a:cubicBezTo>
                        <a:pt x="555" y="931"/>
                        <a:pt x="502" y="949"/>
                        <a:pt x="448" y="967"/>
                      </a:cubicBezTo>
                      <a:lnTo>
                        <a:pt x="448" y="305"/>
                      </a:lnTo>
                      <a:lnTo>
                        <a:pt x="1540" y="305"/>
                      </a:lnTo>
                      <a:lnTo>
                        <a:pt x="1540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1" name="Google Shape;951;p15"/>
                <p:cNvSpPr/>
                <p:nvPr/>
              </p:nvSpPr>
              <p:spPr>
                <a:xfrm>
                  <a:off x="5985600" y="3388975"/>
                  <a:ext cx="3937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5" h="2685" extrusionOk="0">
                      <a:moveTo>
                        <a:pt x="627" y="0"/>
                      </a:moveTo>
                      <a:lnTo>
                        <a:pt x="0" y="126"/>
                      </a:lnTo>
                      <a:lnTo>
                        <a:pt x="0" y="466"/>
                      </a:lnTo>
                      <a:lnTo>
                        <a:pt x="627" y="340"/>
                      </a:lnTo>
                      <a:lnTo>
                        <a:pt x="627" y="2381"/>
                      </a:lnTo>
                      <a:lnTo>
                        <a:pt x="36" y="2381"/>
                      </a:lnTo>
                      <a:lnTo>
                        <a:pt x="36" y="2685"/>
                      </a:lnTo>
                      <a:lnTo>
                        <a:pt x="1575" y="2685"/>
                      </a:lnTo>
                      <a:lnTo>
                        <a:pt x="1575" y="2381"/>
                      </a:lnTo>
                      <a:lnTo>
                        <a:pt x="984" y="2381"/>
                      </a:lnTo>
                      <a:lnTo>
                        <a:pt x="984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2" name="Google Shape;952;p15"/>
                <p:cNvSpPr/>
                <p:nvPr/>
              </p:nvSpPr>
              <p:spPr>
                <a:xfrm>
                  <a:off x="6305025" y="3116075"/>
                  <a:ext cx="39825" cy="6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3" h="2667" extrusionOk="0">
                      <a:moveTo>
                        <a:pt x="645" y="0"/>
                      </a:moveTo>
                      <a:lnTo>
                        <a:pt x="0" y="126"/>
                      </a:lnTo>
                      <a:lnTo>
                        <a:pt x="0" y="448"/>
                      </a:lnTo>
                      <a:lnTo>
                        <a:pt x="645" y="323"/>
                      </a:lnTo>
                      <a:lnTo>
                        <a:pt x="645" y="2363"/>
                      </a:lnTo>
                      <a:lnTo>
                        <a:pt x="54" y="2363"/>
                      </a:lnTo>
                      <a:lnTo>
                        <a:pt x="54" y="2667"/>
                      </a:lnTo>
                      <a:lnTo>
                        <a:pt x="1593" y="2667"/>
                      </a:lnTo>
                      <a:lnTo>
                        <a:pt x="1593" y="2363"/>
                      </a:lnTo>
                      <a:lnTo>
                        <a:pt x="1002" y="2363"/>
                      </a:lnTo>
                      <a:lnTo>
                        <a:pt x="1002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3" name="Google Shape;953;p15"/>
                <p:cNvSpPr/>
                <p:nvPr/>
              </p:nvSpPr>
              <p:spPr>
                <a:xfrm>
                  <a:off x="6351550" y="3114725"/>
                  <a:ext cx="42525" cy="6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1" h="2721" extrusionOk="0">
                      <a:moveTo>
                        <a:pt x="788" y="1"/>
                      </a:moveTo>
                      <a:cubicBezTo>
                        <a:pt x="680" y="1"/>
                        <a:pt x="555" y="19"/>
                        <a:pt x="430" y="37"/>
                      </a:cubicBezTo>
                      <a:cubicBezTo>
                        <a:pt x="305" y="72"/>
                        <a:pt x="179" y="126"/>
                        <a:pt x="18" y="180"/>
                      </a:cubicBezTo>
                      <a:lnTo>
                        <a:pt x="18" y="538"/>
                      </a:lnTo>
                      <a:cubicBezTo>
                        <a:pt x="161" y="466"/>
                        <a:pt x="305" y="394"/>
                        <a:pt x="430" y="359"/>
                      </a:cubicBezTo>
                      <a:cubicBezTo>
                        <a:pt x="555" y="323"/>
                        <a:pt x="680" y="305"/>
                        <a:pt x="788" y="305"/>
                      </a:cubicBezTo>
                      <a:cubicBezTo>
                        <a:pt x="949" y="305"/>
                        <a:pt x="1074" y="341"/>
                        <a:pt x="1182" y="430"/>
                      </a:cubicBezTo>
                      <a:cubicBezTo>
                        <a:pt x="1271" y="520"/>
                        <a:pt x="1325" y="645"/>
                        <a:pt x="1325" y="788"/>
                      </a:cubicBezTo>
                      <a:cubicBezTo>
                        <a:pt x="1325" y="878"/>
                        <a:pt x="1307" y="967"/>
                        <a:pt x="1253" y="1057"/>
                      </a:cubicBezTo>
                      <a:cubicBezTo>
                        <a:pt x="1217" y="1146"/>
                        <a:pt x="1128" y="1253"/>
                        <a:pt x="1020" y="1379"/>
                      </a:cubicBezTo>
                      <a:cubicBezTo>
                        <a:pt x="949" y="1450"/>
                        <a:pt x="806" y="1611"/>
                        <a:pt x="573" y="1844"/>
                      </a:cubicBezTo>
                      <a:cubicBezTo>
                        <a:pt x="340" y="2077"/>
                        <a:pt x="144" y="2273"/>
                        <a:pt x="0" y="2417"/>
                      </a:cubicBezTo>
                      <a:lnTo>
                        <a:pt x="0" y="2721"/>
                      </a:lnTo>
                      <a:lnTo>
                        <a:pt x="1700" y="2721"/>
                      </a:lnTo>
                      <a:lnTo>
                        <a:pt x="1700" y="2417"/>
                      </a:lnTo>
                      <a:lnTo>
                        <a:pt x="448" y="2417"/>
                      </a:lnTo>
                      <a:cubicBezTo>
                        <a:pt x="734" y="2112"/>
                        <a:pt x="967" y="1880"/>
                        <a:pt x="1128" y="1719"/>
                      </a:cubicBezTo>
                      <a:cubicBezTo>
                        <a:pt x="1271" y="1558"/>
                        <a:pt x="1378" y="1450"/>
                        <a:pt x="1396" y="1414"/>
                      </a:cubicBezTo>
                      <a:cubicBezTo>
                        <a:pt x="1522" y="1289"/>
                        <a:pt x="1593" y="1182"/>
                        <a:pt x="1629" y="1074"/>
                      </a:cubicBezTo>
                      <a:cubicBezTo>
                        <a:pt x="1665" y="985"/>
                        <a:pt x="1683" y="878"/>
                        <a:pt x="1683" y="770"/>
                      </a:cubicBezTo>
                      <a:cubicBezTo>
                        <a:pt x="1683" y="538"/>
                        <a:pt x="1611" y="341"/>
                        <a:pt x="1450" y="215"/>
                      </a:cubicBezTo>
                      <a:cubicBezTo>
                        <a:pt x="1271" y="72"/>
                        <a:pt x="1056" y="1"/>
                        <a:pt x="788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4" name="Google Shape;954;p15"/>
                <p:cNvSpPr/>
                <p:nvPr/>
              </p:nvSpPr>
              <p:spPr>
                <a:xfrm>
                  <a:off x="6401200" y="3114725"/>
                  <a:ext cx="45675" cy="6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7" h="2775" extrusionOk="0">
                      <a:moveTo>
                        <a:pt x="913" y="287"/>
                      </a:moveTo>
                      <a:cubicBezTo>
                        <a:pt x="1075" y="287"/>
                        <a:pt x="1200" y="323"/>
                        <a:pt x="1271" y="394"/>
                      </a:cubicBezTo>
                      <a:cubicBezTo>
                        <a:pt x="1361" y="484"/>
                        <a:pt x="1415" y="591"/>
                        <a:pt x="1415" y="734"/>
                      </a:cubicBezTo>
                      <a:cubicBezTo>
                        <a:pt x="1415" y="860"/>
                        <a:pt x="1361" y="967"/>
                        <a:pt x="1271" y="1057"/>
                      </a:cubicBezTo>
                      <a:cubicBezTo>
                        <a:pt x="1200" y="1128"/>
                        <a:pt x="1075" y="1164"/>
                        <a:pt x="913" y="1164"/>
                      </a:cubicBezTo>
                      <a:cubicBezTo>
                        <a:pt x="752" y="1164"/>
                        <a:pt x="645" y="1128"/>
                        <a:pt x="556" y="1057"/>
                      </a:cubicBezTo>
                      <a:cubicBezTo>
                        <a:pt x="466" y="967"/>
                        <a:pt x="430" y="860"/>
                        <a:pt x="430" y="734"/>
                      </a:cubicBezTo>
                      <a:cubicBezTo>
                        <a:pt x="430" y="591"/>
                        <a:pt x="466" y="484"/>
                        <a:pt x="556" y="394"/>
                      </a:cubicBezTo>
                      <a:cubicBezTo>
                        <a:pt x="645" y="323"/>
                        <a:pt x="752" y="287"/>
                        <a:pt x="913" y="287"/>
                      </a:cubicBezTo>
                      <a:close/>
                      <a:moveTo>
                        <a:pt x="913" y="1450"/>
                      </a:moveTo>
                      <a:cubicBezTo>
                        <a:pt x="1092" y="1450"/>
                        <a:pt x="1218" y="1504"/>
                        <a:pt x="1325" y="1593"/>
                      </a:cubicBezTo>
                      <a:cubicBezTo>
                        <a:pt x="1415" y="1683"/>
                        <a:pt x="1468" y="1808"/>
                        <a:pt x="1468" y="1969"/>
                      </a:cubicBezTo>
                      <a:cubicBezTo>
                        <a:pt x="1468" y="2130"/>
                        <a:pt x="1415" y="2256"/>
                        <a:pt x="1325" y="2345"/>
                      </a:cubicBezTo>
                      <a:cubicBezTo>
                        <a:pt x="1218" y="2434"/>
                        <a:pt x="1092" y="2488"/>
                        <a:pt x="913" y="2488"/>
                      </a:cubicBezTo>
                      <a:cubicBezTo>
                        <a:pt x="752" y="2488"/>
                        <a:pt x="609" y="2434"/>
                        <a:pt x="502" y="2345"/>
                      </a:cubicBezTo>
                      <a:cubicBezTo>
                        <a:pt x="412" y="2256"/>
                        <a:pt x="359" y="2130"/>
                        <a:pt x="359" y="1969"/>
                      </a:cubicBezTo>
                      <a:cubicBezTo>
                        <a:pt x="359" y="1808"/>
                        <a:pt x="412" y="1683"/>
                        <a:pt x="502" y="1593"/>
                      </a:cubicBezTo>
                      <a:cubicBezTo>
                        <a:pt x="609" y="1504"/>
                        <a:pt x="752" y="1450"/>
                        <a:pt x="913" y="1450"/>
                      </a:cubicBezTo>
                      <a:close/>
                      <a:moveTo>
                        <a:pt x="913" y="1"/>
                      </a:moveTo>
                      <a:cubicBezTo>
                        <a:pt x="645" y="1"/>
                        <a:pt x="448" y="54"/>
                        <a:pt x="287" y="180"/>
                      </a:cubicBezTo>
                      <a:cubicBezTo>
                        <a:pt x="144" y="305"/>
                        <a:pt x="54" y="484"/>
                        <a:pt x="54" y="699"/>
                      </a:cubicBezTo>
                      <a:cubicBezTo>
                        <a:pt x="54" y="842"/>
                        <a:pt x="108" y="967"/>
                        <a:pt x="198" y="1074"/>
                      </a:cubicBezTo>
                      <a:cubicBezTo>
                        <a:pt x="287" y="1182"/>
                        <a:pt x="394" y="1253"/>
                        <a:pt x="556" y="1289"/>
                      </a:cubicBezTo>
                      <a:cubicBezTo>
                        <a:pt x="377" y="1343"/>
                        <a:pt x="251" y="1414"/>
                        <a:pt x="144" y="1540"/>
                      </a:cubicBezTo>
                      <a:cubicBezTo>
                        <a:pt x="54" y="1647"/>
                        <a:pt x="1" y="1790"/>
                        <a:pt x="1" y="1969"/>
                      </a:cubicBezTo>
                      <a:cubicBezTo>
                        <a:pt x="1" y="2220"/>
                        <a:pt x="72" y="2434"/>
                        <a:pt x="233" y="2560"/>
                      </a:cubicBezTo>
                      <a:cubicBezTo>
                        <a:pt x="394" y="2703"/>
                        <a:pt x="627" y="2774"/>
                        <a:pt x="913" y="2774"/>
                      </a:cubicBezTo>
                      <a:cubicBezTo>
                        <a:pt x="1218" y="2774"/>
                        <a:pt x="1432" y="2703"/>
                        <a:pt x="1593" y="2560"/>
                      </a:cubicBezTo>
                      <a:cubicBezTo>
                        <a:pt x="1755" y="2434"/>
                        <a:pt x="1826" y="2220"/>
                        <a:pt x="1826" y="1969"/>
                      </a:cubicBezTo>
                      <a:cubicBezTo>
                        <a:pt x="1826" y="1790"/>
                        <a:pt x="1790" y="1647"/>
                        <a:pt x="1683" y="1540"/>
                      </a:cubicBezTo>
                      <a:cubicBezTo>
                        <a:pt x="1593" y="1414"/>
                        <a:pt x="1450" y="1343"/>
                        <a:pt x="1271" y="1289"/>
                      </a:cubicBezTo>
                      <a:cubicBezTo>
                        <a:pt x="1432" y="1253"/>
                        <a:pt x="1558" y="1182"/>
                        <a:pt x="1647" y="1074"/>
                      </a:cubicBezTo>
                      <a:cubicBezTo>
                        <a:pt x="1719" y="967"/>
                        <a:pt x="1772" y="842"/>
                        <a:pt x="1772" y="699"/>
                      </a:cubicBezTo>
                      <a:cubicBezTo>
                        <a:pt x="1772" y="484"/>
                        <a:pt x="1701" y="305"/>
                        <a:pt x="1540" y="180"/>
                      </a:cubicBezTo>
                      <a:cubicBezTo>
                        <a:pt x="1397" y="54"/>
                        <a:pt x="1182" y="1"/>
                        <a:pt x="913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5" name="Google Shape;955;p15"/>
                <p:cNvSpPr/>
                <p:nvPr/>
              </p:nvSpPr>
              <p:spPr>
                <a:xfrm>
                  <a:off x="6319775" y="3223000"/>
                  <a:ext cx="51925" cy="6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7" h="2631" extrusionOk="0">
                      <a:moveTo>
                        <a:pt x="1" y="0"/>
                      </a:moveTo>
                      <a:lnTo>
                        <a:pt x="1" y="448"/>
                      </a:lnTo>
                      <a:lnTo>
                        <a:pt x="770" y="448"/>
                      </a:lnTo>
                      <a:lnTo>
                        <a:pt x="770" y="2631"/>
                      </a:lnTo>
                      <a:lnTo>
                        <a:pt x="1307" y="2631"/>
                      </a:lnTo>
                      <a:lnTo>
                        <a:pt x="1307" y="448"/>
                      </a:lnTo>
                      <a:lnTo>
                        <a:pt x="2077" y="448"/>
                      </a:lnTo>
                      <a:lnTo>
                        <a:pt x="2077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6" name="Google Shape;956;p15"/>
                <p:cNvSpPr/>
                <p:nvPr/>
              </p:nvSpPr>
              <p:spPr>
                <a:xfrm>
                  <a:off x="6375250" y="3240000"/>
                  <a:ext cx="44775" cy="4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1" h="1987" extrusionOk="0">
                      <a:moveTo>
                        <a:pt x="914" y="394"/>
                      </a:moveTo>
                      <a:cubicBezTo>
                        <a:pt x="1003" y="394"/>
                        <a:pt x="1092" y="430"/>
                        <a:pt x="1164" y="501"/>
                      </a:cubicBezTo>
                      <a:cubicBezTo>
                        <a:pt x="1236" y="573"/>
                        <a:pt x="1271" y="680"/>
                        <a:pt x="1289" y="824"/>
                      </a:cubicBezTo>
                      <a:lnTo>
                        <a:pt x="538" y="824"/>
                      </a:lnTo>
                      <a:cubicBezTo>
                        <a:pt x="538" y="698"/>
                        <a:pt x="556" y="591"/>
                        <a:pt x="627" y="501"/>
                      </a:cubicBezTo>
                      <a:cubicBezTo>
                        <a:pt x="699" y="430"/>
                        <a:pt x="806" y="394"/>
                        <a:pt x="914" y="394"/>
                      </a:cubicBezTo>
                      <a:close/>
                      <a:moveTo>
                        <a:pt x="878" y="0"/>
                      </a:moveTo>
                      <a:cubicBezTo>
                        <a:pt x="627" y="0"/>
                        <a:pt x="412" y="90"/>
                        <a:pt x="251" y="269"/>
                      </a:cubicBezTo>
                      <a:cubicBezTo>
                        <a:pt x="90" y="448"/>
                        <a:pt x="1" y="698"/>
                        <a:pt x="1" y="1002"/>
                      </a:cubicBezTo>
                      <a:cubicBezTo>
                        <a:pt x="1" y="1271"/>
                        <a:pt x="72" y="1486"/>
                        <a:pt x="198" y="1665"/>
                      </a:cubicBezTo>
                      <a:cubicBezTo>
                        <a:pt x="359" y="1879"/>
                        <a:pt x="591" y="1987"/>
                        <a:pt x="931" y="1987"/>
                      </a:cubicBezTo>
                      <a:cubicBezTo>
                        <a:pt x="1128" y="1987"/>
                        <a:pt x="1307" y="1933"/>
                        <a:pt x="1450" y="1844"/>
                      </a:cubicBezTo>
                      <a:cubicBezTo>
                        <a:pt x="1594" y="1754"/>
                        <a:pt x="1683" y="1611"/>
                        <a:pt x="1755" y="1432"/>
                      </a:cubicBezTo>
                      <a:lnTo>
                        <a:pt x="1254" y="1343"/>
                      </a:lnTo>
                      <a:cubicBezTo>
                        <a:pt x="1218" y="1432"/>
                        <a:pt x="1182" y="1504"/>
                        <a:pt x="1128" y="1539"/>
                      </a:cubicBezTo>
                      <a:cubicBezTo>
                        <a:pt x="1075" y="1593"/>
                        <a:pt x="1003" y="1611"/>
                        <a:pt x="931" y="1611"/>
                      </a:cubicBezTo>
                      <a:cubicBezTo>
                        <a:pt x="824" y="1611"/>
                        <a:pt x="717" y="1575"/>
                        <a:pt x="645" y="1486"/>
                      </a:cubicBezTo>
                      <a:cubicBezTo>
                        <a:pt x="574" y="1396"/>
                        <a:pt x="520" y="1289"/>
                        <a:pt x="520" y="1146"/>
                      </a:cubicBezTo>
                      <a:lnTo>
                        <a:pt x="1773" y="1146"/>
                      </a:lnTo>
                      <a:cubicBezTo>
                        <a:pt x="1790" y="752"/>
                        <a:pt x="1719" y="466"/>
                        <a:pt x="1540" y="287"/>
                      </a:cubicBezTo>
                      <a:cubicBezTo>
                        <a:pt x="1379" y="90"/>
                        <a:pt x="1164" y="0"/>
                        <a:pt x="878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7" name="Google Shape;957;p15"/>
                <p:cNvSpPr/>
                <p:nvPr/>
              </p:nvSpPr>
              <p:spPr>
                <a:xfrm>
                  <a:off x="6272350" y="3320075"/>
                  <a:ext cx="18825" cy="3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" h="1558" extrusionOk="0">
                      <a:moveTo>
                        <a:pt x="144" y="1"/>
                      </a:moveTo>
                      <a:lnTo>
                        <a:pt x="144" y="341"/>
                      </a:lnTo>
                      <a:lnTo>
                        <a:pt x="1" y="341"/>
                      </a:lnTo>
                      <a:lnTo>
                        <a:pt x="1" y="502"/>
                      </a:lnTo>
                      <a:lnTo>
                        <a:pt x="144" y="502"/>
                      </a:lnTo>
                      <a:lnTo>
                        <a:pt x="144" y="1146"/>
                      </a:lnTo>
                      <a:cubicBezTo>
                        <a:pt x="144" y="1307"/>
                        <a:pt x="180" y="1414"/>
                        <a:pt x="234" y="1468"/>
                      </a:cubicBezTo>
                      <a:cubicBezTo>
                        <a:pt x="287" y="1522"/>
                        <a:pt x="395" y="1557"/>
                        <a:pt x="556" y="1557"/>
                      </a:cubicBezTo>
                      <a:lnTo>
                        <a:pt x="753" y="1557"/>
                      </a:lnTo>
                      <a:lnTo>
                        <a:pt x="753" y="1379"/>
                      </a:lnTo>
                      <a:lnTo>
                        <a:pt x="556" y="1379"/>
                      </a:lnTo>
                      <a:cubicBezTo>
                        <a:pt x="466" y="1379"/>
                        <a:pt x="413" y="1379"/>
                        <a:pt x="395" y="1343"/>
                      </a:cubicBezTo>
                      <a:cubicBezTo>
                        <a:pt x="359" y="1307"/>
                        <a:pt x="341" y="1253"/>
                        <a:pt x="341" y="1146"/>
                      </a:cubicBezTo>
                      <a:lnTo>
                        <a:pt x="341" y="502"/>
                      </a:lnTo>
                      <a:lnTo>
                        <a:pt x="753" y="502"/>
                      </a:lnTo>
                      <a:lnTo>
                        <a:pt x="753" y="341"/>
                      </a:lnTo>
                      <a:lnTo>
                        <a:pt x="341" y="341"/>
                      </a:lnTo>
                      <a:lnTo>
                        <a:pt x="341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8" name="Google Shape;958;p15"/>
                <p:cNvSpPr/>
                <p:nvPr/>
              </p:nvSpPr>
              <p:spPr>
                <a:xfrm>
                  <a:off x="6288025" y="3328125"/>
                  <a:ext cx="27750" cy="3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" h="1254" extrusionOk="0">
                      <a:moveTo>
                        <a:pt x="591" y="162"/>
                      </a:moveTo>
                      <a:cubicBezTo>
                        <a:pt x="698" y="162"/>
                        <a:pt x="770" y="198"/>
                        <a:pt x="824" y="269"/>
                      </a:cubicBezTo>
                      <a:cubicBezTo>
                        <a:pt x="895" y="323"/>
                        <a:pt x="913" y="412"/>
                        <a:pt x="913" y="520"/>
                      </a:cubicBezTo>
                      <a:lnTo>
                        <a:pt x="215" y="520"/>
                      </a:lnTo>
                      <a:cubicBezTo>
                        <a:pt x="233" y="412"/>
                        <a:pt x="269" y="323"/>
                        <a:pt x="340" y="251"/>
                      </a:cubicBezTo>
                      <a:cubicBezTo>
                        <a:pt x="394" y="198"/>
                        <a:pt x="483" y="162"/>
                        <a:pt x="591" y="162"/>
                      </a:cubicBezTo>
                      <a:close/>
                      <a:moveTo>
                        <a:pt x="591" y="1"/>
                      </a:moveTo>
                      <a:cubicBezTo>
                        <a:pt x="412" y="1"/>
                        <a:pt x="269" y="54"/>
                        <a:pt x="161" y="180"/>
                      </a:cubicBezTo>
                      <a:cubicBezTo>
                        <a:pt x="54" y="287"/>
                        <a:pt x="0" y="448"/>
                        <a:pt x="0" y="645"/>
                      </a:cubicBezTo>
                      <a:cubicBezTo>
                        <a:pt x="0" y="824"/>
                        <a:pt x="54" y="985"/>
                        <a:pt x="179" y="1092"/>
                      </a:cubicBezTo>
                      <a:cubicBezTo>
                        <a:pt x="287" y="1200"/>
                        <a:pt x="430" y="1253"/>
                        <a:pt x="627" y="1253"/>
                      </a:cubicBezTo>
                      <a:cubicBezTo>
                        <a:pt x="698" y="1253"/>
                        <a:pt x="788" y="1253"/>
                        <a:pt x="859" y="1235"/>
                      </a:cubicBezTo>
                      <a:cubicBezTo>
                        <a:pt x="931" y="1218"/>
                        <a:pt x="1002" y="1200"/>
                        <a:pt x="1074" y="1164"/>
                      </a:cubicBezTo>
                      <a:lnTo>
                        <a:pt x="1074" y="985"/>
                      </a:lnTo>
                      <a:cubicBezTo>
                        <a:pt x="1002" y="1021"/>
                        <a:pt x="931" y="1039"/>
                        <a:pt x="859" y="1057"/>
                      </a:cubicBezTo>
                      <a:cubicBezTo>
                        <a:pt x="788" y="1074"/>
                        <a:pt x="716" y="1092"/>
                        <a:pt x="645" y="1092"/>
                      </a:cubicBezTo>
                      <a:cubicBezTo>
                        <a:pt x="501" y="1092"/>
                        <a:pt x="412" y="1057"/>
                        <a:pt x="340" y="985"/>
                      </a:cubicBezTo>
                      <a:cubicBezTo>
                        <a:pt x="269" y="913"/>
                        <a:pt x="215" y="806"/>
                        <a:pt x="215" y="681"/>
                      </a:cubicBezTo>
                      <a:lnTo>
                        <a:pt x="1110" y="681"/>
                      </a:lnTo>
                      <a:lnTo>
                        <a:pt x="1110" y="573"/>
                      </a:lnTo>
                      <a:cubicBezTo>
                        <a:pt x="1110" y="394"/>
                        <a:pt x="1074" y="251"/>
                        <a:pt x="985" y="162"/>
                      </a:cubicBezTo>
                      <a:cubicBezTo>
                        <a:pt x="877" y="54"/>
                        <a:pt x="752" y="1"/>
                        <a:pt x="591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9" name="Google Shape;959;p15"/>
                <p:cNvSpPr/>
                <p:nvPr/>
              </p:nvSpPr>
              <p:spPr>
                <a:xfrm>
                  <a:off x="6319775" y="3316950"/>
                  <a:ext cx="4950" cy="4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" h="1683" extrusionOk="0">
                      <a:moveTo>
                        <a:pt x="1" y="0"/>
                      </a:moveTo>
                      <a:lnTo>
                        <a:pt x="1" y="1682"/>
                      </a:lnTo>
                      <a:lnTo>
                        <a:pt x="198" y="1682"/>
                      </a:lnTo>
                      <a:lnTo>
                        <a:pt x="198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0" name="Google Shape;960;p15"/>
                <p:cNvSpPr/>
                <p:nvPr/>
              </p:nvSpPr>
              <p:spPr>
                <a:xfrm>
                  <a:off x="6330975" y="3316950"/>
                  <a:ext cx="4950" cy="4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" h="1683" extrusionOk="0">
                      <a:moveTo>
                        <a:pt x="0" y="0"/>
                      </a:moveTo>
                      <a:lnTo>
                        <a:pt x="0" y="1682"/>
                      </a:lnTo>
                      <a:lnTo>
                        <a:pt x="197" y="1682"/>
                      </a:lnTo>
                      <a:lnTo>
                        <a:pt x="197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1" name="Google Shape;961;p15"/>
                <p:cNvSpPr/>
                <p:nvPr/>
              </p:nvSpPr>
              <p:spPr>
                <a:xfrm>
                  <a:off x="6341250" y="3328575"/>
                  <a:ext cx="25075" cy="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" h="1236" extrusionOk="0">
                      <a:moveTo>
                        <a:pt x="1" y="1"/>
                      </a:moveTo>
                      <a:lnTo>
                        <a:pt x="1" y="734"/>
                      </a:lnTo>
                      <a:cubicBezTo>
                        <a:pt x="1" y="895"/>
                        <a:pt x="37" y="1021"/>
                        <a:pt x="108" y="1110"/>
                      </a:cubicBezTo>
                      <a:cubicBezTo>
                        <a:pt x="180" y="1200"/>
                        <a:pt x="287" y="1235"/>
                        <a:pt x="430" y="1235"/>
                      </a:cubicBezTo>
                      <a:cubicBezTo>
                        <a:pt x="520" y="1235"/>
                        <a:pt x="591" y="1217"/>
                        <a:pt x="645" y="1182"/>
                      </a:cubicBezTo>
                      <a:cubicBezTo>
                        <a:pt x="717" y="1146"/>
                        <a:pt x="770" y="1092"/>
                        <a:pt x="806" y="1021"/>
                      </a:cubicBezTo>
                      <a:lnTo>
                        <a:pt x="806" y="1217"/>
                      </a:lnTo>
                      <a:lnTo>
                        <a:pt x="1003" y="1217"/>
                      </a:lnTo>
                      <a:lnTo>
                        <a:pt x="1003" y="1"/>
                      </a:lnTo>
                      <a:lnTo>
                        <a:pt x="806" y="1"/>
                      </a:lnTo>
                      <a:lnTo>
                        <a:pt x="806" y="681"/>
                      </a:lnTo>
                      <a:cubicBezTo>
                        <a:pt x="806" y="806"/>
                        <a:pt x="788" y="895"/>
                        <a:pt x="717" y="967"/>
                      </a:cubicBezTo>
                      <a:cubicBezTo>
                        <a:pt x="663" y="1039"/>
                        <a:pt x="573" y="1074"/>
                        <a:pt x="466" y="1074"/>
                      </a:cubicBezTo>
                      <a:cubicBezTo>
                        <a:pt x="377" y="1074"/>
                        <a:pt x="323" y="1039"/>
                        <a:pt x="269" y="985"/>
                      </a:cubicBezTo>
                      <a:cubicBezTo>
                        <a:pt x="233" y="931"/>
                        <a:pt x="198" y="842"/>
                        <a:pt x="198" y="734"/>
                      </a:cubicBezTo>
                      <a:lnTo>
                        <a:pt x="198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2" name="Google Shape;962;p15"/>
                <p:cNvSpPr/>
                <p:nvPr/>
              </p:nvSpPr>
              <p:spPr>
                <a:xfrm>
                  <a:off x="6371675" y="3328125"/>
                  <a:ext cx="17925" cy="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" h="1236" extrusionOk="0">
                      <a:moveTo>
                        <a:pt x="609" y="1"/>
                      </a:moveTo>
                      <a:cubicBezTo>
                        <a:pt x="520" y="1"/>
                        <a:pt x="430" y="19"/>
                        <a:pt x="377" y="54"/>
                      </a:cubicBezTo>
                      <a:cubicBezTo>
                        <a:pt x="305" y="90"/>
                        <a:pt x="251" y="144"/>
                        <a:pt x="215" y="215"/>
                      </a:cubicBezTo>
                      <a:lnTo>
                        <a:pt x="215" y="19"/>
                      </a:lnTo>
                      <a:lnTo>
                        <a:pt x="1" y="19"/>
                      </a:lnTo>
                      <a:lnTo>
                        <a:pt x="1" y="1235"/>
                      </a:lnTo>
                      <a:lnTo>
                        <a:pt x="215" y="1235"/>
                      </a:lnTo>
                      <a:lnTo>
                        <a:pt x="215" y="591"/>
                      </a:lnTo>
                      <a:cubicBezTo>
                        <a:pt x="215" y="466"/>
                        <a:pt x="233" y="359"/>
                        <a:pt x="287" y="287"/>
                      </a:cubicBezTo>
                      <a:cubicBezTo>
                        <a:pt x="359" y="215"/>
                        <a:pt x="448" y="180"/>
                        <a:pt x="555" y="180"/>
                      </a:cubicBezTo>
                      <a:lnTo>
                        <a:pt x="645" y="180"/>
                      </a:lnTo>
                      <a:cubicBezTo>
                        <a:pt x="663" y="198"/>
                        <a:pt x="681" y="198"/>
                        <a:pt x="717" y="215"/>
                      </a:cubicBezTo>
                      <a:lnTo>
                        <a:pt x="717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3" name="Google Shape;963;p15"/>
                <p:cNvSpPr/>
                <p:nvPr/>
              </p:nvSpPr>
              <p:spPr>
                <a:xfrm>
                  <a:off x="6389125" y="3316950"/>
                  <a:ext cx="4950" cy="4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" h="1683" extrusionOk="0">
                      <a:moveTo>
                        <a:pt x="1" y="0"/>
                      </a:moveTo>
                      <a:lnTo>
                        <a:pt x="1" y="251"/>
                      </a:lnTo>
                      <a:lnTo>
                        <a:pt x="197" y="251"/>
                      </a:lnTo>
                      <a:lnTo>
                        <a:pt x="197" y="0"/>
                      </a:lnTo>
                      <a:close/>
                      <a:moveTo>
                        <a:pt x="1" y="466"/>
                      </a:moveTo>
                      <a:lnTo>
                        <a:pt x="1" y="1682"/>
                      </a:lnTo>
                      <a:lnTo>
                        <a:pt x="197" y="1682"/>
                      </a:lnTo>
                      <a:lnTo>
                        <a:pt x="197" y="466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4" name="Google Shape;964;p15"/>
                <p:cNvSpPr/>
                <p:nvPr/>
              </p:nvSpPr>
              <p:spPr>
                <a:xfrm>
                  <a:off x="6399875" y="3328575"/>
                  <a:ext cx="25075" cy="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" h="1236" extrusionOk="0">
                      <a:moveTo>
                        <a:pt x="0" y="1"/>
                      </a:moveTo>
                      <a:lnTo>
                        <a:pt x="0" y="734"/>
                      </a:lnTo>
                      <a:cubicBezTo>
                        <a:pt x="0" y="895"/>
                        <a:pt x="36" y="1021"/>
                        <a:pt x="107" y="1110"/>
                      </a:cubicBezTo>
                      <a:cubicBezTo>
                        <a:pt x="179" y="1200"/>
                        <a:pt x="286" y="1235"/>
                        <a:pt x="412" y="1235"/>
                      </a:cubicBezTo>
                      <a:cubicBezTo>
                        <a:pt x="501" y="1235"/>
                        <a:pt x="573" y="1217"/>
                        <a:pt x="644" y="1182"/>
                      </a:cubicBezTo>
                      <a:cubicBezTo>
                        <a:pt x="698" y="1146"/>
                        <a:pt x="752" y="1092"/>
                        <a:pt x="805" y="1021"/>
                      </a:cubicBezTo>
                      <a:lnTo>
                        <a:pt x="805" y="1217"/>
                      </a:lnTo>
                      <a:lnTo>
                        <a:pt x="1002" y="1217"/>
                      </a:lnTo>
                      <a:lnTo>
                        <a:pt x="1002" y="1"/>
                      </a:lnTo>
                      <a:lnTo>
                        <a:pt x="805" y="1"/>
                      </a:lnTo>
                      <a:lnTo>
                        <a:pt x="805" y="681"/>
                      </a:lnTo>
                      <a:cubicBezTo>
                        <a:pt x="805" y="806"/>
                        <a:pt x="770" y="895"/>
                        <a:pt x="716" y="967"/>
                      </a:cubicBezTo>
                      <a:cubicBezTo>
                        <a:pt x="644" y="1039"/>
                        <a:pt x="573" y="1074"/>
                        <a:pt x="465" y="1074"/>
                      </a:cubicBezTo>
                      <a:cubicBezTo>
                        <a:pt x="376" y="1074"/>
                        <a:pt x="304" y="1039"/>
                        <a:pt x="269" y="985"/>
                      </a:cubicBezTo>
                      <a:cubicBezTo>
                        <a:pt x="215" y="931"/>
                        <a:pt x="197" y="842"/>
                        <a:pt x="197" y="734"/>
                      </a:cubicBezTo>
                      <a:lnTo>
                        <a:pt x="197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5" name="Google Shape;965;p15"/>
                <p:cNvSpPr/>
                <p:nvPr/>
              </p:nvSpPr>
              <p:spPr>
                <a:xfrm>
                  <a:off x="6429400" y="3328125"/>
                  <a:ext cx="43850" cy="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4" h="1236" extrusionOk="0">
                      <a:moveTo>
                        <a:pt x="591" y="1"/>
                      </a:moveTo>
                      <a:cubicBezTo>
                        <a:pt x="501" y="1"/>
                        <a:pt x="430" y="19"/>
                        <a:pt x="358" y="54"/>
                      </a:cubicBezTo>
                      <a:cubicBezTo>
                        <a:pt x="304" y="90"/>
                        <a:pt x="251" y="144"/>
                        <a:pt x="197" y="215"/>
                      </a:cubicBezTo>
                      <a:lnTo>
                        <a:pt x="197" y="19"/>
                      </a:lnTo>
                      <a:lnTo>
                        <a:pt x="0" y="19"/>
                      </a:lnTo>
                      <a:lnTo>
                        <a:pt x="0" y="1235"/>
                      </a:lnTo>
                      <a:lnTo>
                        <a:pt x="197" y="1235"/>
                      </a:lnTo>
                      <a:lnTo>
                        <a:pt x="197" y="555"/>
                      </a:lnTo>
                      <a:cubicBezTo>
                        <a:pt x="197" y="430"/>
                        <a:pt x="233" y="341"/>
                        <a:pt x="287" y="269"/>
                      </a:cubicBezTo>
                      <a:cubicBezTo>
                        <a:pt x="358" y="198"/>
                        <a:pt x="430" y="162"/>
                        <a:pt x="537" y="162"/>
                      </a:cubicBezTo>
                      <a:cubicBezTo>
                        <a:pt x="627" y="162"/>
                        <a:pt x="680" y="198"/>
                        <a:pt x="716" y="251"/>
                      </a:cubicBezTo>
                      <a:cubicBezTo>
                        <a:pt x="770" y="305"/>
                        <a:pt x="788" y="394"/>
                        <a:pt x="788" y="502"/>
                      </a:cubicBezTo>
                      <a:lnTo>
                        <a:pt x="788" y="1235"/>
                      </a:lnTo>
                      <a:lnTo>
                        <a:pt x="984" y="1235"/>
                      </a:lnTo>
                      <a:lnTo>
                        <a:pt x="984" y="555"/>
                      </a:lnTo>
                      <a:cubicBezTo>
                        <a:pt x="984" y="430"/>
                        <a:pt x="1020" y="341"/>
                        <a:pt x="1074" y="269"/>
                      </a:cubicBezTo>
                      <a:cubicBezTo>
                        <a:pt x="1128" y="198"/>
                        <a:pt x="1217" y="162"/>
                        <a:pt x="1307" y="162"/>
                      </a:cubicBezTo>
                      <a:cubicBezTo>
                        <a:pt x="1396" y="162"/>
                        <a:pt x="1450" y="198"/>
                        <a:pt x="1503" y="251"/>
                      </a:cubicBezTo>
                      <a:cubicBezTo>
                        <a:pt x="1539" y="305"/>
                        <a:pt x="1557" y="394"/>
                        <a:pt x="1557" y="502"/>
                      </a:cubicBezTo>
                      <a:lnTo>
                        <a:pt x="1557" y="1235"/>
                      </a:lnTo>
                      <a:lnTo>
                        <a:pt x="1754" y="1235"/>
                      </a:lnTo>
                      <a:lnTo>
                        <a:pt x="1754" y="502"/>
                      </a:lnTo>
                      <a:cubicBezTo>
                        <a:pt x="1754" y="341"/>
                        <a:pt x="1718" y="215"/>
                        <a:pt x="1664" y="126"/>
                      </a:cubicBezTo>
                      <a:cubicBezTo>
                        <a:pt x="1593" y="37"/>
                        <a:pt x="1485" y="1"/>
                        <a:pt x="1360" y="1"/>
                      </a:cubicBezTo>
                      <a:cubicBezTo>
                        <a:pt x="1271" y="1"/>
                        <a:pt x="1199" y="19"/>
                        <a:pt x="1128" y="54"/>
                      </a:cubicBezTo>
                      <a:cubicBezTo>
                        <a:pt x="1056" y="108"/>
                        <a:pt x="1002" y="162"/>
                        <a:pt x="949" y="251"/>
                      </a:cubicBezTo>
                      <a:cubicBezTo>
                        <a:pt x="913" y="180"/>
                        <a:pt x="877" y="108"/>
                        <a:pt x="805" y="72"/>
                      </a:cubicBezTo>
                      <a:cubicBezTo>
                        <a:pt x="752" y="19"/>
                        <a:pt x="680" y="1"/>
                        <a:pt x="591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6" name="Google Shape;966;p15"/>
                <p:cNvSpPr/>
                <p:nvPr/>
              </p:nvSpPr>
              <p:spPr>
                <a:xfrm>
                  <a:off x="6327400" y="3388975"/>
                  <a:ext cx="43400" cy="6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6" h="2721" extrusionOk="0">
                      <a:moveTo>
                        <a:pt x="107" y="0"/>
                      </a:moveTo>
                      <a:lnTo>
                        <a:pt x="107" y="1343"/>
                      </a:lnTo>
                      <a:cubicBezTo>
                        <a:pt x="215" y="1307"/>
                        <a:pt x="304" y="1271"/>
                        <a:pt x="412" y="1253"/>
                      </a:cubicBezTo>
                      <a:cubicBezTo>
                        <a:pt x="501" y="1217"/>
                        <a:pt x="609" y="1217"/>
                        <a:pt x="698" y="1217"/>
                      </a:cubicBezTo>
                      <a:cubicBezTo>
                        <a:pt x="895" y="1217"/>
                        <a:pt x="1074" y="1271"/>
                        <a:pt x="1181" y="1378"/>
                      </a:cubicBezTo>
                      <a:cubicBezTo>
                        <a:pt x="1306" y="1486"/>
                        <a:pt x="1360" y="1629"/>
                        <a:pt x="1360" y="1826"/>
                      </a:cubicBezTo>
                      <a:cubicBezTo>
                        <a:pt x="1360" y="2005"/>
                        <a:pt x="1306" y="2148"/>
                        <a:pt x="1181" y="2255"/>
                      </a:cubicBezTo>
                      <a:cubicBezTo>
                        <a:pt x="1074" y="2363"/>
                        <a:pt x="895" y="2416"/>
                        <a:pt x="698" y="2416"/>
                      </a:cubicBezTo>
                      <a:cubicBezTo>
                        <a:pt x="573" y="2416"/>
                        <a:pt x="447" y="2416"/>
                        <a:pt x="340" y="2381"/>
                      </a:cubicBezTo>
                      <a:cubicBezTo>
                        <a:pt x="215" y="2345"/>
                        <a:pt x="107" y="2309"/>
                        <a:pt x="0" y="2255"/>
                      </a:cubicBezTo>
                      <a:lnTo>
                        <a:pt x="0" y="2613"/>
                      </a:lnTo>
                      <a:cubicBezTo>
                        <a:pt x="125" y="2649"/>
                        <a:pt x="251" y="2685"/>
                        <a:pt x="358" y="2703"/>
                      </a:cubicBezTo>
                      <a:cubicBezTo>
                        <a:pt x="483" y="2721"/>
                        <a:pt x="591" y="2721"/>
                        <a:pt x="698" y="2721"/>
                      </a:cubicBezTo>
                      <a:cubicBezTo>
                        <a:pt x="1038" y="2721"/>
                        <a:pt x="1289" y="2649"/>
                        <a:pt x="1468" y="2488"/>
                      </a:cubicBezTo>
                      <a:cubicBezTo>
                        <a:pt x="1646" y="2327"/>
                        <a:pt x="1736" y="2112"/>
                        <a:pt x="1736" y="1826"/>
                      </a:cubicBezTo>
                      <a:cubicBezTo>
                        <a:pt x="1736" y="1539"/>
                        <a:pt x="1646" y="1325"/>
                        <a:pt x="1468" y="1164"/>
                      </a:cubicBezTo>
                      <a:cubicBezTo>
                        <a:pt x="1289" y="985"/>
                        <a:pt x="1056" y="913"/>
                        <a:pt x="752" y="913"/>
                      </a:cubicBezTo>
                      <a:cubicBezTo>
                        <a:pt x="716" y="913"/>
                        <a:pt x="662" y="913"/>
                        <a:pt x="609" y="931"/>
                      </a:cubicBezTo>
                      <a:cubicBezTo>
                        <a:pt x="555" y="931"/>
                        <a:pt x="501" y="949"/>
                        <a:pt x="447" y="967"/>
                      </a:cubicBezTo>
                      <a:lnTo>
                        <a:pt x="447" y="305"/>
                      </a:lnTo>
                      <a:lnTo>
                        <a:pt x="1539" y="305"/>
                      </a:lnTo>
                      <a:lnTo>
                        <a:pt x="1539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7" name="Google Shape;967;p15"/>
                <p:cNvSpPr/>
                <p:nvPr/>
              </p:nvSpPr>
              <p:spPr>
                <a:xfrm>
                  <a:off x="6377050" y="3388075"/>
                  <a:ext cx="42525" cy="6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1" h="2721" extrusionOk="0">
                      <a:moveTo>
                        <a:pt x="770" y="1"/>
                      </a:moveTo>
                      <a:cubicBezTo>
                        <a:pt x="663" y="1"/>
                        <a:pt x="555" y="1"/>
                        <a:pt x="430" y="36"/>
                      </a:cubicBezTo>
                      <a:cubicBezTo>
                        <a:pt x="305" y="72"/>
                        <a:pt x="162" y="108"/>
                        <a:pt x="18" y="162"/>
                      </a:cubicBezTo>
                      <a:lnTo>
                        <a:pt x="18" y="538"/>
                      </a:lnTo>
                      <a:cubicBezTo>
                        <a:pt x="162" y="448"/>
                        <a:pt x="287" y="394"/>
                        <a:pt x="412" y="359"/>
                      </a:cubicBezTo>
                      <a:cubicBezTo>
                        <a:pt x="537" y="323"/>
                        <a:pt x="663" y="305"/>
                        <a:pt x="770" y="305"/>
                      </a:cubicBezTo>
                      <a:cubicBezTo>
                        <a:pt x="931" y="305"/>
                        <a:pt x="1074" y="341"/>
                        <a:pt x="1164" y="430"/>
                      </a:cubicBezTo>
                      <a:cubicBezTo>
                        <a:pt x="1271" y="520"/>
                        <a:pt x="1325" y="645"/>
                        <a:pt x="1325" y="770"/>
                      </a:cubicBezTo>
                      <a:cubicBezTo>
                        <a:pt x="1325" y="860"/>
                        <a:pt x="1289" y="949"/>
                        <a:pt x="1253" y="1039"/>
                      </a:cubicBezTo>
                      <a:cubicBezTo>
                        <a:pt x="1199" y="1128"/>
                        <a:pt x="1128" y="1235"/>
                        <a:pt x="1003" y="1379"/>
                      </a:cubicBezTo>
                      <a:cubicBezTo>
                        <a:pt x="949" y="1450"/>
                        <a:pt x="788" y="1593"/>
                        <a:pt x="555" y="1844"/>
                      </a:cubicBezTo>
                      <a:cubicBezTo>
                        <a:pt x="323" y="2077"/>
                        <a:pt x="144" y="2273"/>
                        <a:pt x="0" y="2417"/>
                      </a:cubicBezTo>
                      <a:lnTo>
                        <a:pt x="0" y="2721"/>
                      </a:lnTo>
                      <a:lnTo>
                        <a:pt x="1701" y="2721"/>
                      </a:lnTo>
                      <a:lnTo>
                        <a:pt x="1701" y="2417"/>
                      </a:lnTo>
                      <a:lnTo>
                        <a:pt x="430" y="2417"/>
                      </a:lnTo>
                      <a:cubicBezTo>
                        <a:pt x="716" y="2112"/>
                        <a:pt x="949" y="1880"/>
                        <a:pt x="1110" y="1719"/>
                      </a:cubicBezTo>
                      <a:cubicBezTo>
                        <a:pt x="1271" y="1558"/>
                        <a:pt x="1360" y="1450"/>
                        <a:pt x="1396" y="1414"/>
                      </a:cubicBezTo>
                      <a:cubicBezTo>
                        <a:pt x="1504" y="1289"/>
                        <a:pt x="1575" y="1164"/>
                        <a:pt x="1611" y="1074"/>
                      </a:cubicBezTo>
                      <a:cubicBezTo>
                        <a:pt x="1665" y="967"/>
                        <a:pt x="1683" y="860"/>
                        <a:pt x="1683" y="752"/>
                      </a:cubicBezTo>
                      <a:cubicBezTo>
                        <a:pt x="1683" y="520"/>
                        <a:pt x="1593" y="341"/>
                        <a:pt x="1432" y="198"/>
                      </a:cubicBezTo>
                      <a:cubicBezTo>
                        <a:pt x="1271" y="54"/>
                        <a:pt x="1056" y="1"/>
                        <a:pt x="770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8" name="Google Shape;968;p15"/>
                <p:cNvSpPr/>
                <p:nvPr/>
              </p:nvSpPr>
              <p:spPr>
                <a:xfrm>
                  <a:off x="6700050" y="3116075"/>
                  <a:ext cx="39850" cy="6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4" h="2667" extrusionOk="0">
                      <a:moveTo>
                        <a:pt x="645" y="0"/>
                      </a:moveTo>
                      <a:lnTo>
                        <a:pt x="1" y="126"/>
                      </a:lnTo>
                      <a:lnTo>
                        <a:pt x="1" y="448"/>
                      </a:lnTo>
                      <a:lnTo>
                        <a:pt x="645" y="323"/>
                      </a:lnTo>
                      <a:lnTo>
                        <a:pt x="645" y="2363"/>
                      </a:lnTo>
                      <a:lnTo>
                        <a:pt x="54" y="2363"/>
                      </a:lnTo>
                      <a:lnTo>
                        <a:pt x="54" y="2667"/>
                      </a:lnTo>
                      <a:lnTo>
                        <a:pt x="1593" y="2667"/>
                      </a:lnTo>
                      <a:lnTo>
                        <a:pt x="1593" y="2363"/>
                      </a:lnTo>
                      <a:lnTo>
                        <a:pt x="1003" y="2363"/>
                      </a:lnTo>
                      <a:lnTo>
                        <a:pt x="1003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9" name="Google Shape;969;p15"/>
                <p:cNvSpPr/>
                <p:nvPr/>
              </p:nvSpPr>
              <p:spPr>
                <a:xfrm>
                  <a:off x="6746575" y="3114725"/>
                  <a:ext cx="42525" cy="6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1" h="2721" extrusionOk="0">
                      <a:moveTo>
                        <a:pt x="770" y="1"/>
                      </a:moveTo>
                      <a:cubicBezTo>
                        <a:pt x="681" y="1"/>
                        <a:pt x="556" y="19"/>
                        <a:pt x="430" y="37"/>
                      </a:cubicBezTo>
                      <a:cubicBezTo>
                        <a:pt x="305" y="72"/>
                        <a:pt x="162" y="126"/>
                        <a:pt x="19" y="180"/>
                      </a:cubicBezTo>
                      <a:lnTo>
                        <a:pt x="19" y="538"/>
                      </a:lnTo>
                      <a:cubicBezTo>
                        <a:pt x="162" y="466"/>
                        <a:pt x="305" y="394"/>
                        <a:pt x="430" y="359"/>
                      </a:cubicBezTo>
                      <a:cubicBezTo>
                        <a:pt x="556" y="323"/>
                        <a:pt x="681" y="305"/>
                        <a:pt x="788" y="305"/>
                      </a:cubicBezTo>
                      <a:cubicBezTo>
                        <a:pt x="949" y="305"/>
                        <a:pt x="1075" y="341"/>
                        <a:pt x="1182" y="430"/>
                      </a:cubicBezTo>
                      <a:cubicBezTo>
                        <a:pt x="1271" y="520"/>
                        <a:pt x="1325" y="645"/>
                        <a:pt x="1325" y="788"/>
                      </a:cubicBezTo>
                      <a:cubicBezTo>
                        <a:pt x="1325" y="878"/>
                        <a:pt x="1307" y="967"/>
                        <a:pt x="1254" y="1057"/>
                      </a:cubicBezTo>
                      <a:cubicBezTo>
                        <a:pt x="1218" y="1146"/>
                        <a:pt x="1128" y="1253"/>
                        <a:pt x="1021" y="1379"/>
                      </a:cubicBezTo>
                      <a:cubicBezTo>
                        <a:pt x="949" y="1450"/>
                        <a:pt x="806" y="1611"/>
                        <a:pt x="574" y="1844"/>
                      </a:cubicBezTo>
                      <a:cubicBezTo>
                        <a:pt x="323" y="2077"/>
                        <a:pt x="144" y="2273"/>
                        <a:pt x="1" y="2417"/>
                      </a:cubicBezTo>
                      <a:lnTo>
                        <a:pt x="1" y="2721"/>
                      </a:lnTo>
                      <a:lnTo>
                        <a:pt x="1701" y="2721"/>
                      </a:lnTo>
                      <a:lnTo>
                        <a:pt x="1701" y="2417"/>
                      </a:lnTo>
                      <a:lnTo>
                        <a:pt x="448" y="2417"/>
                      </a:lnTo>
                      <a:cubicBezTo>
                        <a:pt x="735" y="2112"/>
                        <a:pt x="949" y="1880"/>
                        <a:pt x="1110" y="1719"/>
                      </a:cubicBezTo>
                      <a:cubicBezTo>
                        <a:pt x="1271" y="1558"/>
                        <a:pt x="1379" y="1450"/>
                        <a:pt x="1397" y="1414"/>
                      </a:cubicBezTo>
                      <a:cubicBezTo>
                        <a:pt x="1504" y="1289"/>
                        <a:pt x="1576" y="1182"/>
                        <a:pt x="1629" y="1074"/>
                      </a:cubicBezTo>
                      <a:cubicBezTo>
                        <a:pt x="1665" y="985"/>
                        <a:pt x="1683" y="878"/>
                        <a:pt x="1683" y="770"/>
                      </a:cubicBezTo>
                      <a:cubicBezTo>
                        <a:pt x="1683" y="538"/>
                        <a:pt x="1611" y="341"/>
                        <a:pt x="1432" y="215"/>
                      </a:cubicBezTo>
                      <a:cubicBezTo>
                        <a:pt x="1271" y="72"/>
                        <a:pt x="1057" y="1"/>
                        <a:pt x="770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0" name="Google Shape;970;p15"/>
                <p:cNvSpPr/>
                <p:nvPr/>
              </p:nvSpPr>
              <p:spPr>
                <a:xfrm>
                  <a:off x="6797575" y="3116075"/>
                  <a:ext cx="42975" cy="6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9" h="2667" extrusionOk="0">
                      <a:moveTo>
                        <a:pt x="1" y="0"/>
                      </a:moveTo>
                      <a:lnTo>
                        <a:pt x="1" y="305"/>
                      </a:lnTo>
                      <a:lnTo>
                        <a:pt x="1271" y="305"/>
                      </a:lnTo>
                      <a:lnTo>
                        <a:pt x="359" y="2667"/>
                      </a:lnTo>
                      <a:lnTo>
                        <a:pt x="735" y="2667"/>
                      </a:lnTo>
                      <a:lnTo>
                        <a:pt x="1719" y="144"/>
                      </a:lnTo>
                      <a:lnTo>
                        <a:pt x="1719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1" name="Google Shape;971;p15"/>
                <p:cNvSpPr/>
                <p:nvPr/>
              </p:nvSpPr>
              <p:spPr>
                <a:xfrm>
                  <a:off x="6759550" y="3223000"/>
                  <a:ext cx="13000" cy="6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" h="2631" extrusionOk="0">
                      <a:moveTo>
                        <a:pt x="1" y="0"/>
                      </a:moveTo>
                      <a:lnTo>
                        <a:pt x="1" y="2631"/>
                      </a:lnTo>
                      <a:lnTo>
                        <a:pt x="520" y="2631"/>
                      </a:lnTo>
                      <a:lnTo>
                        <a:pt x="520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2" name="Google Shape;972;p15"/>
                <p:cNvSpPr/>
                <p:nvPr/>
              </p:nvSpPr>
              <p:spPr>
                <a:xfrm>
                  <a:off x="6700050" y="3316950"/>
                  <a:ext cx="4950" cy="4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" h="1683" extrusionOk="0">
                      <a:moveTo>
                        <a:pt x="1" y="0"/>
                      </a:moveTo>
                      <a:lnTo>
                        <a:pt x="1" y="251"/>
                      </a:lnTo>
                      <a:lnTo>
                        <a:pt x="198" y="251"/>
                      </a:lnTo>
                      <a:lnTo>
                        <a:pt x="198" y="0"/>
                      </a:lnTo>
                      <a:close/>
                      <a:moveTo>
                        <a:pt x="1" y="466"/>
                      </a:moveTo>
                      <a:lnTo>
                        <a:pt x="1" y="1682"/>
                      </a:lnTo>
                      <a:lnTo>
                        <a:pt x="198" y="1682"/>
                      </a:lnTo>
                      <a:lnTo>
                        <a:pt x="198" y="466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3" name="Google Shape;973;p15"/>
                <p:cNvSpPr/>
                <p:nvPr/>
              </p:nvSpPr>
              <p:spPr>
                <a:xfrm>
                  <a:off x="6709000" y="3328125"/>
                  <a:ext cx="27325" cy="3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254" extrusionOk="0">
                      <a:moveTo>
                        <a:pt x="555" y="162"/>
                      </a:moveTo>
                      <a:cubicBezTo>
                        <a:pt x="663" y="162"/>
                        <a:pt x="734" y="215"/>
                        <a:pt x="806" y="287"/>
                      </a:cubicBezTo>
                      <a:cubicBezTo>
                        <a:pt x="860" y="377"/>
                        <a:pt x="895" y="484"/>
                        <a:pt x="895" y="627"/>
                      </a:cubicBezTo>
                      <a:cubicBezTo>
                        <a:pt x="895" y="770"/>
                        <a:pt x="860" y="878"/>
                        <a:pt x="806" y="967"/>
                      </a:cubicBezTo>
                      <a:cubicBezTo>
                        <a:pt x="734" y="1057"/>
                        <a:pt x="663" y="1092"/>
                        <a:pt x="555" y="1092"/>
                      </a:cubicBezTo>
                      <a:cubicBezTo>
                        <a:pt x="448" y="1092"/>
                        <a:pt x="359" y="1057"/>
                        <a:pt x="305" y="967"/>
                      </a:cubicBezTo>
                      <a:cubicBezTo>
                        <a:pt x="233" y="878"/>
                        <a:pt x="215" y="770"/>
                        <a:pt x="215" y="627"/>
                      </a:cubicBezTo>
                      <a:cubicBezTo>
                        <a:pt x="215" y="484"/>
                        <a:pt x="233" y="377"/>
                        <a:pt x="305" y="287"/>
                      </a:cubicBezTo>
                      <a:cubicBezTo>
                        <a:pt x="359" y="215"/>
                        <a:pt x="448" y="162"/>
                        <a:pt x="555" y="162"/>
                      </a:cubicBezTo>
                      <a:close/>
                      <a:moveTo>
                        <a:pt x="555" y="1"/>
                      </a:moveTo>
                      <a:cubicBezTo>
                        <a:pt x="376" y="1"/>
                        <a:pt x="251" y="54"/>
                        <a:pt x="144" y="162"/>
                      </a:cubicBezTo>
                      <a:cubicBezTo>
                        <a:pt x="54" y="269"/>
                        <a:pt x="1" y="430"/>
                        <a:pt x="1" y="627"/>
                      </a:cubicBezTo>
                      <a:cubicBezTo>
                        <a:pt x="1" y="824"/>
                        <a:pt x="54" y="985"/>
                        <a:pt x="144" y="1092"/>
                      </a:cubicBezTo>
                      <a:cubicBezTo>
                        <a:pt x="251" y="1200"/>
                        <a:pt x="376" y="1253"/>
                        <a:pt x="555" y="1253"/>
                      </a:cubicBezTo>
                      <a:cubicBezTo>
                        <a:pt x="716" y="1253"/>
                        <a:pt x="860" y="1200"/>
                        <a:pt x="949" y="1092"/>
                      </a:cubicBezTo>
                      <a:cubicBezTo>
                        <a:pt x="1057" y="985"/>
                        <a:pt x="1092" y="824"/>
                        <a:pt x="1092" y="627"/>
                      </a:cubicBezTo>
                      <a:cubicBezTo>
                        <a:pt x="1092" y="430"/>
                        <a:pt x="1057" y="269"/>
                        <a:pt x="949" y="162"/>
                      </a:cubicBezTo>
                      <a:cubicBezTo>
                        <a:pt x="860" y="54"/>
                        <a:pt x="716" y="1"/>
                        <a:pt x="555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4" name="Google Shape;974;p15"/>
                <p:cNvSpPr/>
                <p:nvPr/>
              </p:nvSpPr>
              <p:spPr>
                <a:xfrm>
                  <a:off x="6738525" y="3316950"/>
                  <a:ext cx="26875" cy="4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5" h="1701" extrusionOk="0">
                      <a:moveTo>
                        <a:pt x="538" y="609"/>
                      </a:moveTo>
                      <a:cubicBezTo>
                        <a:pt x="645" y="609"/>
                        <a:pt x="734" y="645"/>
                        <a:pt x="788" y="734"/>
                      </a:cubicBezTo>
                      <a:cubicBezTo>
                        <a:pt x="842" y="824"/>
                        <a:pt x="878" y="931"/>
                        <a:pt x="878" y="1074"/>
                      </a:cubicBezTo>
                      <a:cubicBezTo>
                        <a:pt x="878" y="1217"/>
                        <a:pt x="842" y="1342"/>
                        <a:pt x="788" y="1414"/>
                      </a:cubicBezTo>
                      <a:cubicBezTo>
                        <a:pt x="734" y="1504"/>
                        <a:pt x="645" y="1539"/>
                        <a:pt x="538" y="1539"/>
                      </a:cubicBezTo>
                      <a:cubicBezTo>
                        <a:pt x="430" y="1539"/>
                        <a:pt x="359" y="1504"/>
                        <a:pt x="305" y="1414"/>
                      </a:cubicBezTo>
                      <a:cubicBezTo>
                        <a:pt x="233" y="1342"/>
                        <a:pt x="216" y="1217"/>
                        <a:pt x="216" y="1074"/>
                      </a:cubicBezTo>
                      <a:cubicBezTo>
                        <a:pt x="216" y="931"/>
                        <a:pt x="233" y="824"/>
                        <a:pt x="305" y="734"/>
                      </a:cubicBezTo>
                      <a:cubicBezTo>
                        <a:pt x="359" y="645"/>
                        <a:pt x="430" y="609"/>
                        <a:pt x="538" y="609"/>
                      </a:cubicBezTo>
                      <a:close/>
                      <a:moveTo>
                        <a:pt x="878" y="0"/>
                      </a:moveTo>
                      <a:lnTo>
                        <a:pt x="878" y="662"/>
                      </a:lnTo>
                      <a:cubicBezTo>
                        <a:pt x="842" y="591"/>
                        <a:pt x="788" y="537"/>
                        <a:pt x="717" y="501"/>
                      </a:cubicBezTo>
                      <a:cubicBezTo>
                        <a:pt x="663" y="466"/>
                        <a:pt x="591" y="448"/>
                        <a:pt x="502" y="448"/>
                      </a:cubicBezTo>
                      <a:cubicBezTo>
                        <a:pt x="341" y="448"/>
                        <a:pt x="233" y="501"/>
                        <a:pt x="144" y="627"/>
                      </a:cubicBezTo>
                      <a:cubicBezTo>
                        <a:pt x="54" y="734"/>
                        <a:pt x="1" y="895"/>
                        <a:pt x="1" y="1074"/>
                      </a:cubicBezTo>
                      <a:cubicBezTo>
                        <a:pt x="1" y="1271"/>
                        <a:pt x="54" y="1414"/>
                        <a:pt x="144" y="1539"/>
                      </a:cubicBezTo>
                      <a:cubicBezTo>
                        <a:pt x="233" y="1647"/>
                        <a:pt x="341" y="1700"/>
                        <a:pt x="502" y="1700"/>
                      </a:cubicBezTo>
                      <a:cubicBezTo>
                        <a:pt x="591" y="1700"/>
                        <a:pt x="663" y="1682"/>
                        <a:pt x="717" y="1647"/>
                      </a:cubicBezTo>
                      <a:cubicBezTo>
                        <a:pt x="788" y="1611"/>
                        <a:pt x="842" y="1557"/>
                        <a:pt x="878" y="1486"/>
                      </a:cubicBezTo>
                      <a:lnTo>
                        <a:pt x="878" y="1682"/>
                      </a:lnTo>
                      <a:lnTo>
                        <a:pt x="1074" y="1682"/>
                      </a:lnTo>
                      <a:lnTo>
                        <a:pt x="1074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5" name="Google Shape;975;p15"/>
                <p:cNvSpPr/>
                <p:nvPr/>
              </p:nvSpPr>
              <p:spPr>
                <a:xfrm>
                  <a:off x="6770300" y="3316950"/>
                  <a:ext cx="4950" cy="4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" h="1683" extrusionOk="0">
                      <a:moveTo>
                        <a:pt x="0" y="0"/>
                      </a:moveTo>
                      <a:lnTo>
                        <a:pt x="0" y="251"/>
                      </a:lnTo>
                      <a:lnTo>
                        <a:pt x="197" y="251"/>
                      </a:lnTo>
                      <a:lnTo>
                        <a:pt x="197" y="0"/>
                      </a:lnTo>
                      <a:close/>
                      <a:moveTo>
                        <a:pt x="0" y="466"/>
                      </a:moveTo>
                      <a:lnTo>
                        <a:pt x="0" y="1682"/>
                      </a:lnTo>
                      <a:lnTo>
                        <a:pt x="197" y="1682"/>
                      </a:lnTo>
                      <a:lnTo>
                        <a:pt x="197" y="466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6" name="Google Shape;976;p15"/>
                <p:cNvSpPr/>
                <p:nvPr/>
              </p:nvSpPr>
              <p:spPr>
                <a:xfrm>
                  <a:off x="6781025" y="3328125"/>
                  <a:ext cx="25075" cy="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" h="1236" extrusionOk="0">
                      <a:moveTo>
                        <a:pt x="591" y="1"/>
                      </a:moveTo>
                      <a:cubicBezTo>
                        <a:pt x="502" y="1"/>
                        <a:pt x="430" y="19"/>
                        <a:pt x="377" y="54"/>
                      </a:cubicBezTo>
                      <a:cubicBezTo>
                        <a:pt x="305" y="90"/>
                        <a:pt x="251" y="144"/>
                        <a:pt x="198" y="215"/>
                      </a:cubicBezTo>
                      <a:lnTo>
                        <a:pt x="198" y="19"/>
                      </a:lnTo>
                      <a:lnTo>
                        <a:pt x="1" y="19"/>
                      </a:lnTo>
                      <a:lnTo>
                        <a:pt x="1" y="1235"/>
                      </a:lnTo>
                      <a:lnTo>
                        <a:pt x="198" y="1235"/>
                      </a:lnTo>
                      <a:lnTo>
                        <a:pt x="198" y="555"/>
                      </a:lnTo>
                      <a:cubicBezTo>
                        <a:pt x="198" y="430"/>
                        <a:pt x="233" y="341"/>
                        <a:pt x="287" y="269"/>
                      </a:cubicBezTo>
                      <a:cubicBezTo>
                        <a:pt x="359" y="198"/>
                        <a:pt x="448" y="162"/>
                        <a:pt x="538" y="162"/>
                      </a:cubicBezTo>
                      <a:cubicBezTo>
                        <a:pt x="627" y="162"/>
                        <a:pt x="699" y="198"/>
                        <a:pt x="752" y="251"/>
                      </a:cubicBezTo>
                      <a:cubicBezTo>
                        <a:pt x="788" y="305"/>
                        <a:pt x="806" y="394"/>
                        <a:pt x="806" y="502"/>
                      </a:cubicBezTo>
                      <a:lnTo>
                        <a:pt x="806" y="1235"/>
                      </a:lnTo>
                      <a:lnTo>
                        <a:pt x="1003" y="1235"/>
                      </a:lnTo>
                      <a:lnTo>
                        <a:pt x="1003" y="502"/>
                      </a:lnTo>
                      <a:cubicBezTo>
                        <a:pt x="1003" y="341"/>
                        <a:pt x="967" y="215"/>
                        <a:pt x="896" y="126"/>
                      </a:cubicBezTo>
                      <a:cubicBezTo>
                        <a:pt x="824" y="37"/>
                        <a:pt x="735" y="1"/>
                        <a:pt x="591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7" name="Google Shape;977;p15"/>
                <p:cNvSpPr/>
                <p:nvPr/>
              </p:nvSpPr>
              <p:spPr>
                <a:xfrm>
                  <a:off x="6808775" y="3328125"/>
                  <a:ext cx="27750" cy="3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" h="1254" extrusionOk="0">
                      <a:moveTo>
                        <a:pt x="591" y="162"/>
                      </a:moveTo>
                      <a:cubicBezTo>
                        <a:pt x="680" y="162"/>
                        <a:pt x="770" y="198"/>
                        <a:pt x="823" y="269"/>
                      </a:cubicBezTo>
                      <a:cubicBezTo>
                        <a:pt x="877" y="323"/>
                        <a:pt x="913" y="412"/>
                        <a:pt x="913" y="520"/>
                      </a:cubicBezTo>
                      <a:lnTo>
                        <a:pt x="215" y="520"/>
                      </a:lnTo>
                      <a:cubicBezTo>
                        <a:pt x="215" y="412"/>
                        <a:pt x="269" y="323"/>
                        <a:pt x="322" y="251"/>
                      </a:cubicBezTo>
                      <a:cubicBezTo>
                        <a:pt x="394" y="198"/>
                        <a:pt x="483" y="162"/>
                        <a:pt x="591" y="162"/>
                      </a:cubicBezTo>
                      <a:close/>
                      <a:moveTo>
                        <a:pt x="591" y="1"/>
                      </a:moveTo>
                      <a:cubicBezTo>
                        <a:pt x="412" y="1"/>
                        <a:pt x="269" y="54"/>
                        <a:pt x="161" y="180"/>
                      </a:cubicBezTo>
                      <a:cubicBezTo>
                        <a:pt x="54" y="287"/>
                        <a:pt x="0" y="448"/>
                        <a:pt x="0" y="645"/>
                      </a:cubicBezTo>
                      <a:cubicBezTo>
                        <a:pt x="0" y="824"/>
                        <a:pt x="54" y="985"/>
                        <a:pt x="161" y="1092"/>
                      </a:cubicBezTo>
                      <a:cubicBezTo>
                        <a:pt x="287" y="1200"/>
                        <a:pt x="430" y="1253"/>
                        <a:pt x="627" y="1253"/>
                      </a:cubicBezTo>
                      <a:cubicBezTo>
                        <a:pt x="698" y="1253"/>
                        <a:pt x="770" y="1253"/>
                        <a:pt x="841" y="1235"/>
                      </a:cubicBezTo>
                      <a:cubicBezTo>
                        <a:pt x="931" y="1218"/>
                        <a:pt x="1002" y="1200"/>
                        <a:pt x="1074" y="1164"/>
                      </a:cubicBezTo>
                      <a:lnTo>
                        <a:pt x="1074" y="985"/>
                      </a:lnTo>
                      <a:cubicBezTo>
                        <a:pt x="1002" y="1021"/>
                        <a:pt x="931" y="1039"/>
                        <a:pt x="859" y="1057"/>
                      </a:cubicBezTo>
                      <a:cubicBezTo>
                        <a:pt x="788" y="1074"/>
                        <a:pt x="716" y="1092"/>
                        <a:pt x="627" y="1092"/>
                      </a:cubicBezTo>
                      <a:cubicBezTo>
                        <a:pt x="501" y="1092"/>
                        <a:pt x="394" y="1057"/>
                        <a:pt x="322" y="985"/>
                      </a:cubicBezTo>
                      <a:cubicBezTo>
                        <a:pt x="251" y="913"/>
                        <a:pt x="215" y="806"/>
                        <a:pt x="215" y="681"/>
                      </a:cubicBezTo>
                      <a:lnTo>
                        <a:pt x="1110" y="681"/>
                      </a:lnTo>
                      <a:lnTo>
                        <a:pt x="1110" y="573"/>
                      </a:lnTo>
                      <a:cubicBezTo>
                        <a:pt x="1110" y="394"/>
                        <a:pt x="1074" y="251"/>
                        <a:pt x="967" y="162"/>
                      </a:cubicBezTo>
                      <a:cubicBezTo>
                        <a:pt x="877" y="54"/>
                        <a:pt x="752" y="1"/>
                        <a:pt x="591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8" name="Google Shape;978;p15"/>
                <p:cNvSpPr/>
                <p:nvPr/>
              </p:nvSpPr>
              <p:spPr>
                <a:xfrm>
                  <a:off x="6722425" y="3388975"/>
                  <a:ext cx="42975" cy="6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9" h="2721" extrusionOk="0">
                      <a:moveTo>
                        <a:pt x="108" y="0"/>
                      </a:moveTo>
                      <a:lnTo>
                        <a:pt x="108" y="1343"/>
                      </a:lnTo>
                      <a:cubicBezTo>
                        <a:pt x="215" y="1307"/>
                        <a:pt x="305" y="1271"/>
                        <a:pt x="412" y="1253"/>
                      </a:cubicBezTo>
                      <a:cubicBezTo>
                        <a:pt x="502" y="1217"/>
                        <a:pt x="591" y="1217"/>
                        <a:pt x="698" y="1217"/>
                      </a:cubicBezTo>
                      <a:cubicBezTo>
                        <a:pt x="895" y="1217"/>
                        <a:pt x="1056" y="1271"/>
                        <a:pt x="1182" y="1378"/>
                      </a:cubicBezTo>
                      <a:cubicBezTo>
                        <a:pt x="1307" y="1486"/>
                        <a:pt x="1361" y="1629"/>
                        <a:pt x="1361" y="1826"/>
                      </a:cubicBezTo>
                      <a:cubicBezTo>
                        <a:pt x="1361" y="2005"/>
                        <a:pt x="1307" y="2148"/>
                        <a:pt x="1182" y="2255"/>
                      </a:cubicBezTo>
                      <a:cubicBezTo>
                        <a:pt x="1056" y="2363"/>
                        <a:pt x="895" y="2416"/>
                        <a:pt x="698" y="2416"/>
                      </a:cubicBezTo>
                      <a:cubicBezTo>
                        <a:pt x="573" y="2416"/>
                        <a:pt x="448" y="2416"/>
                        <a:pt x="323" y="2381"/>
                      </a:cubicBezTo>
                      <a:cubicBezTo>
                        <a:pt x="215" y="2345"/>
                        <a:pt x="108" y="2309"/>
                        <a:pt x="1" y="2255"/>
                      </a:cubicBezTo>
                      <a:lnTo>
                        <a:pt x="1" y="2613"/>
                      </a:lnTo>
                      <a:cubicBezTo>
                        <a:pt x="126" y="2649"/>
                        <a:pt x="233" y="2685"/>
                        <a:pt x="358" y="2703"/>
                      </a:cubicBezTo>
                      <a:cubicBezTo>
                        <a:pt x="466" y="2721"/>
                        <a:pt x="591" y="2721"/>
                        <a:pt x="698" y="2721"/>
                      </a:cubicBezTo>
                      <a:cubicBezTo>
                        <a:pt x="1021" y="2721"/>
                        <a:pt x="1271" y="2649"/>
                        <a:pt x="1450" y="2488"/>
                      </a:cubicBezTo>
                      <a:cubicBezTo>
                        <a:pt x="1629" y="2327"/>
                        <a:pt x="1718" y="2112"/>
                        <a:pt x="1718" y="1826"/>
                      </a:cubicBezTo>
                      <a:cubicBezTo>
                        <a:pt x="1718" y="1539"/>
                        <a:pt x="1647" y="1325"/>
                        <a:pt x="1468" y="1164"/>
                      </a:cubicBezTo>
                      <a:cubicBezTo>
                        <a:pt x="1289" y="985"/>
                        <a:pt x="1056" y="913"/>
                        <a:pt x="752" y="913"/>
                      </a:cubicBezTo>
                      <a:cubicBezTo>
                        <a:pt x="698" y="913"/>
                        <a:pt x="645" y="913"/>
                        <a:pt x="591" y="931"/>
                      </a:cubicBezTo>
                      <a:cubicBezTo>
                        <a:pt x="555" y="931"/>
                        <a:pt x="502" y="949"/>
                        <a:pt x="448" y="967"/>
                      </a:cubicBezTo>
                      <a:lnTo>
                        <a:pt x="448" y="305"/>
                      </a:lnTo>
                      <a:lnTo>
                        <a:pt x="1522" y="305"/>
                      </a:lnTo>
                      <a:lnTo>
                        <a:pt x="1522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9" name="Google Shape;979;p15"/>
                <p:cNvSpPr/>
                <p:nvPr/>
              </p:nvSpPr>
              <p:spPr>
                <a:xfrm>
                  <a:off x="6772075" y="3388075"/>
                  <a:ext cx="44325" cy="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3" h="2757" extrusionOk="0">
                      <a:moveTo>
                        <a:pt x="806" y="1"/>
                      </a:moveTo>
                      <a:cubicBezTo>
                        <a:pt x="699" y="1"/>
                        <a:pt x="591" y="1"/>
                        <a:pt x="466" y="19"/>
                      </a:cubicBezTo>
                      <a:cubicBezTo>
                        <a:pt x="359" y="36"/>
                        <a:pt x="216" y="72"/>
                        <a:pt x="90" y="108"/>
                      </a:cubicBezTo>
                      <a:lnTo>
                        <a:pt x="90" y="430"/>
                      </a:lnTo>
                      <a:cubicBezTo>
                        <a:pt x="216" y="376"/>
                        <a:pt x="341" y="359"/>
                        <a:pt x="466" y="323"/>
                      </a:cubicBezTo>
                      <a:cubicBezTo>
                        <a:pt x="574" y="305"/>
                        <a:pt x="681" y="305"/>
                        <a:pt x="770" y="305"/>
                      </a:cubicBezTo>
                      <a:cubicBezTo>
                        <a:pt x="967" y="305"/>
                        <a:pt x="1093" y="341"/>
                        <a:pt x="1200" y="412"/>
                      </a:cubicBezTo>
                      <a:cubicBezTo>
                        <a:pt x="1289" y="484"/>
                        <a:pt x="1343" y="591"/>
                        <a:pt x="1343" y="716"/>
                      </a:cubicBezTo>
                      <a:cubicBezTo>
                        <a:pt x="1343" y="860"/>
                        <a:pt x="1289" y="967"/>
                        <a:pt x="1200" y="1039"/>
                      </a:cubicBezTo>
                      <a:cubicBezTo>
                        <a:pt x="1110" y="1092"/>
                        <a:pt x="967" y="1128"/>
                        <a:pt x="788" y="1128"/>
                      </a:cubicBezTo>
                      <a:lnTo>
                        <a:pt x="466" y="1128"/>
                      </a:lnTo>
                      <a:lnTo>
                        <a:pt x="466" y="1432"/>
                      </a:lnTo>
                      <a:lnTo>
                        <a:pt x="770" y="1432"/>
                      </a:lnTo>
                      <a:cubicBezTo>
                        <a:pt x="967" y="1432"/>
                        <a:pt x="1128" y="1486"/>
                        <a:pt x="1236" y="1575"/>
                      </a:cubicBezTo>
                      <a:cubicBezTo>
                        <a:pt x="1343" y="1647"/>
                        <a:pt x="1397" y="1772"/>
                        <a:pt x="1397" y="1933"/>
                      </a:cubicBezTo>
                      <a:cubicBezTo>
                        <a:pt x="1397" y="2112"/>
                        <a:pt x="1343" y="2238"/>
                        <a:pt x="1218" y="2327"/>
                      </a:cubicBezTo>
                      <a:cubicBezTo>
                        <a:pt x="1110" y="2417"/>
                        <a:pt x="931" y="2452"/>
                        <a:pt x="717" y="2452"/>
                      </a:cubicBezTo>
                      <a:cubicBezTo>
                        <a:pt x="574" y="2452"/>
                        <a:pt x="448" y="2452"/>
                        <a:pt x="341" y="2417"/>
                      </a:cubicBezTo>
                      <a:cubicBezTo>
                        <a:pt x="216" y="2381"/>
                        <a:pt x="108" y="2345"/>
                        <a:pt x="1" y="2291"/>
                      </a:cubicBezTo>
                      <a:lnTo>
                        <a:pt x="1" y="2631"/>
                      </a:lnTo>
                      <a:cubicBezTo>
                        <a:pt x="126" y="2685"/>
                        <a:pt x="251" y="2703"/>
                        <a:pt x="377" y="2739"/>
                      </a:cubicBezTo>
                      <a:cubicBezTo>
                        <a:pt x="484" y="2757"/>
                        <a:pt x="609" y="2757"/>
                        <a:pt x="717" y="2757"/>
                      </a:cubicBezTo>
                      <a:cubicBezTo>
                        <a:pt x="1057" y="2757"/>
                        <a:pt x="1307" y="2685"/>
                        <a:pt x="1486" y="2542"/>
                      </a:cubicBezTo>
                      <a:cubicBezTo>
                        <a:pt x="1665" y="2399"/>
                        <a:pt x="1773" y="2202"/>
                        <a:pt x="1773" y="1933"/>
                      </a:cubicBezTo>
                      <a:cubicBezTo>
                        <a:pt x="1773" y="1772"/>
                        <a:pt x="1719" y="1611"/>
                        <a:pt x="1611" y="1504"/>
                      </a:cubicBezTo>
                      <a:cubicBezTo>
                        <a:pt x="1522" y="1379"/>
                        <a:pt x="1379" y="1307"/>
                        <a:pt x="1218" y="1271"/>
                      </a:cubicBezTo>
                      <a:cubicBezTo>
                        <a:pt x="1361" y="1235"/>
                        <a:pt x="1486" y="1164"/>
                        <a:pt x="1576" y="1056"/>
                      </a:cubicBezTo>
                      <a:cubicBezTo>
                        <a:pt x="1665" y="967"/>
                        <a:pt x="1701" y="842"/>
                        <a:pt x="1701" y="681"/>
                      </a:cubicBezTo>
                      <a:cubicBezTo>
                        <a:pt x="1701" y="466"/>
                        <a:pt x="1629" y="305"/>
                        <a:pt x="1468" y="180"/>
                      </a:cubicBezTo>
                      <a:cubicBezTo>
                        <a:pt x="1307" y="54"/>
                        <a:pt x="1093" y="1"/>
                        <a:pt x="806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0" name="Google Shape;980;p15"/>
                <p:cNvSpPr/>
                <p:nvPr/>
              </p:nvSpPr>
              <p:spPr>
                <a:xfrm>
                  <a:off x="7095100" y="3116075"/>
                  <a:ext cx="39825" cy="6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3" h="2667" extrusionOk="0">
                      <a:moveTo>
                        <a:pt x="644" y="0"/>
                      </a:moveTo>
                      <a:lnTo>
                        <a:pt x="0" y="126"/>
                      </a:lnTo>
                      <a:lnTo>
                        <a:pt x="0" y="448"/>
                      </a:lnTo>
                      <a:lnTo>
                        <a:pt x="644" y="323"/>
                      </a:lnTo>
                      <a:lnTo>
                        <a:pt x="644" y="2363"/>
                      </a:lnTo>
                      <a:lnTo>
                        <a:pt x="54" y="2363"/>
                      </a:lnTo>
                      <a:lnTo>
                        <a:pt x="54" y="2667"/>
                      </a:lnTo>
                      <a:lnTo>
                        <a:pt x="1593" y="2667"/>
                      </a:lnTo>
                      <a:lnTo>
                        <a:pt x="1593" y="2363"/>
                      </a:lnTo>
                      <a:lnTo>
                        <a:pt x="1002" y="2363"/>
                      </a:lnTo>
                      <a:lnTo>
                        <a:pt x="1002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1" name="Google Shape;981;p15"/>
                <p:cNvSpPr/>
                <p:nvPr/>
              </p:nvSpPr>
              <p:spPr>
                <a:xfrm>
                  <a:off x="7142075" y="3114725"/>
                  <a:ext cx="43850" cy="6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4" h="2775" extrusionOk="0">
                      <a:moveTo>
                        <a:pt x="805" y="1"/>
                      </a:moveTo>
                      <a:cubicBezTo>
                        <a:pt x="698" y="1"/>
                        <a:pt x="573" y="19"/>
                        <a:pt x="465" y="37"/>
                      </a:cubicBezTo>
                      <a:cubicBezTo>
                        <a:pt x="340" y="54"/>
                        <a:pt x="215" y="72"/>
                        <a:pt x="72" y="108"/>
                      </a:cubicBezTo>
                      <a:lnTo>
                        <a:pt x="72" y="430"/>
                      </a:lnTo>
                      <a:cubicBezTo>
                        <a:pt x="215" y="394"/>
                        <a:pt x="340" y="359"/>
                        <a:pt x="448" y="341"/>
                      </a:cubicBezTo>
                      <a:cubicBezTo>
                        <a:pt x="555" y="323"/>
                        <a:pt x="662" y="305"/>
                        <a:pt x="770" y="305"/>
                      </a:cubicBezTo>
                      <a:cubicBezTo>
                        <a:pt x="949" y="305"/>
                        <a:pt x="1092" y="341"/>
                        <a:pt x="1181" y="412"/>
                      </a:cubicBezTo>
                      <a:cubicBezTo>
                        <a:pt x="1289" y="484"/>
                        <a:pt x="1324" y="591"/>
                        <a:pt x="1324" y="734"/>
                      </a:cubicBezTo>
                      <a:cubicBezTo>
                        <a:pt x="1324" y="860"/>
                        <a:pt x="1289" y="967"/>
                        <a:pt x="1181" y="1039"/>
                      </a:cubicBezTo>
                      <a:cubicBezTo>
                        <a:pt x="1092" y="1110"/>
                        <a:pt x="967" y="1146"/>
                        <a:pt x="788" y="1146"/>
                      </a:cubicBezTo>
                      <a:lnTo>
                        <a:pt x="448" y="1146"/>
                      </a:lnTo>
                      <a:lnTo>
                        <a:pt x="448" y="1432"/>
                      </a:lnTo>
                      <a:lnTo>
                        <a:pt x="770" y="1432"/>
                      </a:lnTo>
                      <a:cubicBezTo>
                        <a:pt x="967" y="1432"/>
                        <a:pt x="1110" y="1486"/>
                        <a:pt x="1235" y="1575"/>
                      </a:cubicBezTo>
                      <a:cubicBezTo>
                        <a:pt x="1342" y="1665"/>
                        <a:pt x="1396" y="1790"/>
                        <a:pt x="1396" y="1951"/>
                      </a:cubicBezTo>
                      <a:cubicBezTo>
                        <a:pt x="1396" y="2112"/>
                        <a:pt x="1342" y="2238"/>
                        <a:pt x="1217" y="2327"/>
                      </a:cubicBezTo>
                      <a:cubicBezTo>
                        <a:pt x="1092" y="2417"/>
                        <a:pt x="931" y="2470"/>
                        <a:pt x="698" y="2470"/>
                      </a:cubicBezTo>
                      <a:cubicBezTo>
                        <a:pt x="573" y="2470"/>
                        <a:pt x="448" y="2452"/>
                        <a:pt x="322" y="2417"/>
                      </a:cubicBezTo>
                      <a:cubicBezTo>
                        <a:pt x="197" y="2399"/>
                        <a:pt x="90" y="2345"/>
                        <a:pt x="0" y="2291"/>
                      </a:cubicBezTo>
                      <a:lnTo>
                        <a:pt x="0" y="2631"/>
                      </a:lnTo>
                      <a:cubicBezTo>
                        <a:pt x="125" y="2685"/>
                        <a:pt x="251" y="2721"/>
                        <a:pt x="358" y="2739"/>
                      </a:cubicBezTo>
                      <a:cubicBezTo>
                        <a:pt x="483" y="2757"/>
                        <a:pt x="591" y="2774"/>
                        <a:pt x="716" y="2774"/>
                      </a:cubicBezTo>
                      <a:cubicBezTo>
                        <a:pt x="1038" y="2774"/>
                        <a:pt x="1307" y="2703"/>
                        <a:pt x="1486" y="2560"/>
                      </a:cubicBezTo>
                      <a:cubicBezTo>
                        <a:pt x="1664" y="2417"/>
                        <a:pt x="1754" y="2202"/>
                        <a:pt x="1754" y="1951"/>
                      </a:cubicBezTo>
                      <a:cubicBezTo>
                        <a:pt x="1754" y="1772"/>
                        <a:pt x="1700" y="1629"/>
                        <a:pt x="1611" y="1504"/>
                      </a:cubicBezTo>
                      <a:cubicBezTo>
                        <a:pt x="1503" y="1397"/>
                        <a:pt x="1378" y="1325"/>
                        <a:pt x="1199" y="1271"/>
                      </a:cubicBezTo>
                      <a:cubicBezTo>
                        <a:pt x="1360" y="1235"/>
                        <a:pt x="1486" y="1164"/>
                        <a:pt x="1557" y="1074"/>
                      </a:cubicBezTo>
                      <a:cubicBezTo>
                        <a:pt x="1647" y="967"/>
                        <a:pt x="1682" y="842"/>
                        <a:pt x="1682" y="699"/>
                      </a:cubicBezTo>
                      <a:cubicBezTo>
                        <a:pt x="1682" y="484"/>
                        <a:pt x="1611" y="305"/>
                        <a:pt x="1450" y="180"/>
                      </a:cubicBezTo>
                      <a:cubicBezTo>
                        <a:pt x="1289" y="54"/>
                        <a:pt x="1074" y="1"/>
                        <a:pt x="805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2" name="Google Shape;982;p15"/>
                <p:cNvSpPr/>
                <p:nvPr/>
              </p:nvSpPr>
              <p:spPr>
                <a:xfrm>
                  <a:off x="7194850" y="3116075"/>
                  <a:ext cx="39850" cy="6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4" h="2667" extrusionOk="0">
                      <a:moveTo>
                        <a:pt x="645" y="0"/>
                      </a:moveTo>
                      <a:lnTo>
                        <a:pt x="1" y="126"/>
                      </a:lnTo>
                      <a:lnTo>
                        <a:pt x="1" y="448"/>
                      </a:lnTo>
                      <a:lnTo>
                        <a:pt x="645" y="323"/>
                      </a:lnTo>
                      <a:lnTo>
                        <a:pt x="645" y="2363"/>
                      </a:lnTo>
                      <a:lnTo>
                        <a:pt x="55" y="2363"/>
                      </a:lnTo>
                      <a:lnTo>
                        <a:pt x="55" y="2667"/>
                      </a:lnTo>
                      <a:lnTo>
                        <a:pt x="1594" y="2667"/>
                      </a:lnTo>
                      <a:lnTo>
                        <a:pt x="1594" y="2363"/>
                      </a:lnTo>
                      <a:lnTo>
                        <a:pt x="1003" y="2363"/>
                      </a:lnTo>
                      <a:lnTo>
                        <a:pt x="1003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3" name="Google Shape;983;p15"/>
                <p:cNvSpPr/>
                <p:nvPr/>
              </p:nvSpPr>
              <p:spPr>
                <a:xfrm>
                  <a:off x="7105375" y="3223000"/>
                  <a:ext cx="60875" cy="6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5" h="2631" extrusionOk="0">
                      <a:moveTo>
                        <a:pt x="90" y="0"/>
                      </a:moveTo>
                      <a:lnTo>
                        <a:pt x="896" y="1253"/>
                      </a:lnTo>
                      <a:lnTo>
                        <a:pt x="1" y="2631"/>
                      </a:lnTo>
                      <a:lnTo>
                        <a:pt x="627" y="2631"/>
                      </a:lnTo>
                      <a:lnTo>
                        <a:pt x="1218" y="1718"/>
                      </a:lnTo>
                      <a:lnTo>
                        <a:pt x="1790" y="2631"/>
                      </a:lnTo>
                      <a:lnTo>
                        <a:pt x="2435" y="2631"/>
                      </a:lnTo>
                      <a:lnTo>
                        <a:pt x="1540" y="1271"/>
                      </a:lnTo>
                      <a:lnTo>
                        <a:pt x="2363" y="0"/>
                      </a:lnTo>
                      <a:lnTo>
                        <a:pt x="1737" y="0"/>
                      </a:lnTo>
                      <a:lnTo>
                        <a:pt x="1236" y="841"/>
                      </a:lnTo>
                      <a:lnTo>
                        <a:pt x="699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4" name="Google Shape;984;p15"/>
                <p:cNvSpPr/>
                <p:nvPr/>
              </p:nvSpPr>
              <p:spPr>
                <a:xfrm>
                  <a:off x="7168025" y="3240000"/>
                  <a:ext cx="44750" cy="4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0" h="1987" extrusionOk="0">
                      <a:moveTo>
                        <a:pt x="895" y="394"/>
                      </a:moveTo>
                      <a:cubicBezTo>
                        <a:pt x="1002" y="394"/>
                        <a:pt x="1092" y="430"/>
                        <a:pt x="1163" y="501"/>
                      </a:cubicBezTo>
                      <a:cubicBezTo>
                        <a:pt x="1235" y="573"/>
                        <a:pt x="1271" y="680"/>
                        <a:pt x="1271" y="824"/>
                      </a:cubicBezTo>
                      <a:lnTo>
                        <a:pt x="519" y="824"/>
                      </a:lnTo>
                      <a:cubicBezTo>
                        <a:pt x="519" y="698"/>
                        <a:pt x="555" y="591"/>
                        <a:pt x="626" y="501"/>
                      </a:cubicBezTo>
                      <a:cubicBezTo>
                        <a:pt x="698" y="430"/>
                        <a:pt x="788" y="394"/>
                        <a:pt x="895" y="394"/>
                      </a:cubicBezTo>
                      <a:close/>
                      <a:moveTo>
                        <a:pt x="877" y="0"/>
                      </a:moveTo>
                      <a:cubicBezTo>
                        <a:pt x="626" y="0"/>
                        <a:pt x="412" y="90"/>
                        <a:pt x="251" y="269"/>
                      </a:cubicBezTo>
                      <a:cubicBezTo>
                        <a:pt x="90" y="448"/>
                        <a:pt x="0" y="698"/>
                        <a:pt x="0" y="1002"/>
                      </a:cubicBezTo>
                      <a:cubicBezTo>
                        <a:pt x="0" y="1271"/>
                        <a:pt x="72" y="1486"/>
                        <a:pt x="197" y="1665"/>
                      </a:cubicBezTo>
                      <a:cubicBezTo>
                        <a:pt x="340" y="1879"/>
                        <a:pt x="591" y="1987"/>
                        <a:pt x="931" y="1987"/>
                      </a:cubicBezTo>
                      <a:cubicBezTo>
                        <a:pt x="1128" y="1987"/>
                        <a:pt x="1306" y="1933"/>
                        <a:pt x="1450" y="1844"/>
                      </a:cubicBezTo>
                      <a:cubicBezTo>
                        <a:pt x="1575" y="1754"/>
                        <a:pt x="1682" y="1611"/>
                        <a:pt x="1754" y="1432"/>
                      </a:cubicBezTo>
                      <a:lnTo>
                        <a:pt x="1253" y="1343"/>
                      </a:lnTo>
                      <a:cubicBezTo>
                        <a:pt x="1217" y="1432"/>
                        <a:pt x="1181" y="1504"/>
                        <a:pt x="1128" y="1539"/>
                      </a:cubicBezTo>
                      <a:cubicBezTo>
                        <a:pt x="1074" y="1593"/>
                        <a:pt x="1002" y="1611"/>
                        <a:pt x="931" y="1611"/>
                      </a:cubicBezTo>
                      <a:cubicBezTo>
                        <a:pt x="805" y="1611"/>
                        <a:pt x="716" y="1575"/>
                        <a:pt x="644" y="1486"/>
                      </a:cubicBezTo>
                      <a:cubicBezTo>
                        <a:pt x="555" y="1396"/>
                        <a:pt x="519" y="1289"/>
                        <a:pt x="519" y="1146"/>
                      </a:cubicBezTo>
                      <a:lnTo>
                        <a:pt x="1772" y="1146"/>
                      </a:lnTo>
                      <a:cubicBezTo>
                        <a:pt x="1790" y="752"/>
                        <a:pt x="1700" y="466"/>
                        <a:pt x="1539" y="287"/>
                      </a:cubicBezTo>
                      <a:cubicBezTo>
                        <a:pt x="1378" y="90"/>
                        <a:pt x="1163" y="0"/>
                        <a:pt x="877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5" name="Google Shape;985;p15"/>
                <p:cNvSpPr/>
                <p:nvPr/>
              </p:nvSpPr>
              <p:spPr>
                <a:xfrm>
                  <a:off x="7089275" y="3328575"/>
                  <a:ext cx="29100" cy="3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" h="1218" extrusionOk="0">
                      <a:moveTo>
                        <a:pt x="36" y="1"/>
                      </a:moveTo>
                      <a:lnTo>
                        <a:pt x="466" y="573"/>
                      </a:lnTo>
                      <a:lnTo>
                        <a:pt x="1" y="1217"/>
                      </a:lnTo>
                      <a:lnTo>
                        <a:pt x="233" y="1217"/>
                      </a:lnTo>
                      <a:lnTo>
                        <a:pt x="591" y="734"/>
                      </a:lnTo>
                      <a:lnTo>
                        <a:pt x="931" y="1217"/>
                      </a:lnTo>
                      <a:lnTo>
                        <a:pt x="1164" y="1217"/>
                      </a:lnTo>
                      <a:lnTo>
                        <a:pt x="716" y="591"/>
                      </a:lnTo>
                      <a:lnTo>
                        <a:pt x="1146" y="1"/>
                      </a:lnTo>
                      <a:lnTo>
                        <a:pt x="913" y="1"/>
                      </a:lnTo>
                      <a:lnTo>
                        <a:pt x="591" y="430"/>
                      </a:lnTo>
                      <a:lnTo>
                        <a:pt x="269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6" name="Google Shape;986;p15"/>
                <p:cNvSpPr/>
                <p:nvPr/>
              </p:nvSpPr>
              <p:spPr>
                <a:xfrm>
                  <a:off x="7116575" y="3328125"/>
                  <a:ext cx="27750" cy="3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" h="1254" extrusionOk="0">
                      <a:moveTo>
                        <a:pt x="591" y="162"/>
                      </a:moveTo>
                      <a:cubicBezTo>
                        <a:pt x="680" y="162"/>
                        <a:pt x="770" y="198"/>
                        <a:pt x="823" y="269"/>
                      </a:cubicBezTo>
                      <a:cubicBezTo>
                        <a:pt x="877" y="323"/>
                        <a:pt x="913" y="412"/>
                        <a:pt x="913" y="520"/>
                      </a:cubicBezTo>
                      <a:lnTo>
                        <a:pt x="215" y="520"/>
                      </a:lnTo>
                      <a:cubicBezTo>
                        <a:pt x="215" y="412"/>
                        <a:pt x="251" y="323"/>
                        <a:pt x="322" y="251"/>
                      </a:cubicBezTo>
                      <a:cubicBezTo>
                        <a:pt x="394" y="198"/>
                        <a:pt x="483" y="162"/>
                        <a:pt x="591" y="162"/>
                      </a:cubicBezTo>
                      <a:close/>
                      <a:moveTo>
                        <a:pt x="591" y="1"/>
                      </a:moveTo>
                      <a:cubicBezTo>
                        <a:pt x="412" y="1"/>
                        <a:pt x="269" y="54"/>
                        <a:pt x="161" y="180"/>
                      </a:cubicBezTo>
                      <a:cubicBezTo>
                        <a:pt x="54" y="287"/>
                        <a:pt x="0" y="448"/>
                        <a:pt x="0" y="645"/>
                      </a:cubicBezTo>
                      <a:cubicBezTo>
                        <a:pt x="0" y="824"/>
                        <a:pt x="54" y="985"/>
                        <a:pt x="161" y="1092"/>
                      </a:cubicBezTo>
                      <a:cubicBezTo>
                        <a:pt x="287" y="1200"/>
                        <a:pt x="430" y="1253"/>
                        <a:pt x="627" y="1253"/>
                      </a:cubicBezTo>
                      <a:cubicBezTo>
                        <a:pt x="698" y="1253"/>
                        <a:pt x="770" y="1253"/>
                        <a:pt x="841" y="1235"/>
                      </a:cubicBezTo>
                      <a:cubicBezTo>
                        <a:pt x="931" y="1218"/>
                        <a:pt x="1002" y="1200"/>
                        <a:pt x="1074" y="1164"/>
                      </a:cubicBezTo>
                      <a:lnTo>
                        <a:pt x="1074" y="985"/>
                      </a:lnTo>
                      <a:cubicBezTo>
                        <a:pt x="1002" y="1021"/>
                        <a:pt x="931" y="1039"/>
                        <a:pt x="859" y="1057"/>
                      </a:cubicBezTo>
                      <a:cubicBezTo>
                        <a:pt x="788" y="1074"/>
                        <a:pt x="716" y="1092"/>
                        <a:pt x="627" y="1092"/>
                      </a:cubicBezTo>
                      <a:cubicBezTo>
                        <a:pt x="501" y="1092"/>
                        <a:pt x="394" y="1057"/>
                        <a:pt x="322" y="985"/>
                      </a:cubicBezTo>
                      <a:cubicBezTo>
                        <a:pt x="251" y="913"/>
                        <a:pt x="215" y="806"/>
                        <a:pt x="197" y="681"/>
                      </a:cubicBezTo>
                      <a:lnTo>
                        <a:pt x="1110" y="681"/>
                      </a:lnTo>
                      <a:lnTo>
                        <a:pt x="1110" y="573"/>
                      </a:lnTo>
                      <a:cubicBezTo>
                        <a:pt x="1110" y="394"/>
                        <a:pt x="1056" y="251"/>
                        <a:pt x="967" y="162"/>
                      </a:cubicBezTo>
                      <a:cubicBezTo>
                        <a:pt x="877" y="54"/>
                        <a:pt x="752" y="1"/>
                        <a:pt x="591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7" name="Google Shape;987;p15"/>
                <p:cNvSpPr/>
                <p:nvPr/>
              </p:nvSpPr>
              <p:spPr>
                <a:xfrm>
                  <a:off x="7148325" y="3328125"/>
                  <a:ext cx="25075" cy="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" h="1236" extrusionOk="0">
                      <a:moveTo>
                        <a:pt x="573" y="1"/>
                      </a:moveTo>
                      <a:cubicBezTo>
                        <a:pt x="502" y="1"/>
                        <a:pt x="412" y="19"/>
                        <a:pt x="359" y="54"/>
                      </a:cubicBezTo>
                      <a:cubicBezTo>
                        <a:pt x="287" y="90"/>
                        <a:pt x="233" y="144"/>
                        <a:pt x="198" y="215"/>
                      </a:cubicBezTo>
                      <a:lnTo>
                        <a:pt x="198" y="19"/>
                      </a:lnTo>
                      <a:lnTo>
                        <a:pt x="1" y="19"/>
                      </a:lnTo>
                      <a:lnTo>
                        <a:pt x="1" y="1235"/>
                      </a:lnTo>
                      <a:lnTo>
                        <a:pt x="198" y="1235"/>
                      </a:lnTo>
                      <a:lnTo>
                        <a:pt x="198" y="555"/>
                      </a:lnTo>
                      <a:cubicBezTo>
                        <a:pt x="198" y="430"/>
                        <a:pt x="215" y="341"/>
                        <a:pt x="287" y="269"/>
                      </a:cubicBezTo>
                      <a:cubicBezTo>
                        <a:pt x="341" y="198"/>
                        <a:pt x="430" y="162"/>
                        <a:pt x="538" y="162"/>
                      </a:cubicBezTo>
                      <a:cubicBezTo>
                        <a:pt x="627" y="162"/>
                        <a:pt x="681" y="198"/>
                        <a:pt x="734" y="251"/>
                      </a:cubicBezTo>
                      <a:cubicBezTo>
                        <a:pt x="770" y="305"/>
                        <a:pt x="806" y="394"/>
                        <a:pt x="806" y="502"/>
                      </a:cubicBezTo>
                      <a:lnTo>
                        <a:pt x="806" y="1235"/>
                      </a:lnTo>
                      <a:lnTo>
                        <a:pt x="1003" y="1235"/>
                      </a:lnTo>
                      <a:lnTo>
                        <a:pt x="1003" y="502"/>
                      </a:lnTo>
                      <a:cubicBezTo>
                        <a:pt x="1003" y="341"/>
                        <a:pt x="967" y="215"/>
                        <a:pt x="895" y="126"/>
                      </a:cubicBezTo>
                      <a:cubicBezTo>
                        <a:pt x="824" y="37"/>
                        <a:pt x="717" y="1"/>
                        <a:pt x="573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8" name="Google Shape;988;p15"/>
                <p:cNvSpPr/>
                <p:nvPr/>
              </p:nvSpPr>
              <p:spPr>
                <a:xfrm>
                  <a:off x="7175625" y="3328125"/>
                  <a:ext cx="27750" cy="3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" h="1254" extrusionOk="0">
                      <a:moveTo>
                        <a:pt x="555" y="162"/>
                      </a:moveTo>
                      <a:cubicBezTo>
                        <a:pt x="662" y="162"/>
                        <a:pt x="752" y="215"/>
                        <a:pt x="806" y="287"/>
                      </a:cubicBezTo>
                      <a:cubicBezTo>
                        <a:pt x="877" y="377"/>
                        <a:pt x="895" y="484"/>
                        <a:pt x="895" y="627"/>
                      </a:cubicBezTo>
                      <a:cubicBezTo>
                        <a:pt x="895" y="770"/>
                        <a:pt x="877" y="878"/>
                        <a:pt x="806" y="967"/>
                      </a:cubicBezTo>
                      <a:cubicBezTo>
                        <a:pt x="752" y="1057"/>
                        <a:pt x="662" y="1092"/>
                        <a:pt x="555" y="1092"/>
                      </a:cubicBezTo>
                      <a:cubicBezTo>
                        <a:pt x="448" y="1092"/>
                        <a:pt x="376" y="1057"/>
                        <a:pt x="305" y="967"/>
                      </a:cubicBezTo>
                      <a:cubicBezTo>
                        <a:pt x="251" y="878"/>
                        <a:pt x="215" y="770"/>
                        <a:pt x="215" y="627"/>
                      </a:cubicBezTo>
                      <a:cubicBezTo>
                        <a:pt x="215" y="484"/>
                        <a:pt x="251" y="377"/>
                        <a:pt x="305" y="287"/>
                      </a:cubicBezTo>
                      <a:cubicBezTo>
                        <a:pt x="376" y="215"/>
                        <a:pt x="448" y="162"/>
                        <a:pt x="555" y="162"/>
                      </a:cubicBezTo>
                      <a:close/>
                      <a:moveTo>
                        <a:pt x="555" y="1"/>
                      </a:moveTo>
                      <a:cubicBezTo>
                        <a:pt x="394" y="1"/>
                        <a:pt x="251" y="54"/>
                        <a:pt x="161" y="162"/>
                      </a:cubicBezTo>
                      <a:cubicBezTo>
                        <a:pt x="54" y="269"/>
                        <a:pt x="0" y="430"/>
                        <a:pt x="0" y="627"/>
                      </a:cubicBezTo>
                      <a:cubicBezTo>
                        <a:pt x="0" y="824"/>
                        <a:pt x="54" y="985"/>
                        <a:pt x="161" y="1092"/>
                      </a:cubicBezTo>
                      <a:cubicBezTo>
                        <a:pt x="251" y="1200"/>
                        <a:pt x="394" y="1253"/>
                        <a:pt x="555" y="1253"/>
                      </a:cubicBezTo>
                      <a:cubicBezTo>
                        <a:pt x="734" y="1253"/>
                        <a:pt x="859" y="1200"/>
                        <a:pt x="967" y="1092"/>
                      </a:cubicBezTo>
                      <a:cubicBezTo>
                        <a:pt x="1056" y="985"/>
                        <a:pt x="1110" y="824"/>
                        <a:pt x="1110" y="627"/>
                      </a:cubicBezTo>
                      <a:cubicBezTo>
                        <a:pt x="1110" y="430"/>
                        <a:pt x="1056" y="269"/>
                        <a:pt x="967" y="162"/>
                      </a:cubicBezTo>
                      <a:cubicBezTo>
                        <a:pt x="859" y="54"/>
                        <a:pt x="734" y="1"/>
                        <a:pt x="555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9" name="Google Shape;989;p15"/>
                <p:cNvSpPr/>
                <p:nvPr/>
              </p:nvSpPr>
              <p:spPr>
                <a:xfrm>
                  <a:off x="7207375" y="3328125"/>
                  <a:ext cx="25075" cy="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" h="1236" extrusionOk="0">
                      <a:moveTo>
                        <a:pt x="591" y="1"/>
                      </a:moveTo>
                      <a:cubicBezTo>
                        <a:pt x="502" y="1"/>
                        <a:pt x="430" y="19"/>
                        <a:pt x="359" y="54"/>
                      </a:cubicBezTo>
                      <a:cubicBezTo>
                        <a:pt x="305" y="90"/>
                        <a:pt x="251" y="144"/>
                        <a:pt x="198" y="215"/>
                      </a:cubicBezTo>
                      <a:lnTo>
                        <a:pt x="198" y="19"/>
                      </a:lnTo>
                      <a:lnTo>
                        <a:pt x="1" y="19"/>
                      </a:lnTo>
                      <a:lnTo>
                        <a:pt x="1" y="1235"/>
                      </a:lnTo>
                      <a:lnTo>
                        <a:pt x="198" y="1235"/>
                      </a:lnTo>
                      <a:lnTo>
                        <a:pt x="198" y="555"/>
                      </a:lnTo>
                      <a:cubicBezTo>
                        <a:pt x="198" y="430"/>
                        <a:pt x="234" y="341"/>
                        <a:pt x="287" y="269"/>
                      </a:cubicBezTo>
                      <a:cubicBezTo>
                        <a:pt x="359" y="198"/>
                        <a:pt x="430" y="162"/>
                        <a:pt x="538" y="162"/>
                      </a:cubicBezTo>
                      <a:cubicBezTo>
                        <a:pt x="627" y="162"/>
                        <a:pt x="699" y="198"/>
                        <a:pt x="735" y="251"/>
                      </a:cubicBezTo>
                      <a:cubicBezTo>
                        <a:pt x="788" y="305"/>
                        <a:pt x="806" y="394"/>
                        <a:pt x="806" y="502"/>
                      </a:cubicBezTo>
                      <a:lnTo>
                        <a:pt x="806" y="1235"/>
                      </a:lnTo>
                      <a:lnTo>
                        <a:pt x="1003" y="1235"/>
                      </a:lnTo>
                      <a:lnTo>
                        <a:pt x="1003" y="502"/>
                      </a:lnTo>
                      <a:cubicBezTo>
                        <a:pt x="1003" y="341"/>
                        <a:pt x="967" y="215"/>
                        <a:pt x="896" y="126"/>
                      </a:cubicBezTo>
                      <a:cubicBezTo>
                        <a:pt x="824" y="37"/>
                        <a:pt x="717" y="1"/>
                        <a:pt x="591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0" name="Google Shape;990;p15"/>
                <p:cNvSpPr/>
                <p:nvPr/>
              </p:nvSpPr>
              <p:spPr>
                <a:xfrm>
                  <a:off x="7117450" y="3388975"/>
                  <a:ext cx="42975" cy="6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9" h="2721" extrusionOk="0">
                      <a:moveTo>
                        <a:pt x="108" y="0"/>
                      </a:moveTo>
                      <a:lnTo>
                        <a:pt x="108" y="1343"/>
                      </a:lnTo>
                      <a:cubicBezTo>
                        <a:pt x="216" y="1307"/>
                        <a:pt x="305" y="1271"/>
                        <a:pt x="395" y="1253"/>
                      </a:cubicBezTo>
                      <a:cubicBezTo>
                        <a:pt x="502" y="1217"/>
                        <a:pt x="592" y="1217"/>
                        <a:pt x="699" y="1217"/>
                      </a:cubicBezTo>
                      <a:cubicBezTo>
                        <a:pt x="896" y="1217"/>
                        <a:pt x="1057" y="1271"/>
                        <a:pt x="1182" y="1378"/>
                      </a:cubicBezTo>
                      <a:cubicBezTo>
                        <a:pt x="1307" y="1486"/>
                        <a:pt x="1361" y="1629"/>
                        <a:pt x="1361" y="1826"/>
                      </a:cubicBezTo>
                      <a:cubicBezTo>
                        <a:pt x="1361" y="2005"/>
                        <a:pt x="1307" y="2148"/>
                        <a:pt x="1182" y="2255"/>
                      </a:cubicBezTo>
                      <a:cubicBezTo>
                        <a:pt x="1057" y="2363"/>
                        <a:pt x="896" y="2416"/>
                        <a:pt x="699" y="2416"/>
                      </a:cubicBezTo>
                      <a:cubicBezTo>
                        <a:pt x="556" y="2416"/>
                        <a:pt x="448" y="2416"/>
                        <a:pt x="323" y="2381"/>
                      </a:cubicBezTo>
                      <a:cubicBezTo>
                        <a:pt x="216" y="2345"/>
                        <a:pt x="108" y="2309"/>
                        <a:pt x="1" y="2255"/>
                      </a:cubicBezTo>
                      <a:lnTo>
                        <a:pt x="1" y="2613"/>
                      </a:lnTo>
                      <a:cubicBezTo>
                        <a:pt x="126" y="2649"/>
                        <a:pt x="234" y="2685"/>
                        <a:pt x="359" y="2703"/>
                      </a:cubicBezTo>
                      <a:cubicBezTo>
                        <a:pt x="466" y="2721"/>
                        <a:pt x="592" y="2721"/>
                        <a:pt x="699" y="2721"/>
                      </a:cubicBezTo>
                      <a:cubicBezTo>
                        <a:pt x="1021" y="2721"/>
                        <a:pt x="1272" y="2649"/>
                        <a:pt x="1450" y="2488"/>
                      </a:cubicBezTo>
                      <a:cubicBezTo>
                        <a:pt x="1629" y="2327"/>
                        <a:pt x="1719" y="2112"/>
                        <a:pt x="1719" y="1826"/>
                      </a:cubicBezTo>
                      <a:cubicBezTo>
                        <a:pt x="1719" y="1539"/>
                        <a:pt x="1629" y="1325"/>
                        <a:pt x="1468" y="1164"/>
                      </a:cubicBezTo>
                      <a:cubicBezTo>
                        <a:pt x="1289" y="985"/>
                        <a:pt x="1057" y="913"/>
                        <a:pt x="753" y="913"/>
                      </a:cubicBezTo>
                      <a:cubicBezTo>
                        <a:pt x="699" y="913"/>
                        <a:pt x="645" y="913"/>
                        <a:pt x="592" y="931"/>
                      </a:cubicBezTo>
                      <a:cubicBezTo>
                        <a:pt x="538" y="931"/>
                        <a:pt x="484" y="949"/>
                        <a:pt x="430" y="967"/>
                      </a:cubicBezTo>
                      <a:lnTo>
                        <a:pt x="430" y="305"/>
                      </a:lnTo>
                      <a:lnTo>
                        <a:pt x="1522" y="305"/>
                      </a:lnTo>
                      <a:lnTo>
                        <a:pt x="1522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1" name="Google Shape;991;p15"/>
                <p:cNvSpPr/>
                <p:nvPr/>
              </p:nvSpPr>
              <p:spPr>
                <a:xfrm>
                  <a:off x="7164425" y="3388975"/>
                  <a:ext cx="48800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2" h="2685" extrusionOk="0">
                      <a:moveTo>
                        <a:pt x="1218" y="323"/>
                      </a:moveTo>
                      <a:lnTo>
                        <a:pt x="1218" y="1754"/>
                      </a:lnTo>
                      <a:lnTo>
                        <a:pt x="305" y="1754"/>
                      </a:lnTo>
                      <a:lnTo>
                        <a:pt x="1218" y="323"/>
                      </a:lnTo>
                      <a:close/>
                      <a:moveTo>
                        <a:pt x="1128" y="0"/>
                      </a:moveTo>
                      <a:lnTo>
                        <a:pt x="1" y="1700"/>
                      </a:lnTo>
                      <a:lnTo>
                        <a:pt x="1" y="2041"/>
                      </a:lnTo>
                      <a:lnTo>
                        <a:pt x="1218" y="2041"/>
                      </a:lnTo>
                      <a:lnTo>
                        <a:pt x="1218" y="2685"/>
                      </a:lnTo>
                      <a:lnTo>
                        <a:pt x="1576" y="2685"/>
                      </a:lnTo>
                      <a:lnTo>
                        <a:pt x="1576" y="2041"/>
                      </a:lnTo>
                      <a:lnTo>
                        <a:pt x="1952" y="2041"/>
                      </a:lnTo>
                      <a:lnTo>
                        <a:pt x="1952" y="1754"/>
                      </a:lnTo>
                      <a:lnTo>
                        <a:pt x="1576" y="1754"/>
                      </a:lnTo>
                      <a:lnTo>
                        <a:pt x="1576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2" name="Google Shape;992;p15"/>
                <p:cNvSpPr/>
                <p:nvPr/>
              </p:nvSpPr>
              <p:spPr>
                <a:xfrm>
                  <a:off x="238125" y="3054325"/>
                  <a:ext cx="7129450" cy="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178" h="180" extrusionOk="0">
                      <a:moveTo>
                        <a:pt x="0" y="1"/>
                      </a:moveTo>
                      <a:lnTo>
                        <a:pt x="0" y="180"/>
                      </a:lnTo>
                      <a:lnTo>
                        <a:pt x="285177" y="180"/>
                      </a:lnTo>
                      <a:lnTo>
                        <a:pt x="285177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3" name="Google Shape;993;p15"/>
                <p:cNvSpPr/>
                <p:nvPr/>
              </p:nvSpPr>
              <p:spPr>
                <a:xfrm>
                  <a:off x="641200" y="3058800"/>
                  <a:ext cx="4500" cy="45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" h="18272" extrusionOk="0">
                      <a:moveTo>
                        <a:pt x="1" y="1"/>
                      </a:moveTo>
                      <a:lnTo>
                        <a:pt x="1" y="18272"/>
                      </a:lnTo>
                      <a:lnTo>
                        <a:pt x="179" y="18272"/>
                      </a:lnTo>
                      <a:lnTo>
                        <a:pt x="179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4" name="Google Shape;994;p15"/>
                <p:cNvSpPr/>
                <p:nvPr/>
              </p:nvSpPr>
              <p:spPr>
                <a:xfrm>
                  <a:off x="1036225" y="3058800"/>
                  <a:ext cx="4500" cy="45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" h="18272" extrusionOk="0">
                      <a:moveTo>
                        <a:pt x="1" y="1"/>
                      </a:moveTo>
                      <a:lnTo>
                        <a:pt x="1" y="18272"/>
                      </a:lnTo>
                      <a:lnTo>
                        <a:pt x="180" y="18272"/>
                      </a:lnTo>
                      <a:lnTo>
                        <a:pt x="180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5" name="Google Shape;995;p15"/>
                <p:cNvSpPr/>
                <p:nvPr/>
              </p:nvSpPr>
              <p:spPr>
                <a:xfrm>
                  <a:off x="1431275" y="3058800"/>
                  <a:ext cx="4500" cy="45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" h="18272" extrusionOk="0">
                      <a:moveTo>
                        <a:pt x="0" y="1"/>
                      </a:moveTo>
                      <a:lnTo>
                        <a:pt x="0" y="18272"/>
                      </a:lnTo>
                      <a:lnTo>
                        <a:pt x="179" y="18272"/>
                      </a:lnTo>
                      <a:lnTo>
                        <a:pt x="179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6" name="Google Shape;996;p15"/>
                <p:cNvSpPr/>
                <p:nvPr/>
              </p:nvSpPr>
              <p:spPr>
                <a:xfrm>
                  <a:off x="1826300" y="3058800"/>
                  <a:ext cx="4050" cy="45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" h="18272" extrusionOk="0">
                      <a:moveTo>
                        <a:pt x="1" y="1"/>
                      </a:moveTo>
                      <a:lnTo>
                        <a:pt x="1" y="18272"/>
                      </a:lnTo>
                      <a:lnTo>
                        <a:pt x="162" y="18272"/>
                      </a:lnTo>
                      <a:lnTo>
                        <a:pt x="162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7" name="Google Shape;997;p15"/>
                <p:cNvSpPr/>
                <p:nvPr/>
              </p:nvSpPr>
              <p:spPr>
                <a:xfrm>
                  <a:off x="2220900" y="3058800"/>
                  <a:ext cx="4500" cy="45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" h="18272" extrusionOk="0">
                      <a:moveTo>
                        <a:pt x="0" y="1"/>
                      </a:moveTo>
                      <a:lnTo>
                        <a:pt x="0" y="18272"/>
                      </a:lnTo>
                      <a:lnTo>
                        <a:pt x="179" y="18272"/>
                      </a:lnTo>
                      <a:lnTo>
                        <a:pt x="179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8" name="Google Shape;998;p15"/>
                <p:cNvSpPr/>
                <p:nvPr/>
              </p:nvSpPr>
              <p:spPr>
                <a:xfrm>
                  <a:off x="2615925" y="3058800"/>
                  <a:ext cx="4500" cy="45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" h="18272" extrusionOk="0">
                      <a:moveTo>
                        <a:pt x="1" y="1"/>
                      </a:moveTo>
                      <a:lnTo>
                        <a:pt x="1" y="18272"/>
                      </a:lnTo>
                      <a:lnTo>
                        <a:pt x="180" y="18272"/>
                      </a:lnTo>
                      <a:lnTo>
                        <a:pt x="180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9" name="Google Shape;999;p15"/>
                <p:cNvSpPr/>
                <p:nvPr/>
              </p:nvSpPr>
              <p:spPr>
                <a:xfrm>
                  <a:off x="3010975" y="3058800"/>
                  <a:ext cx="4500" cy="45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" h="18272" extrusionOk="0">
                      <a:moveTo>
                        <a:pt x="0" y="1"/>
                      </a:moveTo>
                      <a:lnTo>
                        <a:pt x="0" y="18272"/>
                      </a:lnTo>
                      <a:lnTo>
                        <a:pt x="179" y="18272"/>
                      </a:lnTo>
                      <a:lnTo>
                        <a:pt x="179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0" name="Google Shape;1000;p15"/>
                <p:cNvSpPr/>
                <p:nvPr/>
              </p:nvSpPr>
              <p:spPr>
                <a:xfrm>
                  <a:off x="3406000" y="3058800"/>
                  <a:ext cx="4500" cy="45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" h="18272" extrusionOk="0">
                      <a:moveTo>
                        <a:pt x="1" y="1"/>
                      </a:moveTo>
                      <a:lnTo>
                        <a:pt x="1" y="18272"/>
                      </a:lnTo>
                      <a:lnTo>
                        <a:pt x="180" y="18272"/>
                      </a:lnTo>
                      <a:lnTo>
                        <a:pt x="180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1" name="Google Shape;1001;p15"/>
                <p:cNvSpPr/>
                <p:nvPr/>
              </p:nvSpPr>
              <p:spPr>
                <a:xfrm>
                  <a:off x="3801050" y="3058800"/>
                  <a:ext cx="4050" cy="45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" h="18272" extrusionOk="0">
                      <a:moveTo>
                        <a:pt x="0" y="1"/>
                      </a:moveTo>
                      <a:lnTo>
                        <a:pt x="0" y="18272"/>
                      </a:lnTo>
                      <a:lnTo>
                        <a:pt x="161" y="18272"/>
                      </a:lnTo>
                      <a:lnTo>
                        <a:pt x="161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2" name="Google Shape;1002;p15"/>
                <p:cNvSpPr/>
                <p:nvPr/>
              </p:nvSpPr>
              <p:spPr>
                <a:xfrm>
                  <a:off x="4195625" y="3058800"/>
                  <a:ext cx="4500" cy="45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" h="18272" extrusionOk="0">
                      <a:moveTo>
                        <a:pt x="1" y="1"/>
                      </a:moveTo>
                      <a:lnTo>
                        <a:pt x="1" y="18272"/>
                      </a:lnTo>
                      <a:lnTo>
                        <a:pt x="180" y="18272"/>
                      </a:lnTo>
                      <a:lnTo>
                        <a:pt x="180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3" name="Google Shape;1003;p15"/>
                <p:cNvSpPr/>
                <p:nvPr/>
              </p:nvSpPr>
              <p:spPr>
                <a:xfrm>
                  <a:off x="4590675" y="3058800"/>
                  <a:ext cx="4500" cy="45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" h="18272" extrusionOk="0">
                      <a:moveTo>
                        <a:pt x="0" y="1"/>
                      </a:moveTo>
                      <a:lnTo>
                        <a:pt x="0" y="18272"/>
                      </a:lnTo>
                      <a:lnTo>
                        <a:pt x="179" y="18272"/>
                      </a:lnTo>
                      <a:lnTo>
                        <a:pt x="179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4" name="Google Shape;1004;p15"/>
                <p:cNvSpPr/>
                <p:nvPr/>
              </p:nvSpPr>
              <p:spPr>
                <a:xfrm>
                  <a:off x="4985700" y="3058800"/>
                  <a:ext cx="4500" cy="45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" h="18272" extrusionOk="0">
                      <a:moveTo>
                        <a:pt x="1" y="1"/>
                      </a:moveTo>
                      <a:lnTo>
                        <a:pt x="1" y="18272"/>
                      </a:lnTo>
                      <a:lnTo>
                        <a:pt x="179" y="18272"/>
                      </a:lnTo>
                      <a:lnTo>
                        <a:pt x="179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5" name="Google Shape;1005;p15"/>
                <p:cNvSpPr/>
                <p:nvPr/>
              </p:nvSpPr>
              <p:spPr>
                <a:xfrm>
                  <a:off x="5380725" y="3058800"/>
                  <a:ext cx="4500" cy="45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" h="18272" extrusionOk="0">
                      <a:moveTo>
                        <a:pt x="1" y="1"/>
                      </a:moveTo>
                      <a:lnTo>
                        <a:pt x="1" y="18272"/>
                      </a:lnTo>
                      <a:lnTo>
                        <a:pt x="180" y="18272"/>
                      </a:lnTo>
                      <a:lnTo>
                        <a:pt x="180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6" name="Google Shape;1006;p15"/>
                <p:cNvSpPr/>
                <p:nvPr/>
              </p:nvSpPr>
              <p:spPr>
                <a:xfrm>
                  <a:off x="5775775" y="3058800"/>
                  <a:ext cx="4500" cy="45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" h="18272" extrusionOk="0">
                      <a:moveTo>
                        <a:pt x="0" y="1"/>
                      </a:moveTo>
                      <a:lnTo>
                        <a:pt x="0" y="18272"/>
                      </a:lnTo>
                      <a:lnTo>
                        <a:pt x="179" y="18272"/>
                      </a:lnTo>
                      <a:lnTo>
                        <a:pt x="179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7" name="Google Shape;1007;p15"/>
                <p:cNvSpPr/>
                <p:nvPr/>
              </p:nvSpPr>
              <p:spPr>
                <a:xfrm>
                  <a:off x="6170800" y="3058800"/>
                  <a:ext cx="4050" cy="45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" h="18272" extrusionOk="0">
                      <a:moveTo>
                        <a:pt x="1" y="1"/>
                      </a:moveTo>
                      <a:lnTo>
                        <a:pt x="1" y="18272"/>
                      </a:lnTo>
                      <a:lnTo>
                        <a:pt x="162" y="18272"/>
                      </a:lnTo>
                      <a:lnTo>
                        <a:pt x="162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8" name="Google Shape;1008;p15"/>
                <p:cNvSpPr/>
                <p:nvPr/>
              </p:nvSpPr>
              <p:spPr>
                <a:xfrm>
                  <a:off x="6565400" y="3058800"/>
                  <a:ext cx="4500" cy="45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" h="18272" extrusionOk="0">
                      <a:moveTo>
                        <a:pt x="0" y="1"/>
                      </a:moveTo>
                      <a:lnTo>
                        <a:pt x="0" y="18272"/>
                      </a:lnTo>
                      <a:lnTo>
                        <a:pt x="179" y="18272"/>
                      </a:lnTo>
                      <a:lnTo>
                        <a:pt x="179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9" name="Google Shape;1009;p15"/>
                <p:cNvSpPr/>
                <p:nvPr/>
              </p:nvSpPr>
              <p:spPr>
                <a:xfrm>
                  <a:off x="6960425" y="3058800"/>
                  <a:ext cx="4500" cy="45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" h="18272" extrusionOk="0">
                      <a:moveTo>
                        <a:pt x="1" y="1"/>
                      </a:moveTo>
                      <a:lnTo>
                        <a:pt x="1" y="18272"/>
                      </a:lnTo>
                      <a:lnTo>
                        <a:pt x="180" y="18272"/>
                      </a:lnTo>
                      <a:lnTo>
                        <a:pt x="180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0" name="Google Shape;1010;p15"/>
                <p:cNvSpPr/>
                <p:nvPr/>
              </p:nvSpPr>
              <p:spPr>
                <a:xfrm>
                  <a:off x="7347425" y="3058800"/>
                  <a:ext cx="20150" cy="45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6" h="18272" extrusionOk="0">
                      <a:moveTo>
                        <a:pt x="0" y="1"/>
                      </a:moveTo>
                      <a:lnTo>
                        <a:pt x="0" y="18272"/>
                      </a:lnTo>
                      <a:lnTo>
                        <a:pt x="805" y="18272"/>
                      </a:lnTo>
                      <a:lnTo>
                        <a:pt x="805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1" name="Google Shape;1011;p15"/>
                <p:cNvSpPr/>
                <p:nvPr/>
              </p:nvSpPr>
              <p:spPr>
                <a:xfrm>
                  <a:off x="427800" y="3576425"/>
                  <a:ext cx="43875" cy="6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5" h="2775" extrusionOk="0">
                      <a:moveTo>
                        <a:pt x="806" y="1"/>
                      </a:moveTo>
                      <a:cubicBezTo>
                        <a:pt x="698" y="1"/>
                        <a:pt x="591" y="18"/>
                        <a:pt x="466" y="36"/>
                      </a:cubicBezTo>
                      <a:cubicBezTo>
                        <a:pt x="341" y="54"/>
                        <a:pt x="215" y="90"/>
                        <a:pt x="72" y="126"/>
                      </a:cubicBezTo>
                      <a:lnTo>
                        <a:pt x="72" y="448"/>
                      </a:lnTo>
                      <a:cubicBezTo>
                        <a:pt x="215" y="394"/>
                        <a:pt x="341" y="358"/>
                        <a:pt x="448" y="341"/>
                      </a:cubicBezTo>
                      <a:cubicBezTo>
                        <a:pt x="573" y="323"/>
                        <a:pt x="681" y="305"/>
                        <a:pt x="770" y="305"/>
                      </a:cubicBezTo>
                      <a:cubicBezTo>
                        <a:pt x="949" y="305"/>
                        <a:pt x="1092" y="341"/>
                        <a:pt x="1182" y="430"/>
                      </a:cubicBezTo>
                      <a:cubicBezTo>
                        <a:pt x="1289" y="502"/>
                        <a:pt x="1343" y="591"/>
                        <a:pt x="1343" y="734"/>
                      </a:cubicBezTo>
                      <a:cubicBezTo>
                        <a:pt x="1343" y="877"/>
                        <a:pt x="1289" y="967"/>
                        <a:pt x="1200" y="1038"/>
                      </a:cubicBezTo>
                      <a:cubicBezTo>
                        <a:pt x="1092" y="1110"/>
                        <a:pt x="967" y="1146"/>
                        <a:pt x="788" y="1146"/>
                      </a:cubicBezTo>
                      <a:lnTo>
                        <a:pt x="466" y="1146"/>
                      </a:lnTo>
                      <a:lnTo>
                        <a:pt x="466" y="1450"/>
                      </a:lnTo>
                      <a:lnTo>
                        <a:pt x="770" y="1450"/>
                      </a:lnTo>
                      <a:cubicBezTo>
                        <a:pt x="967" y="1450"/>
                        <a:pt x="1128" y="1486"/>
                        <a:pt x="1235" y="1575"/>
                      </a:cubicBezTo>
                      <a:cubicBezTo>
                        <a:pt x="1343" y="1665"/>
                        <a:pt x="1396" y="1790"/>
                        <a:pt x="1396" y="1951"/>
                      </a:cubicBezTo>
                      <a:cubicBezTo>
                        <a:pt x="1396" y="2112"/>
                        <a:pt x="1343" y="2255"/>
                        <a:pt x="1217" y="2345"/>
                      </a:cubicBezTo>
                      <a:cubicBezTo>
                        <a:pt x="1110" y="2434"/>
                        <a:pt x="931" y="2470"/>
                        <a:pt x="698" y="2470"/>
                      </a:cubicBezTo>
                      <a:cubicBezTo>
                        <a:pt x="573" y="2470"/>
                        <a:pt x="448" y="2452"/>
                        <a:pt x="323" y="2434"/>
                      </a:cubicBezTo>
                      <a:cubicBezTo>
                        <a:pt x="215" y="2398"/>
                        <a:pt x="108" y="2363"/>
                        <a:pt x="1" y="2291"/>
                      </a:cubicBezTo>
                      <a:lnTo>
                        <a:pt x="1" y="2649"/>
                      </a:lnTo>
                      <a:cubicBezTo>
                        <a:pt x="126" y="2685"/>
                        <a:pt x="251" y="2721"/>
                        <a:pt x="358" y="2738"/>
                      </a:cubicBezTo>
                      <a:cubicBezTo>
                        <a:pt x="484" y="2774"/>
                        <a:pt x="609" y="2774"/>
                        <a:pt x="716" y="2774"/>
                      </a:cubicBezTo>
                      <a:cubicBezTo>
                        <a:pt x="1038" y="2774"/>
                        <a:pt x="1307" y="2703"/>
                        <a:pt x="1486" y="2560"/>
                      </a:cubicBezTo>
                      <a:cubicBezTo>
                        <a:pt x="1665" y="2416"/>
                        <a:pt x="1754" y="2220"/>
                        <a:pt x="1754" y="1951"/>
                      </a:cubicBezTo>
                      <a:cubicBezTo>
                        <a:pt x="1754" y="1772"/>
                        <a:pt x="1701" y="1629"/>
                        <a:pt x="1611" y="1522"/>
                      </a:cubicBezTo>
                      <a:cubicBezTo>
                        <a:pt x="1522" y="1396"/>
                        <a:pt x="1378" y="1325"/>
                        <a:pt x="1200" y="1289"/>
                      </a:cubicBezTo>
                      <a:cubicBezTo>
                        <a:pt x="1361" y="1253"/>
                        <a:pt x="1486" y="1182"/>
                        <a:pt x="1575" y="1074"/>
                      </a:cubicBezTo>
                      <a:cubicBezTo>
                        <a:pt x="1647" y="967"/>
                        <a:pt x="1701" y="842"/>
                        <a:pt x="1701" y="698"/>
                      </a:cubicBezTo>
                      <a:cubicBezTo>
                        <a:pt x="1701" y="484"/>
                        <a:pt x="1611" y="323"/>
                        <a:pt x="1450" y="197"/>
                      </a:cubicBezTo>
                      <a:cubicBezTo>
                        <a:pt x="1289" y="72"/>
                        <a:pt x="1074" y="1"/>
                        <a:pt x="806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2" name="Google Shape;1012;p15"/>
                <p:cNvSpPr/>
                <p:nvPr/>
              </p:nvSpPr>
              <p:spPr>
                <a:xfrm>
                  <a:off x="477900" y="3576425"/>
                  <a:ext cx="43875" cy="6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5" h="2775" extrusionOk="0">
                      <a:moveTo>
                        <a:pt x="806" y="1"/>
                      </a:moveTo>
                      <a:cubicBezTo>
                        <a:pt x="699" y="1"/>
                        <a:pt x="573" y="18"/>
                        <a:pt x="466" y="36"/>
                      </a:cubicBezTo>
                      <a:cubicBezTo>
                        <a:pt x="341" y="54"/>
                        <a:pt x="216" y="90"/>
                        <a:pt x="72" y="126"/>
                      </a:cubicBezTo>
                      <a:lnTo>
                        <a:pt x="72" y="448"/>
                      </a:lnTo>
                      <a:cubicBezTo>
                        <a:pt x="216" y="394"/>
                        <a:pt x="341" y="358"/>
                        <a:pt x="448" y="341"/>
                      </a:cubicBezTo>
                      <a:cubicBezTo>
                        <a:pt x="556" y="323"/>
                        <a:pt x="663" y="305"/>
                        <a:pt x="770" y="305"/>
                      </a:cubicBezTo>
                      <a:cubicBezTo>
                        <a:pt x="949" y="305"/>
                        <a:pt x="1092" y="341"/>
                        <a:pt x="1182" y="430"/>
                      </a:cubicBezTo>
                      <a:cubicBezTo>
                        <a:pt x="1289" y="502"/>
                        <a:pt x="1325" y="591"/>
                        <a:pt x="1325" y="734"/>
                      </a:cubicBezTo>
                      <a:cubicBezTo>
                        <a:pt x="1325" y="877"/>
                        <a:pt x="1289" y="967"/>
                        <a:pt x="1182" y="1038"/>
                      </a:cubicBezTo>
                      <a:cubicBezTo>
                        <a:pt x="1092" y="1110"/>
                        <a:pt x="949" y="1146"/>
                        <a:pt x="788" y="1146"/>
                      </a:cubicBezTo>
                      <a:lnTo>
                        <a:pt x="448" y="1146"/>
                      </a:lnTo>
                      <a:lnTo>
                        <a:pt x="448" y="1450"/>
                      </a:lnTo>
                      <a:lnTo>
                        <a:pt x="770" y="1450"/>
                      </a:lnTo>
                      <a:cubicBezTo>
                        <a:pt x="967" y="1450"/>
                        <a:pt x="1110" y="1486"/>
                        <a:pt x="1218" y="1575"/>
                      </a:cubicBezTo>
                      <a:cubicBezTo>
                        <a:pt x="1343" y="1665"/>
                        <a:pt x="1397" y="1790"/>
                        <a:pt x="1397" y="1951"/>
                      </a:cubicBezTo>
                      <a:cubicBezTo>
                        <a:pt x="1397" y="2112"/>
                        <a:pt x="1325" y="2255"/>
                        <a:pt x="1218" y="2345"/>
                      </a:cubicBezTo>
                      <a:cubicBezTo>
                        <a:pt x="1092" y="2434"/>
                        <a:pt x="931" y="2470"/>
                        <a:pt x="699" y="2470"/>
                      </a:cubicBezTo>
                      <a:cubicBezTo>
                        <a:pt x="573" y="2470"/>
                        <a:pt x="448" y="2452"/>
                        <a:pt x="323" y="2434"/>
                      </a:cubicBezTo>
                      <a:cubicBezTo>
                        <a:pt x="198" y="2398"/>
                        <a:pt x="90" y="2363"/>
                        <a:pt x="1" y="2291"/>
                      </a:cubicBezTo>
                      <a:lnTo>
                        <a:pt x="1" y="2649"/>
                      </a:lnTo>
                      <a:cubicBezTo>
                        <a:pt x="126" y="2685"/>
                        <a:pt x="233" y="2721"/>
                        <a:pt x="359" y="2738"/>
                      </a:cubicBezTo>
                      <a:cubicBezTo>
                        <a:pt x="484" y="2774"/>
                        <a:pt x="591" y="2774"/>
                        <a:pt x="699" y="2774"/>
                      </a:cubicBezTo>
                      <a:cubicBezTo>
                        <a:pt x="1039" y="2774"/>
                        <a:pt x="1307" y="2703"/>
                        <a:pt x="1486" y="2560"/>
                      </a:cubicBezTo>
                      <a:cubicBezTo>
                        <a:pt x="1665" y="2416"/>
                        <a:pt x="1755" y="2220"/>
                        <a:pt x="1755" y="1951"/>
                      </a:cubicBezTo>
                      <a:cubicBezTo>
                        <a:pt x="1755" y="1772"/>
                        <a:pt x="1701" y="1629"/>
                        <a:pt x="1611" y="1522"/>
                      </a:cubicBezTo>
                      <a:cubicBezTo>
                        <a:pt x="1504" y="1396"/>
                        <a:pt x="1379" y="1325"/>
                        <a:pt x="1200" y="1289"/>
                      </a:cubicBezTo>
                      <a:cubicBezTo>
                        <a:pt x="1361" y="1253"/>
                        <a:pt x="1486" y="1182"/>
                        <a:pt x="1558" y="1074"/>
                      </a:cubicBezTo>
                      <a:cubicBezTo>
                        <a:pt x="1647" y="967"/>
                        <a:pt x="1683" y="842"/>
                        <a:pt x="1683" y="698"/>
                      </a:cubicBezTo>
                      <a:cubicBezTo>
                        <a:pt x="1683" y="484"/>
                        <a:pt x="1611" y="323"/>
                        <a:pt x="1450" y="197"/>
                      </a:cubicBezTo>
                      <a:cubicBezTo>
                        <a:pt x="1289" y="72"/>
                        <a:pt x="1075" y="1"/>
                        <a:pt x="806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3" name="Google Shape;1013;p15"/>
                <p:cNvSpPr/>
                <p:nvPr/>
              </p:nvSpPr>
              <p:spPr>
                <a:xfrm>
                  <a:off x="455975" y="3701250"/>
                  <a:ext cx="44325" cy="4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3" h="1987" extrusionOk="0">
                      <a:moveTo>
                        <a:pt x="860" y="0"/>
                      </a:moveTo>
                      <a:cubicBezTo>
                        <a:pt x="591" y="0"/>
                        <a:pt x="395" y="54"/>
                        <a:pt x="251" y="179"/>
                      </a:cubicBezTo>
                      <a:cubicBezTo>
                        <a:pt x="126" y="287"/>
                        <a:pt x="55" y="430"/>
                        <a:pt x="55" y="591"/>
                      </a:cubicBezTo>
                      <a:cubicBezTo>
                        <a:pt x="55" y="770"/>
                        <a:pt x="144" y="913"/>
                        <a:pt x="287" y="1020"/>
                      </a:cubicBezTo>
                      <a:cubicBezTo>
                        <a:pt x="395" y="1092"/>
                        <a:pt x="663" y="1163"/>
                        <a:pt x="1057" y="1253"/>
                      </a:cubicBezTo>
                      <a:cubicBezTo>
                        <a:pt x="1146" y="1271"/>
                        <a:pt x="1200" y="1307"/>
                        <a:pt x="1236" y="1325"/>
                      </a:cubicBezTo>
                      <a:cubicBezTo>
                        <a:pt x="1254" y="1342"/>
                        <a:pt x="1272" y="1378"/>
                        <a:pt x="1272" y="1414"/>
                      </a:cubicBezTo>
                      <a:cubicBezTo>
                        <a:pt x="1272" y="1468"/>
                        <a:pt x="1236" y="1521"/>
                        <a:pt x="1200" y="1557"/>
                      </a:cubicBezTo>
                      <a:cubicBezTo>
                        <a:pt x="1128" y="1611"/>
                        <a:pt x="1039" y="1629"/>
                        <a:pt x="896" y="1629"/>
                      </a:cubicBezTo>
                      <a:cubicBezTo>
                        <a:pt x="788" y="1629"/>
                        <a:pt x="699" y="1593"/>
                        <a:pt x="627" y="1557"/>
                      </a:cubicBezTo>
                      <a:cubicBezTo>
                        <a:pt x="556" y="1503"/>
                        <a:pt x="520" y="1432"/>
                        <a:pt x="502" y="1325"/>
                      </a:cubicBezTo>
                      <a:lnTo>
                        <a:pt x="1" y="1396"/>
                      </a:lnTo>
                      <a:cubicBezTo>
                        <a:pt x="37" y="1593"/>
                        <a:pt x="144" y="1718"/>
                        <a:pt x="287" y="1826"/>
                      </a:cubicBezTo>
                      <a:cubicBezTo>
                        <a:pt x="448" y="1933"/>
                        <a:pt x="645" y="1987"/>
                        <a:pt x="896" y="1987"/>
                      </a:cubicBezTo>
                      <a:cubicBezTo>
                        <a:pt x="1182" y="1987"/>
                        <a:pt x="1397" y="1933"/>
                        <a:pt x="1558" y="1808"/>
                      </a:cubicBezTo>
                      <a:cubicBezTo>
                        <a:pt x="1701" y="1682"/>
                        <a:pt x="1773" y="1521"/>
                        <a:pt x="1773" y="1360"/>
                      </a:cubicBezTo>
                      <a:cubicBezTo>
                        <a:pt x="1773" y="1199"/>
                        <a:pt x="1719" y="1074"/>
                        <a:pt x="1612" y="985"/>
                      </a:cubicBezTo>
                      <a:cubicBezTo>
                        <a:pt x="1504" y="895"/>
                        <a:pt x="1325" y="823"/>
                        <a:pt x="1057" y="752"/>
                      </a:cubicBezTo>
                      <a:cubicBezTo>
                        <a:pt x="788" y="698"/>
                        <a:pt x="627" y="645"/>
                        <a:pt x="574" y="609"/>
                      </a:cubicBezTo>
                      <a:cubicBezTo>
                        <a:pt x="556" y="591"/>
                        <a:pt x="538" y="555"/>
                        <a:pt x="538" y="519"/>
                      </a:cubicBezTo>
                      <a:cubicBezTo>
                        <a:pt x="538" y="483"/>
                        <a:pt x="556" y="448"/>
                        <a:pt x="591" y="412"/>
                      </a:cubicBezTo>
                      <a:cubicBezTo>
                        <a:pt x="645" y="376"/>
                        <a:pt x="735" y="358"/>
                        <a:pt x="878" y="358"/>
                      </a:cubicBezTo>
                      <a:cubicBezTo>
                        <a:pt x="985" y="358"/>
                        <a:pt x="1057" y="376"/>
                        <a:pt x="1110" y="430"/>
                      </a:cubicBezTo>
                      <a:cubicBezTo>
                        <a:pt x="1164" y="466"/>
                        <a:pt x="1218" y="519"/>
                        <a:pt x="1236" y="591"/>
                      </a:cubicBezTo>
                      <a:lnTo>
                        <a:pt x="1701" y="501"/>
                      </a:lnTo>
                      <a:cubicBezTo>
                        <a:pt x="1647" y="340"/>
                        <a:pt x="1576" y="215"/>
                        <a:pt x="1450" y="126"/>
                      </a:cubicBezTo>
                      <a:cubicBezTo>
                        <a:pt x="1307" y="54"/>
                        <a:pt x="1128" y="0"/>
                        <a:pt x="860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4" name="Google Shape;1014;p15"/>
                <p:cNvSpPr/>
                <p:nvPr/>
              </p:nvSpPr>
              <p:spPr>
                <a:xfrm>
                  <a:off x="435850" y="3789825"/>
                  <a:ext cx="22850" cy="3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4" h="1272" extrusionOk="0">
                      <a:moveTo>
                        <a:pt x="466" y="1"/>
                      </a:moveTo>
                      <a:cubicBezTo>
                        <a:pt x="323" y="1"/>
                        <a:pt x="198" y="36"/>
                        <a:pt x="126" y="90"/>
                      </a:cubicBezTo>
                      <a:cubicBezTo>
                        <a:pt x="54" y="162"/>
                        <a:pt x="1" y="251"/>
                        <a:pt x="1" y="358"/>
                      </a:cubicBezTo>
                      <a:cubicBezTo>
                        <a:pt x="1" y="448"/>
                        <a:pt x="36" y="519"/>
                        <a:pt x="90" y="573"/>
                      </a:cubicBezTo>
                      <a:cubicBezTo>
                        <a:pt x="144" y="627"/>
                        <a:pt x="233" y="663"/>
                        <a:pt x="359" y="698"/>
                      </a:cubicBezTo>
                      <a:lnTo>
                        <a:pt x="412" y="716"/>
                      </a:lnTo>
                      <a:cubicBezTo>
                        <a:pt x="538" y="734"/>
                        <a:pt x="627" y="770"/>
                        <a:pt x="663" y="788"/>
                      </a:cubicBezTo>
                      <a:cubicBezTo>
                        <a:pt x="699" y="824"/>
                        <a:pt x="716" y="859"/>
                        <a:pt x="716" y="913"/>
                      </a:cubicBezTo>
                      <a:cubicBezTo>
                        <a:pt x="716" y="967"/>
                        <a:pt x="681" y="1021"/>
                        <a:pt x="645" y="1056"/>
                      </a:cubicBezTo>
                      <a:cubicBezTo>
                        <a:pt x="591" y="1092"/>
                        <a:pt x="520" y="1092"/>
                        <a:pt x="430" y="1092"/>
                      </a:cubicBezTo>
                      <a:cubicBezTo>
                        <a:pt x="359" y="1092"/>
                        <a:pt x="287" y="1092"/>
                        <a:pt x="215" y="1074"/>
                      </a:cubicBezTo>
                      <a:cubicBezTo>
                        <a:pt x="144" y="1056"/>
                        <a:pt x="72" y="1021"/>
                        <a:pt x="1" y="985"/>
                      </a:cubicBezTo>
                      <a:lnTo>
                        <a:pt x="1" y="1182"/>
                      </a:lnTo>
                      <a:cubicBezTo>
                        <a:pt x="72" y="1217"/>
                        <a:pt x="144" y="1235"/>
                        <a:pt x="215" y="1253"/>
                      </a:cubicBezTo>
                      <a:cubicBezTo>
                        <a:pt x="287" y="1253"/>
                        <a:pt x="359" y="1271"/>
                        <a:pt x="412" y="1271"/>
                      </a:cubicBezTo>
                      <a:cubicBezTo>
                        <a:pt x="573" y="1271"/>
                        <a:pt x="699" y="1235"/>
                        <a:pt x="788" y="1164"/>
                      </a:cubicBezTo>
                      <a:cubicBezTo>
                        <a:pt x="878" y="1110"/>
                        <a:pt x="913" y="1021"/>
                        <a:pt x="913" y="895"/>
                      </a:cubicBezTo>
                      <a:cubicBezTo>
                        <a:pt x="913" y="806"/>
                        <a:pt x="878" y="734"/>
                        <a:pt x="824" y="681"/>
                      </a:cubicBezTo>
                      <a:cubicBezTo>
                        <a:pt x="770" y="627"/>
                        <a:pt x="663" y="573"/>
                        <a:pt x="520" y="555"/>
                      </a:cubicBezTo>
                      <a:lnTo>
                        <a:pt x="466" y="537"/>
                      </a:lnTo>
                      <a:cubicBezTo>
                        <a:pt x="359" y="502"/>
                        <a:pt x="287" y="484"/>
                        <a:pt x="251" y="466"/>
                      </a:cubicBezTo>
                      <a:cubicBezTo>
                        <a:pt x="215" y="430"/>
                        <a:pt x="198" y="394"/>
                        <a:pt x="198" y="358"/>
                      </a:cubicBezTo>
                      <a:cubicBezTo>
                        <a:pt x="198" y="287"/>
                        <a:pt x="215" y="251"/>
                        <a:pt x="269" y="215"/>
                      </a:cubicBezTo>
                      <a:cubicBezTo>
                        <a:pt x="323" y="179"/>
                        <a:pt x="394" y="162"/>
                        <a:pt x="484" y="162"/>
                      </a:cubicBezTo>
                      <a:cubicBezTo>
                        <a:pt x="555" y="162"/>
                        <a:pt x="609" y="179"/>
                        <a:pt x="681" y="197"/>
                      </a:cubicBezTo>
                      <a:cubicBezTo>
                        <a:pt x="734" y="197"/>
                        <a:pt x="788" y="233"/>
                        <a:pt x="842" y="251"/>
                      </a:cubicBezTo>
                      <a:lnTo>
                        <a:pt x="842" y="72"/>
                      </a:lnTo>
                      <a:cubicBezTo>
                        <a:pt x="788" y="54"/>
                        <a:pt x="734" y="36"/>
                        <a:pt x="681" y="18"/>
                      </a:cubicBezTo>
                      <a:cubicBezTo>
                        <a:pt x="609" y="18"/>
                        <a:pt x="538" y="1"/>
                        <a:pt x="466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5" name="Google Shape;1015;p15"/>
                <p:cNvSpPr/>
                <p:nvPr/>
              </p:nvSpPr>
              <p:spPr>
                <a:xfrm>
                  <a:off x="464475" y="3779100"/>
                  <a:ext cx="4950" cy="4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" h="1665" extrusionOk="0">
                      <a:moveTo>
                        <a:pt x="1" y="0"/>
                      </a:moveTo>
                      <a:lnTo>
                        <a:pt x="1" y="251"/>
                      </a:lnTo>
                      <a:lnTo>
                        <a:pt x="198" y="251"/>
                      </a:lnTo>
                      <a:lnTo>
                        <a:pt x="198" y="0"/>
                      </a:lnTo>
                      <a:close/>
                      <a:moveTo>
                        <a:pt x="1" y="465"/>
                      </a:moveTo>
                      <a:lnTo>
                        <a:pt x="1" y="1664"/>
                      </a:lnTo>
                      <a:lnTo>
                        <a:pt x="198" y="1664"/>
                      </a:lnTo>
                      <a:lnTo>
                        <a:pt x="198" y="465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6" name="Google Shape;1016;p15"/>
                <p:cNvSpPr/>
                <p:nvPr/>
              </p:nvSpPr>
              <p:spPr>
                <a:xfrm>
                  <a:off x="475225" y="3790725"/>
                  <a:ext cx="25075" cy="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" h="1236" extrusionOk="0">
                      <a:moveTo>
                        <a:pt x="0" y="0"/>
                      </a:moveTo>
                      <a:lnTo>
                        <a:pt x="0" y="716"/>
                      </a:lnTo>
                      <a:cubicBezTo>
                        <a:pt x="0" y="895"/>
                        <a:pt x="36" y="1020"/>
                        <a:pt x="108" y="1092"/>
                      </a:cubicBezTo>
                      <a:cubicBezTo>
                        <a:pt x="179" y="1181"/>
                        <a:pt x="287" y="1235"/>
                        <a:pt x="412" y="1235"/>
                      </a:cubicBezTo>
                      <a:cubicBezTo>
                        <a:pt x="502" y="1235"/>
                        <a:pt x="573" y="1217"/>
                        <a:pt x="645" y="1181"/>
                      </a:cubicBezTo>
                      <a:cubicBezTo>
                        <a:pt x="698" y="1146"/>
                        <a:pt x="752" y="1092"/>
                        <a:pt x="806" y="1020"/>
                      </a:cubicBezTo>
                      <a:lnTo>
                        <a:pt x="806" y="1199"/>
                      </a:lnTo>
                      <a:lnTo>
                        <a:pt x="1003" y="1199"/>
                      </a:lnTo>
                      <a:lnTo>
                        <a:pt x="1003" y="0"/>
                      </a:lnTo>
                      <a:lnTo>
                        <a:pt x="806" y="0"/>
                      </a:lnTo>
                      <a:lnTo>
                        <a:pt x="806" y="680"/>
                      </a:lnTo>
                      <a:cubicBezTo>
                        <a:pt x="806" y="788"/>
                        <a:pt x="770" y="895"/>
                        <a:pt x="716" y="949"/>
                      </a:cubicBezTo>
                      <a:cubicBezTo>
                        <a:pt x="645" y="1020"/>
                        <a:pt x="573" y="1056"/>
                        <a:pt x="466" y="1056"/>
                      </a:cubicBezTo>
                      <a:cubicBezTo>
                        <a:pt x="376" y="1056"/>
                        <a:pt x="305" y="1038"/>
                        <a:pt x="251" y="967"/>
                      </a:cubicBezTo>
                      <a:cubicBezTo>
                        <a:pt x="215" y="913"/>
                        <a:pt x="197" y="823"/>
                        <a:pt x="197" y="716"/>
                      </a:cubicBezTo>
                      <a:lnTo>
                        <a:pt x="197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7" name="Google Shape;1017;p15"/>
                <p:cNvSpPr/>
                <p:nvPr/>
              </p:nvSpPr>
              <p:spPr>
                <a:xfrm>
                  <a:off x="504750" y="3789825"/>
                  <a:ext cx="43875" cy="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5" h="1236" extrusionOk="0">
                      <a:moveTo>
                        <a:pt x="591" y="1"/>
                      </a:moveTo>
                      <a:cubicBezTo>
                        <a:pt x="502" y="1"/>
                        <a:pt x="430" y="18"/>
                        <a:pt x="376" y="54"/>
                      </a:cubicBezTo>
                      <a:cubicBezTo>
                        <a:pt x="305" y="90"/>
                        <a:pt x="251" y="144"/>
                        <a:pt x="215" y="215"/>
                      </a:cubicBezTo>
                      <a:lnTo>
                        <a:pt x="215" y="36"/>
                      </a:lnTo>
                      <a:lnTo>
                        <a:pt x="1" y="36"/>
                      </a:lnTo>
                      <a:lnTo>
                        <a:pt x="1" y="1235"/>
                      </a:lnTo>
                      <a:lnTo>
                        <a:pt x="215" y="1235"/>
                      </a:lnTo>
                      <a:lnTo>
                        <a:pt x="215" y="555"/>
                      </a:lnTo>
                      <a:cubicBezTo>
                        <a:pt x="215" y="448"/>
                        <a:pt x="233" y="341"/>
                        <a:pt x="305" y="287"/>
                      </a:cubicBezTo>
                      <a:cubicBezTo>
                        <a:pt x="358" y="215"/>
                        <a:pt x="430" y="179"/>
                        <a:pt x="537" y="179"/>
                      </a:cubicBezTo>
                      <a:cubicBezTo>
                        <a:pt x="627" y="179"/>
                        <a:pt x="681" y="197"/>
                        <a:pt x="716" y="269"/>
                      </a:cubicBezTo>
                      <a:cubicBezTo>
                        <a:pt x="770" y="323"/>
                        <a:pt x="788" y="394"/>
                        <a:pt x="788" y="519"/>
                      </a:cubicBezTo>
                      <a:lnTo>
                        <a:pt x="788" y="1235"/>
                      </a:lnTo>
                      <a:lnTo>
                        <a:pt x="985" y="1235"/>
                      </a:lnTo>
                      <a:lnTo>
                        <a:pt x="985" y="555"/>
                      </a:lnTo>
                      <a:cubicBezTo>
                        <a:pt x="985" y="430"/>
                        <a:pt x="1021" y="341"/>
                        <a:pt x="1074" y="287"/>
                      </a:cubicBezTo>
                      <a:cubicBezTo>
                        <a:pt x="1128" y="215"/>
                        <a:pt x="1217" y="179"/>
                        <a:pt x="1307" y="179"/>
                      </a:cubicBezTo>
                      <a:cubicBezTo>
                        <a:pt x="1396" y="179"/>
                        <a:pt x="1468" y="197"/>
                        <a:pt x="1504" y="269"/>
                      </a:cubicBezTo>
                      <a:cubicBezTo>
                        <a:pt x="1540" y="323"/>
                        <a:pt x="1557" y="394"/>
                        <a:pt x="1557" y="519"/>
                      </a:cubicBezTo>
                      <a:lnTo>
                        <a:pt x="1557" y="1235"/>
                      </a:lnTo>
                      <a:lnTo>
                        <a:pt x="1754" y="1235"/>
                      </a:lnTo>
                      <a:lnTo>
                        <a:pt x="1754" y="502"/>
                      </a:lnTo>
                      <a:cubicBezTo>
                        <a:pt x="1754" y="341"/>
                        <a:pt x="1718" y="215"/>
                        <a:pt x="1665" y="144"/>
                      </a:cubicBezTo>
                      <a:cubicBezTo>
                        <a:pt x="1593" y="54"/>
                        <a:pt x="1486" y="1"/>
                        <a:pt x="1378" y="1"/>
                      </a:cubicBezTo>
                      <a:cubicBezTo>
                        <a:pt x="1271" y="1"/>
                        <a:pt x="1199" y="18"/>
                        <a:pt x="1128" y="72"/>
                      </a:cubicBezTo>
                      <a:cubicBezTo>
                        <a:pt x="1056" y="108"/>
                        <a:pt x="1003" y="179"/>
                        <a:pt x="949" y="269"/>
                      </a:cubicBezTo>
                      <a:cubicBezTo>
                        <a:pt x="913" y="179"/>
                        <a:pt x="877" y="108"/>
                        <a:pt x="806" y="72"/>
                      </a:cubicBezTo>
                      <a:cubicBezTo>
                        <a:pt x="752" y="18"/>
                        <a:pt x="681" y="1"/>
                        <a:pt x="591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8" name="Google Shape;1018;p15"/>
                <p:cNvSpPr/>
                <p:nvPr/>
              </p:nvSpPr>
              <p:spPr>
                <a:xfrm>
                  <a:off x="453300" y="3851125"/>
                  <a:ext cx="42975" cy="6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9" h="2721" extrusionOk="0">
                      <a:moveTo>
                        <a:pt x="108" y="0"/>
                      </a:moveTo>
                      <a:lnTo>
                        <a:pt x="108" y="1342"/>
                      </a:lnTo>
                      <a:cubicBezTo>
                        <a:pt x="197" y="1289"/>
                        <a:pt x="305" y="1253"/>
                        <a:pt x="394" y="1235"/>
                      </a:cubicBezTo>
                      <a:cubicBezTo>
                        <a:pt x="502" y="1217"/>
                        <a:pt x="591" y="1199"/>
                        <a:pt x="681" y="1199"/>
                      </a:cubicBezTo>
                      <a:cubicBezTo>
                        <a:pt x="895" y="1199"/>
                        <a:pt x="1056" y="1253"/>
                        <a:pt x="1182" y="1360"/>
                      </a:cubicBezTo>
                      <a:cubicBezTo>
                        <a:pt x="1307" y="1468"/>
                        <a:pt x="1361" y="1629"/>
                        <a:pt x="1361" y="1808"/>
                      </a:cubicBezTo>
                      <a:cubicBezTo>
                        <a:pt x="1361" y="1987"/>
                        <a:pt x="1307" y="2148"/>
                        <a:pt x="1182" y="2255"/>
                      </a:cubicBezTo>
                      <a:cubicBezTo>
                        <a:pt x="1056" y="2362"/>
                        <a:pt x="895" y="2416"/>
                        <a:pt x="681" y="2416"/>
                      </a:cubicBezTo>
                      <a:cubicBezTo>
                        <a:pt x="555" y="2416"/>
                        <a:pt x="448" y="2398"/>
                        <a:pt x="323" y="2362"/>
                      </a:cubicBezTo>
                      <a:cubicBezTo>
                        <a:pt x="215" y="2344"/>
                        <a:pt x="108" y="2291"/>
                        <a:pt x="1" y="2237"/>
                      </a:cubicBezTo>
                      <a:lnTo>
                        <a:pt x="1" y="2595"/>
                      </a:lnTo>
                      <a:cubicBezTo>
                        <a:pt x="108" y="2649"/>
                        <a:pt x="233" y="2667"/>
                        <a:pt x="358" y="2684"/>
                      </a:cubicBezTo>
                      <a:cubicBezTo>
                        <a:pt x="466" y="2702"/>
                        <a:pt x="591" y="2720"/>
                        <a:pt x="698" y="2720"/>
                      </a:cubicBezTo>
                      <a:cubicBezTo>
                        <a:pt x="1021" y="2720"/>
                        <a:pt x="1271" y="2631"/>
                        <a:pt x="1450" y="2488"/>
                      </a:cubicBezTo>
                      <a:cubicBezTo>
                        <a:pt x="1629" y="2327"/>
                        <a:pt x="1719" y="2094"/>
                        <a:pt x="1719" y="1808"/>
                      </a:cubicBezTo>
                      <a:cubicBezTo>
                        <a:pt x="1719" y="1521"/>
                        <a:pt x="1629" y="1307"/>
                        <a:pt x="1468" y="1145"/>
                      </a:cubicBezTo>
                      <a:cubicBezTo>
                        <a:pt x="1289" y="984"/>
                        <a:pt x="1056" y="895"/>
                        <a:pt x="752" y="895"/>
                      </a:cubicBezTo>
                      <a:cubicBezTo>
                        <a:pt x="698" y="895"/>
                        <a:pt x="645" y="913"/>
                        <a:pt x="591" y="913"/>
                      </a:cubicBezTo>
                      <a:cubicBezTo>
                        <a:pt x="537" y="931"/>
                        <a:pt x="484" y="931"/>
                        <a:pt x="430" y="949"/>
                      </a:cubicBezTo>
                      <a:lnTo>
                        <a:pt x="430" y="304"/>
                      </a:lnTo>
                      <a:lnTo>
                        <a:pt x="1522" y="304"/>
                      </a:lnTo>
                      <a:lnTo>
                        <a:pt x="1522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9" name="Google Shape;1019;p15"/>
                <p:cNvSpPr/>
                <p:nvPr/>
              </p:nvSpPr>
              <p:spPr>
                <a:xfrm>
                  <a:off x="775850" y="3577775"/>
                  <a:ext cx="39850" cy="6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4" h="2667" extrusionOk="0">
                      <a:moveTo>
                        <a:pt x="645" y="0"/>
                      </a:moveTo>
                      <a:lnTo>
                        <a:pt x="1" y="125"/>
                      </a:lnTo>
                      <a:lnTo>
                        <a:pt x="1" y="465"/>
                      </a:lnTo>
                      <a:lnTo>
                        <a:pt x="645" y="322"/>
                      </a:lnTo>
                      <a:lnTo>
                        <a:pt x="645" y="2362"/>
                      </a:lnTo>
                      <a:lnTo>
                        <a:pt x="55" y="2362"/>
                      </a:lnTo>
                      <a:lnTo>
                        <a:pt x="55" y="2667"/>
                      </a:lnTo>
                      <a:lnTo>
                        <a:pt x="1594" y="2667"/>
                      </a:lnTo>
                      <a:lnTo>
                        <a:pt x="1594" y="2362"/>
                      </a:lnTo>
                      <a:lnTo>
                        <a:pt x="1003" y="2362"/>
                      </a:lnTo>
                      <a:lnTo>
                        <a:pt x="1003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0" name="Google Shape;1020;p15"/>
                <p:cNvSpPr/>
                <p:nvPr/>
              </p:nvSpPr>
              <p:spPr>
                <a:xfrm>
                  <a:off x="822825" y="3576425"/>
                  <a:ext cx="43875" cy="6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5" h="2775" extrusionOk="0">
                      <a:moveTo>
                        <a:pt x="806" y="1"/>
                      </a:moveTo>
                      <a:cubicBezTo>
                        <a:pt x="699" y="1"/>
                        <a:pt x="574" y="18"/>
                        <a:pt x="466" y="36"/>
                      </a:cubicBezTo>
                      <a:cubicBezTo>
                        <a:pt x="341" y="54"/>
                        <a:pt x="216" y="90"/>
                        <a:pt x="73" y="126"/>
                      </a:cubicBezTo>
                      <a:lnTo>
                        <a:pt x="73" y="448"/>
                      </a:lnTo>
                      <a:cubicBezTo>
                        <a:pt x="216" y="394"/>
                        <a:pt x="341" y="358"/>
                        <a:pt x="448" y="341"/>
                      </a:cubicBezTo>
                      <a:cubicBezTo>
                        <a:pt x="556" y="323"/>
                        <a:pt x="663" y="305"/>
                        <a:pt x="770" y="305"/>
                      </a:cubicBezTo>
                      <a:cubicBezTo>
                        <a:pt x="949" y="305"/>
                        <a:pt x="1093" y="341"/>
                        <a:pt x="1182" y="430"/>
                      </a:cubicBezTo>
                      <a:cubicBezTo>
                        <a:pt x="1289" y="502"/>
                        <a:pt x="1325" y="591"/>
                        <a:pt x="1325" y="734"/>
                      </a:cubicBezTo>
                      <a:cubicBezTo>
                        <a:pt x="1325" y="877"/>
                        <a:pt x="1289" y="967"/>
                        <a:pt x="1200" y="1038"/>
                      </a:cubicBezTo>
                      <a:cubicBezTo>
                        <a:pt x="1093" y="1110"/>
                        <a:pt x="967" y="1146"/>
                        <a:pt x="788" y="1146"/>
                      </a:cubicBezTo>
                      <a:lnTo>
                        <a:pt x="466" y="1146"/>
                      </a:lnTo>
                      <a:lnTo>
                        <a:pt x="466" y="1450"/>
                      </a:lnTo>
                      <a:lnTo>
                        <a:pt x="770" y="1450"/>
                      </a:lnTo>
                      <a:cubicBezTo>
                        <a:pt x="967" y="1450"/>
                        <a:pt x="1110" y="1486"/>
                        <a:pt x="1236" y="1575"/>
                      </a:cubicBezTo>
                      <a:cubicBezTo>
                        <a:pt x="1343" y="1665"/>
                        <a:pt x="1397" y="1790"/>
                        <a:pt x="1397" y="1951"/>
                      </a:cubicBezTo>
                      <a:cubicBezTo>
                        <a:pt x="1397" y="2112"/>
                        <a:pt x="1343" y="2255"/>
                        <a:pt x="1218" y="2345"/>
                      </a:cubicBezTo>
                      <a:cubicBezTo>
                        <a:pt x="1093" y="2434"/>
                        <a:pt x="932" y="2470"/>
                        <a:pt x="699" y="2470"/>
                      </a:cubicBezTo>
                      <a:cubicBezTo>
                        <a:pt x="574" y="2470"/>
                        <a:pt x="448" y="2452"/>
                        <a:pt x="323" y="2434"/>
                      </a:cubicBezTo>
                      <a:cubicBezTo>
                        <a:pt x="198" y="2398"/>
                        <a:pt x="90" y="2363"/>
                        <a:pt x="1" y="2291"/>
                      </a:cubicBezTo>
                      <a:lnTo>
                        <a:pt x="1" y="2649"/>
                      </a:lnTo>
                      <a:cubicBezTo>
                        <a:pt x="126" y="2685"/>
                        <a:pt x="252" y="2721"/>
                        <a:pt x="359" y="2738"/>
                      </a:cubicBezTo>
                      <a:cubicBezTo>
                        <a:pt x="484" y="2774"/>
                        <a:pt x="592" y="2774"/>
                        <a:pt x="717" y="2774"/>
                      </a:cubicBezTo>
                      <a:cubicBezTo>
                        <a:pt x="1039" y="2774"/>
                        <a:pt x="1307" y="2703"/>
                        <a:pt x="1486" y="2560"/>
                      </a:cubicBezTo>
                      <a:cubicBezTo>
                        <a:pt x="1665" y="2416"/>
                        <a:pt x="1755" y="2220"/>
                        <a:pt x="1755" y="1951"/>
                      </a:cubicBezTo>
                      <a:cubicBezTo>
                        <a:pt x="1755" y="1772"/>
                        <a:pt x="1701" y="1629"/>
                        <a:pt x="1612" y="1522"/>
                      </a:cubicBezTo>
                      <a:cubicBezTo>
                        <a:pt x="1504" y="1396"/>
                        <a:pt x="1379" y="1325"/>
                        <a:pt x="1200" y="1289"/>
                      </a:cubicBezTo>
                      <a:cubicBezTo>
                        <a:pt x="1361" y="1253"/>
                        <a:pt x="1486" y="1182"/>
                        <a:pt x="1558" y="1074"/>
                      </a:cubicBezTo>
                      <a:cubicBezTo>
                        <a:pt x="1647" y="967"/>
                        <a:pt x="1701" y="842"/>
                        <a:pt x="1701" y="698"/>
                      </a:cubicBezTo>
                      <a:cubicBezTo>
                        <a:pt x="1701" y="484"/>
                        <a:pt x="1612" y="323"/>
                        <a:pt x="1450" y="197"/>
                      </a:cubicBezTo>
                      <a:cubicBezTo>
                        <a:pt x="1289" y="72"/>
                        <a:pt x="1075" y="1"/>
                        <a:pt x="806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1" name="Google Shape;1021;p15"/>
                <p:cNvSpPr/>
                <p:nvPr/>
              </p:nvSpPr>
              <p:spPr>
                <a:xfrm>
                  <a:off x="873400" y="3577775"/>
                  <a:ext cx="42975" cy="6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9" h="2667" extrusionOk="0">
                      <a:moveTo>
                        <a:pt x="0" y="0"/>
                      </a:moveTo>
                      <a:lnTo>
                        <a:pt x="0" y="304"/>
                      </a:lnTo>
                      <a:lnTo>
                        <a:pt x="1271" y="304"/>
                      </a:lnTo>
                      <a:lnTo>
                        <a:pt x="358" y="2667"/>
                      </a:lnTo>
                      <a:lnTo>
                        <a:pt x="734" y="2667"/>
                      </a:lnTo>
                      <a:lnTo>
                        <a:pt x="1718" y="161"/>
                      </a:lnTo>
                      <a:lnTo>
                        <a:pt x="1718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2" name="Google Shape;1022;p15"/>
                <p:cNvSpPr/>
                <p:nvPr/>
              </p:nvSpPr>
              <p:spPr>
                <a:xfrm>
                  <a:off x="790175" y="3684250"/>
                  <a:ext cx="55050" cy="6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2" h="2631" extrusionOk="0">
                      <a:moveTo>
                        <a:pt x="1289" y="448"/>
                      </a:moveTo>
                      <a:cubicBezTo>
                        <a:pt x="1379" y="466"/>
                        <a:pt x="1432" y="483"/>
                        <a:pt x="1486" y="537"/>
                      </a:cubicBezTo>
                      <a:cubicBezTo>
                        <a:pt x="1522" y="591"/>
                        <a:pt x="1558" y="662"/>
                        <a:pt x="1558" y="734"/>
                      </a:cubicBezTo>
                      <a:cubicBezTo>
                        <a:pt x="1558" y="823"/>
                        <a:pt x="1522" y="895"/>
                        <a:pt x="1468" y="949"/>
                      </a:cubicBezTo>
                      <a:cubicBezTo>
                        <a:pt x="1414" y="1002"/>
                        <a:pt x="1343" y="1020"/>
                        <a:pt x="1253" y="1038"/>
                      </a:cubicBezTo>
                      <a:lnTo>
                        <a:pt x="520" y="1038"/>
                      </a:lnTo>
                      <a:lnTo>
                        <a:pt x="520" y="448"/>
                      </a:lnTo>
                      <a:close/>
                      <a:moveTo>
                        <a:pt x="949" y="1486"/>
                      </a:moveTo>
                      <a:cubicBezTo>
                        <a:pt x="1200" y="1486"/>
                        <a:pt x="1343" y="1503"/>
                        <a:pt x="1414" y="1521"/>
                      </a:cubicBezTo>
                      <a:cubicBezTo>
                        <a:pt x="1504" y="1539"/>
                        <a:pt x="1558" y="1593"/>
                        <a:pt x="1593" y="1647"/>
                      </a:cubicBezTo>
                      <a:cubicBezTo>
                        <a:pt x="1629" y="1700"/>
                        <a:pt x="1647" y="1754"/>
                        <a:pt x="1647" y="1843"/>
                      </a:cubicBezTo>
                      <a:cubicBezTo>
                        <a:pt x="1647" y="1933"/>
                        <a:pt x="1629" y="2005"/>
                        <a:pt x="1575" y="2058"/>
                      </a:cubicBezTo>
                      <a:cubicBezTo>
                        <a:pt x="1522" y="2112"/>
                        <a:pt x="1450" y="2148"/>
                        <a:pt x="1379" y="2166"/>
                      </a:cubicBezTo>
                      <a:cubicBezTo>
                        <a:pt x="1325" y="2183"/>
                        <a:pt x="1200" y="2183"/>
                        <a:pt x="1021" y="2183"/>
                      </a:cubicBezTo>
                      <a:lnTo>
                        <a:pt x="520" y="2183"/>
                      </a:lnTo>
                      <a:lnTo>
                        <a:pt x="520" y="1486"/>
                      </a:lnTo>
                      <a:close/>
                      <a:moveTo>
                        <a:pt x="1" y="0"/>
                      </a:moveTo>
                      <a:lnTo>
                        <a:pt x="1" y="2631"/>
                      </a:lnTo>
                      <a:lnTo>
                        <a:pt x="895" y="2631"/>
                      </a:lnTo>
                      <a:cubicBezTo>
                        <a:pt x="1235" y="2631"/>
                        <a:pt x="1432" y="2613"/>
                        <a:pt x="1522" y="2613"/>
                      </a:cubicBezTo>
                      <a:cubicBezTo>
                        <a:pt x="1665" y="2595"/>
                        <a:pt x="1790" y="2559"/>
                        <a:pt x="1880" y="2488"/>
                      </a:cubicBezTo>
                      <a:cubicBezTo>
                        <a:pt x="1987" y="2416"/>
                        <a:pt x="2059" y="2327"/>
                        <a:pt x="2112" y="2219"/>
                      </a:cubicBezTo>
                      <a:cubicBezTo>
                        <a:pt x="2166" y="2094"/>
                        <a:pt x="2202" y="1987"/>
                        <a:pt x="2202" y="1861"/>
                      </a:cubicBezTo>
                      <a:cubicBezTo>
                        <a:pt x="2202" y="1718"/>
                        <a:pt x="2148" y="1575"/>
                        <a:pt x="2059" y="1468"/>
                      </a:cubicBezTo>
                      <a:cubicBezTo>
                        <a:pt x="1987" y="1360"/>
                        <a:pt x="1862" y="1271"/>
                        <a:pt x="1701" y="1235"/>
                      </a:cubicBezTo>
                      <a:cubicBezTo>
                        <a:pt x="1808" y="1181"/>
                        <a:pt x="1898" y="1110"/>
                        <a:pt x="1969" y="1002"/>
                      </a:cubicBezTo>
                      <a:cubicBezTo>
                        <a:pt x="2023" y="895"/>
                        <a:pt x="2059" y="788"/>
                        <a:pt x="2059" y="662"/>
                      </a:cubicBezTo>
                      <a:cubicBezTo>
                        <a:pt x="2059" y="555"/>
                        <a:pt x="2041" y="448"/>
                        <a:pt x="1987" y="358"/>
                      </a:cubicBezTo>
                      <a:cubicBezTo>
                        <a:pt x="1933" y="269"/>
                        <a:pt x="1862" y="197"/>
                        <a:pt x="1790" y="143"/>
                      </a:cubicBezTo>
                      <a:cubicBezTo>
                        <a:pt x="1701" y="90"/>
                        <a:pt x="1611" y="54"/>
                        <a:pt x="1504" y="36"/>
                      </a:cubicBezTo>
                      <a:cubicBezTo>
                        <a:pt x="1414" y="18"/>
                        <a:pt x="1253" y="0"/>
                        <a:pt x="1039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3" name="Google Shape;1023;p15"/>
                <p:cNvSpPr/>
                <p:nvPr/>
              </p:nvSpPr>
              <p:spPr>
                <a:xfrm>
                  <a:off x="851925" y="3701250"/>
                  <a:ext cx="44750" cy="4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0" h="1987" extrusionOk="0">
                      <a:moveTo>
                        <a:pt x="1181" y="1038"/>
                      </a:moveTo>
                      <a:lnTo>
                        <a:pt x="1181" y="1128"/>
                      </a:lnTo>
                      <a:cubicBezTo>
                        <a:pt x="1181" y="1253"/>
                        <a:pt x="1163" y="1342"/>
                        <a:pt x="1163" y="1378"/>
                      </a:cubicBezTo>
                      <a:cubicBezTo>
                        <a:pt x="1145" y="1450"/>
                        <a:pt x="1092" y="1503"/>
                        <a:pt x="1038" y="1539"/>
                      </a:cubicBezTo>
                      <a:cubicBezTo>
                        <a:pt x="949" y="1611"/>
                        <a:pt x="877" y="1629"/>
                        <a:pt x="788" y="1629"/>
                      </a:cubicBezTo>
                      <a:cubicBezTo>
                        <a:pt x="698" y="1629"/>
                        <a:pt x="626" y="1611"/>
                        <a:pt x="573" y="1557"/>
                      </a:cubicBezTo>
                      <a:cubicBezTo>
                        <a:pt x="519" y="1503"/>
                        <a:pt x="501" y="1450"/>
                        <a:pt x="501" y="1378"/>
                      </a:cubicBezTo>
                      <a:cubicBezTo>
                        <a:pt x="501" y="1307"/>
                        <a:pt x="537" y="1253"/>
                        <a:pt x="591" y="1199"/>
                      </a:cubicBezTo>
                      <a:cubicBezTo>
                        <a:pt x="644" y="1163"/>
                        <a:pt x="734" y="1146"/>
                        <a:pt x="877" y="1110"/>
                      </a:cubicBezTo>
                      <a:cubicBezTo>
                        <a:pt x="1020" y="1074"/>
                        <a:pt x="1110" y="1056"/>
                        <a:pt x="1181" y="1038"/>
                      </a:cubicBezTo>
                      <a:close/>
                      <a:moveTo>
                        <a:pt x="877" y="0"/>
                      </a:moveTo>
                      <a:cubicBezTo>
                        <a:pt x="626" y="0"/>
                        <a:pt x="448" y="54"/>
                        <a:pt x="322" y="143"/>
                      </a:cubicBezTo>
                      <a:cubicBezTo>
                        <a:pt x="197" y="233"/>
                        <a:pt x="108" y="358"/>
                        <a:pt x="54" y="537"/>
                      </a:cubicBezTo>
                      <a:lnTo>
                        <a:pt x="501" y="627"/>
                      </a:lnTo>
                      <a:cubicBezTo>
                        <a:pt x="537" y="537"/>
                        <a:pt x="573" y="483"/>
                        <a:pt x="626" y="448"/>
                      </a:cubicBezTo>
                      <a:cubicBezTo>
                        <a:pt x="680" y="412"/>
                        <a:pt x="752" y="394"/>
                        <a:pt x="841" y="394"/>
                      </a:cubicBezTo>
                      <a:cubicBezTo>
                        <a:pt x="967" y="394"/>
                        <a:pt x="1056" y="412"/>
                        <a:pt x="1110" y="448"/>
                      </a:cubicBezTo>
                      <a:cubicBezTo>
                        <a:pt x="1163" y="483"/>
                        <a:pt x="1181" y="555"/>
                        <a:pt x="1181" y="662"/>
                      </a:cubicBezTo>
                      <a:lnTo>
                        <a:pt x="1181" y="698"/>
                      </a:lnTo>
                      <a:cubicBezTo>
                        <a:pt x="1092" y="752"/>
                        <a:pt x="931" y="788"/>
                        <a:pt x="698" y="823"/>
                      </a:cubicBezTo>
                      <a:cubicBezTo>
                        <a:pt x="519" y="859"/>
                        <a:pt x="376" y="895"/>
                        <a:pt x="286" y="949"/>
                      </a:cubicBezTo>
                      <a:cubicBezTo>
                        <a:pt x="197" y="985"/>
                        <a:pt x="125" y="1056"/>
                        <a:pt x="72" y="1146"/>
                      </a:cubicBezTo>
                      <a:cubicBezTo>
                        <a:pt x="18" y="1217"/>
                        <a:pt x="0" y="1325"/>
                        <a:pt x="0" y="1432"/>
                      </a:cubicBezTo>
                      <a:cubicBezTo>
                        <a:pt x="0" y="1593"/>
                        <a:pt x="54" y="1718"/>
                        <a:pt x="161" y="1826"/>
                      </a:cubicBezTo>
                      <a:cubicBezTo>
                        <a:pt x="286" y="1933"/>
                        <a:pt x="430" y="1987"/>
                        <a:pt x="626" y="1987"/>
                      </a:cubicBezTo>
                      <a:cubicBezTo>
                        <a:pt x="734" y="1987"/>
                        <a:pt x="841" y="1969"/>
                        <a:pt x="949" y="1933"/>
                      </a:cubicBezTo>
                      <a:cubicBezTo>
                        <a:pt x="1038" y="1879"/>
                        <a:pt x="1128" y="1826"/>
                        <a:pt x="1217" y="1736"/>
                      </a:cubicBezTo>
                      <a:cubicBezTo>
                        <a:pt x="1217" y="1754"/>
                        <a:pt x="1235" y="1772"/>
                        <a:pt x="1235" y="1790"/>
                      </a:cubicBezTo>
                      <a:cubicBezTo>
                        <a:pt x="1253" y="1861"/>
                        <a:pt x="1271" y="1915"/>
                        <a:pt x="1289" y="1951"/>
                      </a:cubicBezTo>
                      <a:lnTo>
                        <a:pt x="1790" y="1951"/>
                      </a:lnTo>
                      <a:cubicBezTo>
                        <a:pt x="1736" y="1861"/>
                        <a:pt x="1700" y="1772"/>
                        <a:pt x="1682" y="1700"/>
                      </a:cubicBezTo>
                      <a:cubicBezTo>
                        <a:pt x="1682" y="1611"/>
                        <a:pt x="1664" y="1486"/>
                        <a:pt x="1664" y="1325"/>
                      </a:cubicBezTo>
                      <a:lnTo>
                        <a:pt x="1664" y="734"/>
                      </a:lnTo>
                      <a:cubicBezTo>
                        <a:pt x="1664" y="519"/>
                        <a:pt x="1647" y="376"/>
                        <a:pt x="1611" y="287"/>
                      </a:cubicBezTo>
                      <a:cubicBezTo>
                        <a:pt x="1557" y="197"/>
                        <a:pt x="1485" y="143"/>
                        <a:pt x="1378" y="90"/>
                      </a:cubicBezTo>
                      <a:cubicBezTo>
                        <a:pt x="1271" y="36"/>
                        <a:pt x="1092" y="0"/>
                        <a:pt x="877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4" name="Google Shape;1024;p15"/>
                <p:cNvSpPr/>
                <p:nvPr/>
              </p:nvSpPr>
              <p:spPr>
                <a:xfrm>
                  <a:off x="764675" y="3779100"/>
                  <a:ext cx="26875" cy="4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5" h="1701" extrusionOk="0">
                      <a:moveTo>
                        <a:pt x="537" y="591"/>
                      </a:moveTo>
                      <a:cubicBezTo>
                        <a:pt x="645" y="591"/>
                        <a:pt x="716" y="644"/>
                        <a:pt x="788" y="716"/>
                      </a:cubicBezTo>
                      <a:cubicBezTo>
                        <a:pt x="842" y="805"/>
                        <a:pt x="877" y="913"/>
                        <a:pt x="877" y="1056"/>
                      </a:cubicBezTo>
                      <a:cubicBezTo>
                        <a:pt x="877" y="1217"/>
                        <a:pt x="842" y="1324"/>
                        <a:pt x="788" y="1414"/>
                      </a:cubicBezTo>
                      <a:cubicBezTo>
                        <a:pt x="716" y="1485"/>
                        <a:pt x="645" y="1521"/>
                        <a:pt x="537" y="1521"/>
                      </a:cubicBezTo>
                      <a:cubicBezTo>
                        <a:pt x="430" y="1521"/>
                        <a:pt x="359" y="1485"/>
                        <a:pt x="287" y="1414"/>
                      </a:cubicBezTo>
                      <a:cubicBezTo>
                        <a:pt x="233" y="1324"/>
                        <a:pt x="197" y="1217"/>
                        <a:pt x="197" y="1056"/>
                      </a:cubicBezTo>
                      <a:cubicBezTo>
                        <a:pt x="197" y="913"/>
                        <a:pt x="233" y="805"/>
                        <a:pt x="287" y="716"/>
                      </a:cubicBezTo>
                      <a:cubicBezTo>
                        <a:pt x="359" y="644"/>
                        <a:pt x="430" y="591"/>
                        <a:pt x="537" y="591"/>
                      </a:cubicBezTo>
                      <a:close/>
                      <a:moveTo>
                        <a:pt x="1" y="0"/>
                      </a:moveTo>
                      <a:lnTo>
                        <a:pt x="1" y="1664"/>
                      </a:lnTo>
                      <a:lnTo>
                        <a:pt x="197" y="1664"/>
                      </a:lnTo>
                      <a:lnTo>
                        <a:pt x="197" y="1485"/>
                      </a:lnTo>
                      <a:cubicBezTo>
                        <a:pt x="251" y="1557"/>
                        <a:pt x="287" y="1611"/>
                        <a:pt x="359" y="1646"/>
                      </a:cubicBezTo>
                      <a:cubicBezTo>
                        <a:pt x="430" y="1682"/>
                        <a:pt x="502" y="1700"/>
                        <a:pt x="591" y="1700"/>
                      </a:cubicBezTo>
                      <a:cubicBezTo>
                        <a:pt x="734" y="1700"/>
                        <a:pt x="842" y="1628"/>
                        <a:pt x="949" y="1521"/>
                      </a:cubicBezTo>
                      <a:cubicBezTo>
                        <a:pt x="1039" y="1396"/>
                        <a:pt x="1074" y="1253"/>
                        <a:pt x="1074" y="1056"/>
                      </a:cubicBezTo>
                      <a:cubicBezTo>
                        <a:pt x="1074" y="877"/>
                        <a:pt x="1039" y="716"/>
                        <a:pt x="949" y="608"/>
                      </a:cubicBezTo>
                      <a:cubicBezTo>
                        <a:pt x="842" y="483"/>
                        <a:pt x="734" y="430"/>
                        <a:pt x="591" y="430"/>
                      </a:cubicBezTo>
                      <a:cubicBezTo>
                        <a:pt x="502" y="430"/>
                        <a:pt x="430" y="447"/>
                        <a:pt x="359" y="483"/>
                      </a:cubicBezTo>
                      <a:cubicBezTo>
                        <a:pt x="287" y="519"/>
                        <a:pt x="251" y="573"/>
                        <a:pt x="197" y="644"/>
                      </a:cubicBezTo>
                      <a:lnTo>
                        <a:pt x="197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5" name="Google Shape;1025;p15"/>
                <p:cNvSpPr/>
                <p:nvPr/>
              </p:nvSpPr>
              <p:spPr>
                <a:xfrm>
                  <a:off x="792875" y="3789825"/>
                  <a:ext cx="25075" cy="3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" h="1272" extrusionOk="0">
                      <a:moveTo>
                        <a:pt x="805" y="627"/>
                      </a:moveTo>
                      <a:lnTo>
                        <a:pt x="805" y="681"/>
                      </a:lnTo>
                      <a:cubicBezTo>
                        <a:pt x="805" y="806"/>
                        <a:pt x="787" y="913"/>
                        <a:pt x="716" y="985"/>
                      </a:cubicBezTo>
                      <a:cubicBezTo>
                        <a:pt x="644" y="1056"/>
                        <a:pt x="555" y="1092"/>
                        <a:pt x="447" y="1092"/>
                      </a:cubicBezTo>
                      <a:cubicBezTo>
                        <a:pt x="376" y="1092"/>
                        <a:pt x="304" y="1074"/>
                        <a:pt x="268" y="1038"/>
                      </a:cubicBezTo>
                      <a:cubicBezTo>
                        <a:pt x="215" y="1003"/>
                        <a:pt x="197" y="949"/>
                        <a:pt x="197" y="877"/>
                      </a:cubicBezTo>
                      <a:cubicBezTo>
                        <a:pt x="197" y="788"/>
                        <a:pt x="215" y="716"/>
                        <a:pt x="286" y="681"/>
                      </a:cubicBezTo>
                      <a:cubicBezTo>
                        <a:pt x="340" y="645"/>
                        <a:pt x="465" y="627"/>
                        <a:pt x="608" y="627"/>
                      </a:cubicBezTo>
                      <a:close/>
                      <a:moveTo>
                        <a:pt x="483" y="1"/>
                      </a:moveTo>
                      <a:cubicBezTo>
                        <a:pt x="429" y="1"/>
                        <a:pt x="358" y="18"/>
                        <a:pt x="286" y="18"/>
                      </a:cubicBezTo>
                      <a:cubicBezTo>
                        <a:pt x="233" y="36"/>
                        <a:pt x="161" y="54"/>
                        <a:pt x="89" y="90"/>
                      </a:cubicBezTo>
                      <a:lnTo>
                        <a:pt x="89" y="269"/>
                      </a:lnTo>
                      <a:cubicBezTo>
                        <a:pt x="143" y="233"/>
                        <a:pt x="215" y="215"/>
                        <a:pt x="268" y="197"/>
                      </a:cubicBezTo>
                      <a:cubicBezTo>
                        <a:pt x="340" y="179"/>
                        <a:pt x="412" y="179"/>
                        <a:pt x="465" y="179"/>
                      </a:cubicBezTo>
                      <a:cubicBezTo>
                        <a:pt x="573" y="179"/>
                        <a:pt x="662" y="197"/>
                        <a:pt x="716" y="251"/>
                      </a:cubicBezTo>
                      <a:cubicBezTo>
                        <a:pt x="787" y="305"/>
                        <a:pt x="805" y="358"/>
                        <a:pt x="805" y="466"/>
                      </a:cubicBezTo>
                      <a:lnTo>
                        <a:pt x="805" y="484"/>
                      </a:lnTo>
                      <a:lnTo>
                        <a:pt x="537" y="484"/>
                      </a:lnTo>
                      <a:cubicBezTo>
                        <a:pt x="358" y="484"/>
                        <a:pt x="215" y="519"/>
                        <a:pt x="125" y="573"/>
                      </a:cubicBezTo>
                      <a:cubicBezTo>
                        <a:pt x="36" y="645"/>
                        <a:pt x="0" y="752"/>
                        <a:pt x="0" y="877"/>
                      </a:cubicBezTo>
                      <a:cubicBezTo>
                        <a:pt x="0" y="1003"/>
                        <a:pt x="36" y="1092"/>
                        <a:pt x="107" y="1164"/>
                      </a:cubicBezTo>
                      <a:cubicBezTo>
                        <a:pt x="179" y="1235"/>
                        <a:pt x="268" y="1271"/>
                        <a:pt x="394" y="1271"/>
                      </a:cubicBezTo>
                      <a:cubicBezTo>
                        <a:pt x="501" y="1271"/>
                        <a:pt x="573" y="1253"/>
                        <a:pt x="644" y="1217"/>
                      </a:cubicBezTo>
                      <a:cubicBezTo>
                        <a:pt x="716" y="1182"/>
                        <a:pt x="769" y="1128"/>
                        <a:pt x="805" y="1056"/>
                      </a:cubicBezTo>
                      <a:lnTo>
                        <a:pt x="805" y="1235"/>
                      </a:lnTo>
                      <a:lnTo>
                        <a:pt x="1002" y="1235"/>
                      </a:lnTo>
                      <a:lnTo>
                        <a:pt x="1002" y="555"/>
                      </a:lnTo>
                      <a:cubicBezTo>
                        <a:pt x="1002" y="358"/>
                        <a:pt x="966" y="233"/>
                        <a:pt x="877" y="144"/>
                      </a:cubicBezTo>
                      <a:cubicBezTo>
                        <a:pt x="787" y="54"/>
                        <a:pt x="662" y="1"/>
                        <a:pt x="483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6" name="Google Shape;1026;p15"/>
                <p:cNvSpPr/>
                <p:nvPr/>
              </p:nvSpPr>
              <p:spPr>
                <a:xfrm>
                  <a:off x="824175" y="3789825"/>
                  <a:ext cx="17475" cy="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1236" extrusionOk="0">
                      <a:moveTo>
                        <a:pt x="609" y="1"/>
                      </a:moveTo>
                      <a:cubicBezTo>
                        <a:pt x="502" y="1"/>
                        <a:pt x="430" y="18"/>
                        <a:pt x="359" y="54"/>
                      </a:cubicBezTo>
                      <a:cubicBezTo>
                        <a:pt x="287" y="90"/>
                        <a:pt x="233" y="144"/>
                        <a:pt x="198" y="215"/>
                      </a:cubicBezTo>
                      <a:lnTo>
                        <a:pt x="198" y="36"/>
                      </a:lnTo>
                      <a:lnTo>
                        <a:pt x="1" y="36"/>
                      </a:lnTo>
                      <a:lnTo>
                        <a:pt x="1" y="1235"/>
                      </a:lnTo>
                      <a:lnTo>
                        <a:pt x="198" y="1235"/>
                      </a:lnTo>
                      <a:lnTo>
                        <a:pt x="198" y="609"/>
                      </a:lnTo>
                      <a:cubicBezTo>
                        <a:pt x="198" y="466"/>
                        <a:pt x="233" y="358"/>
                        <a:pt x="287" y="287"/>
                      </a:cubicBezTo>
                      <a:cubicBezTo>
                        <a:pt x="341" y="215"/>
                        <a:pt x="430" y="179"/>
                        <a:pt x="538" y="179"/>
                      </a:cubicBezTo>
                      <a:cubicBezTo>
                        <a:pt x="573" y="179"/>
                        <a:pt x="609" y="179"/>
                        <a:pt x="627" y="197"/>
                      </a:cubicBezTo>
                      <a:cubicBezTo>
                        <a:pt x="663" y="197"/>
                        <a:pt x="681" y="197"/>
                        <a:pt x="699" y="215"/>
                      </a:cubicBezTo>
                      <a:lnTo>
                        <a:pt x="699" y="18"/>
                      </a:lnTo>
                      <a:cubicBezTo>
                        <a:pt x="681" y="18"/>
                        <a:pt x="663" y="18"/>
                        <a:pt x="645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7" name="Google Shape;1027;p15"/>
                <p:cNvSpPr/>
                <p:nvPr/>
              </p:nvSpPr>
              <p:spPr>
                <a:xfrm>
                  <a:off x="841175" y="3779100"/>
                  <a:ext cx="4950" cy="4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" h="1665" extrusionOk="0">
                      <a:moveTo>
                        <a:pt x="1" y="0"/>
                      </a:moveTo>
                      <a:lnTo>
                        <a:pt x="1" y="251"/>
                      </a:lnTo>
                      <a:lnTo>
                        <a:pt x="198" y="251"/>
                      </a:lnTo>
                      <a:lnTo>
                        <a:pt x="198" y="0"/>
                      </a:lnTo>
                      <a:close/>
                      <a:moveTo>
                        <a:pt x="1" y="465"/>
                      </a:moveTo>
                      <a:lnTo>
                        <a:pt x="1" y="1664"/>
                      </a:lnTo>
                      <a:lnTo>
                        <a:pt x="198" y="1664"/>
                      </a:lnTo>
                      <a:lnTo>
                        <a:pt x="198" y="465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8" name="Google Shape;1028;p15"/>
                <p:cNvSpPr/>
                <p:nvPr/>
              </p:nvSpPr>
              <p:spPr>
                <a:xfrm>
                  <a:off x="851475" y="3790725"/>
                  <a:ext cx="25525" cy="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1" h="1236" extrusionOk="0">
                      <a:moveTo>
                        <a:pt x="0" y="0"/>
                      </a:moveTo>
                      <a:lnTo>
                        <a:pt x="0" y="716"/>
                      </a:lnTo>
                      <a:cubicBezTo>
                        <a:pt x="0" y="895"/>
                        <a:pt x="36" y="1020"/>
                        <a:pt x="108" y="1092"/>
                      </a:cubicBezTo>
                      <a:cubicBezTo>
                        <a:pt x="179" y="1181"/>
                        <a:pt x="287" y="1235"/>
                        <a:pt x="430" y="1235"/>
                      </a:cubicBezTo>
                      <a:cubicBezTo>
                        <a:pt x="519" y="1235"/>
                        <a:pt x="591" y="1217"/>
                        <a:pt x="644" y="1181"/>
                      </a:cubicBezTo>
                      <a:cubicBezTo>
                        <a:pt x="716" y="1146"/>
                        <a:pt x="770" y="1092"/>
                        <a:pt x="823" y="1020"/>
                      </a:cubicBezTo>
                      <a:lnTo>
                        <a:pt x="823" y="1199"/>
                      </a:lnTo>
                      <a:lnTo>
                        <a:pt x="1020" y="1199"/>
                      </a:lnTo>
                      <a:lnTo>
                        <a:pt x="1020" y="0"/>
                      </a:lnTo>
                      <a:lnTo>
                        <a:pt x="823" y="0"/>
                      </a:lnTo>
                      <a:lnTo>
                        <a:pt x="823" y="680"/>
                      </a:lnTo>
                      <a:cubicBezTo>
                        <a:pt x="823" y="788"/>
                        <a:pt x="788" y="895"/>
                        <a:pt x="716" y="949"/>
                      </a:cubicBezTo>
                      <a:cubicBezTo>
                        <a:pt x="662" y="1020"/>
                        <a:pt x="573" y="1056"/>
                        <a:pt x="466" y="1056"/>
                      </a:cubicBezTo>
                      <a:cubicBezTo>
                        <a:pt x="376" y="1056"/>
                        <a:pt x="322" y="1038"/>
                        <a:pt x="269" y="967"/>
                      </a:cubicBezTo>
                      <a:cubicBezTo>
                        <a:pt x="233" y="913"/>
                        <a:pt x="197" y="823"/>
                        <a:pt x="197" y="716"/>
                      </a:cubicBezTo>
                      <a:lnTo>
                        <a:pt x="197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9" name="Google Shape;1029;p15"/>
                <p:cNvSpPr/>
                <p:nvPr/>
              </p:nvSpPr>
              <p:spPr>
                <a:xfrm>
                  <a:off x="881900" y="3789825"/>
                  <a:ext cx="43400" cy="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6" h="1236" extrusionOk="0">
                      <a:moveTo>
                        <a:pt x="573" y="1"/>
                      </a:moveTo>
                      <a:cubicBezTo>
                        <a:pt x="483" y="1"/>
                        <a:pt x="412" y="18"/>
                        <a:pt x="358" y="54"/>
                      </a:cubicBezTo>
                      <a:cubicBezTo>
                        <a:pt x="286" y="90"/>
                        <a:pt x="233" y="144"/>
                        <a:pt x="197" y="215"/>
                      </a:cubicBezTo>
                      <a:lnTo>
                        <a:pt x="197" y="36"/>
                      </a:lnTo>
                      <a:lnTo>
                        <a:pt x="0" y="36"/>
                      </a:lnTo>
                      <a:lnTo>
                        <a:pt x="0" y="1235"/>
                      </a:lnTo>
                      <a:lnTo>
                        <a:pt x="197" y="1235"/>
                      </a:lnTo>
                      <a:lnTo>
                        <a:pt x="197" y="555"/>
                      </a:lnTo>
                      <a:cubicBezTo>
                        <a:pt x="197" y="448"/>
                        <a:pt x="215" y="341"/>
                        <a:pt x="286" y="287"/>
                      </a:cubicBezTo>
                      <a:cubicBezTo>
                        <a:pt x="340" y="215"/>
                        <a:pt x="412" y="179"/>
                        <a:pt x="519" y="179"/>
                      </a:cubicBezTo>
                      <a:cubicBezTo>
                        <a:pt x="609" y="179"/>
                        <a:pt x="662" y="197"/>
                        <a:pt x="716" y="269"/>
                      </a:cubicBezTo>
                      <a:cubicBezTo>
                        <a:pt x="752" y="323"/>
                        <a:pt x="770" y="394"/>
                        <a:pt x="770" y="519"/>
                      </a:cubicBezTo>
                      <a:lnTo>
                        <a:pt x="770" y="1235"/>
                      </a:lnTo>
                      <a:lnTo>
                        <a:pt x="966" y="1235"/>
                      </a:lnTo>
                      <a:lnTo>
                        <a:pt x="966" y="555"/>
                      </a:lnTo>
                      <a:cubicBezTo>
                        <a:pt x="966" y="430"/>
                        <a:pt x="1002" y="341"/>
                        <a:pt x="1056" y="287"/>
                      </a:cubicBezTo>
                      <a:cubicBezTo>
                        <a:pt x="1110" y="215"/>
                        <a:pt x="1199" y="179"/>
                        <a:pt x="1289" y="179"/>
                      </a:cubicBezTo>
                      <a:cubicBezTo>
                        <a:pt x="1378" y="179"/>
                        <a:pt x="1450" y="197"/>
                        <a:pt x="1485" y="269"/>
                      </a:cubicBezTo>
                      <a:cubicBezTo>
                        <a:pt x="1521" y="323"/>
                        <a:pt x="1539" y="394"/>
                        <a:pt x="1539" y="519"/>
                      </a:cubicBezTo>
                      <a:lnTo>
                        <a:pt x="1539" y="1235"/>
                      </a:lnTo>
                      <a:lnTo>
                        <a:pt x="1736" y="1235"/>
                      </a:lnTo>
                      <a:lnTo>
                        <a:pt x="1736" y="502"/>
                      </a:lnTo>
                      <a:cubicBezTo>
                        <a:pt x="1736" y="341"/>
                        <a:pt x="1718" y="215"/>
                        <a:pt x="1647" y="144"/>
                      </a:cubicBezTo>
                      <a:cubicBezTo>
                        <a:pt x="1575" y="54"/>
                        <a:pt x="1485" y="1"/>
                        <a:pt x="1360" y="1"/>
                      </a:cubicBezTo>
                      <a:cubicBezTo>
                        <a:pt x="1253" y="1"/>
                        <a:pt x="1181" y="18"/>
                        <a:pt x="1110" y="72"/>
                      </a:cubicBezTo>
                      <a:cubicBezTo>
                        <a:pt x="1038" y="108"/>
                        <a:pt x="984" y="179"/>
                        <a:pt x="931" y="269"/>
                      </a:cubicBezTo>
                      <a:cubicBezTo>
                        <a:pt x="913" y="179"/>
                        <a:pt x="859" y="108"/>
                        <a:pt x="805" y="72"/>
                      </a:cubicBezTo>
                      <a:cubicBezTo>
                        <a:pt x="734" y="18"/>
                        <a:pt x="662" y="1"/>
                        <a:pt x="573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0" name="Google Shape;1030;p15"/>
                <p:cNvSpPr/>
                <p:nvPr/>
              </p:nvSpPr>
              <p:spPr>
                <a:xfrm>
                  <a:off x="798225" y="3851125"/>
                  <a:ext cx="42975" cy="6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9" h="2721" extrusionOk="0">
                      <a:moveTo>
                        <a:pt x="108" y="0"/>
                      </a:moveTo>
                      <a:lnTo>
                        <a:pt x="108" y="1342"/>
                      </a:lnTo>
                      <a:cubicBezTo>
                        <a:pt x="215" y="1289"/>
                        <a:pt x="305" y="1253"/>
                        <a:pt x="394" y="1235"/>
                      </a:cubicBezTo>
                      <a:cubicBezTo>
                        <a:pt x="502" y="1217"/>
                        <a:pt x="591" y="1199"/>
                        <a:pt x="699" y="1199"/>
                      </a:cubicBezTo>
                      <a:cubicBezTo>
                        <a:pt x="896" y="1199"/>
                        <a:pt x="1057" y="1253"/>
                        <a:pt x="1182" y="1360"/>
                      </a:cubicBezTo>
                      <a:cubicBezTo>
                        <a:pt x="1307" y="1468"/>
                        <a:pt x="1361" y="1629"/>
                        <a:pt x="1361" y="1808"/>
                      </a:cubicBezTo>
                      <a:cubicBezTo>
                        <a:pt x="1361" y="1987"/>
                        <a:pt x="1307" y="2148"/>
                        <a:pt x="1182" y="2255"/>
                      </a:cubicBezTo>
                      <a:cubicBezTo>
                        <a:pt x="1057" y="2362"/>
                        <a:pt x="896" y="2416"/>
                        <a:pt x="699" y="2416"/>
                      </a:cubicBezTo>
                      <a:cubicBezTo>
                        <a:pt x="573" y="2416"/>
                        <a:pt x="448" y="2398"/>
                        <a:pt x="323" y="2362"/>
                      </a:cubicBezTo>
                      <a:cubicBezTo>
                        <a:pt x="215" y="2344"/>
                        <a:pt x="108" y="2291"/>
                        <a:pt x="1" y="2237"/>
                      </a:cubicBezTo>
                      <a:lnTo>
                        <a:pt x="1" y="2595"/>
                      </a:lnTo>
                      <a:cubicBezTo>
                        <a:pt x="126" y="2649"/>
                        <a:pt x="233" y="2667"/>
                        <a:pt x="359" y="2684"/>
                      </a:cubicBezTo>
                      <a:cubicBezTo>
                        <a:pt x="466" y="2702"/>
                        <a:pt x="591" y="2720"/>
                        <a:pt x="699" y="2720"/>
                      </a:cubicBezTo>
                      <a:cubicBezTo>
                        <a:pt x="1021" y="2720"/>
                        <a:pt x="1271" y="2631"/>
                        <a:pt x="1450" y="2488"/>
                      </a:cubicBezTo>
                      <a:cubicBezTo>
                        <a:pt x="1629" y="2327"/>
                        <a:pt x="1719" y="2094"/>
                        <a:pt x="1719" y="1808"/>
                      </a:cubicBezTo>
                      <a:cubicBezTo>
                        <a:pt x="1719" y="1521"/>
                        <a:pt x="1629" y="1307"/>
                        <a:pt x="1468" y="1145"/>
                      </a:cubicBezTo>
                      <a:cubicBezTo>
                        <a:pt x="1289" y="984"/>
                        <a:pt x="1057" y="895"/>
                        <a:pt x="752" y="895"/>
                      </a:cubicBezTo>
                      <a:cubicBezTo>
                        <a:pt x="699" y="895"/>
                        <a:pt x="645" y="913"/>
                        <a:pt x="591" y="913"/>
                      </a:cubicBezTo>
                      <a:cubicBezTo>
                        <a:pt x="538" y="931"/>
                        <a:pt x="484" y="931"/>
                        <a:pt x="448" y="949"/>
                      </a:cubicBezTo>
                      <a:lnTo>
                        <a:pt x="448" y="304"/>
                      </a:lnTo>
                      <a:lnTo>
                        <a:pt x="1522" y="304"/>
                      </a:lnTo>
                      <a:lnTo>
                        <a:pt x="1522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1" name="Google Shape;1031;p15"/>
                <p:cNvSpPr/>
                <p:nvPr/>
              </p:nvSpPr>
              <p:spPr>
                <a:xfrm>
                  <a:off x="847450" y="3849775"/>
                  <a:ext cx="46100" cy="6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4" h="2775" extrusionOk="0">
                      <a:moveTo>
                        <a:pt x="949" y="1235"/>
                      </a:moveTo>
                      <a:cubicBezTo>
                        <a:pt x="1110" y="1235"/>
                        <a:pt x="1235" y="1289"/>
                        <a:pt x="1342" y="1414"/>
                      </a:cubicBezTo>
                      <a:cubicBezTo>
                        <a:pt x="1432" y="1522"/>
                        <a:pt x="1486" y="1665"/>
                        <a:pt x="1486" y="1862"/>
                      </a:cubicBezTo>
                      <a:cubicBezTo>
                        <a:pt x="1486" y="2058"/>
                        <a:pt x="1432" y="2202"/>
                        <a:pt x="1342" y="2327"/>
                      </a:cubicBezTo>
                      <a:cubicBezTo>
                        <a:pt x="1235" y="2434"/>
                        <a:pt x="1110" y="2488"/>
                        <a:pt x="949" y="2488"/>
                      </a:cubicBezTo>
                      <a:cubicBezTo>
                        <a:pt x="788" y="2488"/>
                        <a:pt x="662" y="2434"/>
                        <a:pt x="573" y="2327"/>
                      </a:cubicBezTo>
                      <a:cubicBezTo>
                        <a:pt x="465" y="2202"/>
                        <a:pt x="430" y="2058"/>
                        <a:pt x="430" y="1862"/>
                      </a:cubicBezTo>
                      <a:cubicBezTo>
                        <a:pt x="430" y="1665"/>
                        <a:pt x="465" y="1522"/>
                        <a:pt x="573" y="1414"/>
                      </a:cubicBezTo>
                      <a:cubicBezTo>
                        <a:pt x="662" y="1289"/>
                        <a:pt x="788" y="1235"/>
                        <a:pt x="949" y="1235"/>
                      </a:cubicBezTo>
                      <a:close/>
                      <a:moveTo>
                        <a:pt x="1110" y="0"/>
                      </a:moveTo>
                      <a:cubicBezTo>
                        <a:pt x="770" y="0"/>
                        <a:pt x="501" y="126"/>
                        <a:pt x="304" y="376"/>
                      </a:cubicBezTo>
                      <a:cubicBezTo>
                        <a:pt x="90" y="627"/>
                        <a:pt x="0" y="967"/>
                        <a:pt x="0" y="1378"/>
                      </a:cubicBezTo>
                      <a:cubicBezTo>
                        <a:pt x="0" y="1844"/>
                        <a:pt x="72" y="2184"/>
                        <a:pt x="251" y="2416"/>
                      </a:cubicBezTo>
                      <a:cubicBezTo>
                        <a:pt x="412" y="2649"/>
                        <a:pt x="644" y="2774"/>
                        <a:pt x="949" y="2774"/>
                      </a:cubicBezTo>
                      <a:cubicBezTo>
                        <a:pt x="1217" y="2774"/>
                        <a:pt x="1432" y="2685"/>
                        <a:pt x="1593" y="2524"/>
                      </a:cubicBezTo>
                      <a:cubicBezTo>
                        <a:pt x="1754" y="2363"/>
                        <a:pt x="1843" y="2130"/>
                        <a:pt x="1843" y="1862"/>
                      </a:cubicBezTo>
                      <a:cubicBezTo>
                        <a:pt x="1843" y="1575"/>
                        <a:pt x="1772" y="1361"/>
                        <a:pt x="1611" y="1199"/>
                      </a:cubicBezTo>
                      <a:cubicBezTo>
                        <a:pt x="1450" y="1038"/>
                        <a:pt x="1235" y="949"/>
                        <a:pt x="967" y="949"/>
                      </a:cubicBezTo>
                      <a:cubicBezTo>
                        <a:pt x="841" y="949"/>
                        <a:pt x="734" y="985"/>
                        <a:pt x="627" y="1038"/>
                      </a:cubicBezTo>
                      <a:cubicBezTo>
                        <a:pt x="519" y="1092"/>
                        <a:pt x="430" y="1164"/>
                        <a:pt x="358" y="1271"/>
                      </a:cubicBezTo>
                      <a:cubicBezTo>
                        <a:pt x="376" y="949"/>
                        <a:pt x="448" y="698"/>
                        <a:pt x="573" y="537"/>
                      </a:cubicBezTo>
                      <a:cubicBezTo>
                        <a:pt x="698" y="376"/>
                        <a:pt x="877" y="305"/>
                        <a:pt x="1128" y="305"/>
                      </a:cubicBezTo>
                      <a:cubicBezTo>
                        <a:pt x="1217" y="305"/>
                        <a:pt x="1307" y="323"/>
                        <a:pt x="1396" y="340"/>
                      </a:cubicBezTo>
                      <a:cubicBezTo>
                        <a:pt x="1486" y="358"/>
                        <a:pt x="1575" y="394"/>
                        <a:pt x="1664" y="430"/>
                      </a:cubicBezTo>
                      <a:lnTo>
                        <a:pt x="1664" y="108"/>
                      </a:lnTo>
                      <a:cubicBezTo>
                        <a:pt x="1575" y="72"/>
                        <a:pt x="1468" y="36"/>
                        <a:pt x="1378" y="18"/>
                      </a:cubicBezTo>
                      <a:cubicBezTo>
                        <a:pt x="1289" y="0"/>
                        <a:pt x="1199" y="0"/>
                        <a:pt x="1110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2" name="Google Shape;1032;p15"/>
                <p:cNvSpPr/>
                <p:nvPr/>
              </p:nvSpPr>
              <p:spPr>
                <a:xfrm>
                  <a:off x="1170900" y="3577775"/>
                  <a:ext cx="39850" cy="6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4" h="2667" extrusionOk="0">
                      <a:moveTo>
                        <a:pt x="645" y="0"/>
                      </a:moveTo>
                      <a:lnTo>
                        <a:pt x="0" y="125"/>
                      </a:lnTo>
                      <a:lnTo>
                        <a:pt x="0" y="465"/>
                      </a:lnTo>
                      <a:lnTo>
                        <a:pt x="645" y="322"/>
                      </a:lnTo>
                      <a:lnTo>
                        <a:pt x="645" y="2362"/>
                      </a:lnTo>
                      <a:lnTo>
                        <a:pt x="54" y="2362"/>
                      </a:lnTo>
                      <a:lnTo>
                        <a:pt x="54" y="2667"/>
                      </a:lnTo>
                      <a:lnTo>
                        <a:pt x="1593" y="2667"/>
                      </a:lnTo>
                      <a:lnTo>
                        <a:pt x="1593" y="2362"/>
                      </a:lnTo>
                      <a:lnTo>
                        <a:pt x="1003" y="2362"/>
                      </a:lnTo>
                      <a:lnTo>
                        <a:pt x="1003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3" name="Google Shape;1033;p15"/>
                <p:cNvSpPr/>
                <p:nvPr/>
              </p:nvSpPr>
              <p:spPr>
                <a:xfrm>
                  <a:off x="1217875" y="3576425"/>
                  <a:ext cx="43875" cy="6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5" h="2775" extrusionOk="0">
                      <a:moveTo>
                        <a:pt x="806" y="1"/>
                      </a:moveTo>
                      <a:cubicBezTo>
                        <a:pt x="698" y="1"/>
                        <a:pt x="573" y="18"/>
                        <a:pt x="466" y="36"/>
                      </a:cubicBezTo>
                      <a:cubicBezTo>
                        <a:pt x="340" y="54"/>
                        <a:pt x="215" y="90"/>
                        <a:pt x="72" y="126"/>
                      </a:cubicBezTo>
                      <a:lnTo>
                        <a:pt x="72" y="448"/>
                      </a:lnTo>
                      <a:cubicBezTo>
                        <a:pt x="215" y="394"/>
                        <a:pt x="340" y="358"/>
                        <a:pt x="448" y="341"/>
                      </a:cubicBezTo>
                      <a:cubicBezTo>
                        <a:pt x="555" y="323"/>
                        <a:pt x="663" y="305"/>
                        <a:pt x="770" y="305"/>
                      </a:cubicBezTo>
                      <a:cubicBezTo>
                        <a:pt x="949" y="305"/>
                        <a:pt x="1092" y="341"/>
                        <a:pt x="1181" y="430"/>
                      </a:cubicBezTo>
                      <a:cubicBezTo>
                        <a:pt x="1289" y="502"/>
                        <a:pt x="1325" y="591"/>
                        <a:pt x="1325" y="734"/>
                      </a:cubicBezTo>
                      <a:cubicBezTo>
                        <a:pt x="1325" y="877"/>
                        <a:pt x="1289" y="967"/>
                        <a:pt x="1181" y="1038"/>
                      </a:cubicBezTo>
                      <a:cubicBezTo>
                        <a:pt x="1092" y="1110"/>
                        <a:pt x="949" y="1146"/>
                        <a:pt x="788" y="1146"/>
                      </a:cubicBezTo>
                      <a:lnTo>
                        <a:pt x="448" y="1146"/>
                      </a:lnTo>
                      <a:lnTo>
                        <a:pt x="448" y="1450"/>
                      </a:lnTo>
                      <a:lnTo>
                        <a:pt x="770" y="1450"/>
                      </a:lnTo>
                      <a:cubicBezTo>
                        <a:pt x="967" y="1450"/>
                        <a:pt x="1110" y="1486"/>
                        <a:pt x="1217" y="1575"/>
                      </a:cubicBezTo>
                      <a:cubicBezTo>
                        <a:pt x="1343" y="1665"/>
                        <a:pt x="1396" y="1790"/>
                        <a:pt x="1396" y="1951"/>
                      </a:cubicBezTo>
                      <a:cubicBezTo>
                        <a:pt x="1396" y="2112"/>
                        <a:pt x="1325" y="2255"/>
                        <a:pt x="1217" y="2345"/>
                      </a:cubicBezTo>
                      <a:cubicBezTo>
                        <a:pt x="1092" y="2434"/>
                        <a:pt x="931" y="2470"/>
                        <a:pt x="698" y="2470"/>
                      </a:cubicBezTo>
                      <a:cubicBezTo>
                        <a:pt x="573" y="2470"/>
                        <a:pt x="448" y="2452"/>
                        <a:pt x="323" y="2434"/>
                      </a:cubicBezTo>
                      <a:cubicBezTo>
                        <a:pt x="197" y="2398"/>
                        <a:pt x="90" y="2363"/>
                        <a:pt x="0" y="2291"/>
                      </a:cubicBezTo>
                      <a:lnTo>
                        <a:pt x="0" y="2649"/>
                      </a:lnTo>
                      <a:cubicBezTo>
                        <a:pt x="126" y="2685"/>
                        <a:pt x="233" y="2721"/>
                        <a:pt x="358" y="2738"/>
                      </a:cubicBezTo>
                      <a:cubicBezTo>
                        <a:pt x="484" y="2774"/>
                        <a:pt x="591" y="2774"/>
                        <a:pt x="698" y="2774"/>
                      </a:cubicBezTo>
                      <a:cubicBezTo>
                        <a:pt x="1038" y="2774"/>
                        <a:pt x="1307" y="2703"/>
                        <a:pt x="1486" y="2560"/>
                      </a:cubicBezTo>
                      <a:cubicBezTo>
                        <a:pt x="1665" y="2416"/>
                        <a:pt x="1754" y="2220"/>
                        <a:pt x="1754" y="1951"/>
                      </a:cubicBezTo>
                      <a:cubicBezTo>
                        <a:pt x="1754" y="1772"/>
                        <a:pt x="1700" y="1629"/>
                        <a:pt x="1611" y="1522"/>
                      </a:cubicBezTo>
                      <a:cubicBezTo>
                        <a:pt x="1504" y="1396"/>
                        <a:pt x="1378" y="1325"/>
                        <a:pt x="1199" y="1289"/>
                      </a:cubicBezTo>
                      <a:cubicBezTo>
                        <a:pt x="1360" y="1253"/>
                        <a:pt x="1468" y="1182"/>
                        <a:pt x="1557" y="1074"/>
                      </a:cubicBezTo>
                      <a:cubicBezTo>
                        <a:pt x="1647" y="967"/>
                        <a:pt x="1683" y="842"/>
                        <a:pt x="1683" y="698"/>
                      </a:cubicBezTo>
                      <a:cubicBezTo>
                        <a:pt x="1683" y="484"/>
                        <a:pt x="1611" y="323"/>
                        <a:pt x="1450" y="197"/>
                      </a:cubicBezTo>
                      <a:cubicBezTo>
                        <a:pt x="1289" y="72"/>
                        <a:pt x="1074" y="1"/>
                        <a:pt x="806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4" name="Google Shape;1034;p15"/>
                <p:cNvSpPr/>
                <p:nvPr/>
              </p:nvSpPr>
              <p:spPr>
                <a:xfrm>
                  <a:off x="1266200" y="3576425"/>
                  <a:ext cx="46100" cy="6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4" h="2775" extrusionOk="0">
                      <a:moveTo>
                        <a:pt x="895" y="287"/>
                      </a:moveTo>
                      <a:cubicBezTo>
                        <a:pt x="1056" y="287"/>
                        <a:pt x="1181" y="341"/>
                        <a:pt x="1289" y="466"/>
                      </a:cubicBezTo>
                      <a:cubicBezTo>
                        <a:pt x="1378" y="573"/>
                        <a:pt x="1432" y="716"/>
                        <a:pt x="1432" y="913"/>
                      </a:cubicBezTo>
                      <a:cubicBezTo>
                        <a:pt x="1432" y="1110"/>
                        <a:pt x="1378" y="1253"/>
                        <a:pt x="1289" y="1378"/>
                      </a:cubicBezTo>
                      <a:cubicBezTo>
                        <a:pt x="1181" y="1486"/>
                        <a:pt x="1056" y="1540"/>
                        <a:pt x="895" y="1540"/>
                      </a:cubicBezTo>
                      <a:cubicBezTo>
                        <a:pt x="734" y="1540"/>
                        <a:pt x="609" y="1486"/>
                        <a:pt x="519" y="1378"/>
                      </a:cubicBezTo>
                      <a:cubicBezTo>
                        <a:pt x="412" y="1253"/>
                        <a:pt x="376" y="1110"/>
                        <a:pt x="376" y="913"/>
                      </a:cubicBezTo>
                      <a:cubicBezTo>
                        <a:pt x="376" y="716"/>
                        <a:pt x="412" y="573"/>
                        <a:pt x="519" y="466"/>
                      </a:cubicBezTo>
                      <a:cubicBezTo>
                        <a:pt x="609" y="341"/>
                        <a:pt x="734" y="287"/>
                        <a:pt x="895" y="287"/>
                      </a:cubicBezTo>
                      <a:close/>
                      <a:moveTo>
                        <a:pt x="895" y="1"/>
                      </a:moveTo>
                      <a:cubicBezTo>
                        <a:pt x="626" y="1"/>
                        <a:pt x="412" y="90"/>
                        <a:pt x="251" y="251"/>
                      </a:cubicBezTo>
                      <a:cubicBezTo>
                        <a:pt x="90" y="430"/>
                        <a:pt x="0" y="645"/>
                        <a:pt x="0" y="913"/>
                      </a:cubicBezTo>
                      <a:cubicBezTo>
                        <a:pt x="0" y="1200"/>
                        <a:pt x="90" y="1414"/>
                        <a:pt x="233" y="1575"/>
                      </a:cubicBezTo>
                      <a:cubicBezTo>
                        <a:pt x="394" y="1736"/>
                        <a:pt x="609" y="1826"/>
                        <a:pt x="877" y="1826"/>
                      </a:cubicBezTo>
                      <a:cubicBezTo>
                        <a:pt x="1002" y="1826"/>
                        <a:pt x="1127" y="1790"/>
                        <a:pt x="1235" y="1736"/>
                      </a:cubicBezTo>
                      <a:cubicBezTo>
                        <a:pt x="1342" y="1683"/>
                        <a:pt x="1414" y="1611"/>
                        <a:pt x="1485" y="1504"/>
                      </a:cubicBezTo>
                      <a:lnTo>
                        <a:pt x="1485" y="1504"/>
                      </a:lnTo>
                      <a:cubicBezTo>
                        <a:pt x="1467" y="1826"/>
                        <a:pt x="1396" y="2076"/>
                        <a:pt x="1271" y="2237"/>
                      </a:cubicBezTo>
                      <a:cubicBezTo>
                        <a:pt x="1145" y="2398"/>
                        <a:pt x="966" y="2470"/>
                        <a:pt x="734" y="2470"/>
                      </a:cubicBezTo>
                      <a:cubicBezTo>
                        <a:pt x="644" y="2470"/>
                        <a:pt x="555" y="2470"/>
                        <a:pt x="447" y="2434"/>
                      </a:cubicBezTo>
                      <a:cubicBezTo>
                        <a:pt x="358" y="2416"/>
                        <a:pt x="269" y="2381"/>
                        <a:pt x="179" y="2345"/>
                      </a:cubicBezTo>
                      <a:lnTo>
                        <a:pt x="179" y="2667"/>
                      </a:lnTo>
                      <a:cubicBezTo>
                        <a:pt x="286" y="2703"/>
                        <a:pt x="376" y="2738"/>
                        <a:pt x="465" y="2756"/>
                      </a:cubicBezTo>
                      <a:cubicBezTo>
                        <a:pt x="555" y="2774"/>
                        <a:pt x="662" y="2774"/>
                        <a:pt x="752" y="2774"/>
                      </a:cubicBezTo>
                      <a:cubicBezTo>
                        <a:pt x="1092" y="2774"/>
                        <a:pt x="1360" y="2649"/>
                        <a:pt x="1557" y="2398"/>
                      </a:cubicBezTo>
                      <a:cubicBezTo>
                        <a:pt x="1754" y="2148"/>
                        <a:pt x="1843" y="1808"/>
                        <a:pt x="1843" y="1396"/>
                      </a:cubicBezTo>
                      <a:cubicBezTo>
                        <a:pt x="1843" y="949"/>
                        <a:pt x="1772" y="591"/>
                        <a:pt x="1611" y="358"/>
                      </a:cubicBezTo>
                      <a:cubicBezTo>
                        <a:pt x="1450" y="126"/>
                        <a:pt x="1217" y="1"/>
                        <a:pt x="895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5" name="Google Shape;1035;p15"/>
                <p:cNvSpPr/>
                <p:nvPr/>
              </p:nvSpPr>
              <p:spPr>
                <a:xfrm>
                  <a:off x="1173125" y="3684700"/>
                  <a:ext cx="46550" cy="6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2" h="2613" extrusionOk="0">
                      <a:moveTo>
                        <a:pt x="1" y="0"/>
                      </a:moveTo>
                      <a:lnTo>
                        <a:pt x="1" y="2613"/>
                      </a:lnTo>
                      <a:lnTo>
                        <a:pt x="1862" y="2613"/>
                      </a:lnTo>
                      <a:lnTo>
                        <a:pt x="1862" y="2165"/>
                      </a:lnTo>
                      <a:lnTo>
                        <a:pt x="538" y="2165"/>
                      </a:lnTo>
                      <a:lnTo>
                        <a:pt x="538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6" name="Google Shape;1036;p15"/>
                <p:cNvSpPr/>
                <p:nvPr/>
              </p:nvSpPr>
              <p:spPr>
                <a:xfrm>
                  <a:off x="1224575" y="3701250"/>
                  <a:ext cx="44325" cy="4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3" h="1987" extrusionOk="0">
                      <a:moveTo>
                        <a:pt x="1182" y="1038"/>
                      </a:moveTo>
                      <a:lnTo>
                        <a:pt x="1182" y="1128"/>
                      </a:lnTo>
                      <a:cubicBezTo>
                        <a:pt x="1182" y="1253"/>
                        <a:pt x="1164" y="1342"/>
                        <a:pt x="1146" y="1378"/>
                      </a:cubicBezTo>
                      <a:cubicBezTo>
                        <a:pt x="1128" y="1450"/>
                        <a:pt x="1092" y="1503"/>
                        <a:pt x="1039" y="1539"/>
                      </a:cubicBezTo>
                      <a:cubicBezTo>
                        <a:pt x="949" y="1611"/>
                        <a:pt x="860" y="1629"/>
                        <a:pt x="770" y="1629"/>
                      </a:cubicBezTo>
                      <a:cubicBezTo>
                        <a:pt x="699" y="1629"/>
                        <a:pt x="627" y="1611"/>
                        <a:pt x="573" y="1557"/>
                      </a:cubicBezTo>
                      <a:cubicBezTo>
                        <a:pt x="520" y="1503"/>
                        <a:pt x="502" y="1450"/>
                        <a:pt x="502" y="1378"/>
                      </a:cubicBezTo>
                      <a:cubicBezTo>
                        <a:pt x="502" y="1307"/>
                        <a:pt x="538" y="1253"/>
                        <a:pt x="591" y="1199"/>
                      </a:cubicBezTo>
                      <a:cubicBezTo>
                        <a:pt x="645" y="1163"/>
                        <a:pt x="735" y="1146"/>
                        <a:pt x="860" y="1110"/>
                      </a:cubicBezTo>
                      <a:cubicBezTo>
                        <a:pt x="1003" y="1074"/>
                        <a:pt x="1110" y="1056"/>
                        <a:pt x="1182" y="1038"/>
                      </a:cubicBezTo>
                      <a:close/>
                      <a:moveTo>
                        <a:pt x="860" y="0"/>
                      </a:moveTo>
                      <a:cubicBezTo>
                        <a:pt x="627" y="0"/>
                        <a:pt x="430" y="54"/>
                        <a:pt x="305" y="143"/>
                      </a:cubicBezTo>
                      <a:cubicBezTo>
                        <a:pt x="180" y="233"/>
                        <a:pt x="90" y="358"/>
                        <a:pt x="37" y="537"/>
                      </a:cubicBezTo>
                      <a:lnTo>
                        <a:pt x="502" y="627"/>
                      </a:lnTo>
                      <a:cubicBezTo>
                        <a:pt x="538" y="537"/>
                        <a:pt x="573" y="483"/>
                        <a:pt x="627" y="448"/>
                      </a:cubicBezTo>
                      <a:cubicBezTo>
                        <a:pt x="681" y="412"/>
                        <a:pt x="735" y="394"/>
                        <a:pt x="824" y="394"/>
                      </a:cubicBezTo>
                      <a:cubicBezTo>
                        <a:pt x="967" y="394"/>
                        <a:pt x="1057" y="412"/>
                        <a:pt x="1110" y="448"/>
                      </a:cubicBezTo>
                      <a:cubicBezTo>
                        <a:pt x="1146" y="483"/>
                        <a:pt x="1182" y="555"/>
                        <a:pt x="1182" y="662"/>
                      </a:cubicBezTo>
                      <a:lnTo>
                        <a:pt x="1182" y="698"/>
                      </a:lnTo>
                      <a:cubicBezTo>
                        <a:pt x="1092" y="752"/>
                        <a:pt x="913" y="788"/>
                        <a:pt x="681" y="823"/>
                      </a:cubicBezTo>
                      <a:cubicBezTo>
                        <a:pt x="520" y="859"/>
                        <a:pt x="377" y="895"/>
                        <a:pt x="287" y="949"/>
                      </a:cubicBezTo>
                      <a:cubicBezTo>
                        <a:pt x="198" y="985"/>
                        <a:pt x="126" y="1056"/>
                        <a:pt x="72" y="1146"/>
                      </a:cubicBezTo>
                      <a:cubicBezTo>
                        <a:pt x="19" y="1217"/>
                        <a:pt x="1" y="1325"/>
                        <a:pt x="1" y="1432"/>
                      </a:cubicBezTo>
                      <a:cubicBezTo>
                        <a:pt x="1" y="1593"/>
                        <a:pt x="55" y="1718"/>
                        <a:pt x="162" y="1826"/>
                      </a:cubicBezTo>
                      <a:cubicBezTo>
                        <a:pt x="269" y="1933"/>
                        <a:pt x="430" y="1987"/>
                        <a:pt x="627" y="1987"/>
                      </a:cubicBezTo>
                      <a:cubicBezTo>
                        <a:pt x="735" y="1987"/>
                        <a:pt x="842" y="1969"/>
                        <a:pt x="931" y="1933"/>
                      </a:cubicBezTo>
                      <a:cubicBezTo>
                        <a:pt x="1039" y="1879"/>
                        <a:pt x="1128" y="1826"/>
                        <a:pt x="1218" y="1736"/>
                      </a:cubicBezTo>
                      <a:cubicBezTo>
                        <a:pt x="1218" y="1754"/>
                        <a:pt x="1218" y="1772"/>
                        <a:pt x="1236" y="1790"/>
                      </a:cubicBezTo>
                      <a:cubicBezTo>
                        <a:pt x="1254" y="1861"/>
                        <a:pt x="1271" y="1915"/>
                        <a:pt x="1271" y="1951"/>
                      </a:cubicBezTo>
                      <a:lnTo>
                        <a:pt x="1772" y="1951"/>
                      </a:lnTo>
                      <a:cubicBezTo>
                        <a:pt x="1737" y="1861"/>
                        <a:pt x="1701" y="1772"/>
                        <a:pt x="1683" y="1700"/>
                      </a:cubicBezTo>
                      <a:cubicBezTo>
                        <a:pt x="1665" y="1611"/>
                        <a:pt x="1665" y="1486"/>
                        <a:pt x="1665" y="1325"/>
                      </a:cubicBezTo>
                      <a:lnTo>
                        <a:pt x="1665" y="734"/>
                      </a:lnTo>
                      <a:cubicBezTo>
                        <a:pt x="1665" y="519"/>
                        <a:pt x="1647" y="376"/>
                        <a:pt x="1594" y="287"/>
                      </a:cubicBezTo>
                      <a:cubicBezTo>
                        <a:pt x="1558" y="197"/>
                        <a:pt x="1486" y="143"/>
                        <a:pt x="1361" y="90"/>
                      </a:cubicBezTo>
                      <a:cubicBezTo>
                        <a:pt x="1254" y="36"/>
                        <a:pt x="1092" y="0"/>
                        <a:pt x="860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7" name="Google Shape;1037;p15"/>
                <p:cNvSpPr/>
                <p:nvPr/>
              </p:nvSpPr>
              <p:spPr>
                <a:xfrm>
                  <a:off x="1272000" y="3683350"/>
                  <a:ext cx="32700" cy="3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8" h="1254" extrusionOk="0">
                      <a:moveTo>
                        <a:pt x="484" y="0"/>
                      </a:moveTo>
                      <a:cubicBezTo>
                        <a:pt x="484" y="126"/>
                        <a:pt x="502" y="269"/>
                        <a:pt x="538" y="466"/>
                      </a:cubicBezTo>
                      <a:cubicBezTo>
                        <a:pt x="412" y="394"/>
                        <a:pt x="269" y="323"/>
                        <a:pt x="108" y="269"/>
                      </a:cubicBezTo>
                      <a:lnTo>
                        <a:pt x="1" y="573"/>
                      </a:lnTo>
                      <a:cubicBezTo>
                        <a:pt x="37" y="591"/>
                        <a:pt x="108" y="609"/>
                        <a:pt x="215" y="627"/>
                      </a:cubicBezTo>
                      <a:cubicBezTo>
                        <a:pt x="359" y="663"/>
                        <a:pt x="430" y="680"/>
                        <a:pt x="466" y="698"/>
                      </a:cubicBezTo>
                      <a:cubicBezTo>
                        <a:pt x="448" y="698"/>
                        <a:pt x="430" y="716"/>
                        <a:pt x="394" y="752"/>
                      </a:cubicBezTo>
                      <a:cubicBezTo>
                        <a:pt x="305" y="842"/>
                        <a:pt x="215" y="931"/>
                        <a:pt x="126" y="1038"/>
                      </a:cubicBezTo>
                      <a:lnTo>
                        <a:pt x="394" y="1253"/>
                      </a:lnTo>
                      <a:cubicBezTo>
                        <a:pt x="484" y="1092"/>
                        <a:pt x="573" y="967"/>
                        <a:pt x="645" y="842"/>
                      </a:cubicBezTo>
                      <a:lnTo>
                        <a:pt x="895" y="1235"/>
                      </a:lnTo>
                      <a:lnTo>
                        <a:pt x="1164" y="1056"/>
                      </a:lnTo>
                      <a:cubicBezTo>
                        <a:pt x="1146" y="1020"/>
                        <a:pt x="1110" y="985"/>
                        <a:pt x="1057" y="931"/>
                      </a:cubicBezTo>
                      <a:lnTo>
                        <a:pt x="842" y="698"/>
                      </a:lnTo>
                      <a:cubicBezTo>
                        <a:pt x="1021" y="663"/>
                        <a:pt x="1182" y="627"/>
                        <a:pt x="1307" y="609"/>
                      </a:cubicBezTo>
                      <a:lnTo>
                        <a:pt x="1218" y="287"/>
                      </a:lnTo>
                      <a:cubicBezTo>
                        <a:pt x="1128" y="323"/>
                        <a:pt x="1021" y="358"/>
                        <a:pt x="913" y="412"/>
                      </a:cubicBezTo>
                      <a:cubicBezTo>
                        <a:pt x="842" y="448"/>
                        <a:pt x="788" y="466"/>
                        <a:pt x="752" y="466"/>
                      </a:cubicBezTo>
                      <a:cubicBezTo>
                        <a:pt x="788" y="233"/>
                        <a:pt x="806" y="90"/>
                        <a:pt x="806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8" name="Google Shape;1038;p15"/>
                <p:cNvSpPr/>
                <p:nvPr/>
              </p:nvSpPr>
              <p:spPr>
                <a:xfrm>
                  <a:off x="1117225" y="3779100"/>
                  <a:ext cx="4925" cy="4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" h="1665" extrusionOk="0">
                      <a:moveTo>
                        <a:pt x="0" y="0"/>
                      </a:moveTo>
                      <a:lnTo>
                        <a:pt x="0" y="1664"/>
                      </a:lnTo>
                      <a:lnTo>
                        <a:pt x="197" y="1664"/>
                      </a:lnTo>
                      <a:lnTo>
                        <a:pt x="197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9" name="Google Shape;1039;p15"/>
                <p:cNvSpPr/>
                <p:nvPr/>
              </p:nvSpPr>
              <p:spPr>
                <a:xfrm>
                  <a:off x="1126150" y="3789825"/>
                  <a:ext cx="25525" cy="3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1" h="1272" extrusionOk="0">
                      <a:moveTo>
                        <a:pt x="824" y="627"/>
                      </a:moveTo>
                      <a:lnTo>
                        <a:pt x="824" y="681"/>
                      </a:lnTo>
                      <a:cubicBezTo>
                        <a:pt x="824" y="806"/>
                        <a:pt x="788" y="913"/>
                        <a:pt x="717" y="985"/>
                      </a:cubicBezTo>
                      <a:cubicBezTo>
                        <a:pt x="645" y="1056"/>
                        <a:pt x="574" y="1092"/>
                        <a:pt x="448" y="1092"/>
                      </a:cubicBezTo>
                      <a:cubicBezTo>
                        <a:pt x="377" y="1092"/>
                        <a:pt x="305" y="1074"/>
                        <a:pt x="269" y="1038"/>
                      </a:cubicBezTo>
                      <a:cubicBezTo>
                        <a:pt x="216" y="1003"/>
                        <a:pt x="198" y="949"/>
                        <a:pt x="198" y="877"/>
                      </a:cubicBezTo>
                      <a:cubicBezTo>
                        <a:pt x="198" y="788"/>
                        <a:pt x="234" y="716"/>
                        <a:pt x="287" y="681"/>
                      </a:cubicBezTo>
                      <a:cubicBezTo>
                        <a:pt x="359" y="645"/>
                        <a:pt x="466" y="627"/>
                        <a:pt x="627" y="627"/>
                      </a:cubicBezTo>
                      <a:close/>
                      <a:moveTo>
                        <a:pt x="502" y="1"/>
                      </a:moveTo>
                      <a:cubicBezTo>
                        <a:pt x="430" y="1"/>
                        <a:pt x="359" y="18"/>
                        <a:pt x="305" y="18"/>
                      </a:cubicBezTo>
                      <a:cubicBezTo>
                        <a:pt x="234" y="36"/>
                        <a:pt x="162" y="54"/>
                        <a:pt x="90" y="90"/>
                      </a:cubicBezTo>
                      <a:lnTo>
                        <a:pt x="90" y="269"/>
                      </a:lnTo>
                      <a:cubicBezTo>
                        <a:pt x="144" y="233"/>
                        <a:pt x="216" y="215"/>
                        <a:pt x="269" y="197"/>
                      </a:cubicBezTo>
                      <a:cubicBezTo>
                        <a:pt x="341" y="179"/>
                        <a:pt x="412" y="179"/>
                        <a:pt x="484" y="179"/>
                      </a:cubicBezTo>
                      <a:cubicBezTo>
                        <a:pt x="591" y="179"/>
                        <a:pt x="663" y="197"/>
                        <a:pt x="735" y="251"/>
                      </a:cubicBezTo>
                      <a:cubicBezTo>
                        <a:pt x="788" y="305"/>
                        <a:pt x="824" y="358"/>
                        <a:pt x="824" y="466"/>
                      </a:cubicBezTo>
                      <a:lnTo>
                        <a:pt x="824" y="484"/>
                      </a:lnTo>
                      <a:lnTo>
                        <a:pt x="538" y="484"/>
                      </a:lnTo>
                      <a:cubicBezTo>
                        <a:pt x="359" y="484"/>
                        <a:pt x="234" y="519"/>
                        <a:pt x="144" y="573"/>
                      </a:cubicBezTo>
                      <a:cubicBezTo>
                        <a:pt x="55" y="645"/>
                        <a:pt x="1" y="752"/>
                        <a:pt x="1" y="877"/>
                      </a:cubicBezTo>
                      <a:cubicBezTo>
                        <a:pt x="1" y="1003"/>
                        <a:pt x="37" y="1092"/>
                        <a:pt x="108" y="1164"/>
                      </a:cubicBezTo>
                      <a:cubicBezTo>
                        <a:pt x="180" y="1235"/>
                        <a:pt x="287" y="1271"/>
                        <a:pt x="395" y="1271"/>
                      </a:cubicBezTo>
                      <a:cubicBezTo>
                        <a:pt x="502" y="1271"/>
                        <a:pt x="574" y="1253"/>
                        <a:pt x="645" y="1217"/>
                      </a:cubicBezTo>
                      <a:cubicBezTo>
                        <a:pt x="717" y="1182"/>
                        <a:pt x="770" y="1128"/>
                        <a:pt x="824" y="1056"/>
                      </a:cubicBezTo>
                      <a:lnTo>
                        <a:pt x="824" y="1235"/>
                      </a:lnTo>
                      <a:lnTo>
                        <a:pt x="1021" y="1235"/>
                      </a:lnTo>
                      <a:lnTo>
                        <a:pt x="1021" y="555"/>
                      </a:lnTo>
                      <a:cubicBezTo>
                        <a:pt x="1021" y="358"/>
                        <a:pt x="967" y="233"/>
                        <a:pt x="878" y="144"/>
                      </a:cubicBezTo>
                      <a:cubicBezTo>
                        <a:pt x="806" y="54"/>
                        <a:pt x="663" y="1"/>
                        <a:pt x="502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0" name="Google Shape;1040;p15"/>
                <p:cNvSpPr/>
                <p:nvPr/>
              </p:nvSpPr>
              <p:spPr>
                <a:xfrm>
                  <a:off x="1157475" y="3789825"/>
                  <a:ext cx="25075" cy="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" h="1236" extrusionOk="0">
                      <a:moveTo>
                        <a:pt x="591" y="1"/>
                      </a:moveTo>
                      <a:cubicBezTo>
                        <a:pt x="502" y="1"/>
                        <a:pt x="430" y="18"/>
                        <a:pt x="358" y="54"/>
                      </a:cubicBezTo>
                      <a:cubicBezTo>
                        <a:pt x="305" y="90"/>
                        <a:pt x="251" y="144"/>
                        <a:pt x="197" y="215"/>
                      </a:cubicBezTo>
                      <a:lnTo>
                        <a:pt x="197" y="36"/>
                      </a:lnTo>
                      <a:lnTo>
                        <a:pt x="1" y="36"/>
                      </a:lnTo>
                      <a:lnTo>
                        <a:pt x="1" y="1235"/>
                      </a:lnTo>
                      <a:lnTo>
                        <a:pt x="197" y="1235"/>
                      </a:lnTo>
                      <a:lnTo>
                        <a:pt x="197" y="555"/>
                      </a:lnTo>
                      <a:cubicBezTo>
                        <a:pt x="197" y="430"/>
                        <a:pt x="233" y="341"/>
                        <a:pt x="287" y="287"/>
                      </a:cubicBezTo>
                      <a:cubicBezTo>
                        <a:pt x="358" y="215"/>
                        <a:pt x="430" y="179"/>
                        <a:pt x="537" y="179"/>
                      </a:cubicBezTo>
                      <a:cubicBezTo>
                        <a:pt x="627" y="179"/>
                        <a:pt x="698" y="197"/>
                        <a:pt x="734" y="269"/>
                      </a:cubicBezTo>
                      <a:cubicBezTo>
                        <a:pt x="788" y="323"/>
                        <a:pt x="806" y="394"/>
                        <a:pt x="806" y="519"/>
                      </a:cubicBezTo>
                      <a:lnTo>
                        <a:pt x="806" y="1235"/>
                      </a:lnTo>
                      <a:lnTo>
                        <a:pt x="1003" y="1235"/>
                      </a:lnTo>
                      <a:lnTo>
                        <a:pt x="1003" y="502"/>
                      </a:lnTo>
                      <a:cubicBezTo>
                        <a:pt x="1003" y="341"/>
                        <a:pt x="967" y="215"/>
                        <a:pt x="895" y="126"/>
                      </a:cubicBezTo>
                      <a:cubicBezTo>
                        <a:pt x="824" y="54"/>
                        <a:pt x="716" y="1"/>
                        <a:pt x="591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1" name="Google Shape;1041;p15"/>
                <p:cNvSpPr/>
                <p:nvPr/>
              </p:nvSpPr>
              <p:spPr>
                <a:xfrm>
                  <a:off x="1183425" y="3782225"/>
                  <a:ext cx="18825" cy="3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" h="1540" extrusionOk="0">
                      <a:moveTo>
                        <a:pt x="144" y="0"/>
                      </a:moveTo>
                      <a:lnTo>
                        <a:pt x="144" y="340"/>
                      </a:lnTo>
                      <a:lnTo>
                        <a:pt x="0" y="340"/>
                      </a:lnTo>
                      <a:lnTo>
                        <a:pt x="0" y="483"/>
                      </a:lnTo>
                      <a:lnTo>
                        <a:pt x="144" y="483"/>
                      </a:lnTo>
                      <a:lnTo>
                        <a:pt x="144" y="1146"/>
                      </a:lnTo>
                      <a:cubicBezTo>
                        <a:pt x="144" y="1289"/>
                        <a:pt x="179" y="1396"/>
                        <a:pt x="233" y="1450"/>
                      </a:cubicBezTo>
                      <a:cubicBezTo>
                        <a:pt x="305" y="1503"/>
                        <a:pt x="394" y="1539"/>
                        <a:pt x="555" y="1539"/>
                      </a:cubicBezTo>
                      <a:lnTo>
                        <a:pt x="752" y="1539"/>
                      </a:lnTo>
                      <a:lnTo>
                        <a:pt x="752" y="1378"/>
                      </a:lnTo>
                      <a:lnTo>
                        <a:pt x="555" y="1378"/>
                      </a:lnTo>
                      <a:cubicBezTo>
                        <a:pt x="466" y="1378"/>
                        <a:pt x="412" y="1360"/>
                        <a:pt x="394" y="1325"/>
                      </a:cubicBezTo>
                      <a:cubicBezTo>
                        <a:pt x="358" y="1307"/>
                        <a:pt x="358" y="1235"/>
                        <a:pt x="358" y="1146"/>
                      </a:cubicBezTo>
                      <a:lnTo>
                        <a:pt x="358" y="483"/>
                      </a:lnTo>
                      <a:lnTo>
                        <a:pt x="752" y="483"/>
                      </a:lnTo>
                      <a:lnTo>
                        <a:pt x="752" y="340"/>
                      </a:lnTo>
                      <a:lnTo>
                        <a:pt x="358" y="340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2" name="Google Shape;1042;p15"/>
                <p:cNvSpPr/>
                <p:nvPr/>
              </p:nvSpPr>
              <p:spPr>
                <a:xfrm>
                  <a:off x="1201325" y="3779100"/>
                  <a:ext cx="25525" cy="4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1" h="1665" extrusionOk="0">
                      <a:moveTo>
                        <a:pt x="0" y="0"/>
                      </a:moveTo>
                      <a:lnTo>
                        <a:pt x="0" y="1664"/>
                      </a:lnTo>
                      <a:lnTo>
                        <a:pt x="197" y="1664"/>
                      </a:lnTo>
                      <a:lnTo>
                        <a:pt x="197" y="984"/>
                      </a:lnTo>
                      <a:cubicBezTo>
                        <a:pt x="197" y="859"/>
                        <a:pt x="233" y="770"/>
                        <a:pt x="305" y="716"/>
                      </a:cubicBezTo>
                      <a:cubicBezTo>
                        <a:pt x="358" y="644"/>
                        <a:pt x="448" y="608"/>
                        <a:pt x="555" y="608"/>
                      </a:cubicBezTo>
                      <a:cubicBezTo>
                        <a:pt x="645" y="608"/>
                        <a:pt x="698" y="626"/>
                        <a:pt x="752" y="698"/>
                      </a:cubicBezTo>
                      <a:cubicBezTo>
                        <a:pt x="788" y="752"/>
                        <a:pt x="806" y="823"/>
                        <a:pt x="806" y="948"/>
                      </a:cubicBezTo>
                      <a:lnTo>
                        <a:pt x="806" y="1664"/>
                      </a:lnTo>
                      <a:lnTo>
                        <a:pt x="1020" y="1664"/>
                      </a:lnTo>
                      <a:lnTo>
                        <a:pt x="1020" y="931"/>
                      </a:lnTo>
                      <a:cubicBezTo>
                        <a:pt x="1020" y="770"/>
                        <a:pt x="985" y="644"/>
                        <a:pt x="913" y="555"/>
                      </a:cubicBezTo>
                      <a:cubicBezTo>
                        <a:pt x="841" y="483"/>
                        <a:pt x="734" y="430"/>
                        <a:pt x="591" y="430"/>
                      </a:cubicBezTo>
                      <a:cubicBezTo>
                        <a:pt x="501" y="430"/>
                        <a:pt x="430" y="447"/>
                        <a:pt x="376" y="483"/>
                      </a:cubicBezTo>
                      <a:cubicBezTo>
                        <a:pt x="305" y="519"/>
                        <a:pt x="251" y="573"/>
                        <a:pt x="197" y="644"/>
                      </a:cubicBezTo>
                      <a:lnTo>
                        <a:pt x="197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3" name="Google Shape;1043;p15"/>
                <p:cNvSpPr/>
                <p:nvPr/>
              </p:nvSpPr>
              <p:spPr>
                <a:xfrm>
                  <a:off x="1229500" y="3789825"/>
                  <a:ext cx="25075" cy="3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" h="1272" extrusionOk="0">
                      <a:moveTo>
                        <a:pt x="806" y="627"/>
                      </a:moveTo>
                      <a:lnTo>
                        <a:pt x="806" y="681"/>
                      </a:lnTo>
                      <a:cubicBezTo>
                        <a:pt x="806" y="806"/>
                        <a:pt x="788" y="913"/>
                        <a:pt x="716" y="985"/>
                      </a:cubicBezTo>
                      <a:cubicBezTo>
                        <a:pt x="645" y="1056"/>
                        <a:pt x="555" y="1092"/>
                        <a:pt x="448" y="1092"/>
                      </a:cubicBezTo>
                      <a:cubicBezTo>
                        <a:pt x="376" y="1092"/>
                        <a:pt x="305" y="1074"/>
                        <a:pt x="269" y="1038"/>
                      </a:cubicBezTo>
                      <a:cubicBezTo>
                        <a:pt x="215" y="1003"/>
                        <a:pt x="198" y="949"/>
                        <a:pt x="198" y="877"/>
                      </a:cubicBezTo>
                      <a:cubicBezTo>
                        <a:pt x="198" y="788"/>
                        <a:pt x="233" y="716"/>
                        <a:pt x="287" y="681"/>
                      </a:cubicBezTo>
                      <a:cubicBezTo>
                        <a:pt x="341" y="645"/>
                        <a:pt x="466" y="627"/>
                        <a:pt x="609" y="627"/>
                      </a:cubicBezTo>
                      <a:close/>
                      <a:moveTo>
                        <a:pt x="502" y="1"/>
                      </a:moveTo>
                      <a:cubicBezTo>
                        <a:pt x="430" y="1"/>
                        <a:pt x="359" y="18"/>
                        <a:pt x="287" y="18"/>
                      </a:cubicBezTo>
                      <a:cubicBezTo>
                        <a:pt x="233" y="36"/>
                        <a:pt x="162" y="54"/>
                        <a:pt x="90" y="90"/>
                      </a:cubicBezTo>
                      <a:lnTo>
                        <a:pt x="90" y="269"/>
                      </a:lnTo>
                      <a:cubicBezTo>
                        <a:pt x="144" y="233"/>
                        <a:pt x="215" y="215"/>
                        <a:pt x="269" y="197"/>
                      </a:cubicBezTo>
                      <a:cubicBezTo>
                        <a:pt x="341" y="179"/>
                        <a:pt x="412" y="179"/>
                        <a:pt x="466" y="179"/>
                      </a:cubicBezTo>
                      <a:cubicBezTo>
                        <a:pt x="573" y="179"/>
                        <a:pt x="663" y="197"/>
                        <a:pt x="716" y="251"/>
                      </a:cubicBezTo>
                      <a:cubicBezTo>
                        <a:pt x="788" y="305"/>
                        <a:pt x="806" y="358"/>
                        <a:pt x="806" y="466"/>
                      </a:cubicBezTo>
                      <a:lnTo>
                        <a:pt x="806" y="484"/>
                      </a:lnTo>
                      <a:lnTo>
                        <a:pt x="538" y="484"/>
                      </a:lnTo>
                      <a:cubicBezTo>
                        <a:pt x="359" y="484"/>
                        <a:pt x="215" y="519"/>
                        <a:pt x="126" y="573"/>
                      </a:cubicBezTo>
                      <a:cubicBezTo>
                        <a:pt x="36" y="645"/>
                        <a:pt x="1" y="752"/>
                        <a:pt x="1" y="877"/>
                      </a:cubicBezTo>
                      <a:cubicBezTo>
                        <a:pt x="1" y="1003"/>
                        <a:pt x="36" y="1092"/>
                        <a:pt x="108" y="1164"/>
                      </a:cubicBezTo>
                      <a:cubicBezTo>
                        <a:pt x="180" y="1235"/>
                        <a:pt x="269" y="1271"/>
                        <a:pt x="394" y="1271"/>
                      </a:cubicBezTo>
                      <a:cubicBezTo>
                        <a:pt x="502" y="1271"/>
                        <a:pt x="573" y="1253"/>
                        <a:pt x="645" y="1217"/>
                      </a:cubicBezTo>
                      <a:cubicBezTo>
                        <a:pt x="716" y="1182"/>
                        <a:pt x="770" y="1128"/>
                        <a:pt x="806" y="1056"/>
                      </a:cubicBezTo>
                      <a:lnTo>
                        <a:pt x="806" y="1235"/>
                      </a:lnTo>
                      <a:lnTo>
                        <a:pt x="1003" y="1235"/>
                      </a:lnTo>
                      <a:lnTo>
                        <a:pt x="1003" y="555"/>
                      </a:lnTo>
                      <a:cubicBezTo>
                        <a:pt x="1003" y="358"/>
                        <a:pt x="967" y="233"/>
                        <a:pt x="878" y="144"/>
                      </a:cubicBezTo>
                      <a:cubicBezTo>
                        <a:pt x="788" y="54"/>
                        <a:pt x="663" y="1"/>
                        <a:pt x="502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4" name="Google Shape;1044;p15"/>
                <p:cNvSpPr/>
                <p:nvPr/>
              </p:nvSpPr>
              <p:spPr>
                <a:xfrm>
                  <a:off x="1260825" y="3789825"/>
                  <a:ext cx="25075" cy="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" h="1236" extrusionOk="0">
                      <a:moveTo>
                        <a:pt x="591" y="1"/>
                      </a:moveTo>
                      <a:cubicBezTo>
                        <a:pt x="501" y="1"/>
                        <a:pt x="430" y="18"/>
                        <a:pt x="358" y="54"/>
                      </a:cubicBezTo>
                      <a:cubicBezTo>
                        <a:pt x="305" y="90"/>
                        <a:pt x="233" y="144"/>
                        <a:pt x="197" y="215"/>
                      </a:cubicBezTo>
                      <a:lnTo>
                        <a:pt x="197" y="36"/>
                      </a:lnTo>
                      <a:lnTo>
                        <a:pt x="0" y="36"/>
                      </a:lnTo>
                      <a:lnTo>
                        <a:pt x="0" y="1235"/>
                      </a:lnTo>
                      <a:lnTo>
                        <a:pt x="197" y="1235"/>
                      </a:lnTo>
                      <a:lnTo>
                        <a:pt x="197" y="555"/>
                      </a:lnTo>
                      <a:cubicBezTo>
                        <a:pt x="197" y="430"/>
                        <a:pt x="233" y="341"/>
                        <a:pt x="287" y="287"/>
                      </a:cubicBezTo>
                      <a:cubicBezTo>
                        <a:pt x="340" y="215"/>
                        <a:pt x="430" y="179"/>
                        <a:pt x="537" y="179"/>
                      </a:cubicBezTo>
                      <a:cubicBezTo>
                        <a:pt x="627" y="179"/>
                        <a:pt x="698" y="197"/>
                        <a:pt x="734" y="269"/>
                      </a:cubicBezTo>
                      <a:cubicBezTo>
                        <a:pt x="788" y="323"/>
                        <a:pt x="806" y="394"/>
                        <a:pt x="806" y="519"/>
                      </a:cubicBezTo>
                      <a:lnTo>
                        <a:pt x="806" y="1235"/>
                      </a:lnTo>
                      <a:lnTo>
                        <a:pt x="1002" y="1235"/>
                      </a:lnTo>
                      <a:lnTo>
                        <a:pt x="1002" y="502"/>
                      </a:lnTo>
                      <a:cubicBezTo>
                        <a:pt x="1002" y="341"/>
                        <a:pt x="967" y="215"/>
                        <a:pt x="895" y="126"/>
                      </a:cubicBezTo>
                      <a:cubicBezTo>
                        <a:pt x="824" y="54"/>
                        <a:pt x="716" y="1"/>
                        <a:pt x="591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5" name="Google Shape;1045;p15"/>
                <p:cNvSpPr/>
                <p:nvPr/>
              </p:nvSpPr>
              <p:spPr>
                <a:xfrm>
                  <a:off x="1289900" y="3790725"/>
                  <a:ext cx="25075" cy="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" h="1236" extrusionOk="0">
                      <a:moveTo>
                        <a:pt x="1" y="0"/>
                      </a:moveTo>
                      <a:lnTo>
                        <a:pt x="1" y="716"/>
                      </a:lnTo>
                      <a:cubicBezTo>
                        <a:pt x="1" y="895"/>
                        <a:pt x="36" y="1020"/>
                        <a:pt x="108" y="1092"/>
                      </a:cubicBezTo>
                      <a:cubicBezTo>
                        <a:pt x="179" y="1181"/>
                        <a:pt x="287" y="1235"/>
                        <a:pt x="430" y="1235"/>
                      </a:cubicBezTo>
                      <a:cubicBezTo>
                        <a:pt x="502" y="1235"/>
                        <a:pt x="591" y="1217"/>
                        <a:pt x="645" y="1181"/>
                      </a:cubicBezTo>
                      <a:cubicBezTo>
                        <a:pt x="716" y="1146"/>
                        <a:pt x="770" y="1092"/>
                        <a:pt x="806" y="1020"/>
                      </a:cubicBezTo>
                      <a:lnTo>
                        <a:pt x="806" y="1199"/>
                      </a:lnTo>
                      <a:lnTo>
                        <a:pt x="1003" y="1199"/>
                      </a:lnTo>
                      <a:lnTo>
                        <a:pt x="1003" y="0"/>
                      </a:lnTo>
                      <a:lnTo>
                        <a:pt x="806" y="0"/>
                      </a:lnTo>
                      <a:lnTo>
                        <a:pt x="806" y="680"/>
                      </a:lnTo>
                      <a:cubicBezTo>
                        <a:pt x="806" y="788"/>
                        <a:pt x="788" y="895"/>
                        <a:pt x="716" y="949"/>
                      </a:cubicBezTo>
                      <a:cubicBezTo>
                        <a:pt x="663" y="1020"/>
                        <a:pt x="573" y="1056"/>
                        <a:pt x="466" y="1056"/>
                      </a:cubicBezTo>
                      <a:cubicBezTo>
                        <a:pt x="376" y="1056"/>
                        <a:pt x="305" y="1038"/>
                        <a:pt x="269" y="967"/>
                      </a:cubicBezTo>
                      <a:cubicBezTo>
                        <a:pt x="233" y="913"/>
                        <a:pt x="197" y="823"/>
                        <a:pt x="197" y="716"/>
                      </a:cubicBezTo>
                      <a:lnTo>
                        <a:pt x="197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6" name="Google Shape;1046;p15"/>
                <p:cNvSpPr/>
                <p:nvPr/>
              </p:nvSpPr>
              <p:spPr>
                <a:xfrm>
                  <a:off x="1319875" y="3789825"/>
                  <a:ext cx="43875" cy="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5" h="1236" extrusionOk="0">
                      <a:moveTo>
                        <a:pt x="591" y="1"/>
                      </a:moveTo>
                      <a:cubicBezTo>
                        <a:pt x="502" y="1"/>
                        <a:pt x="430" y="18"/>
                        <a:pt x="358" y="54"/>
                      </a:cubicBezTo>
                      <a:cubicBezTo>
                        <a:pt x="305" y="90"/>
                        <a:pt x="251" y="144"/>
                        <a:pt x="197" y="215"/>
                      </a:cubicBezTo>
                      <a:lnTo>
                        <a:pt x="197" y="36"/>
                      </a:lnTo>
                      <a:lnTo>
                        <a:pt x="1" y="36"/>
                      </a:lnTo>
                      <a:lnTo>
                        <a:pt x="1" y="1235"/>
                      </a:lnTo>
                      <a:lnTo>
                        <a:pt x="197" y="1235"/>
                      </a:lnTo>
                      <a:lnTo>
                        <a:pt x="197" y="555"/>
                      </a:lnTo>
                      <a:cubicBezTo>
                        <a:pt x="197" y="448"/>
                        <a:pt x="233" y="341"/>
                        <a:pt x="287" y="287"/>
                      </a:cubicBezTo>
                      <a:cubicBezTo>
                        <a:pt x="358" y="215"/>
                        <a:pt x="430" y="179"/>
                        <a:pt x="537" y="179"/>
                      </a:cubicBezTo>
                      <a:cubicBezTo>
                        <a:pt x="609" y="179"/>
                        <a:pt x="681" y="197"/>
                        <a:pt x="716" y="269"/>
                      </a:cubicBezTo>
                      <a:cubicBezTo>
                        <a:pt x="752" y="323"/>
                        <a:pt x="788" y="394"/>
                        <a:pt x="788" y="519"/>
                      </a:cubicBezTo>
                      <a:lnTo>
                        <a:pt x="788" y="1235"/>
                      </a:lnTo>
                      <a:lnTo>
                        <a:pt x="985" y="1235"/>
                      </a:lnTo>
                      <a:lnTo>
                        <a:pt x="985" y="555"/>
                      </a:lnTo>
                      <a:cubicBezTo>
                        <a:pt x="985" y="430"/>
                        <a:pt x="1003" y="341"/>
                        <a:pt x="1074" y="287"/>
                      </a:cubicBezTo>
                      <a:cubicBezTo>
                        <a:pt x="1128" y="215"/>
                        <a:pt x="1199" y="179"/>
                        <a:pt x="1307" y="179"/>
                      </a:cubicBezTo>
                      <a:cubicBezTo>
                        <a:pt x="1396" y="179"/>
                        <a:pt x="1450" y="197"/>
                        <a:pt x="1504" y="269"/>
                      </a:cubicBezTo>
                      <a:cubicBezTo>
                        <a:pt x="1539" y="323"/>
                        <a:pt x="1557" y="394"/>
                        <a:pt x="1557" y="519"/>
                      </a:cubicBezTo>
                      <a:lnTo>
                        <a:pt x="1557" y="1235"/>
                      </a:lnTo>
                      <a:lnTo>
                        <a:pt x="1754" y="1235"/>
                      </a:lnTo>
                      <a:lnTo>
                        <a:pt x="1754" y="502"/>
                      </a:lnTo>
                      <a:cubicBezTo>
                        <a:pt x="1754" y="341"/>
                        <a:pt x="1718" y="215"/>
                        <a:pt x="1647" y="144"/>
                      </a:cubicBezTo>
                      <a:cubicBezTo>
                        <a:pt x="1593" y="54"/>
                        <a:pt x="1486" y="1"/>
                        <a:pt x="1361" y="1"/>
                      </a:cubicBezTo>
                      <a:cubicBezTo>
                        <a:pt x="1271" y="1"/>
                        <a:pt x="1199" y="18"/>
                        <a:pt x="1128" y="72"/>
                      </a:cubicBezTo>
                      <a:cubicBezTo>
                        <a:pt x="1056" y="108"/>
                        <a:pt x="1003" y="179"/>
                        <a:pt x="949" y="269"/>
                      </a:cubicBezTo>
                      <a:cubicBezTo>
                        <a:pt x="913" y="179"/>
                        <a:pt x="877" y="108"/>
                        <a:pt x="806" y="72"/>
                      </a:cubicBezTo>
                      <a:cubicBezTo>
                        <a:pt x="752" y="18"/>
                        <a:pt x="681" y="1"/>
                        <a:pt x="591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7" name="Google Shape;1047;p15"/>
                <p:cNvSpPr/>
                <p:nvPr/>
              </p:nvSpPr>
              <p:spPr>
                <a:xfrm>
                  <a:off x="1193275" y="3851125"/>
                  <a:ext cx="42975" cy="6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9" h="2721" extrusionOk="0">
                      <a:moveTo>
                        <a:pt x="108" y="0"/>
                      </a:moveTo>
                      <a:lnTo>
                        <a:pt x="108" y="1342"/>
                      </a:lnTo>
                      <a:cubicBezTo>
                        <a:pt x="197" y="1289"/>
                        <a:pt x="304" y="1253"/>
                        <a:pt x="394" y="1235"/>
                      </a:cubicBezTo>
                      <a:cubicBezTo>
                        <a:pt x="501" y="1217"/>
                        <a:pt x="591" y="1199"/>
                        <a:pt x="680" y="1199"/>
                      </a:cubicBezTo>
                      <a:cubicBezTo>
                        <a:pt x="895" y="1199"/>
                        <a:pt x="1056" y="1253"/>
                        <a:pt x="1181" y="1360"/>
                      </a:cubicBezTo>
                      <a:cubicBezTo>
                        <a:pt x="1307" y="1468"/>
                        <a:pt x="1360" y="1629"/>
                        <a:pt x="1360" y="1808"/>
                      </a:cubicBezTo>
                      <a:cubicBezTo>
                        <a:pt x="1360" y="1987"/>
                        <a:pt x="1307" y="2148"/>
                        <a:pt x="1181" y="2255"/>
                      </a:cubicBezTo>
                      <a:cubicBezTo>
                        <a:pt x="1056" y="2362"/>
                        <a:pt x="895" y="2416"/>
                        <a:pt x="680" y="2416"/>
                      </a:cubicBezTo>
                      <a:cubicBezTo>
                        <a:pt x="555" y="2416"/>
                        <a:pt x="448" y="2398"/>
                        <a:pt x="322" y="2362"/>
                      </a:cubicBezTo>
                      <a:cubicBezTo>
                        <a:pt x="215" y="2344"/>
                        <a:pt x="108" y="2291"/>
                        <a:pt x="0" y="2237"/>
                      </a:cubicBezTo>
                      <a:lnTo>
                        <a:pt x="0" y="2595"/>
                      </a:lnTo>
                      <a:cubicBezTo>
                        <a:pt x="108" y="2649"/>
                        <a:pt x="233" y="2667"/>
                        <a:pt x="358" y="2684"/>
                      </a:cubicBezTo>
                      <a:cubicBezTo>
                        <a:pt x="465" y="2702"/>
                        <a:pt x="591" y="2720"/>
                        <a:pt x="698" y="2720"/>
                      </a:cubicBezTo>
                      <a:cubicBezTo>
                        <a:pt x="1020" y="2720"/>
                        <a:pt x="1271" y="2631"/>
                        <a:pt x="1450" y="2488"/>
                      </a:cubicBezTo>
                      <a:cubicBezTo>
                        <a:pt x="1629" y="2327"/>
                        <a:pt x="1718" y="2094"/>
                        <a:pt x="1718" y="1808"/>
                      </a:cubicBezTo>
                      <a:cubicBezTo>
                        <a:pt x="1718" y="1521"/>
                        <a:pt x="1629" y="1307"/>
                        <a:pt x="1468" y="1145"/>
                      </a:cubicBezTo>
                      <a:cubicBezTo>
                        <a:pt x="1289" y="984"/>
                        <a:pt x="1056" y="895"/>
                        <a:pt x="752" y="895"/>
                      </a:cubicBezTo>
                      <a:cubicBezTo>
                        <a:pt x="698" y="895"/>
                        <a:pt x="644" y="913"/>
                        <a:pt x="591" y="913"/>
                      </a:cubicBezTo>
                      <a:cubicBezTo>
                        <a:pt x="537" y="931"/>
                        <a:pt x="483" y="931"/>
                        <a:pt x="430" y="949"/>
                      </a:cubicBezTo>
                      <a:lnTo>
                        <a:pt x="430" y="304"/>
                      </a:lnTo>
                      <a:lnTo>
                        <a:pt x="1521" y="304"/>
                      </a:lnTo>
                      <a:lnTo>
                        <a:pt x="1521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8" name="Google Shape;1048;p15"/>
                <p:cNvSpPr/>
                <p:nvPr/>
              </p:nvSpPr>
              <p:spPr>
                <a:xfrm>
                  <a:off x="1243375" y="3851125"/>
                  <a:ext cx="42975" cy="6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9" h="2667" extrusionOk="0">
                      <a:moveTo>
                        <a:pt x="0" y="0"/>
                      </a:moveTo>
                      <a:lnTo>
                        <a:pt x="0" y="304"/>
                      </a:lnTo>
                      <a:lnTo>
                        <a:pt x="1289" y="304"/>
                      </a:lnTo>
                      <a:lnTo>
                        <a:pt x="376" y="2667"/>
                      </a:lnTo>
                      <a:lnTo>
                        <a:pt x="752" y="2667"/>
                      </a:lnTo>
                      <a:lnTo>
                        <a:pt x="1718" y="143"/>
                      </a:lnTo>
                      <a:lnTo>
                        <a:pt x="1718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9" name="Google Shape;1049;p15"/>
                <p:cNvSpPr/>
                <p:nvPr/>
              </p:nvSpPr>
              <p:spPr>
                <a:xfrm>
                  <a:off x="1565925" y="3577775"/>
                  <a:ext cx="39850" cy="6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4" h="2667" extrusionOk="0">
                      <a:moveTo>
                        <a:pt x="627" y="0"/>
                      </a:moveTo>
                      <a:lnTo>
                        <a:pt x="1" y="125"/>
                      </a:lnTo>
                      <a:lnTo>
                        <a:pt x="1" y="465"/>
                      </a:lnTo>
                      <a:lnTo>
                        <a:pt x="645" y="322"/>
                      </a:lnTo>
                      <a:lnTo>
                        <a:pt x="645" y="2362"/>
                      </a:lnTo>
                      <a:lnTo>
                        <a:pt x="55" y="2362"/>
                      </a:lnTo>
                      <a:lnTo>
                        <a:pt x="55" y="2667"/>
                      </a:lnTo>
                      <a:lnTo>
                        <a:pt x="1594" y="2667"/>
                      </a:lnTo>
                      <a:lnTo>
                        <a:pt x="1594" y="2362"/>
                      </a:lnTo>
                      <a:lnTo>
                        <a:pt x="1003" y="2362"/>
                      </a:lnTo>
                      <a:lnTo>
                        <a:pt x="1003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0" name="Google Shape;1050;p15"/>
                <p:cNvSpPr/>
                <p:nvPr/>
              </p:nvSpPr>
              <p:spPr>
                <a:xfrm>
                  <a:off x="1613350" y="3577775"/>
                  <a:ext cx="42975" cy="6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9" h="2667" extrusionOk="0">
                      <a:moveTo>
                        <a:pt x="1" y="0"/>
                      </a:moveTo>
                      <a:lnTo>
                        <a:pt x="1" y="304"/>
                      </a:lnTo>
                      <a:lnTo>
                        <a:pt x="1271" y="304"/>
                      </a:lnTo>
                      <a:lnTo>
                        <a:pt x="359" y="2667"/>
                      </a:lnTo>
                      <a:lnTo>
                        <a:pt x="734" y="2667"/>
                      </a:lnTo>
                      <a:lnTo>
                        <a:pt x="1719" y="161"/>
                      </a:lnTo>
                      <a:lnTo>
                        <a:pt x="1719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1" name="Google Shape;1051;p15"/>
                <p:cNvSpPr/>
                <p:nvPr/>
              </p:nvSpPr>
              <p:spPr>
                <a:xfrm>
                  <a:off x="1661675" y="3576425"/>
                  <a:ext cx="46100" cy="6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4" h="2775" extrusionOk="0">
                      <a:moveTo>
                        <a:pt x="913" y="287"/>
                      </a:moveTo>
                      <a:cubicBezTo>
                        <a:pt x="1074" y="287"/>
                        <a:pt x="1199" y="341"/>
                        <a:pt x="1289" y="412"/>
                      </a:cubicBezTo>
                      <a:cubicBezTo>
                        <a:pt x="1378" y="484"/>
                        <a:pt x="1414" y="591"/>
                        <a:pt x="1414" y="734"/>
                      </a:cubicBezTo>
                      <a:cubicBezTo>
                        <a:pt x="1414" y="877"/>
                        <a:pt x="1378" y="985"/>
                        <a:pt x="1289" y="1056"/>
                      </a:cubicBezTo>
                      <a:cubicBezTo>
                        <a:pt x="1199" y="1128"/>
                        <a:pt x="1074" y="1182"/>
                        <a:pt x="913" y="1182"/>
                      </a:cubicBezTo>
                      <a:cubicBezTo>
                        <a:pt x="770" y="1182"/>
                        <a:pt x="645" y="1128"/>
                        <a:pt x="555" y="1056"/>
                      </a:cubicBezTo>
                      <a:cubicBezTo>
                        <a:pt x="466" y="985"/>
                        <a:pt x="430" y="877"/>
                        <a:pt x="430" y="734"/>
                      </a:cubicBezTo>
                      <a:cubicBezTo>
                        <a:pt x="430" y="591"/>
                        <a:pt x="466" y="484"/>
                        <a:pt x="555" y="412"/>
                      </a:cubicBezTo>
                      <a:cubicBezTo>
                        <a:pt x="645" y="341"/>
                        <a:pt x="770" y="287"/>
                        <a:pt x="913" y="287"/>
                      </a:cubicBezTo>
                      <a:close/>
                      <a:moveTo>
                        <a:pt x="913" y="1450"/>
                      </a:moveTo>
                      <a:cubicBezTo>
                        <a:pt x="1092" y="1450"/>
                        <a:pt x="1235" y="1504"/>
                        <a:pt x="1325" y="1593"/>
                      </a:cubicBezTo>
                      <a:cubicBezTo>
                        <a:pt x="1432" y="1683"/>
                        <a:pt x="1468" y="1808"/>
                        <a:pt x="1468" y="1969"/>
                      </a:cubicBezTo>
                      <a:cubicBezTo>
                        <a:pt x="1468" y="2130"/>
                        <a:pt x="1432" y="2255"/>
                        <a:pt x="1325" y="2363"/>
                      </a:cubicBezTo>
                      <a:cubicBezTo>
                        <a:pt x="1235" y="2452"/>
                        <a:pt x="1092" y="2488"/>
                        <a:pt x="913" y="2488"/>
                      </a:cubicBezTo>
                      <a:cubicBezTo>
                        <a:pt x="752" y="2488"/>
                        <a:pt x="609" y="2452"/>
                        <a:pt x="519" y="2363"/>
                      </a:cubicBezTo>
                      <a:cubicBezTo>
                        <a:pt x="412" y="2255"/>
                        <a:pt x="376" y="2130"/>
                        <a:pt x="376" y="1969"/>
                      </a:cubicBezTo>
                      <a:cubicBezTo>
                        <a:pt x="376" y="1808"/>
                        <a:pt x="412" y="1683"/>
                        <a:pt x="519" y="1593"/>
                      </a:cubicBezTo>
                      <a:cubicBezTo>
                        <a:pt x="609" y="1504"/>
                        <a:pt x="752" y="1450"/>
                        <a:pt x="913" y="1450"/>
                      </a:cubicBezTo>
                      <a:close/>
                      <a:moveTo>
                        <a:pt x="913" y="1"/>
                      </a:moveTo>
                      <a:cubicBezTo>
                        <a:pt x="663" y="1"/>
                        <a:pt x="448" y="72"/>
                        <a:pt x="287" y="197"/>
                      </a:cubicBezTo>
                      <a:cubicBezTo>
                        <a:pt x="144" y="323"/>
                        <a:pt x="72" y="484"/>
                        <a:pt x="72" y="698"/>
                      </a:cubicBezTo>
                      <a:cubicBezTo>
                        <a:pt x="72" y="859"/>
                        <a:pt x="108" y="985"/>
                        <a:pt x="197" y="1092"/>
                      </a:cubicBezTo>
                      <a:cubicBezTo>
                        <a:pt x="287" y="1200"/>
                        <a:pt x="412" y="1271"/>
                        <a:pt x="555" y="1307"/>
                      </a:cubicBezTo>
                      <a:cubicBezTo>
                        <a:pt x="394" y="1343"/>
                        <a:pt x="251" y="1432"/>
                        <a:pt x="144" y="1540"/>
                      </a:cubicBezTo>
                      <a:cubicBezTo>
                        <a:pt x="54" y="1665"/>
                        <a:pt x="0" y="1808"/>
                        <a:pt x="0" y="1969"/>
                      </a:cubicBezTo>
                      <a:cubicBezTo>
                        <a:pt x="0" y="2237"/>
                        <a:pt x="90" y="2434"/>
                        <a:pt x="233" y="2577"/>
                      </a:cubicBezTo>
                      <a:cubicBezTo>
                        <a:pt x="394" y="2703"/>
                        <a:pt x="627" y="2774"/>
                        <a:pt x="913" y="2774"/>
                      </a:cubicBezTo>
                      <a:cubicBezTo>
                        <a:pt x="1217" y="2774"/>
                        <a:pt x="1450" y="2703"/>
                        <a:pt x="1593" y="2577"/>
                      </a:cubicBezTo>
                      <a:cubicBezTo>
                        <a:pt x="1754" y="2434"/>
                        <a:pt x="1844" y="2237"/>
                        <a:pt x="1844" y="1969"/>
                      </a:cubicBezTo>
                      <a:cubicBezTo>
                        <a:pt x="1844" y="1808"/>
                        <a:pt x="1790" y="1665"/>
                        <a:pt x="1683" y="1540"/>
                      </a:cubicBezTo>
                      <a:cubicBezTo>
                        <a:pt x="1593" y="1432"/>
                        <a:pt x="1450" y="1343"/>
                        <a:pt x="1289" y="1307"/>
                      </a:cubicBezTo>
                      <a:cubicBezTo>
                        <a:pt x="1432" y="1271"/>
                        <a:pt x="1557" y="1200"/>
                        <a:pt x="1647" y="1092"/>
                      </a:cubicBezTo>
                      <a:cubicBezTo>
                        <a:pt x="1736" y="985"/>
                        <a:pt x="1772" y="859"/>
                        <a:pt x="1772" y="698"/>
                      </a:cubicBezTo>
                      <a:cubicBezTo>
                        <a:pt x="1772" y="484"/>
                        <a:pt x="1700" y="323"/>
                        <a:pt x="1539" y="197"/>
                      </a:cubicBezTo>
                      <a:cubicBezTo>
                        <a:pt x="1396" y="72"/>
                        <a:pt x="1182" y="1"/>
                        <a:pt x="913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2" name="Google Shape;1052;p15"/>
                <p:cNvSpPr/>
                <p:nvPr/>
              </p:nvSpPr>
              <p:spPr>
                <a:xfrm>
                  <a:off x="1589650" y="3684250"/>
                  <a:ext cx="52800" cy="6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2" h="2631" extrusionOk="0">
                      <a:moveTo>
                        <a:pt x="0" y="0"/>
                      </a:moveTo>
                      <a:lnTo>
                        <a:pt x="0" y="2631"/>
                      </a:lnTo>
                      <a:lnTo>
                        <a:pt x="537" y="2631"/>
                      </a:lnTo>
                      <a:lnTo>
                        <a:pt x="537" y="1486"/>
                      </a:lnTo>
                      <a:lnTo>
                        <a:pt x="1575" y="1486"/>
                      </a:lnTo>
                      <a:lnTo>
                        <a:pt x="1575" y="2631"/>
                      </a:lnTo>
                      <a:lnTo>
                        <a:pt x="2112" y="2631"/>
                      </a:lnTo>
                      <a:lnTo>
                        <a:pt x="2112" y="0"/>
                      </a:lnTo>
                      <a:lnTo>
                        <a:pt x="1575" y="0"/>
                      </a:lnTo>
                      <a:lnTo>
                        <a:pt x="1575" y="1038"/>
                      </a:lnTo>
                      <a:lnTo>
                        <a:pt x="537" y="1038"/>
                      </a:lnTo>
                      <a:lnTo>
                        <a:pt x="537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3" name="Google Shape;1053;p15"/>
                <p:cNvSpPr/>
                <p:nvPr/>
              </p:nvSpPr>
              <p:spPr>
                <a:xfrm>
                  <a:off x="1649600" y="3683350"/>
                  <a:ext cx="31775" cy="6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1" h="2667" extrusionOk="0">
                      <a:moveTo>
                        <a:pt x="859" y="0"/>
                      </a:moveTo>
                      <a:cubicBezTo>
                        <a:pt x="716" y="0"/>
                        <a:pt x="609" y="18"/>
                        <a:pt x="519" y="72"/>
                      </a:cubicBezTo>
                      <a:cubicBezTo>
                        <a:pt x="412" y="126"/>
                        <a:pt x="358" y="179"/>
                        <a:pt x="322" y="269"/>
                      </a:cubicBezTo>
                      <a:cubicBezTo>
                        <a:pt x="287" y="340"/>
                        <a:pt x="269" y="466"/>
                        <a:pt x="269" y="627"/>
                      </a:cubicBezTo>
                      <a:lnTo>
                        <a:pt x="269" y="770"/>
                      </a:lnTo>
                      <a:lnTo>
                        <a:pt x="0" y="770"/>
                      </a:lnTo>
                      <a:lnTo>
                        <a:pt x="0" y="1164"/>
                      </a:lnTo>
                      <a:lnTo>
                        <a:pt x="269" y="1164"/>
                      </a:lnTo>
                      <a:lnTo>
                        <a:pt x="269" y="2667"/>
                      </a:lnTo>
                      <a:lnTo>
                        <a:pt x="770" y="2667"/>
                      </a:lnTo>
                      <a:lnTo>
                        <a:pt x="770" y="1164"/>
                      </a:lnTo>
                      <a:lnTo>
                        <a:pt x="1146" y="1164"/>
                      </a:lnTo>
                      <a:lnTo>
                        <a:pt x="1146" y="770"/>
                      </a:lnTo>
                      <a:lnTo>
                        <a:pt x="770" y="770"/>
                      </a:lnTo>
                      <a:lnTo>
                        <a:pt x="770" y="627"/>
                      </a:lnTo>
                      <a:cubicBezTo>
                        <a:pt x="770" y="537"/>
                        <a:pt x="788" y="466"/>
                        <a:pt x="823" y="430"/>
                      </a:cubicBezTo>
                      <a:cubicBezTo>
                        <a:pt x="859" y="394"/>
                        <a:pt x="913" y="376"/>
                        <a:pt x="984" y="376"/>
                      </a:cubicBezTo>
                      <a:cubicBezTo>
                        <a:pt x="1056" y="376"/>
                        <a:pt x="1128" y="394"/>
                        <a:pt x="1217" y="412"/>
                      </a:cubicBezTo>
                      <a:lnTo>
                        <a:pt x="1271" y="54"/>
                      </a:lnTo>
                      <a:cubicBezTo>
                        <a:pt x="1146" y="18"/>
                        <a:pt x="1002" y="0"/>
                        <a:pt x="859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4" name="Google Shape;1054;p15"/>
                <p:cNvSpPr/>
                <p:nvPr/>
              </p:nvSpPr>
              <p:spPr>
                <a:xfrm>
                  <a:off x="1540875" y="3779100"/>
                  <a:ext cx="25075" cy="4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" h="1665" extrusionOk="0">
                      <a:moveTo>
                        <a:pt x="1" y="0"/>
                      </a:moveTo>
                      <a:lnTo>
                        <a:pt x="1" y="1664"/>
                      </a:lnTo>
                      <a:lnTo>
                        <a:pt x="198" y="1664"/>
                      </a:lnTo>
                      <a:lnTo>
                        <a:pt x="198" y="984"/>
                      </a:lnTo>
                      <a:cubicBezTo>
                        <a:pt x="198" y="859"/>
                        <a:pt x="233" y="770"/>
                        <a:pt x="287" y="716"/>
                      </a:cubicBezTo>
                      <a:cubicBezTo>
                        <a:pt x="359" y="644"/>
                        <a:pt x="430" y="608"/>
                        <a:pt x="538" y="608"/>
                      </a:cubicBezTo>
                      <a:cubicBezTo>
                        <a:pt x="627" y="608"/>
                        <a:pt x="699" y="626"/>
                        <a:pt x="752" y="698"/>
                      </a:cubicBezTo>
                      <a:cubicBezTo>
                        <a:pt x="788" y="752"/>
                        <a:pt x="806" y="823"/>
                        <a:pt x="806" y="948"/>
                      </a:cubicBezTo>
                      <a:lnTo>
                        <a:pt x="806" y="1664"/>
                      </a:lnTo>
                      <a:lnTo>
                        <a:pt x="1003" y="1664"/>
                      </a:lnTo>
                      <a:lnTo>
                        <a:pt x="1003" y="931"/>
                      </a:lnTo>
                      <a:cubicBezTo>
                        <a:pt x="1003" y="770"/>
                        <a:pt x="967" y="644"/>
                        <a:pt x="895" y="555"/>
                      </a:cubicBezTo>
                      <a:cubicBezTo>
                        <a:pt x="824" y="483"/>
                        <a:pt x="734" y="430"/>
                        <a:pt x="591" y="430"/>
                      </a:cubicBezTo>
                      <a:cubicBezTo>
                        <a:pt x="502" y="430"/>
                        <a:pt x="430" y="447"/>
                        <a:pt x="359" y="483"/>
                      </a:cubicBezTo>
                      <a:cubicBezTo>
                        <a:pt x="305" y="519"/>
                        <a:pt x="251" y="573"/>
                        <a:pt x="198" y="644"/>
                      </a:cubicBezTo>
                      <a:lnTo>
                        <a:pt x="198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5" name="Google Shape;1055;p15"/>
                <p:cNvSpPr/>
                <p:nvPr/>
              </p:nvSpPr>
              <p:spPr>
                <a:xfrm>
                  <a:off x="1569075" y="3789825"/>
                  <a:ext cx="25075" cy="3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" h="1272" extrusionOk="0">
                      <a:moveTo>
                        <a:pt x="805" y="627"/>
                      </a:moveTo>
                      <a:lnTo>
                        <a:pt x="805" y="681"/>
                      </a:lnTo>
                      <a:cubicBezTo>
                        <a:pt x="805" y="806"/>
                        <a:pt x="770" y="913"/>
                        <a:pt x="716" y="985"/>
                      </a:cubicBezTo>
                      <a:cubicBezTo>
                        <a:pt x="644" y="1056"/>
                        <a:pt x="555" y="1092"/>
                        <a:pt x="447" y="1092"/>
                      </a:cubicBezTo>
                      <a:cubicBezTo>
                        <a:pt x="376" y="1092"/>
                        <a:pt x="304" y="1074"/>
                        <a:pt x="251" y="1038"/>
                      </a:cubicBezTo>
                      <a:cubicBezTo>
                        <a:pt x="215" y="1003"/>
                        <a:pt x="197" y="949"/>
                        <a:pt x="197" y="877"/>
                      </a:cubicBezTo>
                      <a:cubicBezTo>
                        <a:pt x="197" y="788"/>
                        <a:pt x="215" y="716"/>
                        <a:pt x="286" y="681"/>
                      </a:cubicBezTo>
                      <a:cubicBezTo>
                        <a:pt x="340" y="645"/>
                        <a:pt x="447" y="627"/>
                        <a:pt x="609" y="627"/>
                      </a:cubicBezTo>
                      <a:close/>
                      <a:moveTo>
                        <a:pt x="483" y="1"/>
                      </a:moveTo>
                      <a:cubicBezTo>
                        <a:pt x="430" y="1"/>
                        <a:pt x="358" y="18"/>
                        <a:pt x="286" y="18"/>
                      </a:cubicBezTo>
                      <a:cubicBezTo>
                        <a:pt x="215" y="36"/>
                        <a:pt x="161" y="54"/>
                        <a:pt x="72" y="90"/>
                      </a:cubicBezTo>
                      <a:lnTo>
                        <a:pt x="72" y="269"/>
                      </a:lnTo>
                      <a:cubicBezTo>
                        <a:pt x="143" y="233"/>
                        <a:pt x="197" y="215"/>
                        <a:pt x="269" y="197"/>
                      </a:cubicBezTo>
                      <a:cubicBezTo>
                        <a:pt x="340" y="179"/>
                        <a:pt x="394" y="179"/>
                        <a:pt x="465" y="179"/>
                      </a:cubicBezTo>
                      <a:cubicBezTo>
                        <a:pt x="573" y="179"/>
                        <a:pt x="662" y="197"/>
                        <a:pt x="716" y="251"/>
                      </a:cubicBezTo>
                      <a:cubicBezTo>
                        <a:pt x="788" y="305"/>
                        <a:pt x="805" y="358"/>
                        <a:pt x="805" y="466"/>
                      </a:cubicBezTo>
                      <a:lnTo>
                        <a:pt x="805" y="484"/>
                      </a:lnTo>
                      <a:lnTo>
                        <a:pt x="537" y="484"/>
                      </a:lnTo>
                      <a:cubicBezTo>
                        <a:pt x="358" y="484"/>
                        <a:pt x="215" y="519"/>
                        <a:pt x="125" y="573"/>
                      </a:cubicBezTo>
                      <a:cubicBezTo>
                        <a:pt x="36" y="645"/>
                        <a:pt x="0" y="752"/>
                        <a:pt x="0" y="877"/>
                      </a:cubicBezTo>
                      <a:cubicBezTo>
                        <a:pt x="0" y="1003"/>
                        <a:pt x="36" y="1092"/>
                        <a:pt x="107" y="1164"/>
                      </a:cubicBezTo>
                      <a:cubicBezTo>
                        <a:pt x="179" y="1235"/>
                        <a:pt x="269" y="1271"/>
                        <a:pt x="394" y="1271"/>
                      </a:cubicBezTo>
                      <a:cubicBezTo>
                        <a:pt x="483" y="1271"/>
                        <a:pt x="573" y="1253"/>
                        <a:pt x="644" y="1217"/>
                      </a:cubicBezTo>
                      <a:cubicBezTo>
                        <a:pt x="716" y="1182"/>
                        <a:pt x="770" y="1128"/>
                        <a:pt x="805" y="1056"/>
                      </a:cubicBezTo>
                      <a:lnTo>
                        <a:pt x="805" y="1235"/>
                      </a:lnTo>
                      <a:lnTo>
                        <a:pt x="1002" y="1235"/>
                      </a:lnTo>
                      <a:lnTo>
                        <a:pt x="1002" y="555"/>
                      </a:lnTo>
                      <a:cubicBezTo>
                        <a:pt x="1002" y="358"/>
                        <a:pt x="966" y="233"/>
                        <a:pt x="877" y="144"/>
                      </a:cubicBezTo>
                      <a:cubicBezTo>
                        <a:pt x="788" y="54"/>
                        <a:pt x="662" y="1"/>
                        <a:pt x="483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6" name="Google Shape;1056;p15"/>
                <p:cNvSpPr/>
                <p:nvPr/>
              </p:nvSpPr>
              <p:spPr>
                <a:xfrm>
                  <a:off x="1596350" y="3779100"/>
                  <a:ext cx="19275" cy="4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" h="1665" extrusionOk="0">
                      <a:moveTo>
                        <a:pt x="591" y="0"/>
                      </a:moveTo>
                      <a:cubicBezTo>
                        <a:pt x="448" y="0"/>
                        <a:pt x="341" y="18"/>
                        <a:pt x="287" y="90"/>
                      </a:cubicBezTo>
                      <a:cubicBezTo>
                        <a:pt x="233" y="143"/>
                        <a:pt x="198" y="251"/>
                        <a:pt x="198" y="376"/>
                      </a:cubicBezTo>
                      <a:lnTo>
                        <a:pt x="198" y="465"/>
                      </a:lnTo>
                      <a:lnTo>
                        <a:pt x="1" y="465"/>
                      </a:lnTo>
                      <a:lnTo>
                        <a:pt x="1" y="608"/>
                      </a:lnTo>
                      <a:lnTo>
                        <a:pt x="198" y="608"/>
                      </a:lnTo>
                      <a:lnTo>
                        <a:pt x="198" y="1664"/>
                      </a:lnTo>
                      <a:lnTo>
                        <a:pt x="394" y="1664"/>
                      </a:lnTo>
                      <a:lnTo>
                        <a:pt x="394" y="608"/>
                      </a:lnTo>
                      <a:lnTo>
                        <a:pt x="717" y="608"/>
                      </a:lnTo>
                      <a:lnTo>
                        <a:pt x="717" y="465"/>
                      </a:lnTo>
                      <a:lnTo>
                        <a:pt x="394" y="465"/>
                      </a:lnTo>
                      <a:lnTo>
                        <a:pt x="394" y="358"/>
                      </a:lnTo>
                      <a:cubicBezTo>
                        <a:pt x="394" y="286"/>
                        <a:pt x="412" y="233"/>
                        <a:pt x="430" y="197"/>
                      </a:cubicBezTo>
                      <a:cubicBezTo>
                        <a:pt x="466" y="179"/>
                        <a:pt x="502" y="161"/>
                        <a:pt x="573" y="161"/>
                      </a:cubicBezTo>
                      <a:lnTo>
                        <a:pt x="770" y="161"/>
                      </a:lnTo>
                      <a:lnTo>
                        <a:pt x="770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7" name="Google Shape;1057;p15"/>
                <p:cNvSpPr/>
                <p:nvPr/>
              </p:nvSpPr>
              <p:spPr>
                <a:xfrm>
                  <a:off x="1615150" y="3789825"/>
                  <a:ext cx="25075" cy="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" h="1236" extrusionOk="0">
                      <a:moveTo>
                        <a:pt x="591" y="1"/>
                      </a:moveTo>
                      <a:cubicBezTo>
                        <a:pt x="501" y="1"/>
                        <a:pt x="430" y="18"/>
                        <a:pt x="358" y="54"/>
                      </a:cubicBezTo>
                      <a:cubicBezTo>
                        <a:pt x="305" y="90"/>
                        <a:pt x="233" y="144"/>
                        <a:pt x="197" y="215"/>
                      </a:cubicBezTo>
                      <a:lnTo>
                        <a:pt x="197" y="36"/>
                      </a:lnTo>
                      <a:lnTo>
                        <a:pt x="0" y="36"/>
                      </a:lnTo>
                      <a:lnTo>
                        <a:pt x="0" y="1235"/>
                      </a:lnTo>
                      <a:lnTo>
                        <a:pt x="197" y="1235"/>
                      </a:lnTo>
                      <a:lnTo>
                        <a:pt x="197" y="555"/>
                      </a:lnTo>
                      <a:cubicBezTo>
                        <a:pt x="197" y="430"/>
                        <a:pt x="233" y="341"/>
                        <a:pt x="287" y="287"/>
                      </a:cubicBezTo>
                      <a:cubicBezTo>
                        <a:pt x="340" y="215"/>
                        <a:pt x="430" y="179"/>
                        <a:pt x="537" y="179"/>
                      </a:cubicBezTo>
                      <a:cubicBezTo>
                        <a:pt x="627" y="179"/>
                        <a:pt x="698" y="197"/>
                        <a:pt x="734" y="269"/>
                      </a:cubicBezTo>
                      <a:cubicBezTo>
                        <a:pt x="788" y="323"/>
                        <a:pt x="806" y="394"/>
                        <a:pt x="806" y="519"/>
                      </a:cubicBezTo>
                      <a:lnTo>
                        <a:pt x="806" y="1235"/>
                      </a:lnTo>
                      <a:lnTo>
                        <a:pt x="1002" y="1235"/>
                      </a:lnTo>
                      <a:lnTo>
                        <a:pt x="1002" y="502"/>
                      </a:lnTo>
                      <a:cubicBezTo>
                        <a:pt x="1002" y="341"/>
                        <a:pt x="967" y="215"/>
                        <a:pt x="895" y="126"/>
                      </a:cubicBezTo>
                      <a:cubicBezTo>
                        <a:pt x="823" y="54"/>
                        <a:pt x="716" y="1"/>
                        <a:pt x="591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8" name="Google Shape;1058;p15"/>
                <p:cNvSpPr/>
                <p:nvPr/>
              </p:nvSpPr>
              <p:spPr>
                <a:xfrm>
                  <a:off x="1644675" y="3779100"/>
                  <a:ext cx="4950" cy="4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" h="1665" extrusionOk="0">
                      <a:moveTo>
                        <a:pt x="0" y="0"/>
                      </a:moveTo>
                      <a:lnTo>
                        <a:pt x="0" y="251"/>
                      </a:lnTo>
                      <a:lnTo>
                        <a:pt x="197" y="251"/>
                      </a:lnTo>
                      <a:lnTo>
                        <a:pt x="197" y="0"/>
                      </a:lnTo>
                      <a:close/>
                      <a:moveTo>
                        <a:pt x="0" y="465"/>
                      </a:moveTo>
                      <a:lnTo>
                        <a:pt x="0" y="1664"/>
                      </a:lnTo>
                      <a:lnTo>
                        <a:pt x="197" y="1664"/>
                      </a:lnTo>
                      <a:lnTo>
                        <a:pt x="197" y="465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9" name="Google Shape;1059;p15"/>
                <p:cNvSpPr/>
                <p:nvPr/>
              </p:nvSpPr>
              <p:spPr>
                <a:xfrm>
                  <a:off x="1655400" y="3790725"/>
                  <a:ext cx="25100" cy="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4" h="1236" extrusionOk="0">
                      <a:moveTo>
                        <a:pt x="1" y="0"/>
                      </a:moveTo>
                      <a:lnTo>
                        <a:pt x="1" y="716"/>
                      </a:lnTo>
                      <a:cubicBezTo>
                        <a:pt x="1" y="895"/>
                        <a:pt x="37" y="1020"/>
                        <a:pt x="108" y="1092"/>
                      </a:cubicBezTo>
                      <a:cubicBezTo>
                        <a:pt x="180" y="1181"/>
                        <a:pt x="287" y="1235"/>
                        <a:pt x="412" y="1235"/>
                      </a:cubicBezTo>
                      <a:cubicBezTo>
                        <a:pt x="502" y="1235"/>
                        <a:pt x="574" y="1217"/>
                        <a:pt x="645" y="1181"/>
                      </a:cubicBezTo>
                      <a:cubicBezTo>
                        <a:pt x="699" y="1146"/>
                        <a:pt x="752" y="1092"/>
                        <a:pt x="806" y="1020"/>
                      </a:cubicBezTo>
                      <a:lnTo>
                        <a:pt x="806" y="1199"/>
                      </a:lnTo>
                      <a:lnTo>
                        <a:pt x="1003" y="1199"/>
                      </a:lnTo>
                      <a:lnTo>
                        <a:pt x="1003" y="0"/>
                      </a:lnTo>
                      <a:lnTo>
                        <a:pt x="806" y="0"/>
                      </a:lnTo>
                      <a:lnTo>
                        <a:pt x="806" y="680"/>
                      </a:lnTo>
                      <a:cubicBezTo>
                        <a:pt x="806" y="788"/>
                        <a:pt x="770" y="895"/>
                        <a:pt x="717" y="949"/>
                      </a:cubicBezTo>
                      <a:cubicBezTo>
                        <a:pt x="645" y="1020"/>
                        <a:pt x="574" y="1056"/>
                        <a:pt x="466" y="1056"/>
                      </a:cubicBezTo>
                      <a:cubicBezTo>
                        <a:pt x="377" y="1056"/>
                        <a:pt x="305" y="1038"/>
                        <a:pt x="251" y="967"/>
                      </a:cubicBezTo>
                      <a:cubicBezTo>
                        <a:pt x="216" y="913"/>
                        <a:pt x="198" y="823"/>
                        <a:pt x="198" y="716"/>
                      </a:cubicBezTo>
                      <a:lnTo>
                        <a:pt x="198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0" name="Google Shape;1060;p15"/>
                <p:cNvSpPr/>
                <p:nvPr/>
              </p:nvSpPr>
              <p:spPr>
                <a:xfrm>
                  <a:off x="1685375" y="3789825"/>
                  <a:ext cx="43875" cy="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5" h="1236" extrusionOk="0">
                      <a:moveTo>
                        <a:pt x="574" y="1"/>
                      </a:moveTo>
                      <a:cubicBezTo>
                        <a:pt x="484" y="1"/>
                        <a:pt x="412" y="18"/>
                        <a:pt x="359" y="54"/>
                      </a:cubicBezTo>
                      <a:cubicBezTo>
                        <a:pt x="287" y="90"/>
                        <a:pt x="234" y="144"/>
                        <a:pt x="198" y="215"/>
                      </a:cubicBezTo>
                      <a:lnTo>
                        <a:pt x="198" y="36"/>
                      </a:lnTo>
                      <a:lnTo>
                        <a:pt x="1" y="36"/>
                      </a:lnTo>
                      <a:lnTo>
                        <a:pt x="1" y="1235"/>
                      </a:lnTo>
                      <a:lnTo>
                        <a:pt x="198" y="1235"/>
                      </a:lnTo>
                      <a:lnTo>
                        <a:pt x="198" y="555"/>
                      </a:lnTo>
                      <a:cubicBezTo>
                        <a:pt x="198" y="448"/>
                        <a:pt x="216" y="341"/>
                        <a:pt x="287" y="287"/>
                      </a:cubicBezTo>
                      <a:cubicBezTo>
                        <a:pt x="341" y="215"/>
                        <a:pt x="412" y="179"/>
                        <a:pt x="520" y="179"/>
                      </a:cubicBezTo>
                      <a:cubicBezTo>
                        <a:pt x="609" y="179"/>
                        <a:pt x="663" y="197"/>
                        <a:pt x="717" y="269"/>
                      </a:cubicBezTo>
                      <a:cubicBezTo>
                        <a:pt x="752" y="323"/>
                        <a:pt x="770" y="394"/>
                        <a:pt x="770" y="519"/>
                      </a:cubicBezTo>
                      <a:lnTo>
                        <a:pt x="770" y="1235"/>
                      </a:lnTo>
                      <a:lnTo>
                        <a:pt x="967" y="1235"/>
                      </a:lnTo>
                      <a:lnTo>
                        <a:pt x="967" y="555"/>
                      </a:lnTo>
                      <a:cubicBezTo>
                        <a:pt x="967" y="430"/>
                        <a:pt x="1003" y="341"/>
                        <a:pt x="1057" y="287"/>
                      </a:cubicBezTo>
                      <a:cubicBezTo>
                        <a:pt x="1110" y="215"/>
                        <a:pt x="1200" y="179"/>
                        <a:pt x="1307" y="179"/>
                      </a:cubicBezTo>
                      <a:cubicBezTo>
                        <a:pt x="1379" y="179"/>
                        <a:pt x="1450" y="197"/>
                        <a:pt x="1486" y="269"/>
                      </a:cubicBezTo>
                      <a:cubicBezTo>
                        <a:pt x="1522" y="323"/>
                        <a:pt x="1540" y="394"/>
                        <a:pt x="1540" y="519"/>
                      </a:cubicBezTo>
                      <a:lnTo>
                        <a:pt x="1540" y="1235"/>
                      </a:lnTo>
                      <a:lnTo>
                        <a:pt x="1755" y="1235"/>
                      </a:lnTo>
                      <a:lnTo>
                        <a:pt x="1755" y="502"/>
                      </a:lnTo>
                      <a:cubicBezTo>
                        <a:pt x="1755" y="341"/>
                        <a:pt x="1719" y="215"/>
                        <a:pt x="1647" y="144"/>
                      </a:cubicBezTo>
                      <a:cubicBezTo>
                        <a:pt x="1576" y="54"/>
                        <a:pt x="1486" y="1"/>
                        <a:pt x="1361" y="1"/>
                      </a:cubicBezTo>
                      <a:cubicBezTo>
                        <a:pt x="1271" y="1"/>
                        <a:pt x="1182" y="18"/>
                        <a:pt x="1110" y="72"/>
                      </a:cubicBezTo>
                      <a:cubicBezTo>
                        <a:pt x="1039" y="108"/>
                        <a:pt x="985" y="179"/>
                        <a:pt x="931" y="269"/>
                      </a:cubicBezTo>
                      <a:cubicBezTo>
                        <a:pt x="914" y="179"/>
                        <a:pt x="860" y="108"/>
                        <a:pt x="806" y="72"/>
                      </a:cubicBezTo>
                      <a:cubicBezTo>
                        <a:pt x="735" y="18"/>
                        <a:pt x="663" y="1"/>
                        <a:pt x="574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1" name="Google Shape;1061;p15"/>
                <p:cNvSpPr/>
                <p:nvPr/>
              </p:nvSpPr>
              <p:spPr>
                <a:xfrm>
                  <a:off x="1588300" y="3851125"/>
                  <a:ext cx="42975" cy="6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9" h="2667" extrusionOk="0">
                      <a:moveTo>
                        <a:pt x="1" y="0"/>
                      </a:moveTo>
                      <a:lnTo>
                        <a:pt x="1" y="304"/>
                      </a:lnTo>
                      <a:lnTo>
                        <a:pt x="1289" y="304"/>
                      </a:lnTo>
                      <a:lnTo>
                        <a:pt x="376" y="2667"/>
                      </a:lnTo>
                      <a:lnTo>
                        <a:pt x="752" y="2667"/>
                      </a:lnTo>
                      <a:lnTo>
                        <a:pt x="1719" y="143"/>
                      </a:lnTo>
                      <a:lnTo>
                        <a:pt x="1719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2" name="Google Shape;1062;p15"/>
                <p:cNvSpPr/>
                <p:nvPr/>
              </p:nvSpPr>
              <p:spPr>
                <a:xfrm>
                  <a:off x="1637525" y="3849775"/>
                  <a:ext cx="42525" cy="6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1" h="2721" extrusionOk="0">
                      <a:moveTo>
                        <a:pt x="770" y="0"/>
                      </a:moveTo>
                      <a:cubicBezTo>
                        <a:pt x="662" y="0"/>
                        <a:pt x="555" y="18"/>
                        <a:pt x="430" y="36"/>
                      </a:cubicBezTo>
                      <a:cubicBezTo>
                        <a:pt x="304" y="72"/>
                        <a:pt x="161" y="126"/>
                        <a:pt x="18" y="179"/>
                      </a:cubicBezTo>
                      <a:lnTo>
                        <a:pt x="18" y="537"/>
                      </a:lnTo>
                      <a:cubicBezTo>
                        <a:pt x="161" y="466"/>
                        <a:pt x="304" y="394"/>
                        <a:pt x="430" y="358"/>
                      </a:cubicBezTo>
                      <a:cubicBezTo>
                        <a:pt x="555" y="323"/>
                        <a:pt x="662" y="305"/>
                        <a:pt x="787" y="305"/>
                      </a:cubicBezTo>
                      <a:cubicBezTo>
                        <a:pt x="949" y="305"/>
                        <a:pt x="1074" y="340"/>
                        <a:pt x="1163" y="430"/>
                      </a:cubicBezTo>
                      <a:cubicBezTo>
                        <a:pt x="1271" y="519"/>
                        <a:pt x="1324" y="645"/>
                        <a:pt x="1324" y="788"/>
                      </a:cubicBezTo>
                      <a:cubicBezTo>
                        <a:pt x="1324" y="877"/>
                        <a:pt x="1306" y="967"/>
                        <a:pt x="1253" y="1056"/>
                      </a:cubicBezTo>
                      <a:cubicBezTo>
                        <a:pt x="1199" y="1146"/>
                        <a:pt x="1127" y="1253"/>
                        <a:pt x="1002" y="1378"/>
                      </a:cubicBezTo>
                      <a:cubicBezTo>
                        <a:pt x="949" y="1450"/>
                        <a:pt x="805" y="1611"/>
                        <a:pt x="555" y="1844"/>
                      </a:cubicBezTo>
                      <a:cubicBezTo>
                        <a:pt x="322" y="2076"/>
                        <a:pt x="143" y="2273"/>
                        <a:pt x="0" y="2416"/>
                      </a:cubicBezTo>
                      <a:lnTo>
                        <a:pt x="0" y="2721"/>
                      </a:lnTo>
                      <a:lnTo>
                        <a:pt x="1700" y="2721"/>
                      </a:lnTo>
                      <a:lnTo>
                        <a:pt x="1700" y="2416"/>
                      </a:lnTo>
                      <a:lnTo>
                        <a:pt x="430" y="2416"/>
                      </a:lnTo>
                      <a:cubicBezTo>
                        <a:pt x="734" y="2112"/>
                        <a:pt x="949" y="1879"/>
                        <a:pt x="1110" y="1718"/>
                      </a:cubicBezTo>
                      <a:cubicBezTo>
                        <a:pt x="1271" y="1557"/>
                        <a:pt x="1360" y="1450"/>
                        <a:pt x="1396" y="1414"/>
                      </a:cubicBezTo>
                      <a:cubicBezTo>
                        <a:pt x="1503" y="1289"/>
                        <a:pt x="1575" y="1182"/>
                        <a:pt x="1629" y="1074"/>
                      </a:cubicBezTo>
                      <a:cubicBezTo>
                        <a:pt x="1664" y="985"/>
                        <a:pt x="1682" y="877"/>
                        <a:pt x="1682" y="770"/>
                      </a:cubicBezTo>
                      <a:cubicBezTo>
                        <a:pt x="1682" y="537"/>
                        <a:pt x="1611" y="340"/>
                        <a:pt x="1432" y="215"/>
                      </a:cubicBezTo>
                      <a:cubicBezTo>
                        <a:pt x="1271" y="72"/>
                        <a:pt x="1056" y="0"/>
                        <a:pt x="770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3" name="Google Shape;1063;p15"/>
                <p:cNvSpPr/>
                <p:nvPr/>
              </p:nvSpPr>
              <p:spPr>
                <a:xfrm>
                  <a:off x="1960525" y="3577775"/>
                  <a:ext cx="39850" cy="6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4" h="2667" extrusionOk="0">
                      <a:moveTo>
                        <a:pt x="645" y="0"/>
                      </a:moveTo>
                      <a:lnTo>
                        <a:pt x="0" y="125"/>
                      </a:lnTo>
                      <a:lnTo>
                        <a:pt x="0" y="465"/>
                      </a:lnTo>
                      <a:lnTo>
                        <a:pt x="645" y="322"/>
                      </a:lnTo>
                      <a:lnTo>
                        <a:pt x="645" y="2362"/>
                      </a:lnTo>
                      <a:lnTo>
                        <a:pt x="54" y="2362"/>
                      </a:lnTo>
                      <a:lnTo>
                        <a:pt x="54" y="2667"/>
                      </a:lnTo>
                      <a:lnTo>
                        <a:pt x="1593" y="2667"/>
                      </a:lnTo>
                      <a:lnTo>
                        <a:pt x="1593" y="2362"/>
                      </a:lnTo>
                      <a:lnTo>
                        <a:pt x="1003" y="2362"/>
                      </a:lnTo>
                      <a:lnTo>
                        <a:pt x="1003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4" name="Google Shape;1064;p15"/>
                <p:cNvSpPr/>
                <p:nvPr/>
              </p:nvSpPr>
              <p:spPr>
                <a:xfrm>
                  <a:off x="2006600" y="3576425"/>
                  <a:ext cx="46100" cy="6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4" h="2775" extrusionOk="0">
                      <a:moveTo>
                        <a:pt x="931" y="287"/>
                      </a:moveTo>
                      <a:cubicBezTo>
                        <a:pt x="1074" y="287"/>
                        <a:pt x="1200" y="341"/>
                        <a:pt x="1289" y="412"/>
                      </a:cubicBezTo>
                      <a:cubicBezTo>
                        <a:pt x="1379" y="484"/>
                        <a:pt x="1414" y="591"/>
                        <a:pt x="1414" y="734"/>
                      </a:cubicBezTo>
                      <a:cubicBezTo>
                        <a:pt x="1414" y="877"/>
                        <a:pt x="1379" y="985"/>
                        <a:pt x="1289" y="1056"/>
                      </a:cubicBezTo>
                      <a:cubicBezTo>
                        <a:pt x="1200" y="1128"/>
                        <a:pt x="1074" y="1182"/>
                        <a:pt x="931" y="1182"/>
                      </a:cubicBezTo>
                      <a:cubicBezTo>
                        <a:pt x="770" y="1182"/>
                        <a:pt x="645" y="1128"/>
                        <a:pt x="555" y="1056"/>
                      </a:cubicBezTo>
                      <a:cubicBezTo>
                        <a:pt x="466" y="985"/>
                        <a:pt x="430" y="877"/>
                        <a:pt x="430" y="734"/>
                      </a:cubicBezTo>
                      <a:cubicBezTo>
                        <a:pt x="430" y="591"/>
                        <a:pt x="466" y="484"/>
                        <a:pt x="555" y="412"/>
                      </a:cubicBezTo>
                      <a:cubicBezTo>
                        <a:pt x="645" y="341"/>
                        <a:pt x="770" y="287"/>
                        <a:pt x="931" y="287"/>
                      </a:cubicBezTo>
                      <a:close/>
                      <a:moveTo>
                        <a:pt x="931" y="1450"/>
                      </a:moveTo>
                      <a:cubicBezTo>
                        <a:pt x="1092" y="1450"/>
                        <a:pt x="1235" y="1504"/>
                        <a:pt x="1325" y="1593"/>
                      </a:cubicBezTo>
                      <a:cubicBezTo>
                        <a:pt x="1432" y="1683"/>
                        <a:pt x="1486" y="1808"/>
                        <a:pt x="1486" y="1969"/>
                      </a:cubicBezTo>
                      <a:cubicBezTo>
                        <a:pt x="1486" y="2130"/>
                        <a:pt x="1432" y="2255"/>
                        <a:pt x="1325" y="2363"/>
                      </a:cubicBezTo>
                      <a:cubicBezTo>
                        <a:pt x="1235" y="2452"/>
                        <a:pt x="1092" y="2488"/>
                        <a:pt x="931" y="2488"/>
                      </a:cubicBezTo>
                      <a:cubicBezTo>
                        <a:pt x="752" y="2488"/>
                        <a:pt x="627" y="2452"/>
                        <a:pt x="520" y="2363"/>
                      </a:cubicBezTo>
                      <a:cubicBezTo>
                        <a:pt x="430" y="2255"/>
                        <a:pt x="376" y="2130"/>
                        <a:pt x="376" y="1969"/>
                      </a:cubicBezTo>
                      <a:cubicBezTo>
                        <a:pt x="376" y="1808"/>
                        <a:pt x="430" y="1683"/>
                        <a:pt x="520" y="1593"/>
                      </a:cubicBezTo>
                      <a:cubicBezTo>
                        <a:pt x="627" y="1504"/>
                        <a:pt x="752" y="1450"/>
                        <a:pt x="931" y="1450"/>
                      </a:cubicBezTo>
                      <a:close/>
                      <a:moveTo>
                        <a:pt x="931" y="1"/>
                      </a:moveTo>
                      <a:cubicBezTo>
                        <a:pt x="663" y="1"/>
                        <a:pt x="448" y="72"/>
                        <a:pt x="305" y="197"/>
                      </a:cubicBezTo>
                      <a:cubicBezTo>
                        <a:pt x="144" y="323"/>
                        <a:pt x="72" y="484"/>
                        <a:pt x="72" y="698"/>
                      </a:cubicBezTo>
                      <a:cubicBezTo>
                        <a:pt x="72" y="859"/>
                        <a:pt x="108" y="985"/>
                        <a:pt x="197" y="1092"/>
                      </a:cubicBezTo>
                      <a:cubicBezTo>
                        <a:pt x="287" y="1200"/>
                        <a:pt x="412" y="1271"/>
                        <a:pt x="555" y="1307"/>
                      </a:cubicBezTo>
                      <a:cubicBezTo>
                        <a:pt x="394" y="1343"/>
                        <a:pt x="251" y="1432"/>
                        <a:pt x="162" y="1540"/>
                      </a:cubicBezTo>
                      <a:cubicBezTo>
                        <a:pt x="54" y="1665"/>
                        <a:pt x="1" y="1808"/>
                        <a:pt x="1" y="1969"/>
                      </a:cubicBezTo>
                      <a:cubicBezTo>
                        <a:pt x="1" y="2237"/>
                        <a:pt x="90" y="2434"/>
                        <a:pt x="251" y="2577"/>
                      </a:cubicBezTo>
                      <a:cubicBezTo>
                        <a:pt x="412" y="2703"/>
                        <a:pt x="627" y="2774"/>
                        <a:pt x="931" y="2774"/>
                      </a:cubicBezTo>
                      <a:cubicBezTo>
                        <a:pt x="1217" y="2774"/>
                        <a:pt x="1450" y="2703"/>
                        <a:pt x="1611" y="2577"/>
                      </a:cubicBezTo>
                      <a:cubicBezTo>
                        <a:pt x="1754" y="2434"/>
                        <a:pt x="1844" y="2237"/>
                        <a:pt x="1844" y="1969"/>
                      </a:cubicBezTo>
                      <a:cubicBezTo>
                        <a:pt x="1844" y="1808"/>
                        <a:pt x="1790" y="1665"/>
                        <a:pt x="1701" y="1540"/>
                      </a:cubicBezTo>
                      <a:cubicBezTo>
                        <a:pt x="1593" y="1432"/>
                        <a:pt x="1468" y="1343"/>
                        <a:pt x="1289" y="1307"/>
                      </a:cubicBezTo>
                      <a:cubicBezTo>
                        <a:pt x="1450" y="1271"/>
                        <a:pt x="1557" y="1200"/>
                        <a:pt x="1647" y="1092"/>
                      </a:cubicBezTo>
                      <a:cubicBezTo>
                        <a:pt x="1736" y="985"/>
                        <a:pt x="1772" y="859"/>
                        <a:pt x="1772" y="698"/>
                      </a:cubicBezTo>
                      <a:cubicBezTo>
                        <a:pt x="1772" y="484"/>
                        <a:pt x="1701" y="323"/>
                        <a:pt x="1557" y="197"/>
                      </a:cubicBezTo>
                      <a:cubicBezTo>
                        <a:pt x="1396" y="72"/>
                        <a:pt x="1200" y="1"/>
                        <a:pt x="931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5" name="Google Shape;1065;p15"/>
                <p:cNvSpPr/>
                <p:nvPr/>
              </p:nvSpPr>
              <p:spPr>
                <a:xfrm>
                  <a:off x="2060725" y="3577775"/>
                  <a:ext cx="39850" cy="6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4" h="2667" extrusionOk="0">
                      <a:moveTo>
                        <a:pt x="627" y="0"/>
                      </a:moveTo>
                      <a:lnTo>
                        <a:pt x="1" y="125"/>
                      </a:lnTo>
                      <a:lnTo>
                        <a:pt x="1" y="465"/>
                      </a:lnTo>
                      <a:lnTo>
                        <a:pt x="645" y="322"/>
                      </a:lnTo>
                      <a:lnTo>
                        <a:pt x="645" y="2362"/>
                      </a:lnTo>
                      <a:lnTo>
                        <a:pt x="55" y="2362"/>
                      </a:lnTo>
                      <a:lnTo>
                        <a:pt x="55" y="2667"/>
                      </a:lnTo>
                      <a:lnTo>
                        <a:pt x="1594" y="2667"/>
                      </a:lnTo>
                      <a:lnTo>
                        <a:pt x="1594" y="2362"/>
                      </a:lnTo>
                      <a:lnTo>
                        <a:pt x="1003" y="2362"/>
                      </a:lnTo>
                      <a:lnTo>
                        <a:pt x="1003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6" name="Google Shape;1066;p15"/>
                <p:cNvSpPr/>
                <p:nvPr/>
              </p:nvSpPr>
              <p:spPr>
                <a:xfrm>
                  <a:off x="1975275" y="3684250"/>
                  <a:ext cx="51925" cy="6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7" h="2631" extrusionOk="0">
                      <a:moveTo>
                        <a:pt x="1" y="0"/>
                      </a:moveTo>
                      <a:lnTo>
                        <a:pt x="1" y="448"/>
                      </a:lnTo>
                      <a:lnTo>
                        <a:pt x="770" y="448"/>
                      </a:lnTo>
                      <a:lnTo>
                        <a:pt x="770" y="2631"/>
                      </a:lnTo>
                      <a:lnTo>
                        <a:pt x="1307" y="2631"/>
                      </a:lnTo>
                      <a:lnTo>
                        <a:pt x="1307" y="448"/>
                      </a:lnTo>
                      <a:lnTo>
                        <a:pt x="2077" y="448"/>
                      </a:lnTo>
                      <a:lnTo>
                        <a:pt x="2077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7" name="Google Shape;1067;p15"/>
                <p:cNvSpPr/>
                <p:nvPr/>
              </p:nvSpPr>
              <p:spPr>
                <a:xfrm>
                  <a:off x="2031200" y="3701250"/>
                  <a:ext cx="44775" cy="4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1" h="1987" extrusionOk="0">
                      <a:moveTo>
                        <a:pt x="1182" y="1038"/>
                      </a:moveTo>
                      <a:lnTo>
                        <a:pt x="1182" y="1128"/>
                      </a:lnTo>
                      <a:cubicBezTo>
                        <a:pt x="1182" y="1253"/>
                        <a:pt x="1182" y="1342"/>
                        <a:pt x="1164" y="1378"/>
                      </a:cubicBezTo>
                      <a:cubicBezTo>
                        <a:pt x="1146" y="1450"/>
                        <a:pt x="1110" y="1503"/>
                        <a:pt x="1039" y="1539"/>
                      </a:cubicBezTo>
                      <a:cubicBezTo>
                        <a:pt x="967" y="1611"/>
                        <a:pt x="878" y="1629"/>
                        <a:pt x="788" y="1629"/>
                      </a:cubicBezTo>
                      <a:cubicBezTo>
                        <a:pt x="699" y="1629"/>
                        <a:pt x="645" y="1611"/>
                        <a:pt x="591" y="1557"/>
                      </a:cubicBezTo>
                      <a:cubicBezTo>
                        <a:pt x="538" y="1503"/>
                        <a:pt x="502" y="1450"/>
                        <a:pt x="502" y="1378"/>
                      </a:cubicBezTo>
                      <a:cubicBezTo>
                        <a:pt x="502" y="1307"/>
                        <a:pt x="538" y="1253"/>
                        <a:pt x="609" y="1199"/>
                      </a:cubicBezTo>
                      <a:cubicBezTo>
                        <a:pt x="645" y="1163"/>
                        <a:pt x="735" y="1146"/>
                        <a:pt x="878" y="1110"/>
                      </a:cubicBezTo>
                      <a:cubicBezTo>
                        <a:pt x="1021" y="1074"/>
                        <a:pt x="1128" y="1056"/>
                        <a:pt x="1182" y="1038"/>
                      </a:cubicBezTo>
                      <a:close/>
                      <a:moveTo>
                        <a:pt x="878" y="0"/>
                      </a:moveTo>
                      <a:cubicBezTo>
                        <a:pt x="627" y="0"/>
                        <a:pt x="448" y="54"/>
                        <a:pt x="323" y="143"/>
                      </a:cubicBezTo>
                      <a:cubicBezTo>
                        <a:pt x="198" y="233"/>
                        <a:pt x="108" y="358"/>
                        <a:pt x="55" y="537"/>
                      </a:cubicBezTo>
                      <a:lnTo>
                        <a:pt x="520" y="627"/>
                      </a:lnTo>
                      <a:cubicBezTo>
                        <a:pt x="538" y="537"/>
                        <a:pt x="591" y="483"/>
                        <a:pt x="627" y="448"/>
                      </a:cubicBezTo>
                      <a:cubicBezTo>
                        <a:pt x="681" y="412"/>
                        <a:pt x="752" y="394"/>
                        <a:pt x="842" y="394"/>
                      </a:cubicBezTo>
                      <a:cubicBezTo>
                        <a:pt x="967" y="394"/>
                        <a:pt x="1075" y="412"/>
                        <a:pt x="1110" y="448"/>
                      </a:cubicBezTo>
                      <a:cubicBezTo>
                        <a:pt x="1164" y="483"/>
                        <a:pt x="1182" y="555"/>
                        <a:pt x="1182" y="662"/>
                      </a:cubicBezTo>
                      <a:lnTo>
                        <a:pt x="1182" y="698"/>
                      </a:lnTo>
                      <a:cubicBezTo>
                        <a:pt x="1092" y="752"/>
                        <a:pt x="931" y="788"/>
                        <a:pt x="699" y="823"/>
                      </a:cubicBezTo>
                      <a:cubicBezTo>
                        <a:pt x="520" y="859"/>
                        <a:pt x="395" y="895"/>
                        <a:pt x="287" y="949"/>
                      </a:cubicBezTo>
                      <a:cubicBezTo>
                        <a:pt x="198" y="985"/>
                        <a:pt x="126" y="1056"/>
                        <a:pt x="72" y="1146"/>
                      </a:cubicBezTo>
                      <a:cubicBezTo>
                        <a:pt x="37" y="1217"/>
                        <a:pt x="1" y="1325"/>
                        <a:pt x="1" y="1432"/>
                      </a:cubicBezTo>
                      <a:cubicBezTo>
                        <a:pt x="1" y="1593"/>
                        <a:pt x="55" y="1718"/>
                        <a:pt x="180" y="1826"/>
                      </a:cubicBezTo>
                      <a:cubicBezTo>
                        <a:pt x="287" y="1933"/>
                        <a:pt x="448" y="1987"/>
                        <a:pt x="627" y="1987"/>
                      </a:cubicBezTo>
                      <a:cubicBezTo>
                        <a:pt x="752" y="1987"/>
                        <a:pt x="860" y="1969"/>
                        <a:pt x="949" y="1933"/>
                      </a:cubicBezTo>
                      <a:cubicBezTo>
                        <a:pt x="1039" y="1879"/>
                        <a:pt x="1146" y="1826"/>
                        <a:pt x="1218" y="1736"/>
                      </a:cubicBezTo>
                      <a:cubicBezTo>
                        <a:pt x="1236" y="1754"/>
                        <a:pt x="1236" y="1772"/>
                        <a:pt x="1236" y="1790"/>
                      </a:cubicBezTo>
                      <a:cubicBezTo>
                        <a:pt x="1253" y="1861"/>
                        <a:pt x="1271" y="1915"/>
                        <a:pt x="1289" y="1951"/>
                      </a:cubicBezTo>
                      <a:lnTo>
                        <a:pt x="1790" y="1951"/>
                      </a:lnTo>
                      <a:cubicBezTo>
                        <a:pt x="1737" y="1861"/>
                        <a:pt x="1719" y="1772"/>
                        <a:pt x="1701" y="1700"/>
                      </a:cubicBezTo>
                      <a:cubicBezTo>
                        <a:pt x="1683" y="1611"/>
                        <a:pt x="1665" y="1486"/>
                        <a:pt x="1665" y="1325"/>
                      </a:cubicBezTo>
                      <a:lnTo>
                        <a:pt x="1683" y="734"/>
                      </a:lnTo>
                      <a:cubicBezTo>
                        <a:pt x="1683" y="519"/>
                        <a:pt x="1665" y="376"/>
                        <a:pt x="1611" y="287"/>
                      </a:cubicBezTo>
                      <a:cubicBezTo>
                        <a:pt x="1576" y="197"/>
                        <a:pt x="1486" y="143"/>
                        <a:pt x="1379" y="90"/>
                      </a:cubicBezTo>
                      <a:cubicBezTo>
                        <a:pt x="1271" y="36"/>
                        <a:pt x="1110" y="0"/>
                        <a:pt x="878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8" name="Google Shape;1068;p15"/>
                <p:cNvSpPr/>
                <p:nvPr/>
              </p:nvSpPr>
              <p:spPr>
                <a:xfrm>
                  <a:off x="1925625" y="3782225"/>
                  <a:ext cx="18825" cy="3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" h="1540" extrusionOk="0">
                      <a:moveTo>
                        <a:pt x="144" y="0"/>
                      </a:moveTo>
                      <a:lnTo>
                        <a:pt x="144" y="340"/>
                      </a:lnTo>
                      <a:lnTo>
                        <a:pt x="1" y="340"/>
                      </a:lnTo>
                      <a:lnTo>
                        <a:pt x="1" y="483"/>
                      </a:lnTo>
                      <a:lnTo>
                        <a:pt x="144" y="483"/>
                      </a:lnTo>
                      <a:lnTo>
                        <a:pt x="144" y="1146"/>
                      </a:lnTo>
                      <a:cubicBezTo>
                        <a:pt x="144" y="1289"/>
                        <a:pt x="180" y="1396"/>
                        <a:pt x="233" y="1450"/>
                      </a:cubicBezTo>
                      <a:cubicBezTo>
                        <a:pt x="305" y="1503"/>
                        <a:pt x="394" y="1539"/>
                        <a:pt x="555" y="1539"/>
                      </a:cubicBezTo>
                      <a:lnTo>
                        <a:pt x="752" y="1539"/>
                      </a:lnTo>
                      <a:lnTo>
                        <a:pt x="752" y="1378"/>
                      </a:lnTo>
                      <a:lnTo>
                        <a:pt x="555" y="1378"/>
                      </a:lnTo>
                      <a:cubicBezTo>
                        <a:pt x="466" y="1378"/>
                        <a:pt x="412" y="1360"/>
                        <a:pt x="394" y="1325"/>
                      </a:cubicBezTo>
                      <a:cubicBezTo>
                        <a:pt x="358" y="1307"/>
                        <a:pt x="358" y="1235"/>
                        <a:pt x="358" y="1146"/>
                      </a:cubicBezTo>
                      <a:lnTo>
                        <a:pt x="358" y="483"/>
                      </a:lnTo>
                      <a:lnTo>
                        <a:pt x="752" y="483"/>
                      </a:lnTo>
                      <a:lnTo>
                        <a:pt x="752" y="340"/>
                      </a:lnTo>
                      <a:lnTo>
                        <a:pt x="358" y="340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9" name="Google Shape;1069;p15"/>
                <p:cNvSpPr/>
                <p:nvPr/>
              </p:nvSpPr>
              <p:spPr>
                <a:xfrm>
                  <a:off x="1942175" y="3789825"/>
                  <a:ext cx="25075" cy="3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" h="1272" extrusionOk="0">
                      <a:moveTo>
                        <a:pt x="806" y="627"/>
                      </a:moveTo>
                      <a:lnTo>
                        <a:pt x="806" y="681"/>
                      </a:lnTo>
                      <a:cubicBezTo>
                        <a:pt x="806" y="806"/>
                        <a:pt x="770" y="913"/>
                        <a:pt x="716" y="985"/>
                      </a:cubicBezTo>
                      <a:cubicBezTo>
                        <a:pt x="645" y="1056"/>
                        <a:pt x="555" y="1092"/>
                        <a:pt x="448" y="1092"/>
                      </a:cubicBezTo>
                      <a:cubicBezTo>
                        <a:pt x="376" y="1092"/>
                        <a:pt x="305" y="1074"/>
                        <a:pt x="251" y="1038"/>
                      </a:cubicBezTo>
                      <a:cubicBezTo>
                        <a:pt x="215" y="1003"/>
                        <a:pt x="198" y="949"/>
                        <a:pt x="198" y="877"/>
                      </a:cubicBezTo>
                      <a:cubicBezTo>
                        <a:pt x="198" y="788"/>
                        <a:pt x="215" y="716"/>
                        <a:pt x="287" y="681"/>
                      </a:cubicBezTo>
                      <a:cubicBezTo>
                        <a:pt x="341" y="645"/>
                        <a:pt x="448" y="627"/>
                        <a:pt x="609" y="627"/>
                      </a:cubicBezTo>
                      <a:close/>
                      <a:moveTo>
                        <a:pt x="484" y="1"/>
                      </a:moveTo>
                      <a:cubicBezTo>
                        <a:pt x="430" y="1"/>
                        <a:pt x="359" y="18"/>
                        <a:pt x="287" y="18"/>
                      </a:cubicBezTo>
                      <a:cubicBezTo>
                        <a:pt x="215" y="36"/>
                        <a:pt x="162" y="54"/>
                        <a:pt x="90" y="90"/>
                      </a:cubicBezTo>
                      <a:lnTo>
                        <a:pt x="90" y="269"/>
                      </a:lnTo>
                      <a:cubicBezTo>
                        <a:pt x="144" y="233"/>
                        <a:pt x="198" y="215"/>
                        <a:pt x="269" y="197"/>
                      </a:cubicBezTo>
                      <a:cubicBezTo>
                        <a:pt x="341" y="179"/>
                        <a:pt x="394" y="179"/>
                        <a:pt x="466" y="179"/>
                      </a:cubicBezTo>
                      <a:cubicBezTo>
                        <a:pt x="573" y="179"/>
                        <a:pt x="663" y="197"/>
                        <a:pt x="716" y="251"/>
                      </a:cubicBezTo>
                      <a:cubicBezTo>
                        <a:pt x="788" y="305"/>
                        <a:pt x="806" y="358"/>
                        <a:pt x="806" y="466"/>
                      </a:cubicBezTo>
                      <a:lnTo>
                        <a:pt x="806" y="484"/>
                      </a:lnTo>
                      <a:lnTo>
                        <a:pt x="538" y="484"/>
                      </a:lnTo>
                      <a:cubicBezTo>
                        <a:pt x="359" y="484"/>
                        <a:pt x="215" y="519"/>
                        <a:pt x="126" y="573"/>
                      </a:cubicBezTo>
                      <a:cubicBezTo>
                        <a:pt x="36" y="645"/>
                        <a:pt x="1" y="752"/>
                        <a:pt x="1" y="877"/>
                      </a:cubicBezTo>
                      <a:cubicBezTo>
                        <a:pt x="1" y="1003"/>
                        <a:pt x="36" y="1092"/>
                        <a:pt x="108" y="1164"/>
                      </a:cubicBezTo>
                      <a:cubicBezTo>
                        <a:pt x="180" y="1235"/>
                        <a:pt x="269" y="1271"/>
                        <a:pt x="394" y="1271"/>
                      </a:cubicBezTo>
                      <a:cubicBezTo>
                        <a:pt x="484" y="1271"/>
                        <a:pt x="573" y="1253"/>
                        <a:pt x="645" y="1217"/>
                      </a:cubicBezTo>
                      <a:cubicBezTo>
                        <a:pt x="716" y="1182"/>
                        <a:pt x="770" y="1128"/>
                        <a:pt x="806" y="1056"/>
                      </a:cubicBezTo>
                      <a:lnTo>
                        <a:pt x="806" y="1235"/>
                      </a:lnTo>
                      <a:lnTo>
                        <a:pt x="1003" y="1235"/>
                      </a:lnTo>
                      <a:lnTo>
                        <a:pt x="1003" y="555"/>
                      </a:lnTo>
                      <a:cubicBezTo>
                        <a:pt x="1003" y="358"/>
                        <a:pt x="967" y="233"/>
                        <a:pt x="878" y="144"/>
                      </a:cubicBezTo>
                      <a:cubicBezTo>
                        <a:pt x="788" y="54"/>
                        <a:pt x="663" y="1"/>
                        <a:pt x="484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0" name="Google Shape;1070;p15"/>
                <p:cNvSpPr/>
                <p:nvPr/>
              </p:nvSpPr>
              <p:spPr>
                <a:xfrm>
                  <a:off x="1973500" y="3789825"/>
                  <a:ext cx="25075" cy="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" h="1236" extrusionOk="0">
                      <a:moveTo>
                        <a:pt x="573" y="1"/>
                      </a:moveTo>
                      <a:cubicBezTo>
                        <a:pt x="501" y="1"/>
                        <a:pt x="430" y="18"/>
                        <a:pt x="358" y="54"/>
                      </a:cubicBezTo>
                      <a:cubicBezTo>
                        <a:pt x="287" y="90"/>
                        <a:pt x="233" y="144"/>
                        <a:pt x="197" y="215"/>
                      </a:cubicBezTo>
                      <a:lnTo>
                        <a:pt x="197" y="36"/>
                      </a:lnTo>
                      <a:lnTo>
                        <a:pt x="0" y="36"/>
                      </a:lnTo>
                      <a:lnTo>
                        <a:pt x="0" y="1235"/>
                      </a:lnTo>
                      <a:lnTo>
                        <a:pt x="197" y="1235"/>
                      </a:lnTo>
                      <a:lnTo>
                        <a:pt x="197" y="555"/>
                      </a:lnTo>
                      <a:cubicBezTo>
                        <a:pt x="197" y="430"/>
                        <a:pt x="215" y="341"/>
                        <a:pt x="287" y="287"/>
                      </a:cubicBezTo>
                      <a:cubicBezTo>
                        <a:pt x="340" y="215"/>
                        <a:pt x="430" y="179"/>
                        <a:pt x="537" y="179"/>
                      </a:cubicBezTo>
                      <a:cubicBezTo>
                        <a:pt x="627" y="179"/>
                        <a:pt x="698" y="197"/>
                        <a:pt x="734" y="269"/>
                      </a:cubicBezTo>
                      <a:cubicBezTo>
                        <a:pt x="770" y="323"/>
                        <a:pt x="806" y="394"/>
                        <a:pt x="806" y="519"/>
                      </a:cubicBezTo>
                      <a:lnTo>
                        <a:pt x="806" y="1235"/>
                      </a:lnTo>
                      <a:lnTo>
                        <a:pt x="1002" y="1235"/>
                      </a:lnTo>
                      <a:lnTo>
                        <a:pt x="1002" y="502"/>
                      </a:lnTo>
                      <a:cubicBezTo>
                        <a:pt x="1002" y="341"/>
                        <a:pt x="967" y="215"/>
                        <a:pt x="895" y="126"/>
                      </a:cubicBezTo>
                      <a:cubicBezTo>
                        <a:pt x="824" y="54"/>
                        <a:pt x="716" y="1"/>
                        <a:pt x="573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1" name="Google Shape;1071;p15"/>
                <p:cNvSpPr/>
                <p:nvPr/>
              </p:nvSpPr>
              <p:spPr>
                <a:xfrm>
                  <a:off x="1999450" y="3782225"/>
                  <a:ext cx="18800" cy="3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2" h="1540" extrusionOk="0">
                      <a:moveTo>
                        <a:pt x="143" y="0"/>
                      </a:moveTo>
                      <a:lnTo>
                        <a:pt x="143" y="340"/>
                      </a:lnTo>
                      <a:lnTo>
                        <a:pt x="0" y="340"/>
                      </a:lnTo>
                      <a:lnTo>
                        <a:pt x="0" y="483"/>
                      </a:lnTo>
                      <a:lnTo>
                        <a:pt x="143" y="483"/>
                      </a:lnTo>
                      <a:lnTo>
                        <a:pt x="143" y="1146"/>
                      </a:lnTo>
                      <a:cubicBezTo>
                        <a:pt x="143" y="1289"/>
                        <a:pt x="179" y="1396"/>
                        <a:pt x="233" y="1450"/>
                      </a:cubicBezTo>
                      <a:cubicBezTo>
                        <a:pt x="287" y="1503"/>
                        <a:pt x="394" y="1539"/>
                        <a:pt x="537" y="1539"/>
                      </a:cubicBezTo>
                      <a:lnTo>
                        <a:pt x="752" y="1539"/>
                      </a:lnTo>
                      <a:lnTo>
                        <a:pt x="752" y="1378"/>
                      </a:lnTo>
                      <a:lnTo>
                        <a:pt x="537" y="1378"/>
                      </a:lnTo>
                      <a:cubicBezTo>
                        <a:pt x="466" y="1378"/>
                        <a:pt x="412" y="1360"/>
                        <a:pt x="376" y="1325"/>
                      </a:cubicBezTo>
                      <a:cubicBezTo>
                        <a:pt x="358" y="1307"/>
                        <a:pt x="340" y="1235"/>
                        <a:pt x="340" y="1146"/>
                      </a:cubicBezTo>
                      <a:lnTo>
                        <a:pt x="340" y="483"/>
                      </a:lnTo>
                      <a:lnTo>
                        <a:pt x="752" y="483"/>
                      </a:lnTo>
                      <a:lnTo>
                        <a:pt x="752" y="340"/>
                      </a:lnTo>
                      <a:lnTo>
                        <a:pt x="340" y="340"/>
                      </a:lnTo>
                      <a:lnTo>
                        <a:pt x="340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2" name="Google Shape;1072;p15"/>
                <p:cNvSpPr/>
                <p:nvPr/>
              </p:nvSpPr>
              <p:spPr>
                <a:xfrm>
                  <a:off x="2015550" y="3789825"/>
                  <a:ext cx="25525" cy="3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1" h="1272" extrusionOk="0">
                      <a:moveTo>
                        <a:pt x="824" y="627"/>
                      </a:moveTo>
                      <a:lnTo>
                        <a:pt x="824" y="681"/>
                      </a:lnTo>
                      <a:cubicBezTo>
                        <a:pt x="824" y="806"/>
                        <a:pt x="788" y="913"/>
                        <a:pt x="716" y="985"/>
                      </a:cubicBezTo>
                      <a:cubicBezTo>
                        <a:pt x="663" y="1056"/>
                        <a:pt x="573" y="1092"/>
                        <a:pt x="466" y="1092"/>
                      </a:cubicBezTo>
                      <a:cubicBezTo>
                        <a:pt x="376" y="1092"/>
                        <a:pt x="323" y="1074"/>
                        <a:pt x="269" y="1038"/>
                      </a:cubicBezTo>
                      <a:cubicBezTo>
                        <a:pt x="215" y="1003"/>
                        <a:pt x="197" y="949"/>
                        <a:pt x="197" y="877"/>
                      </a:cubicBezTo>
                      <a:cubicBezTo>
                        <a:pt x="197" y="788"/>
                        <a:pt x="233" y="716"/>
                        <a:pt x="287" y="681"/>
                      </a:cubicBezTo>
                      <a:cubicBezTo>
                        <a:pt x="358" y="645"/>
                        <a:pt x="466" y="627"/>
                        <a:pt x="627" y="627"/>
                      </a:cubicBezTo>
                      <a:close/>
                      <a:moveTo>
                        <a:pt x="502" y="1"/>
                      </a:moveTo>
                      <a:cubicBezTo>
                        <a:pt x="430" y="1"/>
                        <a:pt x="376" y="18"/>
                        <a:pt x="305" y="18"/>
                      </a:cubicBezTo>
                      <a:cubicBezTo>
                        <a:pt x="233" y="36"/>
                        <a:pt x="162" y="54"/>
                        <a:pt x="90" y="90"/>
                      </a:cubicBezTo>
                      <a:lnTo>
                        <a:pt x="90" y="269"/>
                      </a:lnTo>
                      <a:cubicBezTo>
                        <a:pt x="144" y="233"/>
                        <a:pt x="215" y="215"/>
                        <a:pt x="287" y="197"/>
                      </a:cubicBezTo>
                      <a:cubicBezTo>
                        <a:pt x="341" y="179"/>
                        <a:pt x="412" y="179"/>
                        <a:pt x="484" y="179"/>
                      </a:cubicBezTo>
                      <a:cubicBezTo>
                        <a:pt x="591" y="179"/>
                        <a:pt x="663" y="197"/>
                        <a:pt x="734" y="251"/>
                      </a:cubicBezTo>
                      <a:cubicBezTo>
                        <a:pt x="788" y="305"/>
                        <a:pt x="824" y="358"/>
                        <a:pt x="824" y="466"/>
                      </a:cubicBezTo>
                      <a:lnTo>
                        <a:pt x="824" y="484"/>
                      </a:lnTo>
                      <a:lnTo>
                        <a:pt x="537" y="484"/>
                      </a:lnTo>
                      <a:cubicBezTo>
                        <a:pt x="358" y="484"/>
                        <a:pt x="233" y="519"/>
                        <a:pt x="144" y="573"/>
                      </a:cubicBezTo>
                      <a:cubicBezTo>
                        <a:pt x="54" y="645"/>
                        <a:pt x="0" y="752"/>
                        <a:pt x="0" y="877"/>
                      </a:cubicBezTo>
                      <a:cubicBezTo>
                        <a:pt x="0" y="1003"/>
                        <a:pt x="36" y="1092"/>
                        <a:pt x="108" y="1164"/>
                      </a:cubicBezTo>
                      <a:cubicBezTo>
                        <a:pt x="179" y="1235"/>
                        <a:pt x="287" y="1271"/>
                        <a:pt x="412" y="1271"/>
                      </a:cubicBezTo>
                      <a:cubicBezTo>
                        <a:pt x="502" y="1271"/>
                        <a:pt x="591" y="1253"/>
                        <a:pt x="645" y="1217"/>
                      </a:cubicBezTo>
                      <a:cubicBezTo>
                        <a:pt x="716" y="1182"/>
                        <a:pt x="770" y="1128"/>
                        <a:pt x="824" y="1056"/>
                      </a:cubicBezTo>
                      <a:lnTo>
                        <a:pt x="824" y="1235"/>
                      </a:lnTo>
                      <a:lnTo>
                        <a:pt x="1021" y="1235"/>
                      </a:lnTo>
                      <a:lnTo>
                        <a:pt x="1021" y="555"/>
                      </a:lnTo>
                      <a:cubicBezTo>
                        <a:pt x="1021" y="358"/>
                        <a:pt x="967" y="233"/>
                        <a:pt x="895" y="144"/>
                      </a:cubicBezTo>
                      <a:cubicBezTo>
                        <a:pt x="806" y="54"/>
                        <a:pt x="681" y="1"/>
                        <a:pt x="502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3" name="Google Shape;1073;p15"/>
                <p:cNvSpPr/>
                <p:nvPr/>
              </p:nvSpPr>
              <p:spPr>
                <a:xfrm>
                  <a:off x="2047325" y="3779100"/>
                  <a:ext cx="4925" cy="4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" h="1665" extrusionOk="0">
                      <a:moveTo>
                        <a:pt x="0" y="0"/>
                      </a:moveTo>
                      <a:lnTo>
                        <a:pt x="0" y="1664"/>
                      </a:lnTo>
                      <a:lnTo>
                        <a:pt x="197" y="1664"/>
                      </a:lnTo>
                      <a:lnTo>
                        <a:pt x="197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4" name="Google Shape;1074;p15"/>
                <p:cNvSpPr/>
                <p:nvPr/>
              </p:nvSpPr>
              <p:spPr>
                <a:xfrm>
                  <a:off x="2057600" y="3790725"/>
                  <a:ext cx="25075" cy="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" h="1236" extrusionOk="0">
                      <a:moveTo>
                        <a:pt x="1" y="0"/>
                      </a:moveTo>
                      <a:lnTo>
                        <a:pt x="1" y="716"/>
                      </a:lnTo>
                      <a:cubicBezTo>
                        <a:pt x="1" y="895"/>
                        <a:pt x="36" y="1020"/>
                        <a:pt x="108" y="1092"/>
                      </a:cubicBezTo>
                      <a:cubicBezTo>
                        <a:pt x="180" y="1181"/>
                        <a:pt x="287" y="1235"/>
                        <a:pt x="412" y="1235"/>
                      </a:cubicBezTo>
                      <a:cubicBezTo>
                        <a:pt x="502" y="1235"/>
                        <a:pt x="573" y="1217"/>
                        <a:pt x="645" y="1181"/>
                      </a:cubicBezTo>
                      <a:cubicBezTo>
                        <a:pt x="699" y="1146"/>
                        <a:pt x="752" y="1092"/>
                        <a:pt x="806" y="1020"/>
                      </a:cubicBezTo>
                      <a:lnTo>
                        <a:pt x="806" y="1199"/>
                      </a:lnTo>
                      <a:lnTo>
                        <a:pt x="1003" y="1199"/>
                      </a:lnTo>
                      <a:lnTo>
                        <a:pt x="1003" y="0"/>
                      </a:lnTo>
                      <a:lnTo>
                        <a:pt x="806" y="0"/>
                      </a:lnTo>
                      <a:lnTo>
                        <a:pt x="806" y="680"/>
                      </a:lnTo>
                      <a:cubicBezTo>
                        <a:pt x="806" y="788"/>
                        <a:pt x="770" y="895"/>
                        <a:pt x="716" y="949"/>
                      </a:cubicBezTo>
                      <a:cubicBezTo>
                        <a:pt x="645" y="1020"/>
                        <a:pt x="573" y="1056"/>
                        <a:pt x="466" y="1056"/>
                      </a:cubicBezTo>
                      <a:cubicBezTo>
                        <a:pt x="376" y="1056"/>
                        <a:pt x="305" y="1038"/>
                        <a:pt x="251" y="967"/>
                      </a:cubicBezTo>
                      <a:cubicBezTo>
                        <a:pt x="215" y="913"/>
                        <a:pt x="197" y="823"/>
                        <a:pt x="197" y="716"/>
                      </a:cubicBezTo>
                      <a:lnTo>
                        <a:pt x="197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5" name="Google Shape;1075;p15"/>
                <p:cNvSpPr/>
                <p:nvPr/>
              </p:nvSpPr>
              <p:spPr>
                <a:xfrm>
                  <a:off x="2087575" y="3789825"/>
                  <a:ext cx="43875" cy="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5" h="1236" extrusionOk="0">
                      <a:moveTo>
                        <a:pt x="573" y="1"/>
                      </a:moveTo>
                      <a:cubicBezTo>
                        <a:pt x="484" y="1"/>
                        <a:pt x="412" y="18"/>
                        <a:pt x="359" y="54"/>
                      </a:cubicBezTo>
                      <a:cubicBezTo>
                        <a:pt x="287" y="90"/>
                        <a:pt x="233" y="144"/>
                        <a:pt x="197" y="215"/>
                      </a:cubicBezTo>
                      <a:lnTo>
                        <a:pt x="197" y="36"/>
                      </a:lnTo>
                      <a:lnTo>
                        <a:pt x="1" y="36"/>
                      </a:lnTo>
                      <a:lnTo>
                        <a:pt x="1" y="1235"/>
                      </a:lnTo>
                      <a:lnTo>
                        <a:pt x="197" y="1235"/>
                      </a:lnTo>
                      <a:lnTo>
                        <a:pt x="197" y="555"/>
                      </a:lnTo>
                      <a:cubicBezTo>
                        <a:pt x="197" y="448"/>
                        <a:pt x="215" y="341"/>
                        <a:pt x="287" y="287"/>
                      </a:cubicBezTo>
                      <a:cubicBezTo>
                        <a:pt x="341" y="215"/>
                        <a:pt x="430" y="179"/>
                        <a:pt x="520" y="179"/>
                      </a:cubicBezTo>
                      <a:cubicBezTo>
                        <a:pt x="609" y="179"/>
                        <a:pt x="663" y="197"/>
                        <a:pt x="716" y="269"/>
                      </a:cubicBezTo>
                      <a:cubicBezTo>
                        <a:pt x="752" y="323"/>
                        <a:pt x="770" y="394"/>
                        <a:pt x="770" y="519"/>
                      </a:cubicBezTo>
                      <a:lnTo>
                        <a:pt x="770" y="1235"/>
                      </a:lnTo>
                      <a:lnTo>
                        <a:pt x="967" y="1235"/>
                      </a:lnTo>
                      <a:lnTo>
                        <a:pt x="967" y="555"/>
                      </a:lnTo>
                      <a:cubicBezTo>
                        <a:pt x="967" y="430"/>
                        <a:pt x="1003" y="341"/>
                        <a:pt x="1056" y="287"/>
                      </a:cubicBezTo>
                      <a:cubicBezTo>
                        <a:pt x="1110" y="215"/>
                        <a:pt x="1200" y="179"/>
                        <a:pt x="1307" y="179"/>
                      </a:cubicBezTo>
                      <a:cubicBezTo>
                        <a:pt x="1379" y="179"/>
                        <a:pt x="1450" y="197"/>
                        <a:pt x="1486" y="269"/>
                      </a:cubicBezTo>
                      <a:cubicBezTo>
                        <a:pt x="1522" y="323"/>
                        <a:pt x="1557" y="394"/>
                        <a:pt x="1557" y="519"/>
                      </a:cubicBezTo>
                      <a:lnTo>
                        <a:pt x="1557" y="1235"/>
                      </a:lnTo>
                      <a:lnTo>
                        <a:pt x="1754" y="1235"/>
                      </a:lnTo>
                      <a:lnTo>
                        <a:pt x="1754" y="502"/>
                      </a:lnTo>
                      <a:cubicBezTo>
                        <a:pt x="1754" y="341"/>
                        <a:pt x="1719" y="215"/>
                        <a:pt x="1647" y="144"/>
                      </a:cubicBezTo>
                      <a:cubicBezTo>
                        <a:pt x="1575" y="54"/>
                        <a:pt x="1486" y="1"/>
                        <a:pt x="1361" y="1"/>
                      </a:cubicBezTo>
                      <a:cubicBezTo>
                        <a:pt x="1271" y="1"/>
                        <a:pt x="1182" y="18"/>
                        <a:pt x="1110" y="72"/>
                      </a:cubicBezTo>
                      <a:cubicBezTo>
                        <a:pt x="1039" y="108"/>
                        <a:pt x="985" y="179"/>
                        <a:pt x="931" y="269"/>
                      </a:cubicBezTo>
                      <a:cubicBezTo>
                        <a:pt x="913" y="179"/>
                        <a:pt x="860" y="108"/>
                        <a:pt x="806" y="72"/>
                      </a:cubicBezTo>
                      <a:cubicBezTo>
                        <a:pt x="734" y="18"/>
                        <a:pt x="663" y="1"/>
                        <a:pt x="573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6" name="Google Shape;1076;p15"/>
                <p:cNvSpPr/>
                <p:nvPr/>
              </p:nvSpPr>
              <p:spPr>
                <a:xfrm>
                  <a:off x="1983350" y="3851125"/>
                  <a:ext cx="42950" cy="6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8" h="2667" extrusionOk="0">
                      <a:moveTo>
                        <a:pt x="0" y="0"/>
                      </a:moveTo>
                      <a:lnTo>
                        <a:pt x="0" y="304"/>
                      </a:lnTo>
                      <a:lnTo>
                        <a:pt x="1288" y="304"/>
                      </a:lnTo>
                      <a:lnTo>
                        <a:pt x="376" y="2667"/>
                      </a:lnTo>
                      <a:lnTo>
                        <a:pt x="752" y="2667"/>
                      </a:lnTo>
                      <a:lnTo>
                        <a:pt x="1718" y="143"/>
                      </a:lnTo>
                      <a:lnTo>
                        <a:pt x="1718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7" name="Google Shape;1077;p15"/>
                <p:cNvSpPr/>
                <p:nvPr/>
              </p:nvSpPr>
              <p:spPr>
                <a:xfrm>
                  <a:off x="2033000" y="3849775"/>
                  <a:ext cx="43875" cy="6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5" h="2775" extrusionOk="0">
                      <a:moveTo>
                        <a:pt x="806" y="0"/>
                      </a:moveTo>
                      <a:cubicBezTo>
                        <a:pt x="698" y="0"/>
                        <a:pt x="573" y="0"/>
                        <a:pt x="466" y="36"/>
                      </a:cubicBezTo>
                      <a:cubicBezTo>
                        <a:pt x="340" y="54"/>
                        <a:pt x="215" y="72"/>
                        <a:pt x="72" y="108"/>
                      </a:cubicBezTo>
                      <a:lnTo>
                        <a:pt x="72" y="430"/>
                      </a:lnTo>
                      <a:cubicBezTo>
                        <a:pt x="215" y="394"/>
                        <a:pt x="340" y="358"/>
                        <a:pt x="448" y="340"/>
                      </a:cubicBezTo>
                      <a:cubicBezTo>
                        <a:pt x="555" y="323"/>
                        <a:pt x="663" y="305"/>
                        <a:pt x="770" y="305"/>
                      </a:cubicBezTo>
                      <a:cubicBezTo>
                        <a:pt x="949" y="305"/>
                        <a:pt x="1092" y="340"/>
                        <a:pt x="1181" y="412"/>
                      </a:cubicBezTo>
                      <a:cubicBezTo>
                        <a:pt x="1289" y="484"/>
                        <a:pt x="1325" y="591"/>
                        <a:pt x="1325" y="734"/>
                      </a:cubicBezTo>
                      <a:cubicBezTo>
                        <a:pt x="1325" y="859"/>
                        <a:pt x="1289" y="967"/>
                        <a:pt x="1181" y="1038"/>
                      </a:cubicBezTo>
                      <a:cubicBezTo>
                        <a:pt x="1092" y="1110"/>
                        <a:pt x="949" y="1146"/>
                        <a:pt x="788" y="1146"/>
                      </a:cubicBezTo>
                      <a:lnTo>
                        <a:pt x="448" y="1146"/>
                      </a:lnTo>
                      <a:lnTo>
                        <a:pt x="448" y="1432"/>
                      </a:lnTo>
                      <a:lnTo>
                        <a:pt x="770" y="1432"/>
                      </a:lnTo>
                      <a:cubicBezTo>
                        <a:pt x="967" y="1432"/>
                        <a:pt x="1110" y="1486"/>
                        <a:pt x="1217" y="1575"/>
                      </a:cubicBezTo>
                      <a:cubicBezTo>
                        <a:pt x="1343" y="1665"/>
                        <a:pt x="1396" y="1790"/>
                        <a:pt x="1396" y="1951"/>
                      </a:cubicBezTo>
                      <a:cubicBezTo>
                        <a:pt x="1396" y="2112"/>
                        <a:pt x="1325" y="2237"/>
                        <a:pt x="1217" y="2327"/>
                      </a:cubicBezTo>
                      <a:cubicBezTo>
                        <a:pt x="1092" y="2416"/>
                        <a:pt x="931" y="2470"/>
                        <a:pt x="698" y="2470"/>
                      </a:cubicBezTo>
                      <a:cubicBezTo>
                        <a:pt x="573" y="2470"/>
                        <a:pt x="448" y="2452"/>
                        <a:pt x="323" y="2416"/>
                      </a:cubicBezTo>
                      <a:cubicBezTo>
                        <a:pt x="197" y="2398"/>
                        <a:pt x="90" y="2345"/>
                        <a:pt x="0" y="2291"/>
                      </a:cubicBezTo>
                      <a:lnTo>
                        <a:pt x="0" y="2631"/>
                      </a:lnTo>
                      <a:cubicBezTo>
                        <a:pt x="126" y="2685"/>
                        <a:pt x="233" y="2721"/>
                        <a:pt x="358" y="2738"/>
                      </a:cubicBezTo>
                      <a:cubicBezTo>
                        <a:pt x="484" y="2756"/>
                        <a:pt x="591" y="2774"/>
                        <a:pt x="698" y="2774"/>
                      </a:cubicBezTo>
                      <a:cubicBezTo>
                        <a:pt x="1038" y="2774"/>
                        <a:pt x="1307" y="2703"/>
                        <a:pt x="1486" y="2559"/>
                      </a:cubicBezTo>
                      <a:cubicBezTo>
                        <a:pt x="1665" y="2416"/>
                        <a:pt x="1754" y="2202"/>
                        <a:pt x="1754" y="1951"/>
                      </a:cubicBezTo>
                      <a:cubicBezTo>
                        <a:pt x="1754" y="1772"/>
                        <a:pt x="1700" y="1629"/>
                        <a:pt x="1611" y="1504"/>
                      </a:cubicBezTo>
                      <a:cubicBezTo>
                        <a:pt x="1504" y="1396"/>
                        <a:pt x="1378" y="1325"/>
                        <a:pt x="1199" y="1271"/>
                      </a:cubicBezTo>
                      <a:cubicBezTo>
                        <a:pt x="1360" y="1235"/>
                        <a:pt x="1486" y="1164"/>
                        <a:pt x="1557" y="1074"/>
                      </a:cubicBezTo>
                      <a:cubicBezTo>
                        <a:pt x="1647" y="967"/>
                        <a:pt x="1683" y="842"/>
                        <a:pt x="1683" y="698"/>
                      </a:cubicBezTo>
                      <a:cubicBezTo>
                        <a:pt x="1683" y="484"/>
                        <a:pt x="1611" y="305"/>
                        <a:pt x="1450" y="179"/>
                      </a:cubicBezTo>
                      <a:cubicBezTo>
                        <a:pt x="1289" y="54"/>
                        <a:pt x="1074" y="0"/>
                        <a:pt x="806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8" name="Google Shape;1078;p15"/>
                <p:cNvSpPr/>
                <p:nvPr/>
              </p:nvSpPr>
              <p:spPr>
                <a:xfrm>
                  <a:off x="2355550" y="3577775"/>
                  <a:ext cx="39850" cy="6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4" h="2667" extrusionOk="0">
                      <a:moveTo>
                        <a:pt x="645" y="0"/>
                      </a:moveTo>
                      <a:lnTo>
                        <a:pt x="1" y="125"/>
                      </a:lnTo>
                      <a:lnTo>
                        <a:pt x="1" y="465"/>
                      </a:lnTo>
                      <a:lnTo>
                        <a:pt x="645" y="322"/>
                      </a:lnTo>
                      <a:lnTo>
                        <a:pt x="645" y="2362"/>
                      </a:lnTo>
                      <a:lnTo>
                        <a:pt x="55" y="2362"/>
                      </a:lnTo>
                      <a:lnTo>
                        <a:pt x="55" y="2667"/>
                      </a:lnTo>
                      <a:lnTo>
                        <a:pt x="1593" y="2667"/>
                      </a:lnTo>
                      <a:lnTo>
                        <a:pt x="1593" y="2362"/>
                      </a:lnTo>
                      <a:lnTo>
                        <a:pt x="1003" y="2362"/>
                      </a:lnTo>
                      <a:lnTo>
                        <a:pt x="1003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9" name="Google Shape;1079;p15"/>
                <p:cNvSpPr/>
                <p:nvPr/>
              </p:nvSpPr>
              <p:spPr>
                <a:xfrm>
                  <a:off x="2401650" y="3576425"/>
                  <a:ext cx="46100" cy="6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4" h="2775" extrusionOk="0">
                      <a:moveTo>
                        <a:pt x="913" y="287"/>
                      </a:moveTo>
                      <a:cubicBezTo>
                        <a:pt x="1074" y="287"/>
                        <a:pt x="1199" y="341"/>
                        <a:pt x="1288" y="412"/>
                      </a:cubicBezTo>
                      <a:cubicBezTo>
                        <a:pt x="1378" y="484"/>
                        <a:pt x="1414" y="591"/>
                        <a:pt x="1414" y="734"/>
                      </a:cubicBezTo>
                      <a:cubicBezTo>
                        <a:pt x="1414" y="877"/>
                        <a:pt x="1378" y="985"/>
                        <a:pt x="1288" y="1056"/>
                      </a:cubicBezTo>
                      <a:cubicBezTo>
                        <a:pt x="1199" y="1128"/>
                        <a:pt x="1074" y="1182"/>
                        <a:pt x="913" y="1182"/>
                      </a:cubicBezTo>
                      <a:cubicBezTo>
                        <a:pt x="770" y="1182"/>
                        <a:pt x="644" y="1128"/>
                        <a:pt x="555" y="1056"/>
                      </a:cubicBezTo>
                      <a:cubicBezTo>
                        <a:pt x="465" y="985"/>
                        <a:pt x="430" y="877"/>
                        <a:pt x="430" y="734"/>
                      </a:cubicBezTo>
                      <a:cubicBezTo>
                        <a:pt x="430" y="591"/>
                        <a:pt x="465" y="484"/>
                        <a:pt x="555" y="412"/>
                      </a:cubicBezTo>
                      <a:cubicBezTo>
                        <a:pt x="644" y="341"/>
                        <a:pt x="770" y="287"/>
                        <a:pt x="913" y="287"/>
                      </a:cubicBezTo>
                      <a:close/>
                      <a:moveTo>
                        <a:pt x="913" y="1450"/>
                      </a:moveTo>
                      <a:cubicBezTo>
                        <a:pt x="1092" y="1450"/>
                        <a:pt x="1235" y="1504"/>
                        <a:pt x="1324" y="1593"/>
                      </a:cubicBezTo>
                      <a:cubicBezTo>
                        <a:pt x="1432" y="1683"/>
                        <a:pt x="1467" y="1808"/>
                        <a:pt x="1467" y="1969"/>
                      </a:cubicBezTo>
                      <a:cubicBezTo>
                        <a:pt x="1467" y="2130"/>
                        <a:pt x="1432" y="2255"/>
                        <a:pt x="1324" y="2363"/>
                      </a:cubicBezTo>
                      <a:cubicBezTo>
                        <a:pt x="1235" y="2452"/>
                        <a:pt x="1092" y="2488"/>
                        <a:pt x="913" y="2488"/>
                      </a:cubicBezTo>
                      <a:cubicBezTo>
                        <a:pt x="752" y="2488"/>
                        <a:pt x="608" y="2452"/>
                        <a:pt x="519" y="2363"/>
                      </a:cubicBezTo>
                      <a:cubicBezTo>
                        <a:pt x="412" y="2255"/>
                        <a:pt x="376" y="2130"/>
                        <a:pt x="376" y="1969"/>
                      </a:cubicBezTo>
                      <a:cubicBezTo>
                        <a:pt x="376" y="1808"/>
                        <a:pt x="412" y="1683"/>
                        <a:pt x="519" y="1593"/>
                      </a:cubicBezTo>
                      <a:cubicBezTo>
                        <a:pt x="608" y="1504"/>
                        <a:pt x="752" y="1450"/>
                        <a:pt x="913" y="1450"/>
                      </a:cubicBezTo>
                      <a:close/>
                      <a:moveTo>
                        <a:pt x="913" y="1"/>
                      </a:moveTo>
                      <a:cubicBezTo>
                        <a:pt x="662" y="1"/>
                        <a:pt x="447" y="72"/>
                        <a:pt x="286" y="197"/>
                      </a:cubicBezTo>
                      <a:cubicBezTo>
                        <a:pt x="143" y="323"/>
                        <a:pt x="72" y="484"/>
                        <a:pt x="72" y="698"/>
                      </a:cubicBezTo>
                      <a:cubicBezTo>
                        <a:pt x="72" y="859"/>
                        <a:pt x="107" y="985"/>
                        <a:pt x="197" y="1092"/>
                      </a:cubicBezTo>
                      <a:cubicBezTo>
                        <a:pt x="286" y="1200"/>
                        <a:pt x="412" y="1271"/>
                        <a:pt x="555" y="1307"/>
                      </a:cubicBezTo>
                      <a:cubicBezTo>
                        <a:pt x="394" y="1343"/>
                        <a:pt x="251" y="1432"/>
                        <a:pt x="143" y="1540"/>
                      </a:cubicBezTo>
                      <a:cubicBezTo>
                        <a:pt x="54" y="1665"/>
                        <a:pt x="0" y="1808"/>
                        <a:pt x="0" y="1969"/>
                      </a:cubicBezTo>
                      <a:cubicBezTo>
                        <a:pt x="0" y="2237"/>
                        <a:pt x="89" y="2434"/>
                        <a:pt x="233" y="2577"/>
                      </a:cubicBezTo>
                      <a:cubicBezTo>
                        <a:pt x="394" y="2703"/>
                        <a:pt x="626" y="2774"/>
                        <a:pt x="913" y="2774"/>
                      </a:cubicBezTo>
                      <a:cubicBezTo>
                        <a:pt x="1217" y="2774"/>
                        <a:pt x="1450" y="2703"/>
                        <a:pt x="1593" y="2577"/>
                      </a:cubicBezTo>
                      <a:cubicBezTo>
                        <a:pt x="1754" y="2434"/>
                        <a:pt x="1843" y="2237"/>
                        <a:pt x="1843" y="1969"/>
                      </a:cubicBezTo>
                      <a:cubicBezTo>
                        <a:pt x="1843" y="1808"/>
                        <a:pt x="1790" y="1665"/>
                        <a:pt x="1682" y="1540"/>
                      </a:cubicBezTo>
                      <a:cubicBezTo>
                        <a:pt x="1593" y="1432"/>
                        <a:pt x="1467" y="1343"/>
                        <a:pt x="1288" y="1307"/>
                      </a:cubicBezTo>
                      <a:cubicBezTo>
                        <a:pt x="1432" y="1271"/>
                        <a:pt x="1557" y="1200"/>
                        <a:pt x="1646" y="1092"/>
                      </a:cubicBezTo>
                      <a:cubicBezTo>
                        <a:pt x="1736" y="985"/>
                        <a:pt x="1772" y="859"/>
                        <a:pt x="1772" y="698"/>
                      </a:cubicBezTo>
                      <a:cubicBezTo>
                        <a:pt x="1772" y="484"/>
                        <a:pt x="1700" y="323"/>
                        <a:pt x="1539" y="197"/>
                      </a:cubicBezTo>
                      <a:cubicBezTo>
                        <a:pt x="1396" y="72"/>
                        <a:pt x="1181" y="1"/>
                        <a:pt x="913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0" name="Google Shape;1080;p15"/>
                <p:cNvSpPr/>
                <p:nvPr/>
              </p:nvSpPr>
              <p:spPr>
                <a:xfrm>
                  <a:off x="2449950" y="3577775"/>
                  <a:ext cx="48800" cy="6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2" h="2667" extrusionOk="0">
                      <a:moveTo>
                        <a:pt x="1200" y="322"/>
                      </a:moveTo>
                      <a:lnTo>
                        <a:pt x="1200" y="1736"/>
                      </a:lnTo>
                      <a:lnTo>
                        <a:pt x="287" y="1736"/>
                      </a:lnTo>
                      <a:lnTo>
                        <a:pt x="1200" y="322"/>
                      </a:lnTo>
                      <a:close/>
                      <a:moveTo>
                        <a:pt x="1110" y="0"/>
                      </a:moveTo>
                      <a:lnTo>
                        <a:pt x="1" y="1700"/>
                      </a:lnTo>
                      <a:lnTo>
                        <a:pt x="1" y="2040"/>
                      </a:lnTo>
                      <a:lnTo>
                        <a:pt x="1200" y="2040"/>
                      </a:lnTo>
                      <a:lnTo>
                        <a:pt x="1200" y="2667"/>
                      </a:lnTo>
                      <a:lnTo>
                        <a:pt x="1558" y="2667"/>
                      </a:lnTo>
                      <a:lnTo>
                        <a:pt x="1558" y="2040"/>
                      </a:lnTo>
                      <a:lnTo>
                        <a:pt x="1951" y="2040"/>
                      </a:lnTo>
                      <a:lnTo>
                        <a:pt x="1951" y="1736"/>
                      </a:lnTo>
                      <a:lnTo>
                        <a:pt x="1558" y="1736"/>
                      </a:lnTo>
                      <a:lnTo>
                        <a:pt x="1558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1" name="Google Shape;1081;p15"/>
                <p:cNvSpPr/>
                <p:nvPr/>
              </p:nvSpPr>
              <p:spPr>
                <a:xfrm>
                  <a:off x="2378375" y="3684250"/>
                  <a:ext cx="85925" cy="6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7" h="2631" extrusionOk="0">
                      <a:moveTo>
                        <a:pt x="0" y="0"/>
                      </a:moveTo>
                      <a:lnTo>
                        <a:pt x="627" y="2631"/>
                      </a:lnTo>
                      <a:lnTo>
                        <a:pt x="1199" y="2631"/>
                      </a:lnTo>
                      <a:lnTo>
                        <a:pt x="1718" y="662"/>
                      </a:lnTo>
                      <a:lnTo>
                        <a:pt x="2237" y="2631"/>
                      </a:lnTo>
                      <a:lnTo>
                        <a:pt x="2810" y="2631"/>
                      </a:lnTo>
                      <a:lnTo>
                        <a:pt x="3436" y="0"/>
                      </a:lnTo>
                      <a:lnTo>
                        <a:pt x="2899" y="0"/>
                      </a:lnTo>
                      <a:lnTo>
                        <a:pt x="2506" y="1843"/>
                      </a:lnTo>
                      <a:lnTo>
                        <a:pt x="2041" y="0"/>
                      </a:lnTo>
                      <a:lnTo>
                        <a:pt x="1414" y="0"/>
                      </a:lnTo>
                      <a:lnTo>
                        <a:pt x="931" y="1808"/>
                      </a:lnTo>
                      <a:lnTo>
                        <a:pt x="537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2" name="Google Shape;1082;p15"/>
                <p:cNvSpPr/>
                <p:nvPr/>
              </p:nvSpPr>
              <p:spPr>
                <a:xfrm>
                  <a:off x="2320650" y="3782225"/>
                  <a:ext cx="18825" cy="3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" h="1540" extrusionOk="0">
                      <a:moveTo>
                        <a:pt x="144" y="0"/>
                      </a:moveTo>
                      <a:lnTo>
                        <a:pt x="144" y="340"/>
                      </a:lnTo>
                      <a:lnTo>
                        <a:pt x="1" y="340"/>
                      </a:lnTo>
                      <a:lnTo>
                        <a:pt x="1" y="483"/>
                      </a:lnTo>
                      <a:lnTo>
                        <a:pt x="144" y="483"/>
                      </a:lnTo>
                      <a:lnTo>
                        <a:pt x="144" y="1146"/>
                      </a:lnTo>
                      <a:cubicBezTo>
                        <a:pt x="144" y="1289"/>
                        <a:pt x="180" y="1396"/>
                        <a:pt x="234" y="1450"/>
                      </a:cubicBezTo>
                      <a:cubicBezTo>
                        <a:pt x="287" y="1503"/>
                        <a:pt x="395" y="1539"/>
                        <a:pt x="556" y="1539"/>
                      </a:cubicBezTo>
                      <a:lnTo>
                        <a:pt x="753" y="1539"/>
                      </a:lnTo>
                      <a:lnTo>
                        <a:pt x="753" y="1378"/>
                      </a:lnTo>
                      <a:lnTo>
                        <a:pt x="556" y="1378"/>
                      </a:lnTo>
                      <a:cubicBezTo>
                        <a:pt x="466" y="1378"/>
                        <a:pt x="413" y="1360"/>
                        <a:pt x="395" y="1325"/>
                      </a:cubicBezTo>
                      <a:cubicBezTo>
                        <a:pt x="359" y="1307"/>
                        <a:pt x="341" y="1235"/>
                        <a:pt x="341" y="1146"/>
                      </a:cubicBezTo>
                      <a:lnTo>
                        <a:pt x="341" y="483"/>
                      </a:lnTo>
                      <a:lnTo>
                        <a:pt x="753" y="483"/>
                      </a:lnTo>
                      <a:lnTo>
                        <a:pt x="753" y="340"/>
                      </a:lnTo>
                      <a:lnTo>
                        <a:pt x="341" y="340"/>
                      </a:lnTo>
                      <a:lnTo>
                        <a:pt x="341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3" name="Google Shape;1083;p15"/>
                <p:cNvSpPr/>
                <p:nvPr/>
              </p:nvSpPr>
              <p:spPr>
                <a:xfrm>
                  <a:off x="2338100" y="3790725"/>
                  <a:ext cx="25100" cy="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4" h="1236" extrusionOk="0">
                      <a:moveTo>
                        <a:pt x="1" y="0"/>
                      </a:moveTo>
                      <a:lnTo>
                        <a:pt x="1" y="716"/>
                      </a:lnTo>
                      <a:cubicBezTo>
                        <a:pt x="1" y="895"/>
                        <a:pt x="37" y="1020"/>
                        <a:pt x="108" y="1092"/>
                      </a:cubicBezTo>
                      <a:cubicBezTo>
                        <a:pt x="180" y="1181"/>
                        <a:pt x="287" y="1235"/>
                        <a:pt x="430" y="1235"/>
                      </a:cubicBezTo>
                      <a:cubicBezTo>
                        <a:pt x="520" y="1235"/>
                        <a:pt x="591" y="1217"/>
                        <a:pt x="645" y="1181"/>
                      </a:cubicBezTo>
                      <a:cubicBezTo>
                        <a:pt x="717" y="1146"/>
                        <a:pt x="770" y="1092"/>
                        <a:pt x="806" y="1020"/>
                      </a:cubicBezTo>
                      <a:lnTo>
                        <a:pt x="806" y="1199"/>
                      </a:lnTo>
                      <a:lnTo>
                        <a:pt x="1003" y="1199"/>
                      </a:lnTo>
                      <a:lnTo>
                        <a:pt x="1003" y="0"/>
                      </a:lnTo>
                      <a:lnTo>
                        <a:pt x="806" y="0"/>
                      </a:lnTo>
                      <a:lnTo>
                        <a:pt x="806" y="680"/>
                      </a:lnTo>
                      <a:cubicBezTo>
                        <a:pt x="806" y="788"/>
                        <a:pt x="788" y="895"/>
                        <a:pt x="717" y="949"/>
                      </a:cubicBezTo>
                      <a:cubicBezTo>
                        <a:pt x="663" y="1020"/>
                        <a:pt x="574" y="1056"/>
                        <a:pt x="466" y="1056"/>
                      </a:cubicBezTo>
                      <a:cubicBezTo>
                        <a:pt x="377" y="1056"/>
                        <a:pt x="323" y="1038"/>
                        <a:pt x="269" y="967"/>
                      </a:cubicBezTo>
                      <a:cubicBezTo>
                        <a:pt x="234" y="913"/>
                        <a:pt x="198" y="823"/>
                        <a:pt x="198" y="716"/>
                      </a:cubicBezTo>
                      <a:lnTo>
                        <a:pt x="198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4" name="Google Shape;1084;p15"/>
                <p:cNvSpPr/>
                <p:nvPr/>
              </p:nvSpPr>
              <p:spPr>
                <a:xfrm>
                  <a:off x="2368075" y="3789825"/>
                  <a:ext cx="25100" cy="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4" h="1236" extrusionOk="0">
                      <a:moveTo>
                        <a:pt x="591" y="1"/>
                      </a:moveTo>
                      <a:cubicBezTo>
                        <a:pt x="502" y="1"/>
                        <a:pt x="430" y="18"/>
                        <a:pt x="377" y="54"/>
                      </a:cubicBezTo>
                      <a:cubicBezTo>
                        <a:pt x="305" y="90"/>
                        <a:pt x="251" y="144"/>
                        <a:pt x="198" y="215"/>
                      </a:cubicBezTo>
                      <a:lnTo>
                        <a:pt x="198" y="36"/>
                      </a:lnTo>
                      <a:lnTo>
                        <a:pt x="1" y="36"/>
                      </a:lnTo>
                      <a:lnTo>
                        <a:pt x="1" y="1235"/>
                      </a:lnTo>
                      <a:lnTo>
                        <a:pt x="198" y="1235"/>
                      </a:lnTo>
                      <a:lnTo>
                        <a:pt x="198" y="555"/>
                      </a:lnTo>
                      <a:cubicBezTo>
                        <a:pt x="198" y="430"/>
                        <a:pt x="234" y="341"/>
                        <a:pt x="287" y="287"/>
                      </a:cubicBezTo>
                      <a:cubicBezTo>
                        <a:pt x="359" y="215"/>
                        <a:pt x="430" y="179"/>
                        <a:pt x="538" y="179"/>
                      </a:cubicBezTo>
                      <a:cubicBezTo>
                        <a:pt x="627" y="179"/>
                        <a:pt x="699" y="197"/>
                        <a:pt x="752" y="269"/>
                      </a:cubicBezTo>
                      <a:cubicBezTo>
                        <a:pt x="788" y="323"/>
                        <a:pt x="806" y="394"/>
                        <a:pt x="806" y="519"/>
                      </a:cubicBezTo>
                      <a:lnTo>
                        <a:pt x="806" y="1235"/>
                      </a:lnTo>
                      <a:lnTo>
                        <a:pt x="1003" y="1235"/>
                      </a:lnTo>
                      <a:lnTo>
                        <a:pt x="1003" y="502"/>
                      </a:lnTo>
                      <a:cubicBezTo>
                        <a:pt x="1003" y="341"/>
                        <a:pt x="967" y="215"/>
                        <a:pt x="896" y="126"/>
                      </a:cubicBezTo>
                      <a:cubicBezTo>
                        <a:pt x="824" y="54"/>
                        <a:pt x="735" y="1"/>
                        <a:pt x="591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5" name="Google Shape;1085;p15"/>
                <p:cNvSpPr/>
                <p:nvPr/>
              </p:nvSpPr>
              <p:spPr>
                <a:xfrm>
                  <a:off x="2395825" y="3789825"/>
                  <a:ext cx="26875" cy="4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5" h="1683" extrusionOk="0">
                      <a:moveTo>
                        <a:pt x="537" y="162"/>
                      </a:moveTo>
                      <a:cubicBezTo>
                        <a:pt x="645" y="162"/>
                        <a:pt x="734" y="215"/>
                        <a:pt x="788" y="287"/>
                      </a:cubicBezTo>
                      <a:cubicBezTo>
                        <a:pt x="841" y="358"/>
                        <a:pt x="877" y="484"/>
                        <a:pt x="877" y="627"/>
                      </a:cubicBezTo>
                      <a:cubicBezTo>
                        <a:pt x="877" y="770"/>
                        <a:pt x="841" y="877"/>
                        <a:pt x="788" y="949"/>
                      </a:cubicBezTo>
                      <a:cubicBezTo>
                        <a:pt x="734" y="1038"/>
                        <a:pt x="645" y="1074"/>
                        <a:pt x="537" y="1074"/>
                      </a:cubicBezTo>
                      <a:cubicBezTo>
                        <a:pt x="430" y="1074"/>
                        <a:pt x="340" y="1038"/>
                        <a:pt x="287" y="949"/>
                      </a:cubicBezTo>
                      <a:cubicBezTo>
                        <a:pt x="233" y="877"/>
                        <a:pt x="197" y="770"/>
                        <a:pt x="197" y="627"/>
                      </a:cubicBezTo>
                      <a:cubicBezTo>
                        <a:pt x="197" y="484"/>
                        <a:pt x="233" y="358"/>
                        <a:pt x="287" y="287"/>
                      </a:cubicBezTo>
                      <a:cubicBezTo>
                        <a:pt x="340" y="215"/>
                        <a:pt x="430" y="162"/>
                        <a:pt x="537" y="162"/>
                      </a:cubicBezTo>
                      <a:close/>
                      <a:moveTo>
                        <a:pt x="484" y="1"/>
                      </a:moveTo>
                      <a:cubicBezTo>
                        <a:pt x="340" y="1"/>
                        <a:pt x="215" y="54"/>
                        <a:pt x="126" y="179"/>
                      </a:cubicBezTo>
                      <a:cubicBezTo>
                        <a:pt x="36" y="287"/>
                        <a:pt x="0" y="430"/>
                        <a:pt x="0" y="627"/>
                      </a:cubicBezTo>
                      <a:cubicBezTo>
                        <a:pt x="0" y="806"/>
                        <a:pt x="36" y="949"/>
                        <a:pt x="126" y="1074"/>
                      </a:cubicBezTo>
                      <a:cubicBezTo>
                        <a:pt x="215" y="1182"/>
                        <a:pt x="340" y="1235"/>
                        <a:pt x="484" y="1235"/>
                      </a:cubicBezTo>
                      <a:cubicBezTo>
                        <a:pt x="573" y="1235"/>
                        <a:pt x="645" y="1217"/>
                        <a:pt x="716" y="1182"/>
                      </a:cubicBezTo>
                      <a:cubicBezTo>
                        <a:pt x="788" y="1146"/>
                        <a:pt x="841" y="1092"/>
                        <a:pt x="877" y="1021"/>
                      </a:cubicBezTo>
                      <a:lnTo>
                        <a:pt x="877" y="1128"/>
                      </a:lnTo>
                      <a:cubicBezTo>
                        <a:pt x="877" y="1253"/>
                        <a:pt x="841" y="1361"/>
                        <a:pt x="770" y="1432"/>
                      </a:cubicBezTo>
                      <a:cubicBezTo>
                        <a:pt x="716" y="1486"/>
                        <a:pt x="609" y="1522"/>
                        <a:pt x="484" y="1522"/>
                      </a:cubicBezTo>
                      <a:cubicBezTo>
                        <a:pt x="430" y="1522"/>
                        <a:pt x="376" y="1522"/>
                        <a:pt x="322" y="1504"/>
                      </a:cubicBezTo>
                      <a:cubicBezTo>
                        <a:pt x="251" y="1486"/>
                        <a:pt x="197" y="1468"/>
                        <a:pt x="144" y="1432"/>
                      </a:cubicBezTo>
                      <a:lnTo>
                        <a:pt x="144" y="1629"/>
                      </a:lnTo>
                      <a:cubicBezTo>
                        <a:pt x="197" y="1647"/>
                        <a:pt x="269" y="1665"/>
                        <a:pt x="322" y="1683"/>
                      </a:cubicBezTo>
                      <a:lnTo>
                        <a:pt x="519" y="1683"/>
                      </a:lnTo>
                      <a:cubicBezTo>
                        <a:pt x="698" y="1683"/>
                        <a:pt x="841" y="1647"/>
                        <a:pt x="931" y="1540"/>
                      </a:cubicBezTo>
                      <a:cubicBezTo>
                        <a:pt x="1020" y="1450"/>
                        <a:pt x="1074" y="1289"/>
                        <a:pt x="1074" y="1092"/>
                      </a:cubicBezTo>
                      <a:lnTo>
                        <a:pt x="1074" y="36"/>
                      </a:lnTo>
                      <a:lnTo>
                        <a:pt x="877" y="36"/>
                      </a:lnTo>
                      <a:lnTo>
                        <a:pt x="877" y="215"/>
                      </a:lnTo>
                      <a:cubicBezTo>
                        <a:pt x="841" y="144"/>
                        <a:pt x="788" y="90"/>
                        <a:pt x="716" y="54"/>
                      </a:cubicBezTo>
                      <a:cubicBezTo>
                        <a:pt x="645" y="18"/>
                        <a:pt x="573" y="1"/>
                        <a:pt x="484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6" name="Google Shape;1086;p15"/>
                <p:cNvSpPr/>
                <p:nvPr/>
              </p:nvSpPr>
              <p:spPr>
                <a:xfrm>
                  <a:off x="2424900" y="3789825"/>
                  <a:ext cx="22850" cy="3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4" h="1272" extrusionOk="0">
                      <a:moveTo>
                        <a:pt x="466" y="1"/>
                      </a:moveTo>
                      <a:cubicBezTo>
                        <a:pt x="323" y="1"/>
                        <a:pt x="197" y="36"/>
                        <a:pt x="126" y="90"/>
                      </a:cubicBezTo>
                      <a:cubicBezTo>
                        <a:pt x="36" y="162"/>
                        <a:pt x="1" y="251"/>
                        <a:pt x="1" y="358"/>
                      </a:cubicBezTo>
                      <a:cubicBezTo>
                        <a:pt x="1" y="448"/>
                        <a:pt x="36" y="519"/>
                        <a:pt x="90" y="573"/>
                      </a:cubicBezTo>
                      <a:cubicBezTo>
                        <a:pt x="144" y="627"/>
                        <a:pt x="233" y="663"/>
                        <a:pt x="358" y="698"/>
                      </a:cubicBezTo>
                      <a:lnTo>
                        <a:pt x="412" y="716"/>
                      </a:lnTo>
                      <a:cubicBezTo>
                        <a:pt x="537" y="734"/>
                        <a:pt x="627" y="770"/>
                        <a:pt x="663" y="788"/>
                      </a:cubicBezTo>
                      <a:cubicBezTo>
                        <a:pt x="698" y="824"/>
                        <a:pt x="716" y="859"/>
                        <a:pt x="716" y="913"/>
                      </a:cubicBezTo>
                      <a:cubicBezTo>
                        <a:pt x="716" y="967"/>
                        <a:pt x="681" y="1021"/>
                        <a:pt x="627" y="1056"/>
                      </a:cubicBezTo>
                      <a:cubicBezTo>
                        <a:pt x="591" y="1092"/>
                        <a:pt x="520" y="1092"/>
                        <a:pt x="412" y="1092"/>
                      </a:cubicBezTo>
                      <a:cubicBezTo>
                        <a:pt x="358" y="1092"/>
                        <a:pt x="287" y="1092"/>
                        <a:pt x="215" y="1074"/>
                      </a:cubicBezTo>
                      <a:cubicBezTo>
                        <a:pt x="144" y="1056"/>
                        <a:pt x="72" y="1021"/>
                        <a:pt x="1" y="985"/>
                      </a:cubicBezTo>
                      <a:lnTo>
                        <a:pt x="1" y="1182"/>
                      </a:lnTo>
                      <a:cubicBezTo>
                        <a:pt x="72" y="1217"/>
                        <a:pt x="144" y="1235"/>
                        <a:pt x="215" y="1253"/>
                      </a:cubicBezTo>
                      <a:cubicBezTo>
                        <a:pt x="287" y="1253"/>
                        <a:pt x="358" y="1271"/>
                        <a:pt x="412" y="1271"/>
                      </a:cubicBezTo>
                      <a:cubicBezTo>
                        <a:pt x="573" y="1271"/>
                        <a:pt x="698" y="1235"/>
                        <a:pt x="788" y="1164"/>
                      </a:cubicBezTo>
                      <a:cubicBezTo>
                        <a:pt x="860" y="1110"/>
                        <a:pt x="913" y="1021"/>
                        <a:pt x="913" y="895"/>
                      </a:cubicBezTo>
                      <a:cubicBezTo>
                        <a:pt x="913" y="806"/>
                        <a:pt x="877" y="734"/>
                        <a:pt x="824" y="681"/>
                      </a:cubicBezTo>
                      <a:cubicBezTo>
                        <a:pt x="770" y="627"/>
                        <a:pt x="663" y="573"/>
                        <a:pt x="520" y="555"/>
                      </a:cubicBezTo>
                      <a:lnTo>
                        <a:pt x="466" y="537"/>
                      </a:lnTo>
                      <a:cubicBezTo>
                        <a:pt x="358" y="502"/>
                        <a:pt x="287" y="484"/>
                        <a:pt x="251" y="466"/>
                      </a:cubicBezTo>
                      <a:cubicBezTo>
                        <a:pt x="215" y="430"/>
                        <a:pt x="197" y="394"/>
                        <a:pt x="197" y="358"/>
                      </a:cubicBezTo>
                      <a:cubicBezTo>
                        <a:pt x="197" y="287"/>
                        <a:pt x="215" y="251"/>
                        <a:pt x="269" y="215"/>
                      </a:cubicBezTo>
                      <a:cubicBezTo>
                        <a:pt x="323" y="179"/>
                        <a:pt x="394" y="162"/>
                        <a:pt x="484" y="162"/>
                      </a:cubicBezTo>
                      <a:cubicBezTo>
                        <a:pt x="555" y="162"/>
                        <a:pt x="609" y="179"/>
                        <a:pt x="681" y="197"/>
                      </a:cubicBezTo>
                      <a:cubicBezTo>
                        <a:pt x="734" y="197"/>
                        <a:pt x="788" y="233"/>
                        <a:pt x="842" y="251"/>
                      </a:cubicBezTo>
                      <a:lnTo>
                        <a:pt x="842" y="72"/>
                      </a:lnTo>
                      <a:cubicBezTo>
                        <a:pt x="788" y="54"/>
                        <a:pt x="734" y="36"/>
                        <a:pt x="663" y="18"/>
                      </a:cubicBezTo>
                      <a:cubicBezTo>
                        <a:pt x="609" y="18"/>
                        <a:pt x="537" y="1"/>
                        <a:pt x="466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7" name="Google Shape;1087;p15"/>
                <p:cNvSpPr/>
                <p:nvPr/>
              </p:nvSpPr>
              <p:spPr>
                <a:xfrm>
                  <a:off x="2449950" y="3782225"/>
                  <a:ext cx="18375" cy="3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5" h="1540" extrusionOk="0">
                      <a:moveTo>
                        <a:pt x="144" y="0"/>
                      </a:moveTo>
                      <a:lnTo>
                        <a:pt x="144" y="340"/>
                      </a:lnTo>
                      <a:lnTo>
                        <a:pt x="1" y="340"/>
                      </a:lnTo>
                      <a:lnTo>
                        <a:pt x="1" y="483"/>
                      </a:lnTo>
                      <a:lnTo>
                        <a:pt x="144" y="483"/>
                      </a:lnTo>
                      <a:lnTo>
                        <a:pt x="144" y="1146"/>
                      </a:lnTo>
                      <a:cubicBezTo>
                        <a:pt x="144" y="1289"/>
                        <a:pt x="162" y="1396"/>
                        <a:pt x="233" y="1450"/>
                      </a:cubicBezTo>
                      <a:cubicBezTo>
                        <a:pt x="287" y="1503"/>
                        <a:pt x="394" y="1539"/>
                        <a:pt x="538" y="1539"/>
                      </a:cubicBezTo>
                      <a:lnTo>
                        <a:pt x="734" y="1539"/>
                      </a:lnTo>
                      <a:lnTo>
                        <a:pt x="734" y="1378"/>
                      </a:lnTo>
                      <a:lnTo>
                        <a:pt x="538" y="1378"/>
                      </a:lnTo>
                      <a:cubicBezTo>
                        <a:pt x="466" y="1378"/>
                        <a:pt x="394" y="1360"/>
                        <a:pt x="376" y="1325"/>
                      </a:cubicBezTo>
                      <a:cubicBezTo>
                        <a:pt x="341" y="1307"/>
                        <a:pt x="341" y="1235"/>
                        <a:pt x="341" y="1146"/>
                      </a:cubicBezTo>
                      <a:lnTo>
                        <a:pt x="341" y="483"/>
                      </a:lnTo>
                      <a:lnTo>
                        <a:pt x="734" y="483"/>
                      </a:lnTo>
                      <a:lnTo>
                        <a:pt x="734" y="340"/>
                      </a:lnTo>
                      <a:lnTo>
                        <a:pt x="341" y="340"/>
                      </a:lnTo>
                      <a:lnTo>
                        <a:pt x="341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8" name="Google Shape;1088;p15"/>
                <p:cNvSpPr/>
                <p:nvPr/>
              </p:nvSpPr>
              <p:spPr>
                <a:xfrm>
                  <a:off x="2465625" y="3789825"/>
                  <a:ext cx="27750" cy="3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" h="1272" extrusionOk="0">
                      <a:moveTo>
                        <a:pt x="591" y="179"/>
                      </a:moveTo>
                      <a:cubicBezTo>
                        <a:pt x="680" y="179"/>
                        <a:pt x="770" y="197"/>
                        <a:pt x="823" y="269"/>
                      </a:cubicBezTo>
                      <a:cubicBezTo>
                        <a:pt x="877" y="341"/>
                        <a:pt x="913" y="412"/>
                        <a:pt x="913" y="519"/>
                      </a:cubicBezTo>
                      <a:lnTo>
                        <a:pt x="215" y="519"/>
                      </a:lnTo>
                      <a:cubicBezTo>
                        <a:pt x="215" y="412"/>
                        <a:pt x="268" y="323"/>
                        <a:pt x="322" y="269"/>
                      </a:cubicBezTo>
                      <a:cubicBezTo>
                        <a:pt x="394" y="197"/>
                        <a:pt x="483" y="179"/>
                        <a:pt x="591" y="179"/>
                      </a:cubicBezTo>
                      <a:close/>
                      <a:moveTo>
                        <a:pt x="591" y="1"/>
                      </a:moveTo>
                      <a:cubicBezTo>
                        <a:pt x="412" y="1"/>
                        <a:pt x="268" y="54"/>
                        <a:pt x="161" y="179"/>
                      </a:cubicBezTo>
                      <a:cubicBezTo>
                        <a:pt x="54" y="287"/>
                        <a:pt x="0" y="448"/>
                        <a:pt x="0" y="645"/>
                      </a:cubicBezTo>
                      <a:cubicBezTo>
                        <a:pt x="0" y="842"/>
                        <a:pt x="54" y="985"/>
                        <a:pt x="161" y="1092"/>
                      </a:cubicBezTo>
                      <a:cubicBezTo>
                        <a:pt x="286" y="1217"/>
                        <a:pt x="430" y="1271"/>
                        <a:pt x="626" y="1271"/>
                      </a:cubicBezTo>
                      <a:cubicBezTo>
                        <a:pt x="698" y="1271"/>
                        <a:pt x="770" y="1253"/>
                        <a:pt x="841" y="1235"/>
                      </a:cubicBezTo>
                      <a:cubicBezTo>
                        <a:pt x="931" y="1217"/>
                        <a:pt x="1002" y="1199"/>
                        <a:pt x="1074" y="1182"/>
                      </a:cubicBezTo>
                      <a:lnTo>
                        <a:pt x="1074" y="985"/>
                      </a:lnTo>
                      <a:cubicBezTo>
                        <a:pt x="1002" y="1021"/>
                        <a:pt x="931" y="1056"/>
                        <a:pt x="859" y="1074"/>
                      </a:cubicBezTo>
                      <a:cubicBezTo>
                        <a:pt x="787" y="1092"/>
                        <a:pt x="716" y="1092"/>
                        <a:pt x="644" y="1092"/>
                      </a:cubicBezTo>
                      <a:cubicBezTo>
                        <a:pt x="501" y="1092"/>
                        <a:pt x="394" y="1056"/>
                        <a:pt x="322" y="985"/>
                      </a:cubicBezTo>
                      <a:cubicBezTo>
                        <a:pt x="251" y="913"/>
                        <a:pt x="215" y="824"/>
                        <a:pt x="215" y="681"/>
                      </a:cubicBezTo>
                      <a:lnTo>
                        <a:pt x="1110" y="681"/>
                      </a:lnTo>
                      <a:lnTo>
                        <a:pt x="1110" y="591"/>
                      </a:lnTo>
                      <a:cubicBezTo>
                        <a:pt x="1110" y="412"/>
                        <a:pt x="1074" y="269"/>
                        <a:pt x="966" y="162"/>
                      </a:cubicBezTo>
                      <a:cubicBezTo>
                        <a:pt x="877" y="54"/>
                        <a:pt x="752" y="1"/>
                        <a:pt x="591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9" name="Google Shape;1089;p15"/>
                <p:cNvSpPr/>
                <p:nvPr/>
              </p:nvSpPr>
              <p:spPr>
                <a:xfrm>
                  <a:off x="2497375" y="3789825"/>
                  <a:ext cx="25075" cy="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" h="1236" extrusionOk="0">
                      <a:moveTo>
                        <a:pt x="573" y="1"/>
                      </a:moveTo>
                      <a:cubicBezTo>
                        <a:pt x="502" y="1"/>
                        <a:pt x="412" y="18"/>
                        <a:pt x="358" y="54"/>
                      </a:cubicBezTo>
                      <a:cubicBezTo>
                        <a:pt x="287" y="90"/>
                        <a:pt x="233" y="144"/>
                        <a:pt x="197" y="215"/>
                      </a:cubicBezTo>
                      <a:lnTo>
                        <a:pt x="197" y="36"/>
                      </a:lnTo>
                      <a:lnTo>
                        <a:pt x="1" y="36"/>
                      </a:lnTo>
                      <a:lnTo>
                        <a:pt x="1" y="1235"/>
                      </a:lnTo>
                      <a:lnTo>
                        <a:pt x="197" y="1235"/>
                      </a:lnTo>
                      <a:lnTo>
                        <a:pt x="197" y="555"/>
                      </a:lnTo>
                      <a:cubicBezTo>
                        <a:pt x="197" y="430"/>
                        <a:pt x="215" y="341"/>
                        <a:pt x="287" y="287"/>
                      </a:cubicBezTo>
                      <a:cubicBezTo>
                        <a:pt x="341" y="215"/>
                        <a:pt x="430" y="179"/>
                        <a:pt x="537" y="179"/>
                      </a:cubicBezTo>
                      <a:cubicBezTo>
                        <a:pt x="627" y="179"/>
                        <a:pt x="681" y="197"/>
                        <a:pt x="734" y="269"/>
                      </a:cubicBezTo>
                      <a:cubicBezTo>
                        <a:pt x="770" y="323"/>
                        <a:pt x="806" y="394"/>
                        <a:pt x="806" y="519"/>
                      </a:cubicBezTo>
                      <a:lnTo>
                        <a:pt x="806" y="1235"/>
                      </a:lnTo>
                      <a:lnTo>
                        <a:pt x="1003" y="1235"/>
                      </a:lnTo>
                      <a:lnTo>
                        <a:pt x="1003" y="502"/>
                      </a:lnTo>
                      <a:cubicBezTo>
                        <a:pt x="1003" y="341"/>
                        <a:pt x="967" y="215"/>
                        <a:pt x="895" y="126"/>
                      </a:cubicBezTo>
                      <a:cubicBezTo>
                        <a:pt x="824" y="54"/>
                        <a:pt x="716" y="1"/>
                        <a:pt x="573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0" name="Google Shape;1090;p15"/>
                <p:cNvSpPr/>
                <p:nvPr/>
              </p:nvSpPr>
              <p:spPr>
                <a:xfrm>
                  <a:off x="2378375" y="3851125"/>
                  <a:ext cx="42975" cy="6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9" h="2667" extrusionOk="0">
                      <a:moveTo>
                        <a:pt x="0" y="0"/>
                      </a:moveTo>
                      <a:lnTo>
                        <a:pt x="0" y="304"/>
                      </a:lnTo>
                      <a:lnTo>
                        <a:pt x="1289" y="304"/>
                      </a:lnTo>
                      <a:lnTo>
                        <a:pt x="376" y="2667"/>
                      </a:lnTo>
                      <a:lnTo>
                        <a:pt x="752" y="2667"/>
                      </a:lnTo>
                      <a:lnTo>
                        <a:pt x="1718" y="143"/>
                      </a:lnTo>
                      <a:lnTo>
                        <a:pt x="1718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1" name="Google Shape;1091;p15"/>
                <p:cNvSpPr/>
                <p:nvPr/>
              </p:nvSpPr>
              <p:spPr>
                <a:xfrm>
                  <a:off x="2425350" y="3851125"/>
                  <a:ext cx="48800" cy="6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2" h="2667" extrusionOk="0">
                      <a:moveTo>
                        <a:pt x="1199" y="304"/>
                      </a:moveTo>
                      <a:lnTo>
                        <a:pt x="1199" y="1736"/>
                      </a:lnTo>
                      <a:lnTo>
                        <a:pt x="287" y="1736"/>
                      </a:lnTo>
                      <a:lnTo>
                        <a:pt x="1199" y="304"/>
                      </a:lnTo>
                      <a:close/>
                      <a:moveTo>
                        <a:pt x="1110" y="0"/>
                      </a:moveTo>
                      <a:lnTo>
                        <a:pt x="0" y="1682"/>
                      </a:lnTo>
                      <a:lnTo>
                        <a:pt x="0" y="2040"/>
                      </a:lnTo>
                      <a:lnTo>
                        <a:pt x="1199" y="2040"/>
                      </a:lnTo>
                      <a:lnTo>
                        <a:pt x="1199" y="2667"/>
                      </a:lnTo>
                      <a:lnTo>
                        <a:pt x="1557" y="2667"/>
                      </a:lnTo>
                      <a:lnTo>
                        <a:pt x="1557" y="2040"/>
                      </a:lnTo>
                      <a:lnTo>
                        <a:pt x="1951" y="2040"/>
                      </a:lnTo>
                      <a:lnTo>
                        <a:pt x="1951" y="1736"/>
                      </a:lnTo>
                      <a:lnTo>
                        <a:pt x="1557" y="1736"/>
                      </a:lnTo>
                      <a:lnTo>
                        <a:pt x="1557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2" name="Google Shape;1092;p15"/>
                <p:cNvSpPr/>
                <p:nvPr/>
              </p:nvSpPr>
              <p:spPr>
                <a:xfrm>
                  <a:off x="2750600" y="3577775"/>
                  <a:ext cx="39825" cy="6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3" h="2667" extrusionOk="0">
                      <a:moveTo>
                        <a:pt x="644" y="0"/>
                      </a:moveTo>
                      <a:lnTo>
                        <a:pt x="0" y="125"/>
                      </a:lnTo>
                      <a:lnTo>
                        <a:pt x="0" y="465"/>
                      </a:lnTo>
                      <a:lnTo>
                        <a:pt x="644" y="322"/>
                      </a:lnTo>
                      <a:lnTo>
                        <a:pt x="644" y="2362"/>
                      </a:lnTo>
                      <a:lnTo>
                        <a:pt x="54" y="2362"/>
                      </a:lnTo>
                      <a:lnTo>
                        <a:pt x="54" y="2667"/>
                      </a:lnTo>
                      <a:lnTo>
                        <a:pt x="1593" y="2667"/>
                      </a:lnTo>
                      <a:lnTo>
                        <a:pt x="1593" y="2362"/>
                      </a:lnTo>
                      <a:lnTo>
                        <a:pt x="1002" y="2362"/>
                      </a:lnTo>
                      <a:lnTo>
                        <a:pt x="1002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3" name="Google Shape;1093;p15"/>
                <p:cNvSpPr/>
                <p:nvPr/>
              </p:nvSpPr>
              <p:spPr>
                <a:xfrm>
                  <a:off x="2796675" y="3576425"/>
                  <a:ext cx="45650" cy="6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6" h="2775" extrusionOk="0">
                      <a:moveTo>
                        <a:pt x="913" y="287"/>
                      </a:moveTo>
                      <a:cubicBezTo>
                        <a:pt x="1074" y="287"/>
                        <a:pt x="1199" y="341"/>
                        <a:pt x="1289" y="412"/>
                      </a:cubicBezTo>
                      <a:cubicBezTo>
                        <a:pt x="1378" y="484"/>
                        <a:pt x="1414" y="591"/>
                        <a:pt x="1414" y="734"/>
                      </a:cubicBezTo>
                      <a:cubicBezTo>
                        <a:pt x="1414" y="877"/>
                        <a:pt x="1378" y="985"/>
                        <a:pt x="1289" y="1056"/>
                      </a:cubicBezTo>
                      <a:cubicBezTo>
                        <a:pt x="1199" y="1128"/>
                        <a:pt x="1074" y="1182"/>
                        <a:pt x="913" y="1182"/>
                      </a:cubicBezTo>
                      <a:cubicBezTo>
                        <a:pt x="770" y="1182"/>
                        <a:pt x="645" y="1128"/>
                        <a:pt x="555" y="1056"/>
                      </a:cubicBezTo>
                      <a:cubicBezTo>
                        <a:pt x="466" y="985"/>
                        <a:pt x="430" y="877"/>
                        <a:pt x="430" y="734"/>
                      </a:cubicBezTo>
                      <a:cubicBezTo>
                        <a:pt x="430" y="591"/>
                        <a:pt x="466" y="484"/>
                        <a:pt x="555" y="412"/>
                      </a:cubicBezTo>
                      <a:cubicBezTo>
                        <a:pt x="645" y="341"/>
                        <a:pt x="770" y="287"/>
                        <a:pt x="913" y="287"/>
                      </a:cubicBezTo>
                      <a:close/>
                      <a:moveTo>
                        <a:pt x="913" y="1450"/>
                      </a:moveTo>
                      <a:cubicBezTo>
                        <a:pt x="1092" y="1450"/>
                        <a:pt x="1235" y="1504"/>
                        <a:pt x="1325" y="1593"/>
                      </a:cubicBezTo>
                      <a:cubicBezTo>
                        <a:pt x="1432" y="1683"/>
                        <a:pt x="1468" y="1808"/>
                        <a:pt x="1468" y="1969"/>
                      </a:cubicBezTo>
                      <a:cubicBezTo>
                        <a:pt x="1468" y="2130"/>
                        <a:pt x="1432" y="2255"/>
                        <a:pt x="1325" y="2363"/>
                      </a:cubicBezTo>
                      <a:cubicBezTo>
                        <a:pt x="1217" y="2452"/>
                        <a:pt x="1092" y="2488"/>
                        <a:pt x="913" y="2488"/>
                      </a:cubicBezTo>
                      <a:cubicBezTo>
                        <a:pt x="752" y="2488"/>
                        <a:pt x="609" y="2452"/>
                        <a:pt x="519" y="2363"/>
                      </a:cubicBezTo>
                      <a:cubicBezTo>
                        <a:pt x="412" y="2255"/>
                        <a:pt x="358" y="2130"/>
                        <a:pt x="358" y="1969"/>
                      </a:cubicBezTo>
                      <a:cubicBezTo>
                        <a:pt x="358" y="1808"/>
                        <a:pt x="412" y="1683"/>
                        <a:pt x="519" y="1593"/>
                      </a:cubicBezTo>
                      <a:cubicBezTo>
                        <a:pt x="609" y="1504"/>
                        <a:pt x="752" y="1450"/>
                        <a:pt x="913" y="1450"/>
                      </a:cubicBezTo>
                      <a:close/>
                      <a:moveTo>
                        <a:pt x="913" y="1"/>
                      </a:moveTo>
                      <a:cubicBezTo>
                        <a:pt x="645" y="1"/>
                        <a:pt x="448" y="72"/>
                        <a:pt x="287" y="197"/>
                      </a:cubicBezTo>
                      <a:cubicBezTo>
                        <a:pt x="144" y="323"/>
                        <a:pt x="72" y="484"/>
                        <a:pt x="72" y="698"/>
                      </a:cubicBezTo>
                      <a:cubicBezTo>
                        <a:pt x="72" y="859"/>
                        <a:pt x="108" y="985"/>
                        <a:pt x="197" y="1092"/>
                      </a:cubicBezTo>
                      <a:cubicBezTo>
                        <a:pt x="287" y="1200"/>
                        <a:pt x="394" y="1271"/>
                        <a:pt x="555" y="1307"/>
                      </a:cubicBezTo>
                      <a:cubicBezTo>
                        <a:pt x="376" y="1343"/>
                        <a:pt x="251" y="1432"/>
                        <a:pt x="144" y="1540"/>
                      </a:cubicBezTo>
                      <a:cubicBezTo>
                        <a:pt x="54" y="1665"/>
                        <a:pt x="0" y="1808"/>
                        <a:pt x="0" y="1969"/>
                      </a:cubicBezTo>
                      <a:cubicBezTo>
                        <a:pt x="0" y="2237"/>
                        <a:pt x="72" y="2434"/>
                        <a:pt x="233" y="2577"/>
                      </a:cubicBezTo>
                      <a:cubicBezTo>
                        <a:pt x="394" y="2703"/>
                        <a:pt x="627" y="2774"/>
                        <a:pt x="913" y="2774"/>
                      </a:cubicBezTo>
                      <a:cubicBezTo>
                        <a:pt x="1217" y="2774"/>
                        <a:pt x="1432" y="2703"/>
                        <a:pt x="1593" y="2577"/>
                      </a:cubicBezTo>
                      <a:cubicBezTo>
                        <a:pt x="1754" y="2434"/>
                        <a:pt x="1826" y="2237"/>
                        <a:pt x="1826" y="1969"/>
                      </a:cubicBezTo>
                      <a:cubicBezTo>
                        <a:pt x="1826" y="1808"/>
                        <a:pt x="1790" y="1665"/>
                        <a:pt x="1683" y="1540"/>
                      </a:cubicBezTo>
                      <a:cubicBezTo>
                        <a:pt x="1593" y="1432"/>
                        <a:pt x="1450" y="1343"/>
                        <a:pt x="1289" y="1307"/>
                      </a:cubicBezTo>
                      <a:cubicBezTo>
                        <a:pt x="1432" y="1271"/>
                        <a:pt x="1557" y="1200"/>
                        <a:pt x="1647" y="1092"/>
                      </a:cubicBezTo>
                      <a:cubicBezTo>
                        <a:pt x="1736" y="985"/>
                        <a:pt x="1772" y="859"/>
                        <a:pt x="1772" y="698"/>
                      </a:cubicBezTo>
                      <a:cubicBezTo>
                        <a:pt x="1772" y="484"/>
                        <a:pt x="1700" y="323"/>
                        <a:pt x="1539" y="197"/>
                      </a:cubicBezTo>
                      <a:cubicBezTo>
                        <a:pt x="1396" y="72"/>
                        <a:pt x="1182" y="1"/>
                        <a:pt x="913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4" name="Google Shape;1094;p15"/>
                <p:cNvSpPr/>
                <p:nvPr/>
              </p:nvSpPr>
              <p:spPr>
                <a:xfrm>
                  <a:off x="2846775" y="3576425"/>
                  <a:ext cx="46100" cy="6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4" h="2775" extrusionOk="0">
                      <a:moveTo>
                        <a:pt x="949" y="1253"/>
                      </a:moveTo>
                      <a:cubicBezTo>
                        <a:pt x="1110" y="1253"/>
                        <a:pt x="1253" y="1307"/>
                        <a:pt x="1343" y="1414"/>
                      </a:cubicBezTo>
                      <a:cubicBezTo>
                        <a:pt x="1432" y="1522"/>
                        <a:pt x="1486" y="1683"/>
                        <a:pt x="1486" y="1862"/>
                      </a:cubicBezTo>
                      <a:cubicBezTo>
                        <a:pt x="1486" y="2058"/>
                        <a:pt x="1432" y="2220"/>
                        <a:pt x="1343" y="2327"/>
                      </a:cubicBezTo>
                      <a:cubicBezTo>
                        <a:pt x="1253" y="2434"/>
                        <a:pt x="1110" y="2488"/>
                        <a:pt x="949" y="2488"/>
                      </a:cubicBezTo>
                      <a:cubicBezTo>
                        <a:pt x="788" y="2488"/>
                        <a:pt x="663" y="2434"/>
                        <a:pt x="573" y="2327"/>
                      </a:cubicBezTo>
                      <a:cubicBezTo>
                        <a:pt x="484" y="2220"/>
                        <a:pt x="430" y="2058"/>
                        <a:pt x="430" y="1862"/>
                      </a:cubicBezTo>
                      <a:cubicBezTo>
                        <a:pt x="430" y="1683"/>
                        <a:pt x="484" y="1522"/>
                        <a:pt x="573" y="1414"/>
                      </a:cubicBezTo>
                      <a:cubicBezTo>
                        <a:pt x="663" y="1307"/>
                        <a:pt x="788" y="1253"/>
                        <a:pt x="949" y="1253"/>
                      </a:cubicBezTo>
                      <a:close/>
                      <a:moveTo>
                        <a:pt x="1110" y="1"/>
                      </a:moveTo>
                      <a:cubicBezTo>
                        <a:pt x="770" y="1"/>
                        <a:pt x="502" y="126"/>
                        <a:pt x="305" y="376"/>
                      </a:cubicBezTo>
                      <a:cubicBezTo>
                        <a:pt x="108" y="627"/>
                        <a:pt x="1" y="967"/>
                        <a:pt x="1" y="1396"/>
                      </a:cubicBezTo>
                      <a:cubicBezTo>
                        <a:pt x="1" y="1844"/>
                        <a:pt x="90" y="2184"/>
                        <a:pt x="251" y="2416"/>
                      </a:cubicBezTo>
                      <a:cubicBezTo>
                        <a:pt x="412" y="2667"/>
                        <a:pt x="645" y="2774"/>
                        <a:pt x="949" y="2774"/>
                      </a:cubicBezTo>
                      <a:cubicBezTo>
                        <a:pt x="1218" y="2774"/>
                        <a:pt x="1450" y="2703"/>
                        <a:pt x="1611" y="2524"/>
                      </a:cubicBezTo>
                      <a:cubicBezTo>
                        <a:pt x="1772" y="2363"/>
                        <a:pt x="1844" y="2148"/>
                        <a:pt x="1844" y="1862"/>
                      </a:cubicBezTo>
                      <a:cubicBezTo>
                        <a:pt x="1844" y="1593"/>
                        <a:pt x="1772" y="1361"/>
                        <a:pt x="1611" y="1200"/>
                      </a:cubicBezTo>
                      <a:cubicBezTo>
                        <a:pt x="1450" y="1038"/>
                        <a:pt x="1253" y="967"/>
                        <a:pt x="985" y="967"/>
                      </a:cubicBezTo>
                      <a:cubicBezTo>
                        <a:pt x="842" y="967"/>
                        <a:pt x="734" y="985"/>
                        <a:pt x="627" y="1038"/>
                      </a:cubicBezTo>
                      <a:cubicBezTo>
                        <a:pt x="520" y="1092"/>
                        <a:pt x="430" y="1182"/>
                        <a:pt x="359" y="1289"/>
                      </a:cubicBezTo>
                      <a:cubicBezTo>
                        <a:pt x="377" y="949"/>
                        <a:pt x="448" y="716"/>
                        <a:pt x="573" y="555"/>
                      </a:cubicBezTo>
                      <a:cubicBezTo>
                        <a:pt x="699" y="394"/>
                        <a:pt x="878" y="305"/>
                        <a:pt x="1128" y="305"/>
                      </a:cubicBezTo>
                      <a:cubicBezTo>
                        <a:pt x="1218" y="305"/>
                        <a:pt x="1307" y="323"/>
                        <a:pt x="1397" y="341"/>
                      </a:cubicBezTo>
                      <a:cubicBezTo>
                        <a:pt x="1486" y="376"/>
                        <a:pt x="1575" y="394"/>
                        <a:pt x="1665" y="448"/>
                      </a:cubicBezTo>
                      <a:lnTo>
                        <a:pt x="1665" y="108"/>
                      </a:lnTo>
                      <a:cubicBezTo>
                        <a:pt x="1575" y="72"/>
                        <a:pt x="1468" y="54"/>
                        <a:pt x="1379" y="36"/>
                      </a:cubicBezTo>
                      <a:cubicBezTo>
                        <a:pt x="1289" y="18"/>
                        <a:pt x="1200" y="1"/>
                        <a:pt x="1110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5" name="Google Shape;1095;p15"/>
                <p:cNvSpPr/>
                <p:nvPr/>
              </p:nvSpPr>
              <p:spPr>
                <a:xfrm>
                  <a:off x="2764900" y="3684250"/>
                  <a:ext cx="59100" cy="6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4" h="2631" extrusionOk="0">
                      <a:moveTo>
                        <a:pt x="1325" y="448"/>
                      </a:moveTo>
                      <a:cubicBezTo>
                        <a:pt x="1415" y="466"/>
                        <a:pt x="1486" y="501"/>
                        <a:pt x="1522" y="555"/>
                      </a:cubicBezTo>
                      <a:cubicBezTo>
                        <a:pt x="1576" y="609"/>
                        <a:pt x="1594" y="680"/>
                        <a:pt x="1594" y="770"/>
                      </a:cubicBezTo>
                      <a:cubicBezTo>
                        <a:pt x="1594" y="859"/>
                        <a:pt x="1576" y="913"/>
                        <a:pt x="1540" y="967"/>
                      </a:cubicBezTo>
                      <a:cubicBezTo>
                        <a:pt x="1504" y="1020"/>
                        <a:pt x="1450" y="1056"/>
                        <a:pt x="1397" y="1074"/>
                      </a:cubicBezTo>
                      <a:cubicBezTo>
                        <a:pt x="1325" y="1110"/>
                        <a:pt x="1164" y="1110"/>
                        <a:pt x="914" y="1110"/>
                      </a:cubicBezTo>
                      <a:lnTo>
                        <a:pt x="520" y="1110"/>
                      </a:lnTo>
                      <a:lnTo>
                        <a:pt x="520" y="448"/>
                      </a:lnTo>
                      <a:close/>
                      <a:moveTo>
                        <a:pt x="1" y="0"/>
                      </a:moveTo>
                      <a:lnTo>
                        <a:pt x="1" y="2631"/>
                      </a:lnTo>
                      <a:lnTo>
                        <a:pt x="520" y="2631"/>
                      </a:lnTo>
                      <a:lnTo>
                        <a:pt x="520" y="1539"/>
                      </a:lnTo>
                      <a:lnTo>
                        <a:pt x="627" y="1539"/>
                      </a:lnTo>
                      <a:cubicBezTo>
                        <a:pt x="752" y="1539"/>
                        <a:pt x="842" y="1539"/>
                        <a:pt x="896" y="1557"/>
                      </a:cubicBezTo>
                      <a:cubicBezTo>
                        <a:pt x="949" y="1575"/>
                        <a:pt x="1003" y="1611"/>
                        <a:pt x="1057" y="1665"/>
                      </a:cubicBezTo>
                      <a:cubicBezTo>
                        <a:pt x="1110" y="1718"/>
                        <a:pt x="1200" y="1843"/>
                        <a:pt x="1343" y="2058"/>
                      </a:cubicBezTo>
                      <a:lnTo>
                        <a:pt x="1719" y="2631"/>
                      </a:lnTo>
                      <a:lnTo>
                        <a:pt x="2363" y="2631"/>
                      </a:lnTo>
                      <a:lnTo>
                        <a:pt x="2041" y="2112"/>
                      </a:lnTo>
                      <a:cubicBezTo>
                        <a:pt x="1916" y="1915"/>
                        <a:pt x="1808" y="1772"/>
                        <a:pt x="1737" y="1682"/>
                      </a:cubicBezTo>
                      <a:cubicBezTo>
                        <a:pt x="1665" y="1611"/>
                        <a:pt x="1558" y="1539"/>
                        <a:pt x="1450" y="1468"/>
                      </a:cubicBezTo>
                      <a:cubicBezTo>
                        <a:pt x="1683" y="1432"/>
                        <a:pt x="1862" y="1360"/>
                        <a:pt x="1969" y="1235"/>
                      </a:cubicBezTo>
                      <a:cubicBezTo>
                        <a:pt x="2077" y="1092"/>
                        <a:pt x="2148" y="931"/>
                        <a:pt x="2148" y="734"/>
                      </a:cubicBezTo>
                      <a:cubicBezTo>
                        <a:pt x="2148" y="591"/>
                        <a:pt x="2113" y="448"/>
                        <a:pt x="2023" y="322"/>
                      </a:cubicBezTo>
                      <a:cubicBezTo>
                        <a:pt x="1951" y="197"/>
                        <a:pt x="1844" y="126"/>
                        <a:pt x="1719" y="72"/>
                      </a:cubicBezTo>
                      <a:cubicBezTo>
                        <a:pt x="1594" y="36"/>
                        <a:pt x="1397" y="0"/>
                        <a:pt x="1110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6" name="Google Shape;1096;p15"/>
                <p:cNvSpPr/>
                <p:nvPr/>
              </p:nvSpPr>
              <p:spPr>
                <a:xfrm>
                  <a:off x="2826200" y="3701250"/>
                  <a:ext cx="44775" cy="4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1" h="1987" extrusionOk="0">
                      <a:moveTo>
                        <a:pt x="913" y="394"/>
                      </a:moveTo>
                      <a:cubicBezTo>
                        <a:pt x="1003" y="394"/>
                        <a:pt x="1092" y="430"/>
                        <a:pt x="1164" y="501"/>
                      </a:cubicBezTo>
                      <a:cubicBezTo>
                        <a:pt x="1235" y="573"/>
                        <a:pt x="1271" y="680"/>
                        <a:pt x="1271" y="841"/>
                      </a:cubicBezTo>
                      <a:lnTo>
                        <a:pt x="519" y="841"/>
                      </a:lnTo>
                      <a:cubicBezTo>
                        <a:pt x="519" y="698"/>
                        <a:pt x="555" y="591"/>
                        <a:pt x="627" y="501"/>
                      </a:cubicBezTo>
                      <a:cubicBezTo>
                        <a:pt x="698" y="430"/>
                        <a:pt x="788" y="394"/>
                        <a:pt x="913" y="394"/>
                      </a:cubicBezTo>
                      <a:close/>
                      <a:moveTo>
                        <a:pt x="877" y="0"/>
                      </a:moveTo>
                      <a:cubicBezTo>
                        <a:pt x="627" y="0"/>
                        <a:pt x="412" y="90"/>
                        <a:pt x="251" y="269"/>
                      </a:cubicBezTo>
                      <a:cubicBezTo>
                        <a:pt x="90" y="448"/>
                        <a:pt x="1" y="698"/>
                        <a:pt x="1" y="1002"/>
                      </a:cubicBezTo>
                      <a:cubicBezTo>
                        <a:pt x="1" y="1271"/>
                        <a:pt x="72" y="1486"/>
                        <a:pt x="197" y="1665"/>
                      </a:cubicBezTo>
                      <a:cubicBezTo>
                        <a:pt x="341" y="1879"/>
                        <a:pt x="591" y="1987"/>
                        <a:pt x="931" y="1987"/>
                      </a:cubicBezTo>
                      <a:cubicBezTo>
                        <a:pt x="1128" y="1987"/>
                        <a:pt x="1307" y="1951"/>
                        <a:pt x="1450" y="1843"/>
                      </a:cubicBezTo>
                      <a:cubicBezTo>
                        <a:pt x="1593" y="1754"/>
                        <a:pt x="1683" y="1611"/>
                        <a:pt x="1754" y="1432"/>
                      </a:cubicBezTo>
                      <a:lnTo>
                        <a:pt x="1253" y="1342"/>
                      </a:lnTo>
                      <a:cubicBezTo>
                        <a:pt x="1217" y="1432"/>
                        <a:pt x="1182" y="1503"/>
                        <a:pt x="1128" y="1557"/>
                      </a:cubicBezTo>
                      <a:cubicBezTo>
                        <a:pt x="1074" y="1593"/>
                        <a:pt x="1003" y="1611"/>
                        <a:pt x="931" y="1611"/>
                      </a:cubicBezTo>
                      <a:cubicBezTo>
                        <a:pt x="806" y="1611"/>
                        <a:pt x="716" y="1575"/>
                        <a:pt x="645" y="1486"/>
                      </a:cubicBezTo>
                      <a:cubicBezTo>
                        <a:pt x="555" y="1414"/>
                        <a:pt x="519" y="1289"/>
                        <a:pt x="519" y="1146"/>
                      </a:cubicBezTo>
                      <a:lnTo>
                        <a:pt x="1772" y="1146"/>
                      </a:lnTo>
                      <a:cubicBezTo>
                        <a:pt x="1790" y="752"/>
                        <a:pt x="1701" y="466"/>
                        <a:pt x="1540" y="287"/>
                      </a:cubicBezTo>
                      <a:cubicBezTo>
                        <a:pt x="1378" y="90"/>
                        <a:pt x="1164" y="0"/>
                        <a:pt x="877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7" name="Google Shape;1097;p15"/>
                <p:cNvSpPr/>
                <p:nvPr/>
              </p:nvSpPr>
              <p:spPr>
                <a:xfrm>
                  <a:off x="2724650" y="3789825"/>
                  <a:ext cx="17475" cy="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1236" extrusionOk="0">
                      <a:moveTo>
                        <a:pt x="609" y="1"/>
                      </a:moveTo>
                      <a:cubicBezTo>
                        <a:pt x="501" y="1"/>
                        <a:pt x="430" y="18"/>
                        <a:pt x="358" y="54"/>
                      </a:cubicBezTo>
                      <a:cubicBezTo>
                        <a:pt x="305" y="90"/>
                        <a:pt x="251" y="144"/>
                        <a:pt x="197" y="215"/>
                      </a:cubicBezTo>
                      <a:lnTo>
                        <a:pt x="197" y="36"/>
                      </a:lnTo>
                      <a:lnTo>
                        <a:pt x="0" y="36"/>
                      </a:lnTo>
                      <a:lnTo>
                        <a:pt x="0" y="1235"/>
                      </a:lnTo>
                      <a:lnTo>
                        <a:pt x="197" y="1235"/>
                      </a:lnTo>
                      <a:lnTo>
                        <a:pt x="197" y="609"/>
                      </a:lnTo>
                      <a:cubicBezTo>
                        <a:pt x="197" y="466"/>
                        <a:pt x="233" y="358"/>
                        <a:pt x="287" y="287"/>
                      </a:cubicBezTo>
                      <a:cubicBezTo>
                        <a:pt x="358" y="215"/>
                        <a:pt x="430" y="179"/>
                        <a:pt x="555" y="179"/>
                      </a:cubicBezTo>
                      <a:cubicBezTo>
                        <a:pt x="573" y="179"/>
                        <a:pt x="609" y="179"/>
                        <a:pt x="627" y="197"/>
                      </a:cubicBezTo>
                      <a:cubicBezTo>
                        <a:pt x="662" y="197"/>
                        <a:pt x="680" y="197"/>
                        <a:pt x="698" y="215"/>
                      </a:cubicBezTo>
                      <a:lnTo>
                        <a:pt x="698" y="18"/>
                      </a:lnTo>
                      <a:cubicBezTo>
                        <a:pt x="680" y="18"/>
                        <a:pt x="662" y="18"/>
                        <a:pt x="645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8" name="Google Shape;1098;p15"/>
                <p:cNvSpPr/>
                <p:nvPr/>
              </p:nvSpPr>
              <p:spPr>
                <a:xfrm>
                  <a:off x="2741650" y="3779100"/>
                  <a:ext cx="25075" cy="4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" h="1665" extrusionOk="0">
                      <a:moveTo>
                        <a:pt x="0" y="0"/>
                      </a:moveTo>
                      <a:lnTo>
                        <a:pt x="0" y="1664"/>
                      </a:lnTo>
                      <a:lnTo>
                        <a:pt x="197" y="1664"/>
                      </a:lnTo>
                      <a:lnTo>
                        <a:pt x="197" y="984"/>
                      </a:lnTo>
                      <a:cubicBezTo>
                        <a:pt x="197" y="859"/>
                        <a:pt x="233" y="770"/>
                        <a:pt x="287" y="716"/>
                      </a:cubicBezTo>
                      <a:cubicBezTo>
                        <a:pt x="358" y="644"/>
                        <a:pt x="448" y="608"/>
                        <a:pt x="537" y="608"/>
                      </a:cubicBezTo>
                      <a:cubicBezTo>
                        <a:pt x="627" y="608"/>
                        <a:pt x="698" y="626"/>
                        <a:pt x="752" y="698"/>
                      </a:cubicBezTo>
                      <a:cubicBezTo>
                        <a:pt x="788" y="752"/>
                        <a:pt x="806" y="823"/>
                        <a:pt x="806" y="948"/>
                      </a:cubicBezTo>
                      <a:lnTo>
                        <a:pt x="806" y="1664"/>
                      </a:lnTo>
                      <a:lnTo>
                        <a:pt x="1002" y="1664"/>
                      </a:lnTo>
                      <a:lnTo>
                        <a:pt x="1002" y="931"/>
                      </a:lnTo>
                      <a:cubicBezTo>
                        <a:pt x="1002" y="770"/>
                        <a:pt x="967" y="644"/>
                        <a:pt x="895" y="555"/>
                      </a:cubicBezTo>
                      <a:cubicBezTo>
                        <a:pt x="824" y="483"/>
                        <a:pt x="734" y="430"/>
                        <a:pt x="591" y="430"/>
                      </a:cubicBezTo>
                      <a:cubicBezTo>
                        <a:pt x="501" y="430"/>
                        <a:pt x="430" y="447"/>
                        <a:pt x="376" y="483"/>
                      </a:cubicBezTo>
                      <a:cubicBezTo>
                        <a:pt x="305" y="519"/>
                        <a:pt x="251" y="573"/>
                        <a:pt x="197" y="644"/>
                      </a:cubicBezTo>
                      <a:lnTo>
                        <a:pt x="197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9" name="Google Shape;1099;p15"/>
                <p:cNvSpPr/>
                <p:nvPr/>
              </p:nvSpPr>
              <p:spPr>
                <a:xfrm>
                  <a:off x="2769375" y="3789825"/>
                  <a:ext cx="27775" cy="3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1" h="1272" extrusionOk="0">
                      <a:moveTo>
                        <a:pt x="591" y="179"/>
                      </a:moveTo>
                      <a:cubicBezTo>
                        <a:pt x="681" y="179"/>
                        <a:pt x="770" y="197"/>
                        <a:pt x="824" y="269"/>
                      </a:cubicBezTo>
                      <a:cubicBezTo>
                        <a:pt x="878" y="341"/>
                        <a:pt x="914" y="412"/>
                        <a:pt x="914" y="519"/>
                      </a:cubicBezTo>
                      <a:lnTo>
                        <a:pt x="216" y="519"/>
                      </a:lnTo>
                      <a:cubicBezTo>
                        <a:pt x="216" y="412"/>
                        <a:pt x="251" y="323"/>
                        <a:pt x="323" y="269"/>
                      </a:cubicBezTo>
                      <a:cubicBezTo>
                        <a:pt x="395" y="197"/>
                        <a:pt x="484" y="179"/>
                        <a:pt x="591" y="179"/>
                      </a:cubicBezTo>
                      <a:close/>
                      <a:moveTo>
                        <a:pt x="591" y="1"/>
                      </a:moveTo>
                      <a:cubicBezTo>
                        <a:pt x="412" y="1"/>
                        <a:pt x="269" y="54"/>
                        <a:pt x="162" y="179"/>
                      </a:cubicBezTo>
                      <a:cubicBezTo>
                        <a:pt x="55" y="287"/>
                        <a:pt x="1" y="448"/>
                        <a:pt x="1" y="645"/>
                      </a:cubicBezTo>
                      <a:cubicBezTo>
                        <a:pt x="1" y="842"/>
                        <a:pt x="55" y="985"/>
                        <a:pt x="162" y="1092"/>
                      </a:cubicBezTo>
                      <a:cubicBezTo>
                        <a:pt x="287" y="1217"/>
                        <a:pt x="430" y="1271"/>
                        <a:pt x="627" y="1271"/>
                      </a:cubicBezTo>
                      <a:cubicBezTo>
                        <a:pt x="699" y="1271"/>
                        <a:pt x="770" y="1253"/>
                        <a:pt x="842" y="1235"/>
                      </a:cubicBezTo>
                      <a:cubicBezTo>
                        <a:pt x="914" y="1217"/>
                        <a:pt x="1003" y="1199"/>
                        <a:pt x="1057" y="1182"/>
                      </a:cubicBezTo>
                      <a:lnTo>
                        <a:pt x="1057" y="985"/>
                      </a:lnTo>
                      <a:cubicBezTo>
                        <a:pt x="1003" y="1021"/>
                        <a:pt x="931" y="1056"/>
                        <a:pt x="860" y="1074"/>
                      </a:cubicBezTo>
                      <a:cubicBezTo>
                        <a:pt x="788" y="1092"/>
                        <a:pt x="717" y="1092"/>
                        <a:pt x="627" y="1092"/>
                      </a:cubicBezTo>
                      <a:cubicBezTo>
                        <a:pt x="502" y="1092"/>
                        <a:pt x="395" y="1056"/>
                        <a:pt x="323" y="985"/>
                      </a:cubicBezTo>
                      <a:cubicBezTo>
                        <a:pt x="251" y="913"/>
                        <a:pt x="216" y="824"/>
                        <a:pt x="198" y="681"/>
                      </a:cubicBezTo>
                      <a:lnTo>
                        <a:pt x="1110" y="681"/>
                      </a:lnTo>
                      <a:lnTo>
                        <a:pt x="1110" y="591"/>
                      </a:lnTo>
                      <a:cubicBezTo>
                        <a:pt x="1110" y="412"/>
                        <a:pt x="1057" y="269"/>
                        <a:pt x="967" y="162"/>
                      </a:cubicBezTo>
                      <a:cubicBezTo>
                        <a:pt x="878" y="54"/>
                        <a:pt x="752" y="1"/>
                        <a:pt x="591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0" name="Google Shape;1100;p15"/>
                <p:cNvSpPr/>
                <p:nvPr/>
              </p:nvSpPr>
              <p:spPr>
                <a:xfrm>
                  <a:off x="2801150" y="3789825"/>
                  <a:ext cx="25075" cy="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" h="1236" extrusionOk="0">
                      <a:moveTo>
                        <a:pt x="573" y="1"/>
                      </a:moveTo>
                      <a:cubicBezTo>
                        <a:pt x="501" y="1"/>
                        <a:pt x="412" y="18"/>
                        <a:pt x="358" y="54"/>
                      </a:cubicBezTo>
                      <a:cubicBezTo>
                        <a:pt x="287" y="90"/>
                        <a:pt x="233" y="144"/>
                        <a:pt x="197" y="215"/>
                      </a:cubicBezTo>
                      <a:lnTo>
                        <a:pt x="197" y="36"/>
                      </a:lnTo>
                      <a:lnTo>
                        <a:pt x="0" y="36"/>
                      </a:lnTo>
                      <a:lnTo>
                        <a:pt x="0" y="1235"/>
                      </a:lnTo>
                      <a:lnTo>
                        <a:pt x="197" y="1235"/>
                      </a:lnTo>
                      <a:lnTo>
                        <a:pt x="197" y="555"/>
                      </a:lnTo>
                      <a:cubicBezTo>
                        <a:pt x="197" y="430"/>
                        <a:pt x="215" y="341"/>
                        <a:pt x="287" y="287"/>
                      </a:cubicBezTo>
                      <a:cubicBezTo>
                        <a:pt x="340" y="215"/>
                        <a:pt x="430" y="179"/>
                        <a:pt x="537" y="179"/>
                      </a:cubicBezTo>
                      <a:cubicBezTo>
                        <a:pt x="627" y="179"/>
                        <a:pt x="680" y="197"/>
                        <a:pt x="734" y="269"/>
                      </a:cubicBezTo>
                      <a:cubicBezTo>
                        <a:pt x="770" y="323"/>
                        <a:pt x="806" y="394"/>
                        <a:pt x="806" y="519"/>
                      </a:cubicBezTo>
                      <a:lnTo>
                        <a:pt x="806" y="1235"/>
                      </a:lnTo>
                      <a:lnTo>
                        <a:pt x="1003" y="1235"/>
                      </a:lnTo>
                      <a:lnTo>
                        <a:pt x="1003" y="502"/>
                      </a:lnTo>
                      <a:cubicBezTo>
                        <a:pt x="1003" y="341"/>
                        <a:pt x="967" y="215"/>
                        <a:pt x="895" y="126"/>
                      </a:cubicBezTo>
                      <a:cubicBezTo>
                        <a:pt x="824" y="54"/>
                        <a:pt x="716" y="1"/>
                        <a:pt x="573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1" name="Google Shape;1101;p15"/>
                <p:cNvSpPr/>
                <p:nvPr/>
              </p:nvSpPr>
              <p:spPr>
                <a:xfrm>
                  <a:off x="2830675" y="3779100"/>
                  <a:ext cx="4950" cy="4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" h="1665" extrusionOk="0">
                      <a:moveTo>
                        <a:pt x="0" y="0"/>
                      </a:moveTo>
                      <a:lnTo>
                        <a:pt x="0" y="251"/>
                      </a:lnTo>
                      <a:lnTo>
                        <a:pt x="197" y="251"/>
                      </a:lnTo>
                      <a:lnTo>
                        <a:pt x="197" y="0"/>
                      </a:lnTo>
                      <a:close/>
                      <a:moveTo>
                        <a:pt x="0" y="465"/>
                      </a:moveTo>
                      <a:lnTo>
                        <a:pt x="0" y="1664"/>
                      </a:lnTo>
                      <a:lnTo>
                        <a:pt x="197" y="1664"/>
                      </a:lnTo>
                      <a:lnTo>
                        <a:pt x="197" y="465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2" name="Google Shape;1102;p15"/>
                <p:cNvSpPr/>
                <p:nvPr/>
              </p:nvSpPr>
              <p:spPr>
                <a:xfrm>
                  <a:off x="2841400" y="3790725"/>
                  <a:ext cx="25100" cy="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4" h="1236" extrusionOk="0">
                      <a:moveTo>
                        <a:pt x="1" y="0"/>
                      </a:moveTo>
                      <a:lnTo>
                        <a:pt x="1" y="716"/>
                      </a:lnTo>
                      <a:cubicBezTo>
                        <a:pt x="1" y="895"/>
                        <a:pt x="37" y="1020"/>
                        <a:pt x="108" y="1092"/>
                      </a:cubicBezTo>
                      <a:cubicBezTo>
                        <a:pt x="180" y="1181"/>
                        <a:pt x="269" y="1235"/>
                        <a:pt x="413" y="1235"/>
                      </a:cubicBezTo>
                      <a:cubicBezTo>
                        <a:pt x="502" y="1235"/>
                        <a:pt x="574" y="1217"/>
                        <a:pt x="627" y="1181"/>
                      </a:cubicBezTo>
                      <a:cubicBezTo>
                        <a:pt x="699" y="1146"/>
                        <a:pt x="753" y="1092"/>
                        <a:pt x="806" y="1020"/>
                      </a:cubicBezTo>
                      <a:lnTo>
                        <a:pt x="806" y="1199"/>
                      </a:lnTo>
                      <a:lnTo>
                        <a:pt x="1003" y="1199"/>
                      </a:lnTo>
                      <a:lnTo>
                        <a:pt x="1003" y="0"/>
                      </a:lnTo>
                      <a:lnTo>
                        <a:pt x="806" y="0"/>
                      </a:lnTo>
                      <a:lnTo>
                        <a:pt x="806" y="680"/>
                      </a:lnTo>
                      <a:cubicBezTo>
                        <a:pt x="806" y="788"/>
                        <a:pt x="770" y="895"/>
                        <a:pt x="699" y="949"/>
                      </a:cubicBezTo>
                      <a:cubicBezTo>
                        <a:pt x="645" y="1020"/>
                        <a:pt x="556" y="1056"/>
                        <a:pt x="448" y="1056"/>
                      </a:cubicBezTo>
                      <a:cubicBezTo>
                        <a:pt x="359" y="1056"/>
                        <a:pt x="305" y="1038"/>
                        <a:pt x="252" y="967"/>
                      </a:cubicBezTo>
                      <a:cubicBezTo>
                        <a:pt x="216" y="913"/>
                        <a:pt x="198" y="823"/>
                        <a:pt x="198" y="716"/>
                      </a:cubicBezTo>
                      <a:lnTo>
                        <a:pt x="198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3" name="Google Shape;1103;p15"/>
                <p:cNvSpPr/>
                <p:nvPr/>
              </p:nvSpPr>
              <p:spPr>
                <a:xfrm>
                  <a:off x="2870950" y="3789825"/>
                  <a:ext cx="43850" cy="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4" h="1236" extrusionOk="0">
                      <a:moveTo>
                        <a:pt x="591" y="1"/>
                      </a:moveTo>
                      <a:cubicBezTo>
                        <a:pt x="501" y="1"/>
                        <a:pt x="430" y="18"/>
                        <a:pt x="376" y="54"/>
                      </a:cubicBezTo>
                      <a:cubicBezTo>
                        <a:pt x="304" y="90"/>
                        <a:pt x="251" y="144"/>
                        <a:pt x="215" y="215"/>
                      </a:cubicBezTo>
                      <a:lnTo>
                        <a:pt x="215" y="36"/>
                      </a:lnTo>
                      <a:lnTo>
                        <a:pt x="0" y="36"/>
                      </a:lnTo>
                      <a:lnTo>
                        <a:pt x="0" y="1235"/>
                      </a:lnTo>
                      <a:lnTo>
                        <a:pt x="215" y="1235"/>
                      </a:lnTo>
                      <a:lnTo>
                        <a:pt x="215" y="555"/>
                      </a:lnTo>
                      <a:cubicBezTo>
                        <a:pt x="215" y="448"/>
                        <a:pt x="233" y="341"/>
                        <a:pt x="304" y="287"/>
                      </a:cubicBezTo>
                      <a:cubicBezTo>
                        <a:pt x="358" y="215"/>
                        <a:pt x="430" y="179"/>
                        <a:pt x="537" y="179"/>
                      </a:cubicBezTo>
                      <a:cubicBezTo>
                        <a:pt x="626" y="179"/>
                        <a:pt x="680" y="197"/>
                        <a:pt x="716" y="269"/>
                      </a:cubicBezTo>
                      <a:cubicBezTo>
                        <a:pt x="770" y="323"/>
                        <a:pt x="787" y="394"/>
                        <a:pt x="787" y="519"/>
                      </a:cubicBezTo>
                      <a:lnTo>
                        <a:pt x="787" y="1235"/>
                      </a:lnTo>
                      <a:lnTo>
                        <a:pt x="984" y="1235"/>
                      </a:lnTo>
                      <a:lnTo>
                        <a:pt x="984" y="555"/>
                      </a:lnTo>
                      <a:cubicBezTo>
                        <a:pt x="984" y="430"/>
                        <a:pt x="1020" y="341"/>
                        <a:pt x="1074" y="287"/>
                      </a:cubicBezTo>
                      <a:cubicBezTo>
                        <a:pt x="1127" y="215"/>
                        <a:pt x="1217" y="179"/>
                        <a:pt x="1306" y="179"/>
                      </a:cubicBezTo>
                      <a:cubicBezTo>
                        <a:pt x="1396" y="179"/>
                        <a:pt x="1467" y="197"/>
                        <a:pt x="1503" y="269"/>
                      </a:cubicBezTo>
                      <a:cubicBezTo>
                        <a:pt x="1539" y="323"/>
                        <a:pt x="1557" y="394"/>
                        <a:pt x="1557" y="519"/>
                      </a:cubicBezTo>
                      <a:lnTo>
                        <a:pt x="1557" y="1235"/>
                      </a:lnTo>
                      <a:lnTo>
                        <a:pt x="1754" y="1235"/>
                      </a:lnTo>
                      <a:lnTo>
                        <a:pt x="1754" y="502"/>
                      </a:lnTo>
                      <a:cubicBezTo>
                        <a:pt x="1754" y="341"/>
                        <a:pt x="1718" y="215"/>
                        <a:pt x="1664" y="144"/>
                      </a:cubicBezTo>
                      <a:cubicBezTo>
                        <a:pt x="1593" y="54"/>
                        <a:pt x="1503" y="1"/>
                        <a:pt x="1378" y="1"/>
                      </a:cubicBezTo>
                      <a:cubicBezTo>
                        <a:pt x="1271" y="1"/>
                        <a:pt x="1199" y="18"/>
                        <a:pt x="1127" y="72"/>
                      </a:cubicBezTo>
                      <a:cubicBezTo>
                        <a:pt x="1056" y="108"/>
                        <a:pt x="1002" y="179"/>
                        <a:pt x="948" y="269"/>
                      </a:cubicBezTo>
                      <a:cubicBezTo>
                        <a:pt x="913" y="179"/>
                        <a:pt x="877" y="108"/>
                        <a:pt x="823" y="72"/>
                      </a:cubicBezTo>
                      <a:cubicBezTo>
                        <a:pt x="752" y="18"/>
                        <a:pt x="680" y="1"/>
                        <a:pt x="591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4" name="Google Shape;1104;p15"/>
                <p:cNvSpPr/>
                <p:nvPr/>
              </p:nvSpPr>
              <p:spPr>
                <a:xfrm>
                  <a:off x="2773400" y="3851125"/>
                  <a:ext cx="42975" cy="6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9" h="2667" extrusionOk="0">
                      <a:moveTo>
                        <a:pt x="1" y="0"/>
                      </a:moveTo>
                      <a:lnTo>
                        <a:pt x="1" y="304"/>
                      </a:lnTo>
                      <a:lnTo>
                        <a:pt x="1271" y="304"/>
                      </a:lnTo>
                      <a:lnTo>
                        <a:pt x="359" y="2667"/>
                      </a:lnTo>
                      <a:lnTo>
                        <a:pt x="753" y="2667"/>
                      </a:lnTo>
                      <a:lnTo>
                        <a:pt x="1719" y="143"/>
                      </a:lnTo>
                      <a:lnTo>
                        <a:pt x="1719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5" name="Google Shape;1105;p15"/>
                <p:cNvSpPr/>
                <p:nvPr/>
              </p:nvSpPr>
              <p:spPr>
                <a:xfrm>
                  <a:off x="2822625" y="3851125"/>
                  <a:ext cx="43425" cy="6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7" h="2721" extrusionOk="0">
                      <a:moveTo>
                        <a:pt x="126" y="0"/>
                      </a:moveTo>
                      <a:lnTo>
                        <a:pt x="126" y="1342"/>
                      </a:lnTo>
                      <a:cubicBezTo>
                        <a:pt x="215" y="1289"/>
                        <a:pt x="322" y="1253"/>
                        <a:pt x="412" y="1235"/>
                      </a:cubicBezTo>
                      <a:cubicBezTo>
                        <a:pt x="501" y="1217"/>
                        <a:pt x="609" y="1199"/>
                        <a:pt x="698" y="1199"/>
                      </a:cubicBezTo>
                      <a:cubicBezTo>
                        <a:pt x="913" y="1199"/>
                        <a:pt x="1074" y="1253"/>
                        <a:pt x="1199" y="1360"/>
                      </a:cubicBezTo>
                      <a:cubicBezTo>
                        <a:pt x="1307" y="1468"/>
                        <a:pt x="1378" y="1629"/>
                        <a:pt x="1378" y="1808"/>
                      </a:cubicBezTo>
                      <a:cubicBezTo>
                        <a:pt x="1378" y="1987"/>
                        <a:pt x="1307" y="2148"/>
                        <a:pt x="1199" y="2255"/>
                      </a:cubicBezTo>
                      <a:cubicBezTo>
                        <a:pt x="1074" y="2362"/>
                        <a:pt x="913" y="2416"/>
                        <a:pt x="698" y="2416"/>
                      </a:cubicBezTo>
                      <a:cubicBezTo>
                        <a:pt x="573" y="2416"/>
                        <a:pt x="448" y="2398"/>
                        <a:pt x="340" y="2362"/>
                      </a:cubicBezTo>
                      <a:cubicBezTo>
                        <a:pt x="233" y="2344"/>
                        <a:pt x="108" y="2291"/>
                        <a:pt x="0" y="2237"/>
                      </a:cubicBezTo>
                      <a:lnTo>
                        <a:pt x="0" y="2595"/>
                      </a:lnTo>
                      <a:cubicBezTo>
                        <a:pt x="126" y="2649"/>
                        <a:pt x="251" y="2667"/>
                        <a:pt x="358" y="2684"/>
                      </a:cubicBezTo>
                      <a:cubicBezTo>
                        <a:pt x="484" y="2702"/>
                        <a:pt x="591" y="2720"/>
                        <a:pt x="716" y="2720"/>
                      </a:cubicBezTo>
                      <a:cubicBezTo>
                        <a:pt x="1038" y="2720"/>
                        <a:pt x="1289" y="2631"/>
                        <a:pt x="1468" y="2488"/>
                      </a:cubicBezTo>
                      <a:cubicBezTo>
                        <a:pt x="1647" y="2327"/>
                        <a:pt x="1736" y="2094"/>
                        <a:pt x="1736" y="1808"/>
                      </a:cubicBezTo>
                      <a:cubicBezTo>
                        <a:pt x="1736" y="1521"/>
                        <a:pt x="1647" y="1307"/>
                        <a:pt x="1468" y="1145"/>
                      </a:cubicBezTo>
                      <a:cubicBezTo>
                        <a:pt x="1307" y="984"/>
                        <a:pt x="1056" y="895"/>
                        <a:pt x="770" y="895"/>
                      </a:cubicBezTo>
                      <a:cubicBezTo>
                        <a:pt x="716" y="895"/>
                        <a:pt x="662" y="913"/>
                        <a:pt x="609" y="913"/>
                      </a:cubicBezTo>
                      <a:cubicBezTo>
                        <a:pt x="555" y="931"/>
                        <a:pt x="501" y="931"/>
                        <a:pt x="448" y="949"/>
                      </a:cubicBezTo>
                      <a:lnTo>
                        <a:pt x="448" y="304"/>
                      </a:lnTo>
                      <a:lnTo>
                        <a:pt x="1539" y="304"/>
                      </a:lnTo>
                      <a:lnTo>
                        <a:pt x="1539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6" name="Google Shape;1106;p15"/>
                <p:cNvSpPr/>
                <p:nvPr/>
              </p:nvSpPr>
              <p:spPr>
                <a:xfrm>
                  <a:off x="3145625" y="3577775"/>
                  <a:ext cx="39850" cy="6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4" h="2667" extrusionOk="0">
                      <a:moveTo>
                        <a:pt x="645" y="0"/>
                      </a:moveTo>
                      <a:lnTo>
                        <a:pt x="1" y="125"/>
                      </a:lnTo>
                      <a:lnTo>
                        <a:pt x="1" y="465"/>
                      </a:lnTo>
                      <a:lnTo>
                        <a:pt x="645" y="322"/>
                      </a:lnTo>
                      <a:lnTo>
                        <a:pt x="645" y="2362"/>
                      </a:lnTo>
                      <a:lnTo>
                        <a:pt x="54" y="2362"/>
                      </a:lnTo>
                      <a:lnTo>
                        <a:pt x="54" y="2667"/>
                      </a:lnTo>
                      <a:lnTo>
                        <a:pt x="1593" y="2667"/>
                      </a:lnTo>
                      <a:lnTo>
                        <a:pt x="1593" y="2362"/>
                      </a:lnTo>
                      <a:lnTo>
                        <a:pt x="1003" y="2362"/>
                      </a:lnTo>
                      <a:lnTo>
                        <a:pt x="1003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7" name="Google Shape;1107;p15"/>
                <p:cNvSpPr/>
                <p:nvPr/>
              </p:nvSpPr>
              <p:spPr>
                <a:xfrm>
                  <a:off x="3191250" y="3576425"/>
                  <a:ext cx="46125" cy="6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5" h="2775" extrusionOk="0">
                      <a:moveTo>
                        <a:pt x="896" y="287"/>
                      </a:moveTo>
                      <a:cubicBezTo>
                        <a:pt x="1057" y="287"/>
                        <a:pt x="1182" y="341"/>
                        <a:pt x="1272" y="466"/>
                      </a:cubicBezTo>
                      <a:cubicBezTo>
                        <a:pt x="1379" y="573"/>
                        <a:pt x="1415" y="716"/>
                        <a:pt x="1415" y="913"/>
                      </a:cubicBezTo>
                      <a:cubicBezTo>
                        <a:pt x="1415" y="1110"/>
                        <a:pt x="1379" y="1253"/>
                        <a:pt x="1272" y="1378"/>
                      </a:cubicBezTo>
                      <a:cubicBezTo>
                        <a:pt x="1182" y="1486"/>
                        <a:pt x="1057" y="1540"/>
                        <a:pt x="896" y="1540"/>
                      </a:cubicBezTo>
                      <a:cubicBezTo>
                        <a:pt x="735" y="1540"/>
                        <a:pt x="592" y="1486"/>
                        <a:pt x="502" y="1378"/>
                      </a:cubicBezTo>
                      <a:cubicBezTo>
                        <a:pt x="413" y="1253"/>
                        <a:pt x="359" y="1110"/>
                        <a:pt x="359" y="913"/>
                      </a:cubicBezTo>
                      <a:cubicBezTo>
                        <a:pt x="359" y="716"/>
                        <a:pt x="413" y="573"/>
                        <a:pt x="502" y="466"/>
                      </a:cubicBezTo>
                      <a:cubicBezTo>
                        <a:pt x="592" y="341"/>
                        <a:pt x="735" y="287"/>
                        <a:pt x="896" y="287"/>
                      </a:cubicBezTo>
                      <a:close/>
                      <a:moveTo>
                        <a:pt x="896" y="1"/>
                      </a:moveTo>
                      <a:cubicBezTo>
                        <a:pt x="627" y="1"/>
                        <a:pt x="413" y="90"/>
                        <a:pt x="234" y="251"/>
                      </a:cubicBezTo>
                      <a:cubicBezTo>
                        <a:pt x="73" y="430"/>
                        <a:pt x="1" y="645"/>
                        <a:pt x="1" y="913"/>
                      </a:cubicBezTo>
                      <a:cubicBezTo>
                        <a:pt x="1" y="1200"/>
                        <a:pt x="73" y="1414"/>
                        <a:pt x="234" y="1575"/>
                      </a:cubicBezTo>
                      <a:cubicBezTo>
                        <a:pt x="395" y="1736"/>
                        <a:pt x="592" y="1826"/>
                        <a:pt x="860" y="1826"/>
                      </a:cubicBezTo>
                      <a:cubicBezTo>
                        <a:pt x="1003" y="1826"/>
                        <a:pt x="1110" y="1790"/>
                        <a:pt x="1218" y="1736"/>
                      </a:cubicBezTo>
                      <a:cubicBezTo>
                        <a:pt x="1325" y="1683"/>
                        <a:pt x="1415" y="1611"/>
                        <a:pt x="1486" y="1504"/>
                      </a:cubicBezTo>
                      <a:lnTo>
                        <a:pt x="1486" y="1504"/>
                      </a:lnTo>
                      <a:cubicBezTo>
                        <a:pt x="1468" y="1826"/>
                        <a:pt x="1397" y="2076"/>
                        <a:pt x="1272" y="2237"/>
                      </a:cubicBezTo>
                      <a:cubicBezTo>
                        <a:pt x="1146" y="2398"/>
                        <a:pt x="967" y="2470"/>
                        <a:pt x="717" y="2470"/>
                      </a:cubicBezTo>
                      <a:cubicBezTo>
                        <a:pt x="627" y="2470"/>
                        <a:pt x="538" y="2470"/>
                        <a:pt x="448" y="2434"/>
                      </a:cubicBezTo>
                      <a:cubicBezTo>
                        <a:pt x="359" y="2416"/>
                        <a:pt x="269" y="2381"/>
                        <a:pt x="162" y="2345"/>
                      </a:cubicBezTo>
                      <a:lnTo>
                        <a:pt x="162" y="2667"/>
                      </a:lnTo>
                      <a:cubicBezTo>
                        <a:pt x="269" y="2703"/>
                        <a:pt x="359" y="2738"/>
                        <a:pt x="466" y="2756"/>
                      </a:cubicBezTo>
                      <a:cubicBezTo>
                        <a:pt x="556" y="2774"/>
                        <a:pt x="645" y="2774"/>
                        <a:pt x="735" y="2774"/>
                      </a:cubicBezTo>
                      <a:cubicBezTo>
                        <a:pt x="1075" y="2774"/>
                        <a:pt x="1343" y="2649"/>
                        <a:pt x="1540" y="2398"/>
                      </a:cubicBezTo>
                      <a:cubicBezTo>
                        <a:pt x="1737" y="2148"/>
                        <a:pt x="1844" y="1808"/>
                        <a:pt x="1844" y="1396"/>
                      </a:cubicBezTo>
                      <a:cubicBezTo>
                        <a:pt x="1844" y="949"/>
                        <a:pt x="1755" y="591"/>
                        <a:pt x="1594" y="358"/>
                      </a:cubicBezTo>
                      <a:cubicBezTo>
                        <a:pt x="1433" y="126"/>
                        <a:pt x="1200" y="1"/>
                        <a:pt x="896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8" name="Google Shape;1108;p15"/>
                <p:cNvSpPr/>
                <p:nvPr/>
              </p:nvSpPr>
              <p:spPr>
                <a:xfrm>
                  <a:off x="3241375" y="3576425"/>
                  <a:ext cx="46100" cy="6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4" h="2775" extrusionOk="0">
                      <a:moveTo>
                        <a:pt x="931" y="287"/>
                      </a:moveTo>
                      <a:cubicBezTo>
                        <a:pt x="1110" y="287"/>
                        <a:pt x="1253" y="376"/>
                        <a:pt x="1342" y="573"/>
                      </a:cubicBezTo>
                      <a:cubicBezTo>
                        <a:pt x="1432" y="752"/>
                        <a:pt x="1486" y="1021"/>
                        <a:pt x="1486" y="1396"/>
                      </a:cubicBezTo>
                      <a:cubicBezTo>
                        <a:pt x="1486" y="1754"/>
                        <a:pt x="1432" y="2041"/>
                        <a:pt x="1342" y="2220"/>
                      </a:cubicBezTo>
                      <a:cubicBezTo>
                        <a:pt x="1253" y="2398"/>
                        <a:pt x="1110" y="2488"/>
                        <a:pt x="931" y="2488"/>
                      </a:cubicBezTo>
                      <a:cubicBezTo>
                        <a:pt x="734" y="2488"/>
                        <a:pt x="591" y="2398"/>
                        <a:pt x="501" y="2220"/>
                      </a:cubicBezTo>
                      <a:cubicBezTo>
                        <a:pt x="412" y="2041"/>
                        <a:pt x="358" y="1754"/>
                        <a:pt x="358" y="1396"/>
                      </a:cubicBezTo>
                      <a:cubicBezTo>
                        <a:pt x="358" y="1021"/>
                        <a:pt x="412" y="752"/>
                        <a:pt x="501" y="573"/>
                      </a:cubicBezTo>
                      <a:cubicBezTo>
                        <a:pt x="591" y="376"/>
                        <a:pt x="734" y="287"/>
                        <a:pt x="931" y="287"/>
                      </a:cubicBezTo>
                      <a:close/>
                      <a:moveTo>
                        <a:pt x="931" y="1"/>
                      </a:moveTo>
                      <a:cubicBezTo>
                        <a:pt x="627" y="1"/>
                        <a:pt x="394" y="126"/>
                        <a:pt x="233" y="358"/>
                      </a:cubicBezTo>
                      <a:cubicBezTo>
                        <a:pt x="72" y="591"/>
                        <a:pt x="0" y="949"/>
                        <a:pt x="0" y="1396"/>
                      </a:cubicBezTo>
                      <a:cubicBezTo>
                        <a:pt x="0" y="1844"/>
                        <a:pt x="72" y="2184"/>
                        <a:pt x="233" y="2416"/>
                      </a:cubicBezTo>
                      <a:cubicBezTo>
                        <a:pt x="394" y="2667"/>
                        <a:pt x="627" y="2774"/>
                        <a:pt x="931" y="2774"/>
                      </a:cubicBezTo>
                      <a:cubicBezTo>
                        <a:pt x="1217" y="2774"/>
                        <a:pt x="1450" y="2667"/>
                        <a:pt x="1611" y="2416"/>
                      </a:cubicBezTo>
                      <a:cubicBezTo>
                        <a:pt x="1772" y="2184"/>
                        <a:pt x="1843" y="1844"/>
                        <a:pt x="1843" y="1396"/>
                      </a:cubicBezTo>
                      <a:cubicBezTo>
                        <a:pt x="1843" y="949"/>
                        <a:pt x="1772" y="591"/>
                        <a:pt x="1611" y="358"/>
                      </a:cubicBezTo>
                      <a:cubicBezTo>
                        <a:pt x="1450" y="126"/>
                        <a:pt x="1217" y="1"/>
                        <a:pt x="931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9" name="Google Shape;1109;p15"/>
                <p:cNvSpPr/>
                <p:nvPr/>
              </p:nvSpPr>
              <p:spPr>
                <a:xfrm>
                  <a:off x="3154125" y="3683350"/>
                  <a:ext cx="64000" cy="6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0" h="2703" extrusionOk="0">
                      <a:moveTo>
                        <a:pt x="1289" y="448"/>
                      </a:moveTo>
                      <a:cubicBezTo>
                        <a:pt x="1504" y="448"/>
                        <a:pt x="1683" y="519"/>
                        <a:pt x="1808" y="663"/>
                      </a:cubicBezTo>
                      <a:cubicBezTo>
                        <a:pt x="1933" y="824"/>
                        <a:pt x="2005" y="1038"/>
                        <a:pt x="2005" y="1343"/>
                      </a:cubicBezTo>
                      <a:cubicBezTo>
                        <a:pt x="2005" y="1647"/>
                        <a:pt x="1933" y="1879"/>
                        <a:pt x="1808" y="2023"/>
                      </a:cubicBezTo>
                      <a:cubicBezTo>
                        <a:pt x="1665" y="2184"/>
                        <a:pt x="1486" y="2255"/>
                        <a:pt x="1289" y="2255"/>
                      </a:cubicBezTo>
                      <a:cubicBezTo>
                        <a:pt x="1074" y="2255"/>
                        <a:pt x="895" y="2184"/>
                        <a:pt x="752" y="2023"/>
                      </a:cubicBezTo>
                      <a:cubicBezTo>
                        <a:pt x="627" y="1879"/>
                        <a:pt x="555" y="1647"/>
                        <a:pt x="555" y="1343"/>
                      </a:cubicBezTo>
                      <a:cubicBezTo>
                        <a:pt x="555" y="1056"/>
                        <a:pt x="627" y="824"/>
                        <a:pt x="752" y="680"/>
                      </a:cubicBezTo>
                      <a:cubicBezTo>
                        <a:pt x="895" y="519"/>
                        <a:pt x="1057" y="448"/>
                        <a:pt x="1289" y="448"/>
                      </a:cubicBezTo>
                      <a:close/>
                      <a:moveTo>
                        <a:pt x="1271" y="0"/>
                      </a:moveTo>
                      <a:cubicBezTo>
                        <a:pt x="1057" y="0"/>
                        <a:pt x="878" y="36"/>
                        <a:pt x="716" y="90"/>
                      </a:cubicBezTo>
                      <a:cubicBezTo>
                        <a:pt x="591" y="144"/>
                        <a:pt x="466" y="233"/>
                        <a:pt x="376" y="340"/>
                      </a:cubicBezTo>
                      <a:cubicBezTo>
                        <a:pt x="269" y="448"/>
                        <a:pt x="180" y="555"/>
                        <a:pt x="126" y="698"/>
                      </a:cubicBezTo>
                      <a:cubicBezTo>
                        <a:pt x="54" y="877"/>
                        <a:pt x="1" y="1092"/>
                        <a:pt x="1" y="1361"/>
                      </a:cubicBezTo>
                      <a:cubicBezTo>
                        <a:pt x="1" y="1790"/>
                        <a:pt x="126" y="2112"/>
                        <a:pt x="359" y="2345"/>
                      </a:cubicBezTo>
                      <a:cubicBezTo>
                        <a:pt x="591" y="2595"/>
                        <a:pt x="895" y="2703"/>
                        <a:pt x="1289" y="2703"/>
                      </a:cubicBezTo>
                      <a:cubicBezTo>
                        <a:pt x="1665" y="2703"/>
                        <a:pt x="1969" y="2595"/>
                        <a:pt x="2202" y="2345"/>
                      </a:cubicBezTo>
                      <a:cubicBezTo>
                        <a:pt x="2434" y="2112"/>
                        <a:pt x="2560" y="1772"/>
                        <a:pt x="2560" y="1361"/>
                      </a:cubicBezTo>
                      <a:cubicBezTo>
                        <a:pt x="2560" y="931"/>
                        <a:pt x="2434" y="591"/>
                        <a:pt x="2202" y="358"/>
                      </a:cubicBezTo>
                      <a:cubicBezTo>
                        <a:pt x="1969" y="108"/>
                        <a:pt x="1665" y="0"/>
                        <a:pt x="1271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0" name="Google Shape;1110;p15"/>
                <p:cNvSpPr/>
                <p:nvPr/>
              </p:nvSpPr>
              <p:spPr>
                <a:xfrm>
                  <a:off x="3222575" y="3701250"/>
                  <a:ext cx="44775" cy="4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1" h="1987" extrusionOk="0">
                      <a:moveTo>
                        <a:pt x="878" y="0"/>
                      </a:moveTo>
                      <a:cubicBezTo>
                        <a:pt x="609" y="0"/>
                        <a:pt x="394" y="54"/>
                        <a:pt x="269" y="179"/>
                      </a:cubicBezTo>
                      <a:cubicBezTo>
                        <a:pt x="144" y="287"/>
                        <a:pt x="72" y="430"/>
                        <a:pt x="72" y="591"/>
                      </a:cubicBezTo>
                      <a:cubicBezTo>
                        <a:pt x="72" y="770"/>
                        <a:pt x="144" y="913"/>
                        <a:pt x="305" y="1020"/>
                      </a:cubicBezTo>
                      <a:cubicBezTo>
                        <a:pt x="412" y="1092"/>
                        <a:pt x="663" y="1163"/>
                        <a:pt x="1074" y="1253"/>
                      </a:cubicBezTo>
                      <a:cubicBezTo>
                        <a:pt x="1164" y="1289"/>
                        <a:pt x="1218" y="1307"/>
                        <a:pt x="1235" y="1325"/>
                      </a:cubicBezTo>
                      <a:cubicBezTo>
                        <a:pt x="1271" y="1342"/>
                        <a:pt x="1271" y="1378"/>
                        <a:pt x="1271" y="1414"/>
                      </a:cubicBezTo>
                      <a:cubicBezTo>
                        <a:pt x="1271" y="1486"/>
                        <a:pt x="1253" y="1521"/>
                        <a:pt x="1218" y="1557"/>
                      </a:cubicBezTo>
                      <a:cubicBezTo>
                        <a:pt x="1146" y="1611"/>
                        <a:pt x="1056" y="1629"/>
                        <a:pt x="913" y="1629"/>
                      </a:cubicBezTo>
                      <a:cubicBezTo>
                        <a:pt x="806" y="1629"/>
                        <a:pt x="716" y="1593"/>
                        <a:pt x="645" y="1557"/>
                      </a:cubicBezTo>
                      <a:cubicBezTo>
                        <a:pt x="573" y="1503"/>
                        <a:pt x="538" y="1432"/>
                        <a:pt x="520" y="1325"/>
                      </a:cubicBezTo>
                      <a:lnTo>
                        <a:pt x="1" y="1396"/>
                      </a:lnTo>
                      <a:cubicBezTo>
                        <a:pt x="54" y="1593"/>
                        <a:pt x="144" y="1736"/>
                        <a:pt x="305" y="1826"/>
                      </a:cubicBezTo>
                      <a:cubicBezTo>
                        <a:pt x="448" y="1933"/>
                        <a:pt x="663" y="1987"/>
                        <a:pt x="913" y="1987"/>
                      </a:cubicBezTo>
                      <a:cubicBezTo>
                        <a:pt x="1200" y="1987"/>
                        <a:pt x="1414" y="1933"/>
                        <a:pt x="1558" y="1808"/>
                      </a:cubicBezTo>
                      <a:cubicBezTo>
                        <a:pt x="1701" y="1682"/>
                        <a:pt x="1790" y="1521"/>
                        <a:pt x="1790" y="1360"/>
                      </a:cubicBezTo>
                      <a:cubicBezTo>
                        <a:pt x="1790" y="1199"/>
                        <a:pt x="1736" y="1074"/>
                        <a:pt x="1629" y="985"/>
                      </a:cubicBezTo>
                      <a:cubicBezTo>
                        <a:pt x="1522" y="895"/>
                        <a:pt x="1325" y="823"/>
                        <a:pt x="1056" y="752"/>
                      </a:cubicBezTo>
                      <a:cubicBezTo>
                        <a:pt x="788" y="698"/>
                        <a:pt x="645" y="645"/>
                        <a:pt x="591" y="609"/>
                      </a:cubicBezTo>
                      <a:cubicBezTo>
                        <a:pt x="555" y="591"/>
                        <a:pt x="538" y="555"/>
                        <a:pt x="538" y="519"/>
                      </a:cubicBezTo>
                      <a:cubicBezTo>
                        <a:pt x="538" y="483"/>
                        <a:pt x="555" y="448"/>
                        <a:pt x="609" y="412"/>
                      </a:cubicBezTo>
                      <a:cubicBezTo>
                        <a:pt x="663" y="376"/>
                        <a:pt x="752" y="358"/>
                        <a:pt x="878" y="358"/>
                      </a:cubicBezTo>
                      <a:cubicBezTo>
                        <a:pt x="985" y="358"/>
                        <a:pt x="1074" y="376"/>
                        <a:pt x="1128" y="430"/>
                      </a:cubicBezTo>
                      <a:cubicBezTo>
                        <a:pt x="1182" y="466"/>
                        <a:pt x="1218" y="519"/>
                        <a:pt x="1235" y="591"/>
                      </a:cubicBezTo>
                      <a:lnTo>
                        <a:pt x="1719" y="501"/>
                      </a:lnTo>
                      <a:cubicBezTo>
                        <a:pt x="1665" y="340"/>
                        <a:pt x="1575" y="215"/>
                        <a:pt x="1450" y="126"/>
                      </a:cubicBezTo>
                      <a:cubicBezTo>
                        <a:pt x="1325" y="54"/>
                        <a:pt x="1128" y="0"/>
                        <a:pt x="878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1" name="Google Shape;1111;p15"/>
                <p:cNvSpPr/>
                <p:nvPr/>
              </p:nvSpPr>
              <p:spPr>
                <a:xfrm>
                  <a:off x="3120575" y="3789825"/>
                  <a:ext cx="27325" cy="3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272" extrusionOk="0">
                      <a:moveTo>
                        <a:pt x="537" y="179"/>
                      </a:moveTo>
                      <a:cubicBezTo>
                        <a:pt x="645" y="179"/>
                        <a:pt x="734" y="215"/>
                        <a:pt x="788" y="305"/>
                      </a:cubicBezTo>
                      <a:cubicBezTo>
                        <a:pt x="860" y="376"/>
                        <a:pt x="895" y="502"/>
                        <a:pt x="895" y="627"/>
                      </a:cubicBezTo>
                      <a:cubicBezTo>
                        <a:pt x="895" y="770"/>
                        <a:pt x="860" y="895"/>
                        <a:pt x="788" y="967"/>
                      </a:cubicBezTo>
                      <a:cubicBezTo>
                        <a:pt x="734" y="1056"/>
                        <a:pt x="645" y="1092"/>
                        <a:pt x="537" y="1092"/>
                      </a:cubicBezTo>
                      <a:cubicBezTo>
                        <a:pt x="448" y="1092"/>
                        <a:pt x="358" y="1056"/>
                        <a:pt x="287" y="967"/>
                      </a:cubicBezTo>
                      <a:cubicBezTo>
                        <a:pt x="233" y="895"/>
                        <a:pt x="197" y="770"/>
                        <a:pt x="197" y="627"/>
                      </a:cubicBezTo>
                      <a:cubicBezTo>
                        <a:pt x="197" y="484"/>
                        <a:pt x="233" y="376"/>
                        <a:pt x="287" y="305"/>
                      </a:cubicBezTo>
                      <a:cubicBezTo>
                        <a:pt x="358" y="215"/>
                        <a:pt x="448" y="179"/>
                        <a:pt x="537" y="179"/>
                      </a:cubicBezTo>
                      <a:close/>
                      <a:moveTo>
                        <a:pt x="537" y="1"/>
                      </a:moveTo>
                      <a:cubicBezTo>
                        <a:pt x="376" y="1"/>
                        <a:pt x="233" y="54"/>
                        <a:pt x="144" y="179"/>
                      </a:cubicBezTo>
                      <a:cubicBezTo>
                        <a:pt x="36" y="287"/>
                        <a:pt x="1" y="430"/>
                        <a:pt x="1" y="627"/>
                      </a:cubicBezTo>
                      <a:cubicBezTo>
                        <a:pt x="1" y="824"/>
                        <a:pt x="36" y="985"/>
                        <a:pt x="144" y="1092"/>
                      </a:cubicBezTo>
                      <a:cubicBezTo>
                        <a:pt x="233" y="1217"/>
                        <a:pt x="376" y="1271"/>
                        <a:pt x="537" y="1271"/>
                      </a:cubicBezTo>
                      <a:cubicBezTo>
                        <a:pt x="716" y="1271"/>
                        <a:pt x="860" y="1217"/>
                        <a:pt x="949" y="1092"/>
                      </a:cubicBezTo>
                      <a:cubicBezTo>
                        <a:pt x="1056" y="985"/>
                        <a:pt x="1092" y="824"/>
                        <a:pt x="1092" y="627"/>
                      </a:cubicBezTo>
                      <a:cubicBezTo>
                        <a:pt x="1092" y="430"/>
                        <a:pt x="1056" y="287"/>
                        <a:pt x="949" y="179"/>
                      </a:cubicBezTo>
                      <a:cubicBezTo>
                        <a:pt x="860" y="54"/>
                        <a:pt x="716" y="1"/>
                        <a:pt x="537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2" name="Google Shape;1112;p15"/>
                <p:cNvSpPr/>
                <p:nvPr/>
              </p:nvSpPr>
              <p:spPr>
                <a:xfrm>
                  <a:off x="3150100" y="3789825"/>
                  <a:ext cx="22850" cy="3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4" h="1272" extrusionOk="0">
                      <a:moveTo>
                        <a:pt x="466" y="1"/>
                      </a:moveTo>
                      <a:cubicBezTo>
                        <a:pt x="323" y="1"/>
                        <a:pt x="215" y="36"/>
                        <a:pt x="126" y="90"/>
                      </a:cubicBezTo>
                      <a:cubicBezTo>
                        <a:pt x="54" y="162"/>
                        <a:pt x="1" y="251"/>
                        <a:pt x="1" y="358"/>
                      </a:cubicBezTo>
                      <a:cubicBezTo>
                        <a:pt x="1" y="448"/>
                        <a:pt x="36" y="519"/>
                        <a:pt x="90" y="573"/>
                      </a:cubicBezTo>
                      <a:cubicBezTo>
                        <a:pt x="144" y="627"/>
                        <a:pt x="233" y="663"/>
                        <a:pt x="359" y="698"/>
                      </a:cubicBezTo>
                      <a:lnTo>
                        <a:pt x="430" y="716"/>
                      </a:lnTo>
                      <a:cubicBezTo>
                        <a:pt x="537" y="734"/>
                        <a:pt x="627" y="770"/>
                        <a:pt x="663" y="788"/>
                      </a:cubicBezTo>
                      <a:cubicBezTo>
                        <a:pt x="699" y="824"/>
                        <a:pt x="716" y="859"/>
                        <a:pt x="716" y="913"/>
                      </a:cubicBezTo>
                      <a:cubicBezTo>
                        <a:pt x="716" y="967"/>
                        <a:pt x="681" y="1021"/>
                        <a:pt x="645" y="1056"/>
                      </a:cubicBezTo>
                      <a:cubicBezTo>
                        <a:pt x="591" y="1092"/>
                        <a:pt x="520" y="1092"/>
                        <a:pt x="430" y="1092"/>
                      </a:cubicBezTo>
                      <a:cubicBezTo>
                        <a:pt x="359" y="1092"/>
                        <a:pt x="287" y="1092"/>
                        <a:pt x="215" y="1074"/>
                      </a:cubicBezTo>
                      <a:cubicBezTo>
                        <a:pt x="144" y="1056"/>
                        <a:pt x="72" y="1021"/>
                        <a:pt x="1" y="985"/>
                      </a:cubicBezTo>
                      <a:lnTo>
                        <a:pt x="1" y="1182"/>
                      </a:lnTo>
                      <a:cubicBezTo>
                        <a:pt x="72" y="1217"/>
                        <a:pt x="144" y="1235"/>
                        <a:pt x="215" y="1253"/>
                      </a:cubicBezTo>
                      <a:cubicBezTo>
                        <a:pt x="287" y="1253"/>
                        <a:pt x="359" y="1271"/>
                        <a:pt x="412" y="1271"/>
                      </a:cubicBezTo>
                      <a:cubicBezTo>
                        <a:pt x="573" y="1271"/>
                        <a:pt x="699" y="1235"/>
                        <a:pt x="788" y="1164"/>
                      </a:cubicBezTo>
                      <a:cubicBezTo>
                        <a:pt x="877" y="1110"/>
                        <a:pt x="913" y="1021"/>
                        <a:pt x="913" y="895"/>
                      </a:cubicBezTo>
                      <a:cubicBezTo>
                        <a:pt x="913" y="806"/>
                        <a:pt x="895" y="734"/>
                        <a:pt x="824" y="681"/>
                      </a:cubicBezTo>
                      <a:cubicBezTo>
                        <a:pt x="770" y="627"/>
                        <a:pt x="663" y="573"/>
                        <a:pt x="537" y="555"/>
                      </a:cubicBezTo>
                      <a:lnTo>
                        <a:pt x="466" y="537"/>
                      </a:lnTo>
                      <a:cubicBezTo>
                        <a:pt x="359" y="502"/>
                        <a:pt x="287" y="484"/>
                        <a:pt x="251" y="466"/>
                      </a:cubicBezTo>
                      <a:cubicBezTo>
                        <a:pt x="215" y="430"/>
                        <a:pt x="197" y="394"/>
                        <a:pt x="197" y="358"/>
                      </a:cubicBezTo>
                      <a:cubicBezTo>
                        <a:pt x="197" y="287"/>
                        <a:pt x="215" y="251"/>
                        <a:pt x="269" y="215"/>
                      </a:cubicBezTo>
                      <a:cubicBezTo>
                        <a:pt x="323" y="179"/>
                        <a:pt x="394" y="162"/>
                        <a:pt x="484" y="162"/>
                      </a:cubicBezTo>
                      <a:cubicBezTo>
                        <a:pt x="555" y="162"/>
                        <a:pt x="627" y="179"/>
                        <a:pt x="681" y="197"/>
                      </a:cubicBezTo>
                      <a:cubicBezTo>
                        <a:pt x="734" y="197"/>
                        <a:pt x="788" y="233"/>
                        <a:pt x="860" y="251"/>
                      </a:cubicBezTo>
                      <a:lnTo>
                        <a:pt x="860" y="72"/>
                      </a:lnTo>
                      <a:cubicBezTo>
                        <a:pt x="806" y="54"/>
                        <a:pt x="734" y="36"/>
                        <a:pt x="681" y="18"/>
                      </a:cubicBezTo>
                      <a:cubicBezTo>
                        <a:pt x="609" y="18"/>
                        <a:pt x="537" y="1"/>
                        <a:pt x="466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3" name="Google Shape;1113;p15"/>
                <p:cNvSpPr/>
                <p:nvPr/>
              </p:nvSpPr>
              <p:spPr>
                <a:xfrm>
                  <a:off x="3178725" y="3789825"/>
                  <a:ext cx="43875" cy="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5" h="1236" extrusionOk="0">
                      <a:moveTo>
                        <a:pt x="574" y="1"/>
                      </a:moveTo>
                      <a:cubicBezTo>
                        <a:pt x="502" y="1"/>
                        <a:pt x="413" y="18"/>
                        <a:pt x="359" y="54"/>
                      </a:cubicBezTo>
                      <a:cubicBezTo>
                        <a:pt x="287" y="90"/>
                        <a:pt x="234" y="144"/>
                        <a:pt x="198" y="215"/>
                      </a:cubicBezTo>
                      <a:lnTo>
                        <a:pt x="198" y="36"/>
                      </a:lnTo>
                      <a:lnTo>
                        <a:pt x="1" y="36"/>
                      </a:lnTo>
                      <a:lnTo>
                        <a:pt x="1" y="1235"/>
                      </a:lnTo>
                      <a:lnTo>
                        <a:pt x="198" y="1235"/>
                      </a:lnTo>
                      <a:lnTo>
                        <a:pt x="198" y="555"/>
                      </a:lnTo>
                      <a:cubicBezTo>
                        <a:pt x="198" y="448"/>
                        <a:pt x="234" y="341"/>
                        <a:pt x="287" y="287"/>
                      </a:cubicBezTo>
                      <a:cubicBezTo>
                        <a:pt x="341" y="215"/>
                        <a:pt x="430" y="179"/>
                        <a:pt x="520" y="179"/>
                      </a:cubicBezTo>
                      <a:cubicBezTo>
                        <a:pt x="609" y="179"/>
                        <a:pt x="681" y="197"/>
                        <a:pt x="717" y="269"/>
                      </a:cubicBezTo>
                      <a:cubicBezTo>
                        <a:pt x="753" y="323"/>
                        <a:pt x="770" y="394"/>
                        <a:pt x="770" y="519"/>
                      </a:cubicBezTo>
                      <a:lnTo>
                        <a:pt x="770" y="1235"/>
                      </a:lnTo>
                      <a:lnTo>
                        <a:pt x="967" y="1235"/>
                      </a:lnTo>
                      <a:lnTo>
                        <a:pt x="967" y="555"/>
                      </a:lnTo>
                      <a:cubicBezTo>
                        <a:pt x="967" y="430"/>
                        <a:pt x="1003" y="341"/>
                        <a:pt x="1057" y="287"/>
                      </a:cubicBezTo>
                      <a:cubicBezTo>
                        <a:pt x="1128" y="215"/>
                        <a:pt x="1200" y="179"/>
                        <a:pt x="1307" y="179"/>
                      </a:cubicBezTo>
                      <a:cubicBezTo>
                        <a:pt x="1397" y="179"/>
                        <a:pt x="1450" y="197"/>
                        <a:pt x="1486" y="269"/>
                      </a:cubicBezTo>
                      <a:cubicBezTo>
                        <a:pt x="1540" y="323"/>
                        <a:pt x="1558" y="394"/>
                        <a:pt x="1558" y="519"/>
                      </a:cubicBezTo>
                      <a:lnTo>
                        <a:pt x="1558" y="1235"/>
                      </a:lnTo>
                      <a:lnTo>
                        <a:pt x="1755" y="1235"/>
                      </a:lnTo>
                      <a:lnTo>
                        <a:pt x="1755" y="502"/>
                      </a:lnTo>
                      <a:cubicBezTo>
                        <a:pt x="1755" y="341"/>
                        <a:pt x="1719" y="215"/>
                        <a:pt x="1647" y="144"/>
                      </a:cubicBezTo>
                      <a:cubicBezTo>
                        <a:pt x="1576" y="54"/>
                        <a:pt x="1486" y="1"/>
                        <a:pt x="1361" y="1"/>
                      </a:cubicBezTo>
                      <a:cubicBezTo>
                        <a:pt x="1271" y="1"/>
                        <a:pt x="1182" y="18"/>
                        <a:pt x="1110" y="72"/>
                      </a:cubicBezTo>
                      <a:cubicBezTo>
                        <a:pt x="1057" y="108"/>
                        <a:pt x="985" y="179"/>
                        <a:pt x="931" y="269"/>
                      </a:cubicBezTo>
                      <a:cubicBezTo>
                        <a:pt x="914" y="179"/>
                        <a:pt x="860" y="108"/>
                        <a:pt x="806" y="72"/>
                      </a:cubicBezTo>
                      <a:cubicBezTo>
                        <a:pt x="735" y="18"/>
                        <a:pt x="663" y="1"/>
                        <a:pt x="574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4" name="Google Shape;1114;p15"/>
                <p:cNvSpPr/>
                <p:nvPr/>
              </p:nvSpPr>
              <p:spPr>
                <a:xfrm>
                  <a:off x="3223925" y="3779100"/>
                  <a:ext cx="4950" cy="4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" h="1665" extrusionOk="0">
                      <a:moveTo>
                        <a:pt x="0" y="0"/>
                      </a:moveTo>
                      <a:lnTo>
                        <a:pt x="0" y="251"/>
                      </a:lnTo>
                      <a:lnTo>
                        <a:pt x="197" y="251"/>
                      </a:lnTo>
                      <a:lnTo>
                        <a:pt x="197" y="0"/>
                      </a:lnTo>
                      <a:close/>
                      <a:moveTo>
                        <a:pt x="0" y="465"/>
                      </a:moveTo>
                      <a:lnTo>
                        <a:pt x="0" y="1664"/>
                      </a:lnTo>
                      <a:lnTo>
                        <a:pt x="197" y="1664"/>
                      </a:lnTo>
                      <a:lnTo>
                        <a:pt x="197" y="465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5" name="Google Shape;1115;p15"/>
                <p:cNvSpPr/>
                <p:nvPr/>
              </p:nvSpPr>
              <p:spPr>
                <a:xfrm>
                  <a:off x="3234200" y="3790725"/>
                  <a:ext cx="25100" cy="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4" h="1236" extrusionOk="0">
                      <a:moveTo>
                        <a:pt x="1" y="0"/>
                      </a:moveTo>
                      <a:lnTo>
                        <a:pt x="1" y="716"/>
                      </a:lnTo>
                      <a:cubicBezTo>
                        <a:pt x="1" y="895"/>
                        <a:pt x="37" y="1020"/>
                        <a:pt x="108" y="1092"/>
                      </a:cubicBezTo>
                      <a:cubicBezTo>
                        <a:pt x="180" y="1181"/>
                        <a:pt x="287" y="1235"/>
                        <a:pt x="413" y="1235"/>
                      </a:cubicBezTo>
                      <a:cubicBezTo>
                        <a:pt x="502" y="1235"/>
                        <a:pt x="574" y="1217"/>
                        <a:pt x="645" y="1181"/>
                      </a:cubicBezTo>
                      <a:cubicBezTo>
                        <a:pt x="699" y="1146"/>
                        <a:pt x="753" y="1092"/>
                        <a:pt x="806" y="1020"/>
                      </a:cubicBezTo>
                      <a:lnTo>
                        <a:pt x="806" y="1199"/>
                      </a:lnTo>
                      <a:lnTo>
                        <a:pt x="1003" y="1199"/>
                      </a:lnTo>
                      <a:lnTo>
                        <a:pt x="1003" y="0"/>
                      </a:lnTo>
                      <a:lnTo>
                        <a:pt x="806" y="0"/>
                      </a:lnTo>
                      <a:lnTo>
                        <a:pt x="806" y="680"/>
                      </a:lnTo>
                      <a:cubicBezTo>
                        <a:pt x="806" y="788"/>
                        <a:pt x="770" y="895"/>
                        <a:pt x="717" y="949"/>
                      </a:cubicBezTo>
                      <a:cubicBezTo>
                        <a:pt x="645" y="1020"/>
                        <a:pt x="574" y="1056"/>
                        <a:pt x="466" y="1056"/>
                      </a:cubicBezTo>
                      <a:cubicBezTo>
                        <a:pt x="377" y="1056"/>
                        <a:pt x="305" y="1038"/>
                        <a:pt x="269" y="967"/>
                      </a:cubicBezTo>
                      <a:cubicBezTo>
                        <a:pt x="216" y="913"/>
                        <a:pt x="198" y="823"/>
                        <a:pt x="198" y="716"/>
                      </a:cubicBezTo>
                      <a:lnTo>
                        <a:pt x="198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6" name="Google Shape;1116;p15"/>
                <p:cNvSpPr/>
                <p:nvPr/>
              </p:nvSpPr>
              <p:spPr>
                <a:xfrm>
                  <a:off x="3264175" y="3789825"/>
                  <a:ext cx="43875" cy="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5" h="1236" extrusionOk="0">
                      <a:moveTo>
                        <a:pt x="591" y="1"/>
                      </a:moveTo>
                      <a:cubicBezTo>
                        <a:pt x="502" y="1"/>
                        <a:pt x="430" y="18"/>
                        <a:pt x="359" y="54"/>
                      </a:cubicBezTo>
                      <a:cubicBezTo>
                        <a:pt x="287" y="90"/>
                        <a:pt x="234" y="144"/>
                        <a:pt x="198" y="215"/>
                      </a:cubicBezTo>
                      <a:lnTo>
                        <a:pt x="198" y="36"/>
                      </a:lnTo>
                      <a:lnTo>
                        <a:pt x="1" y="36"/>
                      </a:lnTo>
                      <a:lnTo>
                        <a:pt x="1" y="1235"/>
                      </a:lnTo>
                      <a:lnTo>
                        <a:pt x="198" y="1235"/>
                      </a:lnTo>
                      <a:lnTo>
                        <a:pt x="198" y="555"/>
                      </a:lnTo>
                      <a:cubicBezTo>
                        <a:pt x="198" y="448"/>
                        <a:pt x="234" y="341"/>
                        <a:pt x="287" y="287"/>
                      </a:cubicBezTo>
                      <a:cubicBezTo>
                        <a:pt x="341" y="215"/>
                        <a:pt x="430" y="179"/>
                        <a:pt x="520" y="179"/>
                      </a:cubicBezTo>
                      <a:cubicBezTo>
                        <a:pt x="609" y="179"/>
                        <a:pt x="681" y="197"/>
                        <a:pt x="717" y="269"/>
                      </a:cubicBezTo>
                      <a:cubicBezTo>
                        <a:pt x="753" y="323"/>
                        <a:pt x="770" y="394"/>
                        <a:pt x="770" y="519"/>
                      </a:cubicBezTo>
                      <a:lnTo>
                        <a:pt x="770" y="1235"/>
                      </a:lnTo>
                      <a:lnTo>
                        <a:pt x="967" y="1235"/>
                      </a:lnTo>
                      <a:lnTo>
                        <a:pt x="967" y="555"/>
                      </a:lnTo>
                      <a:cubicBezTo>
                        <a:pt x="967" y="430"/>
                        <a:pt x="1003" y="341"/>
                        <a:pt x="1057" y="287"/>
                      </a:cubicBezTo>
                      <a:cubicBezTo>
                        <a:pt x="1128" y="215"/>
                        <a:pt x="1200" y="179"/>
                        <a:pt x="1307" y="179"/>
                      </a:cubicBezTo>
                      <a:cubicBezTo>
                        <a:pt x="1397" y="179"/>
                        <a:pt x="1450" y="197"/>
                        <a:pt x="1486" y="269"/>
                      </a:cubicBezTo>
                      <a:cubicBezTo>
                        <a:pt x="1540" y="323"/>
                        <a:pt x="1558" y="394"/>
                        <a:pt x="1558" y="519"/>
                      </a:cubicBezTo>
                      <a:lnTo>
                        <a:pt x="1558" y="1235"/>
                      </a:lnTo>
                      <a:lnTo>
                        <a:pt x="1755" y="1235"/>
                      </a:lnTo>
                      <a:lnTo>
                        <a:pt x="1755" y="502"/>
                      </a:lnTo>
                      <a:cubicBezTo>
                        <a:pt x="1755" y="341"/>
                        <a:pt x="1719" y="215"/>
                        <a:pt x="1647" y="144"/>
                      </a:cubicBezTo>
                      <a:cubicBezTo>
                        <a:pt x="1576" y="54"/>
                        <a:pt x="1486" y="1"/>
                        <a:pt x="1361" y="1"/>
                      </a:cubicBezTo>
                      <a:cubicBezTo>
                        <a:pt x="1271" y="1"/>
                        <a:pt x="1182" y="18"/>
                        <a:pt x="1110" y="72"/>
                      </a:cubicBezTo>
                      <a:cubicBezTo>
                        <a:pt x="1057" y="108"/>
                        <a:pt x="985" y="179"/>
                        <a:pt x="949" y="269"/>
                      </a:cubicBezTo>
                      <a:cubicBezTo>
                        <a:pt x="914" y="179"/>
                        <a:pt x="860" y="108"/>
                        <a:pt x="806" y="72"/>
                      </a:cubicBezTo>
                      <a:cubicBezTo>
                        <a:pt x="753" y="18"/>
                        <a:pt x="663" y="1"/>
                        <a:pt x="591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7" name="Google Shape;1117;p15"/>
                <p:cNvSpPr/>
                <p:nvPr/>
              </p:nvSpPr>
              <p:spPr>
                <a:xfrm>
                  <a:off x="3168450" y="3851125"/>
                  <a:ext cx="42975" cy="6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9" h="2667" extrusionOk="0">
                      <a:moveTo>
                        <a:pt x="0" y="0"/>
                      </a:moveTo>
                      <a:lnTo>
                        <a:pt x="0" y="304"/>
                      </a:lnTo>
                      <a:lnTo>
                        <a:pt x="1271" y="304"/>
                      </a:lnTo>
                      <a:lnTo>
                        <a:pt x="358" y="2667"/>
                      </a:lnTo>
                      <a:lnTo>
                        <a:pt x="734" y="2667"/>
                      </a:lnTo>
                      <a:lnTo>
                        <a:pt x="1718" y="143"/>
                      </a:lnTo>
                      <a:lnTo>
                        <a:pt x="1718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8" name="Google Shape;1118;p15"/>
                <p:cNvSpPr/>
                <p:nvPr/>
              </p:nvSpPr>
              <p:spPr>
                <a:xfrm>
                  <a:off x="3217200" y="3849775"/>
                  <a:ext cx="46125" cy="6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5" h="2775" extrusionOk="0">
                      <a:moveTo>
                        <a:pt x="949" y="1235"/>
                      </a:moveTo>
                      <a:cubicBezTo>
                        <a:pt x="1110" y="1235"/>
                        <a:pt x="1236" y="1289"/>
                        <a:pt x="1325" y="1414"/>
                      </a:cubicBezTo>
                      <a:cubicBezTo>
                        <a:pt x="1433" y="1522"/>
                        <a:pt x="1468" y="1665"/>
                        <a:pt x="1468" y="1862"/>
                      </a:cubicBezTo>
                      <a:cubicBezTo>
                        <a:pt x="1468" y="2058"/>
                        <a:pt x="1433" y="2202"/>
                        <a:pt x="1325" y="2327"/>
                      </a:cubicBezTo>
                      <a:cubicBezTo>
                        <a:pt x="1236" y="2434"/>
                        <a:pt x="1110" y="2488"/>
                        <a:pt x="949" y="2488"/>
                      </a:cubicBezTo>
                      <a:cubicBezTo>
                        <a:pt x="788" y="2488"/>
                        <a:pt x="663" y="2434"/>
                        <a:pt x="556" y="2327"/>
                      </a:cubicBezTo>
                      <a:cubicBezTo>
                        <a:pt x="466" y="2202"/>
                        <a:pt x="412" y="2058"/>
                        <a:pt x="412" y="1862"/>
                      </a:cubicBezTo>
                      <a:cubicBezTo>
                        <a:pt x="412" y="1665"/>
                        <a:pt x="466" y="1522"/>
                        <a:pt x="556" y="1414"/>
                      </a:cubicBezTo>
                      <a:cubicBezTo>
                        <a:pt x="663" y="1289"/>
                        <a:pt x="788" y="1235"/>
                        <a:pt x="949" y="1235"/>
                      </a:cubicBezTo>
                      <a:close/>
                      <a:moveTo>
                        <a:pt x="1110" y="0"/>
                      </a:moveTo>
                      <a:cubicBezTo>
                        <a:pt x="770" y="0"/>
                        <a:pt x="502" y="126"/>
                        <a:pt x="287" y="376"/>
                      </a:cubicBezTo>
                      <a:cubicBezTo>
                        <a:pt x="90" y="627"/>
                        <a:pt x="1" y="967"/>
                        <a:pt x="1" y="1378"/>
                      </a:cubicBezTo>
                      <a:cubicBezTo>
                        <a:pt x="1" y="1844"/>
                        <a:pt x="72" y="2184"/>
                        <a:pt x="234" y="2416"/>
                      </a:cubicBezTo>
                      <a:cubicBezTo>
                        <a:pt x="412" y="2649"/>
                        <a:pt x="645" y="2774"/>
                        <a:pt x="949" y="2774"/>
                      </a:cubicBezTo>
                      <a:cubicBezTo>
                        <a:pt x="1218" y="2774"/>
                        <a:pt x="1433" y="2685"/>
                        <a:pt x="1594" y="2524"/>
                      </a:cubicBezTo>
                      <a:cubicBezTo>
                        <a:pt x="1755" y="2363"/>
                        <a:pt x="1844" y="2130"/>
                        <a:pt x="1844" y="1862"/>
                      </a:cubicBezTo>
                      <a:cubicBezTo>
                        <a:pt x="1844" y="1575"/>
                        <a:pt x="1755" y="1361"/>
                        <a:pt x="1611" y="1199"/>
                      </a:cubicBezTo>
                      <a:cubicBezTo>
                        <a:pt x="1450" y="1038"/>
                        <a:pt x="1236" y="949"/>
                        <a:pt x="967" y="949"/>
                      </a:cubicBezTo>
                      <a:cubicBezTo>
                        <a:pt x="842" y="949"/>
                        <a:pt x="735" y="985"/>
                        <a:pt x="627" y="1038"/>
                      </a:cubicBezTo>
                      <a:cubicBezTo>
                        <a:pt x="520" y="1092"/>
                        <a:pt x="430" y="1164"/>
                        <a:pt x="359" y="1271"/>
                      </a:cubicBezTo>
                      <a:cubicBezTo>
                        <a:pt x="377" y="949"/>
                        <a:pt x="448" y="698"/>
                        <a:pt x="574" y="537"/>
                      </a:cubicBezTo>
                      <a:cubicBezTo>
                        <a:pt x="699" y="376"/>
                        <a:pt x="878" y="305"/>
                        <a:pt x="1110" y="305"/>
                      </a:cubicBezTo>
                      <a:cubicBezTo>
                        <a:pt x="1200" y="305"/>
                        <a:pt x="1307" y="323"/>
                        <a:pt x="1397" y="340"/>
                      </a:cubicBezTo>
                      <a:cubicBezTo>
                        <a:pt x="1486" y="358"/>
                        <a:pt x="1576" y="394"/>
                        <a:pt x="1665" y="430"/>
                      </a:cubicBezTo>
                      <a:lnTo>
                        <a:pt x="1665" y="108"/>
                      </a:lnTo>
                      <a:cubicBezTo>
                        <a:pt x="1558" y="72"/>
                        <a:pt x="1468" y="36"/>
                        <a:pt x="1379" y="18"/>
                      </a:cubicBezTo>
                      <a:cubicBezTo>
                        <a:pt x="1289" y="0"/>
                        <a:pt x="1200" y="0"/>
                        <a:pt x="1110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9" name="Google Shape;1119;p15"/>
                <p:cNvSpPr/>
                <p:nvPr/>
              </p:nvSpPr>
              <p:spPr>
                <a:xfrm>
                  <a:off x="3540675" y="3577775"/>
                  <a:ext cx="39825" cy="6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3" h="2667" extrusionOk="0">
                      <a:moveTo>
                        <a:pt x="626" y="0"/>
                      </a:moveTo>
                      <a:lnTo>
                        <a:pt x="0" y="125"/>
                      </a:lnTo>
                      <a:lnTo>
                        <a:pt x="0" y="465"/>
                      </a:lnTo>
                      <a:lnTo>
                        <a:pt x="644" y="322"/>
                      </a:lnTo>
                      <a:lnTo>
                        <a:pt x="644" y="2362"/>
                      </a:lnTo>
                      <a:lnTo>
                        <a:pt x="54" y="2362"/>
                      </a:lnTo>
                      <a:lnTo>
                        <a:pt x="54" y="2667"/>
                      </a:lnTo>
                      <a:lnTo>
                        <a:pt x="1593" y="2667"/>
                      </a:lnTo>
                      <a:lnTo>
                        <a:pt x="1593" y="2362"/>
                      </a:lnTo>
                      <a:lnTo>
                        <a:pt x="1002" y="2362"/>
                      </a:lnTo>
                      <a:lnTo>
                        <a:pt x="1002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0" name="Google Shape;1120;p15"/>
                <p:cNvSpPr/>
                <p:nvPr/>
              </p:nvSpPr>
              <p:spPr>
                <a:xfrm>
                  <a:off x="3586300" y="3576425"/>
                  <a:ext cx="46100" cy="6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4" h="2775" extrusionOk="0">
                      <a:moveTo>
                        <a:pt x="877" y="287"/>
                      </a:moveTo>
                      <a:cubicBezTo>
                        <a:pt x="1056" y="287"/>
                        <a:pt x="1182" y="341"/>
                        <a:pt x="1271" y="466"/>
                      </a:cubicBezTo>
                      <a:cubicBezTo>
                        <a:pt x="1360" y="573"/>
                        <a:pt x="1414" y="716"/>
                        <a:pt x="1414" y="913"/>
                      </a:cubicBezTo>
                      <a:cubicBezTo>
                        <a:pt x="1414" y="1110"/>
                        <a:pt x="1360" y="1253"/>
                        <a:pt x="1271" y="1378"/>
                      </a:cubicBezTo>
                      <a:cubicBezTo>
                        <a:pt x="1182" y="1486"/>
                        <a:pt x="1056" y="1540"/>
                        <a:pt x="877" y="1540"/>
                      </a:cubicBezTo>
                      <a:cubicBezTo>
                        <a:pt x="716" y="1540"/>
                        <a:pt x="591" y="1486"/>
                        <a:pt x="501" y="1378"/>
                      </a:cubicBezTo>
                      <a:cubicBezTo>
                        <a:pt x="412" y="1253"/>
                        <a:pt x="358" y="1110"/>
                        <a:pt x="358" y="913"/>
                      </a:cubicBezTo>
                      <a:cubicBezTo>
                        <a:pt x="358" y="716"/>
                        <a:pt x="412" y="573"/>
                        <a:pt x="501" y="466"/>
                      </a:cubicBezTo>
                      <a:cubicBezTo>
                        <a:pt x="591" y="341"/>
                        <a:pt x="716" y="287"/>
                        <a:pt x="877" y="287"/>
                      </a:cubicBezTo>
                      <a:close/>
                      <a:moveTo>
                        <a:pt x="877" y="1"/>
                      </a:moveTo>
                      <a:cubicBezTo>
                        <a:pt x="609" y="1"/>
                        <a:pt x="394" y="90"/>
                        <a:pt x="233" y="251"/>
                      </a:cubicBezTo>
                      <a:cubicBezTo>
                        <a:pt x="72" y="430"/>
                        <a:pt x="0" y="645"/>
                        <a:pt x="0" y="913"/>
                      </a:cubicBezTo>
                      <a:cubicBezTo>
                        <a:pt x="0" y="1200"/>
                        <a:pt x="72" y="1414"/>
                        <a:pt x="233" y="1575"/>
                      </a:cubicBezTo>
                      <a:cubicBezTo>
                        <a:pt x="376" y="1736"/>
                        <a:pt x="591" y="1826"/>
                        <a:pt x="859" y="1826"/>
                      </a:cubicBezTo>
                      <a:cubicBezTo>
                        <a:pt x="985" y="1826"/>
                        <a:pt x="1110" y="1790"/>
                        <a:pt x="1217" y="1736"/>
                      </a:cubicBezTo>
                      <a:cubicBezTo>
                        <a:pt x="1325" y="1683"/>
                        <a:pt x="1414" y="1611"/>
                        <a:pt x="1486" y="1504"/>
                      </a:cubicBezTo>
                      <a:lnTo>
                        <a:pt x="1486" y="1504"/>
                      </a:lnTo>
                      <a:cubicBezTo>
                        <a:pt x="1468" y="1826"/>
                        <a:pt x="1396" y="2076"/>
                        <a:pt x="1253" y="2237"/>
                      </a:cubicBezTo>
                      <a:cubicBezTo>
                        <a:pt x="1128" y="2398"/>
                        <a:pt x="949" y="2470"/>
                        <a:pt x="716" y="2470"/>
                      </a:cubicBezTo>
                      <a:cubicBezTo>
                        <a:pt x="627" y="2470"/>
                        <a:pt x="537" y="2470"/>
                        <a:pt x="448" y="2434"/>
                      </a:cubicBezTo>
                      <a:cubicBezTo>
                        <a:pt x="340" y="2416"/>
                        <a:pt x="251" y="2381"/>
                        <a:pt x="161" y="2345"/>
                      </a:cubicBezTo>
                      <a:lnTo>
                        <a:pt x="161" y="2667"/>
                      </a:lnTo>
                      <a:cubicBezTo>
                        <a:pt x="269" y="2703"/>
                        <a:pt x="358" y="2738"/>
                        <a:pt x="448" y="2756"/>
                      </a:cubicBezTo>
                      <a:cubicBezTo>
                        <a:pt x="555" y="2774"/>
                        <a:pt x="645" y="2774"/>
                        <a:pt x="734" y="2774"/>
                      </a:cubicBezTo>
                      <a:cubicBezTo>
                        <a:pt x="1074" y="2774"/>
                        <a:pt x="1343" y="2649"/>
                        <a:pt x="1539" y="2398"/>
                      </a:cubicBezTo>
                      <a:cubicBezTo>
                        <a:pt x="1736" y="2148"/>
                        <a:pt x="1844" y="1808"/>
                        <a:pt x="1844" y="1396"/>
                      </a:cubicBezTo>
                      <a:cubicBezTo>
                        <a:pt x="1844" y="949"/>
                        <a:pt x="1754" y="591"/>
                        <a:pt x="1593" y="358"/>
                      </a:cubicBezTo>
                      <a:cubicBezTo>
                        <a:pt x="1432" y="126"/>
                        <a:pt x="1199" y="1"/>
                        <a:pt x="877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1" name="Google Shape;1121;p15"/>
                <p:cNvSpPr/>
                <p:nvPr/>
              </p:nvSpPr>
              <p:spPr>
                <a:xfrm>
                  <a:off x="3636850" y="3576425"/>
                  <a:ext cx="42525" cy="6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1" h="2721" extrusionOk="0">
                      <a:moveTo>
                        <a:pt x="788" y="1"/>
                      </a:moveTo>
                      <a:cubicBezTo>
                        <a:pt x="681" y="1"/>
                        <a:pt x="555" y="18"/>
                        <a:pt x="430" y="54"/>
                      </a:cubicBezTo>
                      <a:cubicBezTo>
                        <a:pt x="305" y="90"/>
                        <a:pt x="180" y="126"/>
                        <a:pt x="18" y="179"/>
                      </a:cubicBezTo>
                      <a:lnTo>
                        <a:pt x="18" y="555"/>
                      </a:lnTo>
                      <a:cubicBezTo>
                        <a:pt x="162" y="466"/>
                        <a:pt x="305" y="412"/>
                        <a:pt x="430" y="376"/>
                      </a:cubicBezTo>
                      <a:cubicBezTo>
                        <a:pt x="555" y="323"/>
                        <a:pt x="681" y="305"/>
                        <a:pt x="788" y="305"/>
                      </a:cubicBezTo>
                      <a:cubicBezTo>
                        <a:pt x="949" y="305"/>
                        <a:pt x="1074" y="358"/>
                        <a:pt x="1182" y="448"/>
                      </a:cubicBezTo>
                      <a:cubicBezTo>
                        <a:pt x="1271" y="537"/>
                        <a:pt x="1325" y="645"/>
                        <a:pt x="1325" y="788"/>
                      </a:cubicBezTo>
                      <a:cubicBezTo>
                        <a:pt x="1325" y="877"/>
                        <a:pt x="1307" y="967"/>
                        <a:pt x="1253" y="1056"/>
                      </a:cubicBezTo>
                      <a:cubicBezTo>
                        <a:pt x="1217" y="1146"/>
                        <a:pt x="1128" y="1253"/>
                        <a:pt x="1021" y="1396"/>
                      </a:cubicBezTo>
                      <a:cubicBezTo>
                        <a:pt x="949" y="1450"/>
                        <a:pt x="806" y="1611"/>
                        <a:pt x="573" y="1844"/>
                      </a:cubicBezTo>
                      <a:cubicBezTo>
                        <a:pt x="323" y="2094"/>
                        <a:pt x="144" y="2273"/>
                        <a:pt x="1" y="2416"/>
                      </a:cubicBezTo>
                      <a:lnTo>
                        <a:pt x="1" y="2721"/>
                      </a:lnTo>
                      <a:lnTo>
                        <a:pt x="1701" y="2721"/>
                      </a:lnTo>
                      <a:lnTo>
                        <a:pt x="1701" y="2416"/>
                      </a:lnTo>
                      <a:lnTo>
                        <a:pt x="448" y="2416"/>
                      </a:lnTo>
                      <a:cubicBezTo>
                        <a:pt x="734" y="2130"/>
                        <a:pt x="967" y="1897"/>
                        <a:pt x="1110" y="1736"/>
                      </a:cubicBezTo>
                      <a:cubicBezTo>
                        <a:pt x="1271" y="1557"/>
                        <a:pt x="1379" y="1468"/>
                        <a:pt x="1396" y="1432"/>
                      </a:cubicBezTo>
                      <a:cubicBezTo>
                        <a:pt x="1504" y="1289"/>
                        <a:pt x="1593" y="1182"/>
                        <a:pt x="1629" y="1074"/>
                      </a:cubicBezTo>
                      <a:cubicBezTo>
                        <a:pt x="1665" y="985"/>
                        <a:pt x="1683" y="877"/>
                        <a:pt x="1683" y="770"/>
                      </a:cubicBezTo>
                      <a:cubicBezTo>
                        <a:pt x="1683" y="537"/>
                        <a:pt x="1611" y="358"/>
                        <a:pt x="1450" y="215"/>
                      </a:cubicBezTo>
                      <a:cubicBezTo>
                        <a:pt x="1271" y="72"/>
                        <a:pt x="1056" y="1"/>
                        <a:pt x="788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2" name="Google Shape;1122;p15"/>
                <p:cNvSpPr/>
                <p:nvPr/>
              </p:nvSpPr>
              <p:spPr>
                <a:xfrm>
                  <a:off x="3582275" y="3684250"/>
                  <a:ext cx="13450" cy="6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" h="2631" extrusionOk="0">
                      <a:moveTo>
                        <a:pt x="0" y="0"/>
                      </a:moveTo>
                      <a:lnTo>
                        <a:pt x="0" y="2631"/>
                      </a:lnTo>
                      <a:lnTo>
                        <a:pt x="537" y="2631"/>
                      </a:lnTo>
                      <a:lnTo>
                        <a:pt x="537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3" name="Google Shape;1123;p15"/>
                <p:cNvSpPr/>
                <p:nvPr/>
              </p:nvSpPr>
              <p:spPr>
                <a:xfrm>
                  <a:off x="3606425" y="3701250"/>
                  <a:ext cx="30450" cy="48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8" h="1951" extrusionOk="0">
                      <a:moveTo>
                        <a:pt x="895" y="0"/>
                      </a:moveTo>
                      <a:cubicBezTo>
                        <a:pt x="806" y="0"/>
                        <a:pt x="734" y="18"/>
                        <a:pt x="681" y="72"/>
                      </a:cubicBezTo>
                      <a:cubicBezTo>
                        <a:pt x="609" y="108"/>
                        <a:pt x="538" y="197"/>
                        <a:pt x="466" y="322"/>
                      </a:cubicBezTo>
                      <a:lnTo>
                        <a:pt x="466" y="54"/>
                      </a:lnTo>
                      <a:lnTo>
                        <a:pt x="1" y="54"/>
                      </a:lnTo>
                      <a:lnTo>
                        <a:pt x="1" y="1951"/>
                      </a:lnTo>
                      <a:lnTo>
                        <a:pt x="502" y="1951"/>
                      </a:lnTo>
                      <a:lnTo>
                        <a:pt x="502" y="1360"/>
                      </a:lnTo>
                      <a:cubicBezTo>
                        <a:pt x="502" y="1038"/>
                        <a:pt x="502" y="823"/>
                        <a:pt x="538" y="716"/>
                      </a:cubicBezTo>
                      <a:cubicBezTo>
                        <a:pt x="573" y="627"/>
                        <a:pt x="609" y="555"/>
                        <a:pt x="645" y="519"/>
                      </a:cubicBezTo>
                      <a:cubicBezTo>
                        <a:pt x="699" y="466"/>
                        <a:pt x="752" y="448"/>
                        <a:pt x="824" y="448"/>
                      </a:cubicBezTo>
                      <a:cubicBezTo>
                        <a:pt x="895" y="448"/>
                        <a:pt x="985" y="483"/>
                        <a:pt x="1074" y="537"/>
                      </a:cubicBezTo>
                      <a:lnTo>
                        <a:pt x="1218" y="90"/>
                      </a:lnTo>
                      <a:cubicBezTo>
                        <a:pt x="1110" y="36"/>
                        <a:pt x="1003" y="0"/>
                        <a:pt x="895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4" name="Google Shape;1124;p15"/>
                <p:cNvSpPr/>
                <p:nvPr/>
              </p:nvSpPr>
              <p:spPr>
                <a:xfrm>
                  <a:off x="3533500" y="3779100"/>
                  <a:ext cx="4950" cy="4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" h="1665" extrusionOk="0">
                      <a:moveTo>
                        <a:pt x="1" y="0"/>
                      </a:moveTo>
                      <a:lnTo>
                        <a:pt x="1" y="251"/>
                      </a:lnTo>
                      <a:lnTo>
                        <a:pt x="198" y="251"/>
                      </a:lnTo>
                      <a:lnTo>
                        <a:pt x="198" y="0"/>
                      </a:lnTo>
                      <a:close/>
                      <a:moveTo>
                        <a:pt x="1" y="465"/>
                      </a:moveTo>
                      <a:lnTo>
                        <a:pt x="1" y="1664"/>
                      </a:lnTo>
                      <a:lnTo>
                        <a:pt x="198" y="1664"/>
                      </a:lnTo>
                      <a:lnTo>
                        <a:pt x="198" y="465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5" name="Google Shape;1125;p15"/>
                <p:cNvSpPr/>
                <p:nvPr/>
              </p:nvSpPr>
              <p:spPr>
                <a:xfrm>
                  <a:off x="3544250" y="3789825"/>
                  <a:ext cx="17475" cy="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1236" extrusionOk="0">
                      <a:moveTo>
                        <a:pt x="609" y="1"/>
                      </a:moveTo>
                      <a:cubicBezTo>
                        <a:pt x="501" y="1"/>
                        <a:pt x="430" y="18"/>
                        <a:pt x="358" y="54"/>
                      </a:cubicBezTo>
                      <a:cubicBezTo>
                        <a:pt x="287" y="90"/>
                        <a:pt x="233" y="144"/>
                        <a:pt x="197" y="215"/>
                      </a:cubicBezTo>
                      <a:lnTo>
                        <a:pt x="197" y="36"/>
                      </a:lnTo>
                      <a:lnTo>
                        <a:pt x="0" y="36"/>
                      </a:lnTo>
                      <a:lnTo>
                        <a:pt x="0" y="1235"/>
                      </a:lnTo>
                      <a:lnTo>
                        <a:pt x="197" y="1235"/>
                      </a:lnTo>
                      <a:lnTo>
                        <a:pt x="197" y="609"/>
                      </a:lnTo>
                      <a:cubicBezTo>
                        <a:pt x="197" y="466"/>
                        <a:pt x="233" y="358"/>
                        <a:pt x="287" y="287"/>
                      </a:cubicBezTo>
                      <a:cubicBezTo>
                        <a:pt x="340" y="215"/>
                        <a:pt x="430" y="179"/>
                        <a:pt x="537" y="179"/>
                      </a:cubicBezTo>
                      <a:cubicBezTo>
                        <a:pt x="573" y="179"/>
                        <a:pt x="609" y="179"/>
                        <a:pt x="627" y="197"/>
                      </a:cubicBezTo>
                      <a:cubicBezTo>
                        <a:pt x="662" y="197"/>
                        <a:pt x="680" y="197"/>
                        <a:pt x="698" y="215"/>
                      </a:cubicBezTo>
                      <a:lnTo>
                        <a:pt x="698" y="18"/>
                      </a:lnTo>
                      <a:cubicBezTo>
                        <a:pt x="680" y="18"/>
                        <a:pt x="662" y="18"/>
                        <a:pt x="645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6" name="Google Shape;1126;p15"/>
                <p:cNvSpPr/>
                <p:nvPr/>
              </p:nvSpPr>
              <p:spPr>
                <a:xfrm>
                  <a:off x="3562150" y="3779100"/>
                  <a:ext cx="4925" cy="4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" h="1665" extrusionOk="0">
                      <a:moveTo>
                        <a:pt x="0" y="0"/>
                      </a:moveTo>
                      <a:lnTo>
                        <a:pt x="0" y="251"/>
                      </a:lnTo>
                      <a:lnTo>
                        <a:pt x="197" y="251"/>
                      </a:lnTo>
                      <a:lnTo>
                        <a:pt x="197" y="0"/>
                      </a:lnTo>
                      <a:close/>
                      <a:moveTo>
                        <a:pt x="0" y="465"/>
                      </a:moveTo>
                      <a:lnTo>
                        <a:pt x="0" y="1664"/>
                      </a:lnTo>
                      <a:lnTo>
                        <a:pt x="197" y="1664"/>
                      </a:lnTo>
                      <a:lnTo>
                        <a:pt x="197" y="465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7" name="Google Shape;1127;p15"/>
                <p:cNvSpPr/>
                <p:nvPr/>
              </p:nvSpPr>
              <p:spPr>
                <a:xfrm>
                  <a:off x="3570650" y="3779100"/>
                  <a:ext cx="26850" cy="4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4" h="1701" extrusionOk="0">
                      <a:moveTo>
                        <a:pt x="537" y="591"/>
                      </a:moveTo>
                      <a:cubicBezTo>
                        <a:pt x="644" y="591"/>
                        <a:pt x="734" y="644"/>
                        <a:pt x="787" y="716"/>
                      </a:cubicBezTo>
                      <a:cubicBezTo>
                        <a:pt x="859" y="805"/>
                        <a:pt x="877" y="913"/>
                        <a:pt x="877" y="1056"/>
                      </a:cubicBezTo>
                      <a:cubicBezTo>
                        <a:pt x="877" y="1217"/>
                        <a:pt x="859" y="1324"/>
                        <a:pt x="787" y="1414"/>
                      </a:cubicBezTo>
                      <a:cubicBezTo>
                        <a:pt x="734" y="1485"/>
                        <a:pt x="644" y="1521"/>
                        <a:pt x="537" y="1521"/>
                      </a:cubicBezTo>
                      <a:cubicBezTo>
                        <a:pt x="447" y="1521"/>
                        <a:pt x="358" y="1485"/>
                        <a:pt x="304" y="1414"/>
                      </a:cubicBezTo>
                      <a:cubicBezTo>
                        <a:pt x="233" y="1324"/>
                        <a:pt x="215" y="1217"/>
                        <a:pt x="215" y="1056"/>
                      </a:cubicBezTo>
                      <a:cubicBezTo>
                        <a:pt x="215" y="913"/>
                        <a:pt x="233" y="805"/>
                        <a:pt x="304" y="716"/>
                      </a:cubicBezTo>
                      <a:cubicBezTo>
                        <a:pt x="358" y="644"/>
                        <a:pt x="447" y="591"/>
                        <a:pt x="537" y="591"/>
                      </a:cubicBezTo>
                      <a:close/>
                      <a:moveTo>
                        <a:pt x="877" y="0"/>
                      </a:moveTo>
                      <a:lnTo>
                        <a:pt x="877" y="644"/>
                      </a:lnTo>
                      <a:cubicBezTo>
                        <a:pt x="841" y="573"/>
                        <a:pt x="787" y="519"/>
                        <a:pt x="716" y="483"/>
                      </a:cubicBezTo>
                      <a:cubicBezTo>
                        <a:pt x="662" y="447"/>
                        <a:pt x="591" y="430"/>
                        <a:pt x="501" y="430"/>
                      </a:cubicBezTo>
                      <a:cubicBezTo>
                        <a:pt x="358" y="430"/>
                        <a:pt x="233" y="483"/>
                        <a:pt x="143" y="608"/>
                      </a:cubicBezTo>
                      <a:cubicBezTo>
                        <a:pt x="54" y="716"/>
                        <a:pt x="0" y="877"/>
                        <a:pt x="0" y="1056"/>
                      </a:cubicBezTo>
                      <a:cubicBezTo>
                        <a:pt x="0" y="1253"/>
                        <a:pt x="54" y="1396"/>
                        <a:pt x="143" y="1521"/>
                      </a:cubicBezTo>
                      <a:cubicBezTo>
                        <a:pt x="233" y="1628"/>
                        <a:pt x="358" y="1700"/>
                        <a:pt x="501" y="1700"/>
                      </a:cubicBezTo>
                      <a:cubicBezTo>
                        <a:pt x="591" y="1700"/>
                        <a:pt x="662" y="1682"/>
                        <a:pt x="716" y="1646"/>
                      </a:cubicBezTo>
                      <a:cubicBezTo>
                        <a:pt x="787" y="1611"/>
                        <a:pt x="841" y="1557"/>
                        <a:pt x="877" y="1485"/>
                      </a:cubicBezTo>
                      <a:lnTo>
                        <a:pt x="877" y="1664"/>
                      </a:lnTo>
                      <a:lnTo>
                        <a:pt x="1074" y="1664"/>
                      </a:lnTo>
                      <a:lnTo>
                        <a:pt x="1074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8" name="Google Shape;1128;p15"/>
                <p:cNvSpPr/>
                <p:nvPr/>
              </p:nvSpPr>
              <p:spPr>
                <a:xfrm>
                  <a:off x="3602400" y="3779100"/>
                  <a:ext cx="4950" cy="4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" h="1665" extrusionOk="0">
                      <a:moveTo>
                        <a:pt x="1" y="0"/>
                      </a:moveTo>
                      <a:lnTo>
                        <a:pt x="1" y="251"/>
                      </a:lnTo>
                      <a:lnTo>
                        <a:pt x="197" y="251"/>
                      </a:lnTo>
                      <a:lnTo>
                        <a:pt x="197" y="0"/>
                      </a:lnTo>
                      <a:close/>
                      <a:moveTo>
                        <a:pt x="1" y="465"/>
                      </a:moveTo>
                      <a:lnTo>
                        <a:pt x="1" y="1664"/>
                      </a:lnTo>
                      <a:lnTo>
                        <a:pt x="197" y="1664"/>
                      </a:lnTo>
                      <a:lnTo>
                        <a:pt x="197" y="465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9" name="Google Shape;1129;p15"/>
                <p:cNvSpPr/>
                <p:nvPr/>
              </p:nvSpPr>
              <p:spPr>
                <a:xfrm>
                  <a:off x="3613150" y="3790725"/>
                  <a:ext cx="25075" cy="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" h="1236" extrusionOk="0">
                      <a:moveTo>
                        <a:pt x="0" y="0"/>
                      </a:moveTo>
                      <a:lnTo>
                        <a:pt x="0" y="716"/>
                      </a:lnTo>
                      <a:cubicBezTo>
                        <a:pt x="0" y="895"/>
                        <a:pt x="36" y="1020"/>
                        <a:pt x="108" y="1092"/>
                      </a:cubicBezTo>
                      <a:cubicBezTo>
                        <a:pt x="179" y="1181"/>
                        <a:pt x="269" y="1235"/>
                        <a:pt x="412" y="1235"/>
                      </a:cubicBezTo>
                      <a:cubicBezTo>
                        <a:pt x="501" y="1235"/>
                        <a:pt x="573" y="1217"/>
                        <a:pt x="626" y="1181"/>
                      </a:cubicBezTo>
                      <a:cubicBezTo>
                        <a:pt x="698" y="1146"/>
                        <a:pt x="752" y="1092"/>
                        <a:pt x="805" y="1020"/>
                      </a:cubicBezTo>
                      <a:lnTo>
                        <a:pt x="805" y="1199"/>
                      </a:lnTo>
                      <a:lnTo>
                        <a:pt x="1002" y="1199"/>
                      </a:lnTo>
                      <a:lnTo>
                        <a:pt x="1002" y="0"/>
                      </a:lnTo>
                      <a:lnTo>
                        <a:pt x="805" y="0"/>
                      </a:lnTo>
                      <a:lnTo>
                        <a:pt x="805" y="680"/>
                      </a:lnTo>
                      <a:cubicBezTo>
                        <a:pt x="805" y="788"/>
                        <a:pt x="770" y="895"/>
                        <a:pt x="716" y="949"/>
                      </a:cubicBezTo>
                      <a:cubicBezTo>
                        <a:pt x="644" y="1020"/>
                        <a:pt x="555" y="1056"/>
                        <a:pt x="448" y="1056"/>
                      </a:cubicBezTo>
                      <a:cubicBezTo>
                        <a:pt x="376" y="1056"/>
                        <a:pt x="304" y="1038"/>
                        <a:pt x="251" y="967"/>
                      </a:cubicBezTo>
                      <a:cubicBezTo>
                        <a:pt x="215" y="913"/>
                        <a:pt x="197" y="823"/>
                        <a:pt x="197" y="716"/>
                      </a:cubicBezTo>
                      <a:lnTo>
                        <a:pt x="197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0" name="Google Shape;1130;p15"/>
                <p:cNvSpPr/>
                <p:nvPr/>
              </p:nvSpPr>
              <p:spPr>
                <a:xfrm>
                  <a:off x="3643125" y="3789825"/>
                  <a:ext cx="43400" cy="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6" h="1236" extrusionOk="0">
                      <a:moveTo>
                        <a:pt x="573" y="1"/>
                      </a:moveTo>
                      <a:cubicBezTo>
                        <a:pt x="483" y="1"/>
                        <a:pt x="412" y="18"/>
                        <a:pt x="358" y="54"/>
                      </a:cubicBezTo>
                      <a:cubicBezTo>
                        <a:pt x="286" y="90"/>
                        <a:pt x="233" y="144"/>
                        <a:pt x="197" y="215"/>
                      </a:cubicBezTo>
                      <a:lnTo>
                        <a:pt x="197" y="36"/>
                      </a:lnTo>
                      <a:lnTo>
                        <a:pt x="0" y="36"/>
                      </a:lnTo>
                      <a:lnTo>
                        <a:pt x="0" y="1235"/>
                      </a:lnTo>
                      <a:lnTo>
                        <a:pt x="197" y="1235"/>
                      </a:lnTo>
                      <a:lnTo>
                        <a:pt x="197" y="555"/>
                      </a:lnTo>
                      <a:cubicBezTo>
                        <a:pt x="197" y="448"/>
                        <a:pt x="215" y="341"/>
                        <a:pt x="286" y="287"/>
                      </a:cubicBezTo>
                      <a:cubicBezTo>
                        <a:pt x="340" y="215"/>
                        <a:pt x="412" y="179"/>
                        <a:pt x="519" y="179"/>
                      </a:cubicBezTo>
                      <a:cubicBezTo>
                        <a:pt x="609" y="179"/>
                        <a:pt x="662" y="197"/>
                        <a:pt x="698" y="269"/>
                      </a:cubicBezTo>
                      <a:cubicBezTo>
                        <a:pt x="752" y="323"/>
                        <a:pt x="770" y="394"/>
                        <a:pt x="770" y="519"/>
                      </a:cubicBezTo>
                      <a:lnTo>
                        <a:pt x="770" y="1235"/>
                      </a:lnTo>
                      <a:lnTo>
                        <a:pt x="966" y="1235"/>
                      </a:lnTo>
                      <a:lnTo>
                        <a:pt x="966" y="555"/>
                      </a:lnTo>
                      <a:cubicBezTo>
                        <a:pt x="966" y="430"/>
                        <a:pt x="1002" y="341"/>
                        <a:pt x="1056" y="287"/>
                      </a:cubicBezTo>
                      <a:cubicBezTo>
                        <a:pt x="1110" y="215"/>
                        <a:pt x="1199" y="179"/>
                        <a:pt x="1289" y="179"/>
                      </a:cubicBezTo>
                      <a:cubicBezTo>
                        <a:pt x="1378" y="179"/>
                        <a:pt x="1450" y="197"/>
                        <a:pt x="1485" y="269"/>
                      </a:cubicBezTo>
                      <a:cubicBezTo>
                        <a:pt x="1521" y="323"/>
                        <a:pt x="1539" y="394"/>
                        <a:pt x="1539" y="519"/>
                      </a:cubicBezTo>
                      <a:lnTo>
                        <a:pt x="1539" y="1235"/>
                      </a:lnTo>
                      <a:lnTo>
                        <a:pt x="1736" y="1235"/>
                      </a:lnTo>
                      <a:lnTo>
                        <a:pt x="1736" y="502"/>
                      </a:lnTo>
                      <a:cubicBezTo>
                        <a:pt x="1736" y="341"/>
                        <a:pt x="1700" y="215"/>
                        <a:pt x="1646" y="144"/>
                      </a:cubicBezTo>
                      <a:cubicBezTo>
                        <a:pt x="1575" y="54"/>
                        <a:pt x="1485" y="1"/>
                        <a:pt x="1360" y="1"/>
                      </a:cubicBezTo>
                      <a:cubicBezTo>
                        <a:pt x="1253" y="1"/>
                        <a:pt x="1181" y="18"/>
                        <a:pt x="1110" y="72"/>
                      </a:cubicBezTo>
                      <a:cubicBezTo>
                        <a:pt x="1038" y="108"/>
                        <a:pt x="984" y="179"/>
                        <a:pt x="931" y="269"/>
                      </a:cubicBezTo>
                      <a:cubicBezTo>
                        <a:pt x="895" y="179"/>
                        <a:pt x="859" y="108"/>
                        <a:pt x="805" y="72"/>
                      </a:cubicBezTo>
                      <a:cubicBezTo>
                        <a:pt x="734" y="18"/>
                        <a:pt x="662" y="1"/>
                        <a:pt x="573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1" name="Google Shape;1131;p15"/>
                <p:cNvSpPr/>
                <p:nvPr/>
              </p:nvSpPr>
              <p:spPr>
                <a:xfrm>
                  <a:off x="3563025" y="3851125"/>
                  <a:ext cx="42975" cy="6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9" h="2667" extrusionOk="0">
                      <a:moveTo>
                        <a:pt x="1" y="0"/>
                      </a:moveTo>
                      <a:lnTo>
                        <a:pt x="1" y="304"/>
                      </a:lnTo>
                      <a:lnTo>
                        <a:pt x="1289" y="304"/>
                      </a:lnTo>
                      <a:lnTo>
                        <a:pt x="377" y="2667"/>
                      </a:lnTo>
                      <a:lnTo>
                        <a:pt x="752" y="2667"/>
                      </a:lnTo>
                      <a:lnTo>
                        <a:pt x="1719" y="143"/>
                      </a:lnTo>
                      <a:lnTo>
                        <a:pt x="1719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2" name="Google Shape;1132;p15"/>
                <p:cNvSpPr/>
                <p:nvPr/>
              </p:nvSpPr>
              <p:spPr>
                <a:xfrm>
                  <a:off x="3613150" y="3851125"/>
                  <a:ext cx="42975" cy="6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9" h="2667" extrusionOk="0">
                      <a:moveTo>
                        <a:pt x="0" y="0"/>
                      </a:moveTo>
                      <a:lnTo>
                        <a:pt x="0" y="304"/>
                      </a:lnTo>
                      <a:lnTo>
                        <a:pt x="1289" y="304"/>
                      </a:lnTo>
                      <a:lnTo>
                        <a:pt x="376" y="2667"/>
                      </a:lnTo>
                      <a:lnTo>
                        <a:pt x="752" y="2667"/>
                      </a:lnTo>
                      <a:lnTo>
                        <a:pt x="1718" y="143"/>
                      </a:lnTo>
                      <a:lnTo>
                        <a:pt x="1718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3" name="Google Shape;1133;p15"/>
                <p:cNvSpPr/>
                <p:nvPr/>
              </p:nvSpPr>
              <p:spPr>
                <a:xfrm>
                  <a:off x="3935700" y="3577775"/>
                  <a:ext cx="39400" cy="6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6" h="2667" extrusionOk="0">
                      <a:moveTo>
                        <a:pt x="627" y="0"/>
                      </a:moveTo>
                      <a:lnTo>
                        <a:pt x="1" y="125"/>
                      </a:lnTo>
                      <a:lnTo>
                        <a:pt x="1" y="465"/>
                      </a:lnTo>
                      <a:lnTo>
                        <a:pt x="627" y="322"/>
                      </a:lnTo>
                      <a:lnTo>
                        <a:pt x="627" y="2362"/>
                      </a:lnTo>
                      <a:lnTo>
                        <a:pt x="36" y="2362"/>
                      </a:lnTo>
                      <a:lnTo>
                        <a:pt x="36" y="2667"/>
                      </a:lnTo>
                      <a:lnTo>
                        <a:pt x="1575" y="2667"/>
                      </a:lnTo>
                      <a:lnTo>
                        <a:pt x="1575" y="2362"/>
                      </a:lnTo>
                      <a:lnTo>
                        <a:pt x="985" y="2362"/>
                      </a:lnTo>
                      <a:lnTo>
                        <a:pt x="985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4" name="Google Shape;1134;p15"/>
                <p:cNvSpPr/>
                <p:nvPr/>
              </p:nvSpPr>
              <p:spPr>
                <a:xfrm>
                  <a:off x="3981325" y="3576425"/>
                  <a:ext cx="46125" cy="6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5" h="2775" extrusionOk="0">
                      <a:moveTo>
                        <a:pt x="878" y="287"/>
                      </a:moveTo>
                      <a:cubicBezTo>
                        <a:pt x="1039" y="287"/>
                        <a:pt x="1182" y="341"/>
                        <a:pt x="1271" y="466"/>
                      </a:cubicBezTo>
                      <a:cubicBezTo>
                        <a:pt x="1361" y="573"/>
                        <a:pt x="1415" y="716"/>
                        <a:pt x="1415" y="913"/>
                      </a:cubicBezTo>
                      <a:cubicBezTo>
                        <a:pt x="1415" y="1110"/>
                        <a:pt x="1361" y="1253"/>
                        <a:pt x="1271" y="1378"/>
                      </a:cubicBezTo>
                      <a:cubicBezTo>
                        <a:pt x="1182" y="1486"/>
                        <a:pt x="1039" y="1540"/>
                        <a:pt x="878" y="1540"/>
                      </a:cubicBezTo>
                      <a:cubicBezTo>
                        <a:pt x="717" y="1540"/>
                        <a:pt x="591" y="1486"/>
                        <a:pt x="502" y="1378"/>
                      </a:cubicBezTo>
                      <a:cubicBezTo>
                        <a:pt x="395" y="1253"/>
                        <a:pt x="359" y="1110"/>
                        <a:pt x="359" y="913"/>
                      </a:cubicBezTo>
                      <a:cubicBezTo>
                        <a:pt x="359" y="716"/>
                        <a:pt x="395" y="573"/>
                        <a:pt x="502" y="466"/>
                      </a:cubicBezTo>
                      <a:cubicBezTo>
                        <a:pt x="591" y="341"/>
                        <a:pt x="717" y="287"/>
                        <a:pt x="878" y="287"/>
                      </a:cubicBezTo>
                      <a:close/>
                      <a:moveTo>
                        <a:pt x="878" y="1"/>
                      </a:moveTo>
                      <a:cubicBezTo>
                        <a:pt x="609" y="1"/>
                        <a:pt x="395" y="90"/>
                        <a:pt x="233" y="251"/>
                      </a:cubicBezTo>
                      <a:cubicBezTo>
                        <a:pt x="72" y="430"/>
                        <a:pt x="1" y="645"/>
                        <a:pt x="1" y="913"/>
                      </a:cubicBezTo>
                      <a:cubicBezTo>
                        <a:pt x="1" y="1200"/>
                        <a:pt x="72" y="1414"/>
                        <a:pt x="233" y="1575"/>
                      </a:cubicBezTo>
                      <a:cubicBezTo>
                        <a:pt x="377" y="1736"/>
                        <a:pt x="591" y="1826"/>
                        <a:pt x="860" y="1826"/>
                      </a:cubicBezTo>
                      <a:cubicBezTo>
                        <a:pt x="985" y="1826"/>
                        <a:pt x="1110" y="1790"/>
                        <a:pt x="1218" y="1736"/>
                      </a:cubicBezTo>
                      <a:cubicBezTo>
                        <a:pt x="1325" y="1683"/>
                        <a:pt x="1415" y="1611"/>
                        <a:pt x="1468" y="1504"/>
                      </a:cubicBezTo>
                      <a:lnTo>
                        <a:pt x="1468" y="1504"/>
                      </a:lnTo>
                      <a:cubicBezTo>
                        <a:pt x="1450" y="1826"/>
                        <a:pt x="1379" y="2076"/>
                        <a:pt x="1254" y="2237"/>
                      </a:cubicBezTo>
                      <a:cubicBezTo>
                        <a:pt x="1128" y="2398"/>
                        <a:pt x="949" y="2470"/>
                        <a:pt x="717" y="2470"/>
                      </a:cubicBezTo>
                      <a:cubicBezTo>
                        <a:pt x="627" y="2470"/>
                        <a:pt x="538" y="2470"/>
                        <a:pt x="448" y="2434"/>
                      </a:cubicBezTo>
                      <a:cubicBezTo>
                        <a:pt x="341" y="2416"/>
                        <a:pt x="251" y="2381"/>
                        <a:pt x="162" y="2345"/>
                      </a:cubicBezTo>
                      <a:lnTo>
                        <a:pt x="162" y="2667"/>
                      </a:lnTo>
                      <a:cubicBezTo>
                        <a:pt x="269" y="2703"/>
                        <a:pt x="359" y="2738"/>
                        <a:pt x="448" y="2756"/>
                      </a:cubicBezTo>
                      <a:cubicBezTo>
                        <a:pt x="556" y="2774"/>
                        <a:pt x="645" y="2774"/>
                        <a:pt x="735" y="2774"/>
                      </a:cubicBezTo>
                      <a:cubicBezTo>
                        <a:pt x="1075" y="2774"/>
                        <a:pt x="1343" y="2649"/>
                        <a:pt x="1540" y="2398"/>
                      </a:cubicBezTo>
                      <a:cubicBezTo>
                        <a:pt x="1737" y="2148"/>
                        <a:pt x="1844" y="1808"/>
                        <a:pt x="1844" y="1396"/>
                      </a:cubicBezTo>
                      <a:cubicBezTo>
                        <a:pt x="1844" y="949"/>
                        <a:pt x="1755" y="591"/>
                        <a:pt x="1594" y="358"/>
                      </a:cubicBezTo>
                      <a:cubicBezTo>
                        <a:pt x="1432" y="126"/>
                        <a:pt x="1200" y="1"/>
                        <a:pt x="878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5" name="Google Shape;1135;p15"/>
                <p:cNvSpPr/>
                <p:nvPr/>
              </p:nvSpPr>
              <p:spPr>
                <a:xfrm>
                  <a:off x="4032325" y="3577775"/>
                  <a:ext cx="43425" cy="6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7" h="2721" extrusionOk="0">
                      <a:moveTo>
                        <a:pt x="108" y="0"/>
                      </a:moveTo>
                      <a:lnTo>
                        <a:pt x="108" y="1342"/>
                      </a:lnTo>
                      <a:cubicBezTo>
                        <a:pt x="216" y="1307"/>
                        <a:pt x="305" y="1271"/>
                        <a:pt x="412" y="1235"/>
                      </a:cubicBezTo>
                      <a:cubicBezTo>
                        <a:pt x="502" y="1217"/>
                        <a:pt x="609" y="1217"/>
                        <a:pt x="699" y="1217"/>
                      </a:cubicBezTo>
                      <a:cubicBezTo>
                        <a:pt x="896" y="1217"/>
                        <a:pt x="1075" y="1271"/>
                        <a:pt x="1182" y="1378"/>
                      </a:cubicBezTo>
                      <a:cubicBezTo>
                        <a:pt x="1307" y="1486"/>
                        <a:pt x="1361" y="1629"/>
                        <a:pt x="1361" y="1808"/>
                      </a:cubicBezTo>
                      <a:cubicBezTo>
                        <a:pt x="1361" y="2004"/>
                        <a:pt x="1307" y="2148"/>
                        <a:pt x="1182" y="2255"/>
                      </a:cubicBezTo>
                      <a:cubicBezTo>
                        <a:pt x="1075" y="2362"/>
                        <a:pt x="896" y="2416"/>
                        <a:pt x="699" y="2416"/>
                      </a:cubicBezTo>
                      <a:cubicBezTo>
                        <a:pt x="574" y="2416"/>
                        <a:pt x="448" y="2398"/>
                        <a:pt x="341" y="2380"/>
                      </a:cubicBezTo>
                      <a:cubicBezTo>
                        <a:pt x="216" y="2344"/>
                        <a:pt x="108" y="2309"/>
                        <a:pt x="1" y="2255"/>
                      </a:cubicBezTo>
                      <a:lnTo>
                        <a:pt x="1" y="2613"/>
                      </a:lnTo>
                      <a:cubicBezTo>
                        <a:pt x="126" y="2649"/>
                        <a:pt x="251" y="2684"/>
                        <a:pt x="359" y="2702"/>
                      </a:cubicBezTo>
                      <a:cubicBezTo>
                        <a:pt x="484" y="2720"/>
                        <a:pt x="591" y="2720"/>
                        <a:pt x="699" y="2720"/>
                      </a:cubicBezTo>
                      <a:cubicBezTo>
                        <a:pt x="1039" y="2720"/>
                        <a:pt x="1289" y="2649"/>
                        <a:pt x="1468" y="2488"/>
                      </a:cubicBezTo>
                      <a:cubicBezTo>
                        <a:pt x="1647" y="2327"/>
                        <a:pt x="1737" y="2112"/>
                        <a:pt x="1737" y="1808"/>
                      </a:cubicBezTo>
                      <a:cubicBezTo>
                        <a:pt x="1737" y="1539"/>
                        <a:pt x="1647" y="1307"/>
                        <a:pt x="1468" y="1146"/>
                      </a:cubicBezTo>
                      <a:cubicBezTo>
                        <a:pt x="1289" y="984"/>
                        <a:pt x="1057" y="913"/>
                        <a:pt x="753" y="913"/>
                      </a:cubicBezTo>
                      <a:lnTo>
                        <a:pt x="609" y="913"/>
                      </a:lnTo>
                      <a:cubicBezTo>
                        <a:pt x="556" y="931"/>
                        <a:pt x="502" y="949"/>
                        <a:pt x="448" y="967"/>
                      </a:cubicBezTo>
                      <a:lnTo>
                        <a:pt x="448" y="304"/>
                      </a:lnTo>
                      <a:lnTo>
                        <a:pt x="1540" y="304"/>
                      </a:lnTo>
                      <a:lnTo>
                        <a:pt x="1540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6" name="Google Shape;1136;p15"/>
                <p:cNvSpPr/>
                <p:nvPr/>
              </p:nvSpPr>
              <p:spPr>
                <a:xfrm>
                  <a:off x="3962100" y="3684250"/>
                  <a:ext cx="50575" cy="6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631" extrusionOk="0">
                      <a:moveTo>
                        <a:pt x="788" y="448"/>
                      </a:moveTo>
                      <a:cubicBezTo>
                        <a:pt x="985" y="448"/>
                        <a:pt x="1110" y="448"/>
                        <a:pt x="1181" y="466"/>
                      </a:cubicBezTo>
                      <a:cubicBezTo>
                        <a:pt x="1253" y="483"/>
                        <a:pt x="1325" y="519"/>
                        <a:pt x="1378" y="573"/>
                      </a:cubicBezTo>
                      <a:cubicBezTo>
                        <a:pt x="1450" y="644"/>
                        <a:pt x="1468" y="716"/>
                        <a:pt x="1468" y="823"/>
                      </a:cubicBezTo>
                      <a:cubicBezTo>
                        <a:pt x="1468" y="895"/>
                        <a:pt x="1450" y="967"/>
                        <a:pt x="1414" y="1020"/>
                      </a:cubicBezTo>
                      <a:cubicBezTo>
                        <a:pt x="1378" y="1074"/>
                        <a:pt x="1307" y="1128"/>
                        <a:pt x="1253" y="1146"/>
                      </a:cubicBezTo>
                      <a:cubicBezTo>
                        <a:pt x="1181" y="1181"/>
                        <a:pt x="1038" y="1199"/>
                        <a:pt x="824" y="1199"/>
                      </a:cubicBezTo>
                      <a:lnTo>
                        <a:pt x="537" y="1199"/>
                      </a:lnTo>
                      <a:lnTo>
                        <a:pt x="537" y="448"/>
                      </a:lnTo>
                      <a:close/>
                      <a:moveTo>
                        <a:pt x="0" y="0"/>
                      </a:moveTo>
                      <a:lnTo>
                        <a:pt x="0" y="2631"/>
                      </a:lnTo>
                      <a:lnTo>
                        <a:pt x="537" y="2631"/>
                      </a:lnTo>
                      <a:lnTo>
                        <a:pt x="537" y="1629"/>
                      </a:lnTo>
                      <a:lnTo>
                        <a:pt x="877" y="1629"/>
                      </a:lnTo>
                      <a:cubicBezTo>
                        <a:pt x="1128" y="1629"/>
                        <a:pt x="1307" y="1629"/>
                        <a:pt x="1432" y="1593"/>
                      </a:cubicBezTo>
                      <a:cubicBezTo>
                        <a:pt x="1521" y="1575"/>
                        <a:pt x="1611" y="1539"/>
                        <a:pt x="1700" y="1468"/>
                      </a:cubicBezTo>
                      <a:cubicBezTo>
                        <a:pt x="1790" y="1414"/>
                        <a:pt x="1861" y="1325"/>
                        <a:pt x="1933" y="1217"/>
                      </a:cubicBezTo>
                      <a:cubicBezTo>
                        <a:pt x="1987" y="1110"/>
                        <a:pt x="2023" y="967"/>
                        <a:pt x="2023" y="806"/>
                      </a:cubicBezTo>
                      <a:cubicBezTo>
                        <a:pt x="2023" y="609"/>
                        <a:pt x="1969" y="430"/>
                        <a:pt x="1861" y="304"/>
                      </a:cubicBezTo>
                      <a:cubicBezTo>
                        <a:pt x="1754" y="161"/>
                        <a:pt x="1629" y="90"/>
                        <a:pt x="1486" y="36"/>
                      </a:cubicBezTo>
                      <a:cubicBezTo>
                        <a:pt x="1396" y="18"/>
                        <a:pt x="1181" y="0"/>
                        <a:pt x="859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7" name="Google Shape;1137;p15"/>
                <p:cNvSpPr/>
                <p:nvPr/>
              </p:nvSpPr>
              <p:spPr>
                <a:xfrm>
                  <a:off x="4016675" y="3685575"/>
                  <a:ext cx="28200" cy="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8" h="2614" extrusionOk="0">
                      <a:moveTo>
                        <a:pt x="734" y="1"/>
                      </a:moveTo>
                      <a:lnTo>
                        <a:pt x="233" y="287"/>
                      </a:lnTo>
                      <a:lnTo>
                        <a:pt x="233" y="681"/>
                      </a:lnTo>
                      <a:lnTo>
                        <a:pt x="1" y="681"/>
                      </a:lnTo>
                      <a:lnTo>
                        <a:pt x="1" y="1075"/>
                      </a:lnTo>
                      <a:lnTo>
                        <a:pt x="233" y="1075"/>
                      </a:lnTo>
                      <a:lnTo>
                        <a:pt x="233" y="1898"/>
                      </a:lnTo>
                      <a:cubicBezTo>
                        <a:pt x="233" y="2077"/>
                        <a:pt x="233" y="2202"/>
                        <a:pt x="251" y="2256"/>
                      </a:cubicBezTo>
                      <a:cubicBezTo>
                        <a:pt x="269" y="2345"/>
                        <a:pt x="287" y="2399"/>
                        <a:pt x="323" y="2453"/>
                      </a:cubicBezTo>
                      <a:cubicBezTo>
                        <a:pt x="358" y="2506"/>
                        <a:pt x="412" y="2542"/>
                        <a:pt x="484" y="2578"/>
                      </a:cubicBezTo>
                      <a:cubicBezTo>
                        <a:pt x="555" y="2596"/>
                        <a:pt x="645" y="2614"/>
                        <a:pt x="734" y="2614"/>
                      </a:cubicBezTo>
                      <a:cubicBezTo>
                        <a:pt x="877" y="2614"/>
                        <a:pt x="1003" y="2596"/>
                        <a:pt x="1128" y="2542"/>
                      </a:cubicBezTo>
                      <a:lnTo>
                        <a:pt x="1074" y="2148"/>
                      </a:lnTo>
                      <a:cubicBezTo>
                        <a:pt x="1003" y="2184"/>
                        <a:pt x="931" y="2202"/>
                        <a:pt x="877" y="2202"/>
                      </a:cubicBezTo>
                      <a:cubicBezTo>
                        <a:pt x="842" y="2202"/>
                        <a:pt x="824" y="2184"/>
                        <a:pt x="788" y="2166"/>
                      </a:cubicBezTo>
                      <a:cubicBezTo>
                        <a:pt x="770" y="2166"/>
                        <a:pt x="752" y="2130"/>
                        <a:pt x="752" y="2113"/>
                      </a:cubicBezTo>
                      <a:cubicBezTo>
                        <a:pt x="752" y="2095"/>
                        <a:pt x="734" y="1987"/>
                        <a:pt x="734" y="1844"/>
                      </a:cubicBezTo>
                      <a:lnTo>
                        <a:pt x="734" y="1075"/>
                      </a:lnTo>
                      <a:lnTo>
                        <a:pt x="1092" y="1075"/>
                      </a:lnTo>
                      <a:lnTo>
                        <a:pt x="1092" y="681"/>
                      </a:lnTo>
                      <a:lnTo>
                        <a:pt x="734" y="681"/>
                      </a:lnTo>
                      <a:lnTo>
                        <a:pt x="734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8" name="Google Shape;1138;p15"/>
                <p:cNvSpPr/>
                <p:nvPr/>
              </p:nvSpPr>
              <p:spPr>
                <a:xfrm>
                  <a:off x="3905725" y="3789825"/>
                  <a:ext cx="26875" cy="4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5" h="1683" extrusionOk="0">
                      <a:moveTo>
                        <a:pt x="537" y="162"/>
                      </a:moveTo>
                      <a:cubicBezTo>
                        <a:pt x="645" y="162"/>
                        <a:pt x="716" y="215"/>
                        <a:pt x="770" y="287"/>
                      </a:cubicBezTo>
                      <a:cubicBezTo>
                        <a:pt x="842" y="376"/>
                        <a:pt x="877" y="484"/>
                        <a:pt x="877" y="627"/>
                      </a:cubicBezTo>
                      <a:cubicBezTo>
                        <a:pt x="877" y="788"/>
                        <a:pt x="842" y="895"/>
                        <a:pt x="770" y="985"/>
                      </a:cubicBezTo>
                      <a:cubicBezTo>
                        <a:pt x="716" y="1056"/>
                        <a:pt x="645" y="1092"/>
                        <a:pt x="537" y="1092"/>
                      </a:cubicBezTo>
                      <a:cubicBezTo>
                        <a:pt x="430" y="1092"/>
                        <a:pt x="341" y="1056"/>
                        <a:pt x="287" y="985"/>
                      </a:cubicBezTo>
                      <a:cubicBezTo>
                        <a:pt x="233" y="895"/>
                        <a:pt x="197" y="788"/>
                        <a:pt x="197" y="627"/>
                      </a:cubicBezTo>
                      <a:cubicBezTo>
                        <a:pt x="197" y="484"/>
                        <a:pt x="233" y="376"/>
                        <a:pt x="287" y="287"/>
                      </a:cubicBezTo>
                      <a:cubicBezTo>
                        <a:pt x="341" y="215"/>
                        <a:pt x="430" y="162"/>
                        <a:pt x="537" y="162"/>
                      </a:cubicBezTo>
                      <a:close/>
                      <a:moveTo>
                        <a:pt x="573" y="1"/>
                      </a:moveTo>
                      <a:cubicBezTo>
                        <a:pt x="502" y="1"/>
                        <a:pt x="412" y="18"/>
                        <a:pt x="358" y="54"/>
                      </a:cubicBezTo>
                      <a:cubicBezTo>
                        <a:pt x="287" y="90"/>
                        <a:pt x="233" y="144"/>
                        <a:pt x="197" y="215"/>
                      </a:cubicBezTo>
                      <a:lnTo>
                        <a:pt x="197" y="36"/>
                      </a:lnTo>
                      <a:lnTo>
                        <a:pt x="1" y="36"/>
                      </a:lnTo>
                      <a:lnTo>
                        <a:pt x="1" y="1683"/>
                      </a:lnTo>
                      <a:lnTo>
                        <a:pt x="197" y="1683"/>
                      </a:lnTo>
                      <a:lnTo>
                        <a:pt x="197" y="1056"/>
                      </a:lnTo>
                      <a:cubicBezTo>
                        <a:pt x="233" y="1128"/>
                        <a:pt x="287" y="1182"/>
                        <a:pt x="358" y="1217"/>
                      </a:cubicBezTo>
                      <a:cubicBezTo>
                        <a:pt x="412" y="1253"/>
                        <a:pt x="502" y="1271"/>
                        <a:pt x="573" y="1271"/>
                      </a:cubicBezTo>
                      <a:cubicBezTo>
                        <a:pt x="734" y="1271"/>
                        <a:pt x="842" y="1199"/>
                        <a:pt x="931" y="1092"/>
                      </a:cubicBezTo>
                      <a:cubicBezTo>
                        <a:pt x="1021" y="967"/>
                        <a:pt x="1074" y="824"/>
                        <a:pt x="1074" y="627"/>
                      </a:cubicBezTo>
                      <a:cubicBezTo>
                        <a:pt x="1074" y="448"/>
                        <a:pt x="1021" y="287"/>
                        <a:pt x="931" y="179"/>
                      </a:cubicBezTo>
                      <a:cubicBezTo>
                        <a:pt x="842" y="54"/>
                        <a:pt x="734" y="1"/>
                        <a:pt x="573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9" name="Google Shape;1139;p15"/>
                <p:cNvSpPr/>
                <p:nvPr/>
              </p:nvSpPr>
              <p:spPr>
                <a:xfrm>
                  <a:off x="3935700" y="3779100"/>
                  <a:ext cx="4950" cy="4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" h="1665" extrusionOk="0">
                      <a:moveTo>
                        <a:pt x="1" y="0"/>
                      </a:moveTo>
                      <a:lnTo>
                        <a:pt x="1" y="1664"/>
                      </a:lnTo>
                      <a:lnTo>
                        <a:pt x="197" y="1664"/>
                      </a:lnTo>
                      <a:lnTo>
                        <a:pt x="197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0" name="Google Shape;1140;p15"/>
                <p:cNvSpPr/>
                <p:nvPr/>
              </p:nvSpPr>
              <p:spPr>
                <a:xfrm>
                  <a:off x="3944650" y="3789825"/>
                  <a:ext cx="25525" cy="3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1" h="1272" extrusionOk="0">
                      <a:moveTo>
                        <a:pt x="824" y="627"/>
                      </a:moveTo>
                      <a:lnTo>
                        <a:pt x="824" y="681"/>
                      </a:lnTo>
                      <a:cubicBezTo>
                        <a:pt x="824" y="806"/>
                        <a:pt x="788" y="913"/>
                        <a:pt x="716" y="985"/>
                      </a:cubicBezTo>
                      <a:cubicBezTo>
                        <a:pt x="645" y="1056"/>
                        <a:pt x="555" y="1092"/>
                        <a:pt x="448" y="1092"/>
                      </a:cubicBezTo>
                      <a:cubicBezTo>
                        <a:pt x="376" y="1092"/>
                        <a:pt x="305" y="1074"/>
                        <a:pt x="269" y="1038"/>
                      </a:cubicBezTo>
                      <a:cubicBezTo>
                        <a:pt x="215" y="1003"/>
                        <a:pt x="197" y="949"/>
                        <a:pt x="197" y="877"/>
                      </a:cubicBezTo>
                      <a:cubicBezTo>
                        <a:pt x="197" y="788"/>
                        <a:pt x="233" y="716"/>
                        <a:pt x="287" y="681"/>
                      </a:cubicBezTo>
                      <a:cubicBezTo>
                        <a:pt x="358" y="645"/>
                        <a:pt x="466" y="627"/>
                        <a:pt x="627" y="627"/>
                      </a:cubicBezTo>
                      <a:close/>
                      <a:moveTo>
                        <a:pt x="502" y="1"/>
                      </a:moveTo>
                      <a:cubicBezTo>
                        <a:pt x="430" y="1"/>
                        <a:pt x="358" y="18"/>
                        <a:pt x="305" y="18"/>
                      </a:cubicBezTo>
                      <a:cubicBezTo>
                        <a:pt x="233" y="36"/>
                        <a:pt x="162" y="54"/>
                        <a:pt x="90" y="90"/>
                      </a:cubicBezTo>
                      <a:lnTo>
                        <a:pt x="90" y="269"/>
                      </a:lnTo>
                      <a:cubicBezTo>
                        <a:pt x="144" y="233"/>
                        <a:pt x="215" y="215"/>
                        <a:pt x="269" y="197"/>
                      </a:cubicBezTo>
                      <a:cubicBezTo>
                        <a:pt x="340" y="179"/>
                        <a:pt x="412" y="179"/>
                        <a:pt x="484" y="179"/>
                      </a:cubicBezTo>
                      <a:cubicBezTo>
                        <a:pt x="591" y="179"/>
                        <a:pt x="663" y="197"/>
                        <a:pt x="734" y="251"/>
                      </a:cubicBezTo>
                      <a:cubicBezTo>
                        <a:pt x="788" y="305"/>
                        <a:pt x="824" y="358"/>
                        <a:pt x="824" y="466"/>
                      </a:cubicBezTo>
                      <a:lnTo>
                        <a:pt x="824" y="484"/>
                      </a:lnTo>
                      <a:lnTo>
                        <a:pt x="537" y="484"/>
                      </a:lnTo>
                      <a:cubicBezTo>
                        <a:pt x="358" y="484"/>
                        <a:pt x="233" y="519"/>
                        <a:pt x="126" y="573"/>
                      </a:cubicBezTo>
                      <a:cubicBezTo>
                        <a:pt x="36" y="645"/>
                        <a:pt x="0" y="752"/>
                        <a:pt x="0" y="877"/>
                      </a:cubicBezTo>
                      <a:cubicBezTo>
                        <a:pt x="0" y="1003"/>
                        <a:pt x="36" y="1092"/>
                        <a:pt x="108" y="1164"/>
                      </a:cubicBezTo>
                      <a:cubicBezTo>
                        <a:pt x="179" y="1235"/>
                        <a:pt x="287" y="1271"/>
                        <a:pt x="394" y="1271"/>
                      </a:cubicBezTo>
                      <a:cubicBezTo>
                        <a:pt x="502" y="1271"/>
                        <a:pt x="573" y="1253"/>
                        <a:pt x="645" y="1217"/>
                      </a:cubicBezTo>
                      <a:cubicBezTo>
                        <a:pt x="716" y="1182"/>
                        <a:pt x="770" y="1128"/>
                        <a:pt x="824" y="1056"/>
                      </a:cubicBezTo>
                      <a:lnTo>
                        <a:pt x="824" y="1235"/>
                      </a:lnTo>
                      <a:lnTo>
                        <a:pt x="1020" y="1235"/>
                      </a:lnTo>
                      <a:lnTo>
                        <a:pt x="1020" y="555"/>
                      </a:lnTo>
                      <a:cubicBezTo>
                        <a:pt x="1020" y="358"/>
                        <a:pt x="967" y="233"/>
                        <a:pt x="877" y="144"/>
                      </a:cubicBezTo>
                      <a:cubicBezTo>
                        <a:pt x="806" y="54"/>
                        <a:pt x="663" y="1"/>
                        <a:pt x="502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1" name="Google Shape;1141;p15"/>
                <p:cNvSpPr/>
                <p:nvPr/>
              </p:nvSpPr>
              <p:spPr>
                <a:xfrm>
                  <a:off x="3972375" y="3782225"/>
                  <a:ext cx="18825" cy="3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" h="1540" extrusionOk="0">
                      <a:moveTo>
                        <a:pt x="144" y="0"/>
                      </a:moveTo>
                      <a:lnTo>
                        <a:pt x="144" y="340"/>
                      </a:lnTo>
                      <a:lnTo>
                        <a:pt x="1" y="340"/>
                      </a:lnTo>
                      <a:lnTo>
                        <a:pt x="1" y="483"/>
                      </a:lnTo>
                      <a:lnTo>
                        <a:pt x="144" y="483"/>
                      </a:lnTo>
                      <a:lnTo>
                        <a:pt x="144" y="1146"/>
                      </a:lnTo>
                      <a:cubicBezTo>
                        <a:pt x="144" y="1289"/>
                        <a:pt x="180" y="1396"/>
                        <a:pt x="234" y="1450"/>
                      </a:cubicBezTo>
                      <a:cubicBezTo>
                        <a:pt x="287" y="1503"/>
                        <a:pt x="395" y="1539"/>
                        <a:pt x="556" y="1539"/>
                      </a:cubicBezTo>
                      <a:lnTo>
                        <a:pt x="753" y="1539"/>
                      </a:lnTo>
                      <a:lnTo>
                        <a:pt x="753" y="1378"/>
                      </a:lnTo>
                      <a:lnTo>
                        <a:pt x="556" y="1378"/>
                      </a:lnTo>
                      <a:cubicBezTo>
                        <a:pt x="466" y="1378"/>
                        <a:pt x="413" y="1360"/>
                        <a:pt x="377" y="1325"/>
                      </a:cubicBezTo>
                      <a:cubicBezTo>
                        <a:pt x="359" y="1307"/>
                        <a:pt x="341" y="1235"/>
                        <a:pt x="341" y="1146"/>
                      </a:cubicBezTo>
                      <a:lnTo>
                        <a:pt x="341" y="483"/>
                      </a:lnTo>
                      <a:lnTo>
                        <a:pt x="753" y="483"/>
                      </a:lnTo>
                      <a:lnTo>
                        <a:pt x="753" y="340"/>
                      </a:lnTo>
                      <a:lnTo>
                        <a:pt x="341" y="340"/>
                      </a:lnTo>
                      <a:lnTo>
                        <a:pt x="341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2" name="Google Shape;1142;p15"/>
                <p:cNvSpPr/>
                <p:nvPr/>
              </p:nvSpPr>
              <p:spPr>
                <a:xfrm>
                  <a:off x="3990275" y="3779100"/>
                  <a:ext cx="4950" cy="4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" h="1665" extrusionOk="0">
                      <a:moveTo>
                        <a:pt x="1" y="0"/>
                      </a:moveTo>
                      <a:lnTo>
                        <a:pt x="1" y="251"/>
                      </a:lnTo>
                      <a:lnTo>
                        <a:pt x="198" y="251"/>
                      </a:lnTo>
                      <a:lnTo>
                        <a:pt x="198" y="0"/>
                      </a:lnTo>
                      <a:close/>
                      <a:moveTo>
                        <a:pt x="1" y="465"/>
                      </a:moveTo>
                      <a:lnTo>
                        <a:pt x="1" y="1664"/>
                      </a:lnTo>
                      <a:lnTo>
                        <a:pt x="198" y="1664"/>
                      </a:lnTo>
                      <a:lnTo>
                        <a:pt x="198" y="465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3" name="Google Shape;1143;p15"/>
                <p:cNvSpPr/>
                <p:nvPr/>
              </p:nvSpPr>
              <p:spPr>
                <a:xfrm>
                  <a:off x="4001475" y="3789825"/>
                  <a:ext cx="25075" cy="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" h="1236" extrusionOk="0">
                      <a:moveTo>
                        <a:pt x="573" y="1"/>
                      </a:moveTo>
                      <a:cubicBezTo>
                        <a:pt x="501" y="1"/>
                        <a:pt x="430" y="18"/>
                        <a:pt x="358" y="54"/>
                      </a:cubicBezTo>
                      <a:cubicBezTo>
                        <a:pt x="286" y="90"/>
                        <a:pt x="233" y="144"/>
                        <a:pt x="197" y="215"/>
                      </a:cubicBezTo>
                      <a:lnTo>
                        <a:pt x="197" y="36"/>
                      </a:lnTo>
                      <a:lnTo>
                        <a:pt x="0" y="36"/>
                      </a:lnTo>
                      <a:lnTo>
                        <a:pt x="0" y="1235"/>
                      </a:lnTo>
                      <a:lnTo>
                        <a:pt x="197" y="1235"/>
                      </a:lnTo>
                      <a:lnTo>
                        <a:pt x="197" y="555"/>
                      </a:lnTo>
                      <a:cubicBezTo>
                        <a:pt x="197" y="430"/>
                        <a:pt x="215" y="341"/>
                        <a:pt x="286" y="287"/>
                      </a:cubicBezTo>
                      <a:cubicBezTo>
                        <a:pt x="340" y="215"/>
                        <a:pt x="430" y="179"/>
                        <a:pt x="537" y="179"/>
                      </a:cubicBezTo>
                      <a:cubicBezTo>
                        <a:pt x="626" y="179"/>
                        <a:pt x="698" y="197"/>
                        <a:pt x="734" y="269"/>
                      </a:cubicBezTo>
                      <a:cubicBezTo>
                        <a:pt x="770" y="323"/>
                        <a:pt x="805" y="394"/>
                        <a:pt x="805" y="519"/>
                      </a:cubicBezTo>
                      <a:lnTo>
                        <a:pt x="805" y="1235"/>
                      </a:lnTo>
                      <a:lnTo>
                        <a:pt x="1002" y="1235"/>
                      </a:lnTo>
                      <a:lnTo>
                        <a:pt x="1002" y="502"/>
                      </a:lnTo>
                      <a:cubicBezTo>
                        <a:pt x="1002" y="341"/>
                        <a:pt x="966" y="215"/>
                        <a:pt x="895" y="126"/>
                      </a:cubicBezTo>
                      <a:cubicBezTo>
                        <a:pt x="823" y="54"/>
                        <a:pt x="716" y="1"/>
                        <a:pt x="573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4" name="Google Shape;1144;p15"/>
                <p:cNvSpPr/>
                <p:nvPr/>
              </p:nvSpPr>
              <p:spPr>
                <a:xfrm>
                  <a:off x="4030550" y="3790725"/>
                  <a:ext cx="25075" cy="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" h="1236" extrusionOk="0">
                      <a:moveTo>
                        <a:pt x="0" y="0"/>
                      </a:moveTo>
                      <a:lnTo>
                        <a:pt x="0" y="716"/>
                      </a:lnTo>
                      <a:cubicBezTo>
                        <a:pt x="0" y="895"/>
                        <a:pt x="36" y="1020"/>
                        <a:pt x="108" y="1092"/>
                      </a:cubicBezTo>
                      <a:cubicBezTo>
                        <a:pt x="179" y="1181"/>
                        <a:pt x="287" y="1235"/>
                        <a:pt x="430" y="1235"/>
                      </a:cubicBezTo>
                      <a:cubicBezTo>
                        <a:pt x="501" y="1235"/>
                        <a:pt x="573" y="1217"/>
                        <a:pt x="645" y="1181"/>
                      </a:cubicBezTo>
                      <a:cubicBezTo>
                        <a:pt x="698" y="1146"/>
                        <a:pt x="770" y="1092"/>
                        <a:pt x="806" y="1020"/>
                      </a:cubicBezTo>
                      <a:lnTo>
                        <a:pt x="806" y="1199"/>
                      </a:lnTo>
                      <a:lnTo>
                        <a:pt x="1002" y="1199"/>
                      </a:lnTo>
                      <a:lnTo>
                        <a:pt x="1002" y="0"/>
                      </a:lnTo>
                      <a:lnTo>
                        <a:pt x="806" y="0"/>
                      </a:lnTo>
                      <a:lnTo>
                        <a:pt x="806" y="680"/>
                      </a:lnTo>
                      <a:cubicBezTo>
                        <a:pt x="806" y="788"/>
                        <a:pt x="770" y="895"/>
                        <a:pt x="716" y="949"/>
                      </a:cubicBezTo>
                      <a:cubicBezTo>
                        <a:pt x="662" y="1020"/>
                        <a:pt x="573" y="1056"/>
                        <a:pt x="466" y="1056"/>
                      </a:cubicBezTo>
                      <a:cubicBezTo>
                        <a:pt x="376" y="1056"/>
                        <a:pt x="305" y="1038"/>
                        <a:pt x="269" y="967"/>
                      </a:cubicBezTo>
                      <a:cubicBezTo>
                        <a:pt x="215" y="913"/>
                        <a:pt x="197" y="823"/>
                        <a:pt x="197" y="716"/>
                      </a:cubicBezTo>
                      <a:lnTo>
                        <a:pt x="197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5" name="Google Shape;1145;p15"/>
                <p:cNvSpPr/>
                <p:nvPr/>
              </p:nvSpPr>
              <p:spPr>
                <a:xfrm>
                  <a:off x="4060525" y="3789825"/>
                  <a:ext cx="43875" cy="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5" h="1236" extrusionOk="0">
                      <a:moveTo>
                        <a:pt x="591" y="1"/>
                      </a:moveTo>
                      <a:cubicBezTo>
                        <a:pt x="501" y="1"/>
                        <a:pt x="430" y="18"/>
                        <a:pt x="358" y="54"/>
                      </a:cubicBezTo>
                      <a:cubicBezTo>
                        <a:pt x="305" y="90"/>
                        <a:pt x="251" y="144"/>
                        <a:pt x="197" y="215"/>
                      </a:cubicBezTo>
                      <a:lnTo>
                        <a:pt x="197" y="36"/>
                      </a:lnTo>
                      <a:lnTo>
                        <a:pt x="0" y="36"/>
                      </a:lnTo>
                      <a:lnTo>
                        <a:pt x="0" y="1235"/>
                      </a:lnTo>
                      <a:lnTo>
                        <a:pt x="197" y="1235"/>
                      </a:lnTo>
                      <a:lnTo>
                        <a:pt x="197" y="555"/>
                      </a:lnTo>
                      <a:cubicBezTo>
                        <a:pt x="197" y="448"/>
                        <a:pt x="233" y="341"/>
                        <a:pt x="287" y="287"/>
                      </a:cubicBezTo>
                      <a:cubicBezTo>
                        <a:pt x="340" y="215"/>
                        <a:pt x="430" y="179"/>
                        <a:pt x="519" y="179"/>
                      </a:cubicBezTo>
                      <a:cubicBezTo>
                        <a:pt x="609" y="179"/>
                        <a:pt x="680" y="197"/>
                        <a:pt x="716" y="269"/>
                      </a:cubicBezTo>
                      <a:cubicBezTo>
                        <a:pt x="752" y="323"/>
                        <a:pt x="770" y="394"/>
                        <a:pt x="770" y="519"/>
                      </a:cubicBezTo>
                      <a:lnTo>
                        <a:pt x="770" y="1235"/>
                      </a:lnTo>
                      <a:lnTo>
                        <a:pt x="967" y="1235"/>
                      </a:lnTo>
                      <a:lnTo>
                        <a:pt x="967" y="555"/>
                      </a:lnTo>
                      <a:cubicBezTo>
                        <a:pt x="967" y="430"/>
                        <a:pt x="1002" y="341"/>
                        <a:pt x="1056" y="287"/>
                      </a:cubicBezTo>
                      <a:cubicBezTo>
                        <a:pt x="1128" y="215"/>
                        <a:pt x="1199" y="179"/>
                        <a:pt x="1307" y="179"/>
                      </a:cubicBezTo>
                      <a:cubicBezTo>
                        <a:pt x="1396" y="179"/>
                        <a:pt x="1450" y="197"/>
                        <a:pt x="1486" y="269"/>
                      </a:cubicBezTo>
                      <a:cubicBezTo>
                        <a:pt x="1539" y="323"/>
                        <a:pt x="1557" y="394"/>
                        <a:pt x="1557" y="519"/>
                      </a:cubicBezTo>
                      <a:lnTo>
                        <a:pt x="1557" y="1235"/>
                      </a:lnTo>
                      <a:lnTo>
                        <a:pt x="1754" y="1235"/>
                      </a:lnTo>
                      <a:lnTo>
                        <a:pt x="1754" y="502"/>
                      </a:lnTo>
                      <a:cubicBezTo>
                        <a:pt x="1754" y="341"/>
                        <a:pt x="1718" y="215"/>
                        <a:pt x="1647" y="144"/>
                      </a:cubicBezTo>
                      <a:cubicBezTo>
                        <a:pt x="1575" y="54"/>
                        <a:pt x="1486" y="1"/>
                        <a:pt x="1360" y="1"/>
                      </a:cubicBezTo>
                      <a:cubicBezTo>
                        <a:pt x="1271" y="1"/>
                        <a:pt x="1181" y="18"/>
                        <a:pt x="1128" y="72"/>
                      </a:cubicBezTo>
                      <a:cubicBezTo>
                        <a:pt x="1056" y="108"/>
                        <a:pt x="985" y="179"/>
                        <a:pt x="949" y="269"/>
                      </a:cubicBezTo>
                      <a:cubicBezTo>
                        <a:pt x="913" y="179"/>
                        <a:pt x="859" y="108"/>
                        <a:pt x="806" y="72"/>
                      </a:cubicBezTo>
                      <a:cubicBezTo>
                        <a:pt x="752" y="18"/>
                        <a:pt x="680" y="1"/>
                        <a:pt x="591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6" name="Google Shape;1146;p15"/>
                <p:cNvSpPr/>
                <p:nvPr/>
              </p:nvSpPr>
              <p:spPr>
                <a:xfrm>
                  <a:off x="3958075" y="3851125"/>
                  <a:ext cx="42975" cy="6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9" h="2667" extrusionOk="0">
                      <a:moveTo>
                        <a:pt x="0" y="0"/>
                      </a:moveTo>
                      <a:lnTo>
                        <a:pt x="0" y="304"/>
                      </a:lnTo>
                      <a:lnTo>
                        <a:pt x="1289" y="304"/>
                      </a:lnTo>
                      <a:lnTo>
                        <a:pt x="376" y="2667"/>
                      </a:lnTo>
                      <a:lnTo>
                        <a:pt x="752" y="2667"/>
                      </a:lnTo>
                      <a:lnTo>
                        <a:pt x="1718" y="143"/>
                      </a:lnTo>
                      <a:lnTo>
                        <a:pt x="1718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7" name="Google Shape;1147;p15"/>
                <p:cNvSpPr/>
                <p:nvPr/>
              </p:nvSpPr>
              <p:spPr>
                <a:xfrm>
                  <a:off x="4006825" y="3849775"/>
                  <a:ext cx="45675" cy="6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7" h="2775" extrusionOk="0">
                      <a:moveTo>
                        <a:pt x="914" y="287"/>
                      </a:moveTo>
                      <a:cubicBezTo>
                        <a:pt x="1075" y="287"/>
                        <a:pt x="1200" y="323"/>
                        <a:pt x="1271" y="394"/>
                      </a:cubicBezTo>
                      <a:cubicBezTo>
                        <a:pt x="1361" y="484"/>
                        <a:pt x="1415" y="591"/>
                        <a:pt x="1415" y="734"/>
                      </a:cubicBezTo>
                      <a:cubicBezTo>
                        <a:pt x="1415" y="859"/>
                        <a:pt x="1361" y="967"/>
                        <a:pt x="1271" y="1056"/>
                      </a:cubicBezTo>
                      <a:cubicBezTo>
                        <a:pt x="1200" y="1128"/>
                        <a:pt x="1075" y="1164"/>
                        <a:pt x="914" y="1164"/>
                      </a:cubicBezTo>
                      <a:cubicBezTo>
                        <a:pt x="752" y="1164"/>
                        <a:pt x="645" y="1128"/>
                        <a:pt x="556" y="1056"/>
                      </a:cubicBezTo>
                      <a:cubicBezTo>
                        <a:pt x="466" y="967"/>
                        <a:pt x="412" y="859"/>
                        <a:pt x="412" y="734"/>
                      </a:cubicBezTo>
                      <a:cubicBezTo>
                        <a:pt x="412" y="591"/>
                        <a:pt x="466" y="484"/>
                        <a:pt x="556" y="394"/>
                      </a:cubicBezTo>
                      <a:cubicBezTo>
                        <a:pt x="645" y="323"/>
                        <a:pt x="752" y="287"/>
                        <a:pt x="914" y="287"/>
                      </a:cubicBezTo>
                      <a:close/>
                      <a:moveTo>
                        <a:pt x="914" y="1450"/>
                      </a:moveTo>
                      <a:cubicBezTo>
                        <a:pt x="1092" y="1450"/>
                        <a:pt x="1218" y="1504"/>
                        <a:pt x="1325" y="1593"/>
                      </a:cubicBezTo>
                      <a:cubicBezTo>
                        <a:pt x="1415" y="1683"/>
                        <a:pt x="1468" y="1808"/>
                        <a:pt x="1468" y="1969"/>
                      </a:cubicBezTo>
                      <a:cubicBezTo>
                        <a:pt x="1468" y="2130"/>
                        <a:pt x="1415" y="2255"/>
                        <a:pt x="1325" y="2345"/>
                      </a:cubicBezTo>
                      <a:cubicBezTo>
                        <a:pt x="1218" y="2434"/>
                        <a:pt x="1092" y="2488"/>
                        <a:pt x="914" y="2488"/>
                      </a:cubicBezTo>
                      <a:cubicBezTo>
                        <a:pt x="735" y="2488"/>
                        <a:pt x="609" y="2434"/>
                        <a:pt x="502" y="2345"/>
                      </a:cubicBezTo>
                      <a:cubicBezTo>
                        <a:pt x="412" y="2255"/>
                        <a:pt x="359" y="2130"/>
                        <a:pt x="359" y="1969"/>
                      </a:cubicBezTo>
                      <a:cubicBezTo>
                        <a:pt x="359" y="1808"/>
                        <a:pt x="412" y="1683"/>
                        <a:pt x="502" y="1593"/>
                      </a:cubicBezTo>
                      <a:cubicBezTo>
                        <a:pt x="609" y="1504"/>
                        <a:pt x="735" y="1450"/>
                        <a:pt x="914" y="1450"/>
                      </a:cubicBezTo>
                      <a:close/>
                      <a:moveTo>
                        <a:pt x="914" y="0"/>
                      </a:moveTo>
                      <a:cubicBezTo>
                        <a:pt x="645" y="0"/>
                        <a:pt x="448" y="54"/>
                        <a:pt x="287" y="179"/>
                      </a:cubicBezTo>
                      <a:cubicBezTo>
                        <a:pt x="144" y="305"/>
                        <a:pt x="55" y="484"/>
                        <a:pt x="55" y="698"/>
                      </a:cubicBezTo>
                      <a:cubicBezTo>
                        <a:pt x="55" y="842"/>
                        <a:pt x="108" y="967"/>
                        <a:pt x="198" y="1074"/>
                      </a:cubicBezTo>
                      <a:cubicBezTo>
                        <a:pt x="269" y="1182"/>
                        <a:pt x="395" y="1253"/>
                        <a:pt x="556" y="1289"/>
                      </a:cubicBezTo>
                      <a:cubicBezTo>
                        <a:pt x="377" y="1343"/>
                        <a:pt x="251" y="1414"/>
                        <a:pt x="144" y="1539"/>
                      </a:cubicBezTo>
                      <a:cubicBezTo>
                        <a:pt x="55" y="1647"/>
                        <a:pt x="1" y="1790"/>
                        <a:pt x="1" y="1969"/>
                      </a:cubicBezTo>
                      <a:cubicBezTo>
                        <a:pt x="1" y="2219"/>
                        <a:pt x="72" y="2434"/>
                        <a:pt x="234" y="2559"/>
                      </a:cubicBezTo>
                      <a:cubicBezTo>
                        <a:pt x="395" y="2703"/>
                        <a:pt x="627" y="2774"/>
                        <a:pt x="914" y="2774"/>
                      </a:cubicBezTo>
                      <a:cubicBezTo>
                        <a:pt x="1218" y="2774"/>
                        <a:pt x="1432" y="2703"/>
                        <a:pt x="1594" y="2559"/>
                      </a:cubicBezTo>
                      <a:cubicBezTo>
                        <a:pt x="1755" y="2434"/>
                        <a:pt x="1826" y="2219"/>
                        <a:pt x="1826" y="1969"/>
                      </a:cubicBezTo>
                      <a:cubicBezTo>
                        <a:pt x="1826" y="1790"/>
                        <a:pt x="1790" y="1647"/>
                        <a:pt x="1683" y="1539"/>
                      </a:cubicBezTo>
                      <a:cubicBezTo>
                        <a:pt x="1594" y="1414"/>
                        <a:pt x="1450" y="1343"/>
                        <a:pt x="1271" y="1289"/>
                      </a:cubicBezTo>
                      <a:cubicBezTo>
                        <a:pt x="1432" y="1253"/>
                        <a:pt x="1558" y="1182"/>
                        <a:pt x="1629" y="1074"/>
                      </a:cubicBezTo>
                      <a:cubicBezTo>
                        <a:pt x="1719" y="967"/>
                        <a:pt x="1773" y="842"/>
                        <a:pt x="1773" y="698"/>
                      </a:cubicBezTo>
                      <a:cubicBezTo>
                        <a:pt x="1773" y="484"/>
                        <a:pt x="1701" y="305"/>
                        <a:pt x="1540" y="179"/>
                      </a:cubicBezTo>
                      <a:cubicBezTo>
                        <a:pt x="1397" y="54"/>
                        <a:pt x="1182" y="0"/>
                        <a:pt x="914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8" name="Google Shape;1148;p15"/>
                <p:cNvSpPr/>
                <p:nvPr/>
              </p:nvSpPr>
              <p:spPr>
                <a:xfrm>
                  <a:off x="4330300" y="3577775"/>
                  <a:ext cx="39825" cy="6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3" h="2667" extrusionOk="0">
                      <a:moveTo>
                        <a:pt x="644" y="0"/>
                      </a:moveTo>
                      <a:lnTo>
                        <a:pt x="0" y="125"/>
                      </a:lnTo>
                      <a:lnTo>
                        <a:pt x="0" y="465"/>
                      </a:lnTo>
                      <a:lnTo>
                        <a:pt x="644" y="322"/>
                      </a:lnTo>
                      <a:lnTo>
                        <a:pt x="644" y="2362"/>
                      </a:lnTo>
                      <a:lnTo>
                        <a:pt x="54" y="2362"/>
                      </a:lnTo>
                      <a:lnTo>
                        <a:pt x="54" y="2667"/>
                      </a:lnTo>
                      <a:lnTo>
                        <a:pt x="1593" y="2667"/>
                      </a:lnTo>
                      <a:lnTo>
                        <a:pt x="1593" y="2362"/>
                      </a:lnTo>
                      <a:lnTo>
                        <a:pt x="1002" y="2362"/>
                      </a:lnTo>
                      <a:lnTo>
                        <a:pt x="1002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9" name="Google Shape;1149;p15"/>
                <p:cNvSpPr/>
                <p:nvPr/>
              </p:nvSpPr>
              <p:spPr>
                <a:xfrm>
                  <a:off x="4375925" y="3576425"/>
                  <a:ext cx="46100" cy="6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4" h="2775" extrusionOk="0">
                      <a:moveTo>
                        <a:pt x="895" y="287"/>
                      </a:moveTo>
                      <a:cubicBezTo>
                        <a:pt x="1056" y="287"/>
                        <a:pt x="1181" y="341"/>
                        <a:pt x="1289" y="466"/>
                      </a:cubicBezTo>
                      <a:cubicBezTo>
                        <a:pt x="1378" y="573"/>
                        <a:pt x="1432" y="716"/>
                        <a:pt x="1432" y="913"/>
                      </a:cubicBezTo>
                      <a:cubicBezTo>
                        <a:pt x="1432" y="1110"/>
                        <a:pt x="1378" y="1253"/>
                        <a:pt x="1289" y="1378"/>
                      </a:cubicBezTo>
                      <a:cubicBezTo>
                        <a:pt x="1181" y="1486"/>
                        <a:pt x="1056" y="1540"/>
                        <a:pt x="895" y="1540"/>
                      </a:cubicBezTo>
                      <a:cubicBezTo>
                        <a:pt x="734" y="1540"/>
                        <a:pt x="609" y="1486"/>
                        <a:pt x="519" y="1378"/>
                      </a:cubicBezTo>
                      <a:cubicBezTo>
                        <a:pt x="412" y="1253"/>
                        <a:pt x="376" y="1110"/>
                        <a:pt x="376" y="913"/>
                      </a:cubicBezTo>
                      <a:cubicBezTo>
                        <a:pt x="376" y="716"/>
                        <a:pt x="412" y="573"/>
                        <a:pt x="519" y="466"/>
                      </a:cubicBezTo>
                      <a:cubicBezTo>
                        <a:pt x="609" y="341"/>
                        <a:pt x="734" y="287"/>
                        <a:pt x="895" y="287"/>
                      </a:cubicBezTo>
                      <a:close/>
                      <a:moveTo>
                        <a:pt x="895" y="1"/>
                      </a:moveTo>
                      <a:cubicBezTo>
                        <a:pt x="627" y="1"/>
                        <a:pt x="412" y="90"/>
                        <a:pt x="251" y="251"/>
                      </a:cubicBezTo>
                      <a:cubicBezTo>
                        <a:pt x="90" y="430"/>
                        <a:pt x="0" y="645"/>
                        <a:pt x="0" y="913"/>
                      </a:cubicBezTo>
                      <a:cubicBezTo>
                        <a:pt x="0" y="1200"/>
                        <a:pt x="90" y="1414"/>
                        <a:pt x="233" y="1575"/>
                      </a:cubicBezTo>
                      <a:cubicBezTo>
                        <a:pt x="394" y="1736"/>
                        <a:pt x="609" y="1826"/>
                        <a:pt x="877" y="1826"/>
                      </a:cubicBezTo>
                      <a:cubicBezTo>
                        <a:pt x="1003" y="1826"/>
                        <a:pt x="1128" y="1790"/>
                        <a:pt x="1217" y="1736"/>
                      </a:cubicBezTo>
                      <a:cubicBezTo>
                        <a:pt x="1325" y="1683"/>
                        <a:pt x="1414" y="1611"/>
                        <a:pt x="1486" y="1504"/>
                      </a:cubicBezTo>
                      <a:lnTo>
                        <a:pt x="1486" y="1504"/>
                      </a:lnTo>
                      <a:cubicBezTo>
                        <a:pt x="1468" y="1826"/>
                        <a:pt x="1396" y="2076"/>
                        <a:pt x="1271" y="2237"/>
                      </a:cubicBezTo>
                      <a:cubicBezTo>
                        <a:pt x="1146" y="2398"/>
                        <a:pt x="967" y="2470"/>
                        <a:pt x="734" y="2470"/>
                      </a:cubicBezTo>
                      <a:cubicBezTo>
                        <a:pt x="645" y="2470"/>
                        <a:pt x="555" y="2470"/>
                        <a:pt x="448" y="2434"/>
                      </a:cubicBezTo>
                      <a:cubicBezTo>
                        <a:pt x="358" y="2416"/>
                        <a:pt x="269" y="2381"/>
                        <a:pt x="179" y="2345"/>
                      </a:cubicBezTo>
                      <a:lnTo>
                        <a:pt x="179" y="2667"/>
                      </a:lnTo>
                      <a:cubicBezTo>
                        <a:pt x="287" y="2703"/>
                        <a:pt x="376" y="2738"/>
                        <a:pt x="466" y="2756"/>
                      </a:cubicBezTo>
                      <a:cubicBezTo>
                        <a:pt x="555" y="2774"/>
                        <a:pt x="645" y="2774"/>
                        <a:pt x="752" y="2774"/>
                      </a:cubicBezTo>
                      <a:cubicBezTo>
                        <a:pt x="1074" y="2774"/>
                        <a:pt x="1343" y="2649"/>
                        <a:pt x="1539" y="2398"/>
                      </a:cubicBezTo>
                      <a:cubicBezTo>
                        <a:pt x="1754" y="2148"/>
                        <a:pt x="1844" y="1808"/>
                        <a:pt x="1844" y="1396"/>
                      </a:cubicBezTo>
                      <a:cubicBezTo>
                        <a:pt x="1844" y="949"/>
                        <a:pt x="1772" y="591"/>
                        <a:pt x="1611" y="358"/>
                      </a:cubicBezTo>
                      <a:cubicBezTo>
                        <a:pt x="1450" y="126"/>
                        <a:pt x="1199" y="1"/>
                        <a:pt x="895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0" name="Google Shape;1150;p15"/>
                <p:cNvSpPr/>
                <p:nvPr/>
              </p:nvSpPr>
              <p:spPr>
                <a:xfrm>
                  <a:off x="4427825" y="3577775"/>
                  <a:ext cx="42975" cy="6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9" h="2667" extrusionOk="0">
                      <a:moveTo>
                        <a:pt x="0" y="0"/>
                      </a:moveTo>
                      <a:lnTo>
                        <a:pt x="0" y="304"/>
                      </a:lnTo>
                      <a:lnTo>
                        <a:pt x="1289" y="304"/>
                      </a:lnTo>
                      <a:lnTo>
                        <a:pt x="376" y="2667"/>
                      </a:lnTo>
                      <a:lnTo>
                        <a:pt x="752" y="2667"/>
                      </a:lnTo>
                      <a:lnTo>
                        <a:pt x="1718" y="161"/>
                      </a:lnTo>
                      <a:lnTo>
                        <a:pt x="1718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1" name="Google Shape;1151;p15"/>
                <p:cNvSpPr/>
                <p:nvPr/>
              </p:nvSpPr>
              <p:spPr>
                <a:xfrm>
                  <a:off x="4335200" y="3684250"/>
                  <a:ext cx="65800" cy="6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2" h="2631" extrusionOk="0">
                      <a:moveTo>
                        <a:pt x="1289" y="609"/>
                      </a:moveTo>
                      <a:lnTo>
                        <a:pt x="1665" y="1593"/>
                      </a:lnTo>
                      <a:lnTo>
                        <a:pt x="949" y="1593"/>
                      </a:lnTo>
                      <a:lnTo>
                        <a:pt x="1289" y="609"/>
                      </a:lnTo>
                      <a:close/>
                      <a:moveTo>
                        <a:pt x="1021" y="0"/>
                      </a:moveTo>
                      <a:lnTo>
                        <a:pt x="1" y="2631"/>
                      </a:lnTo>
                      <a:lnTo>
                        <a:pt x="556" y="2631"/>
                      </a:lnTo>
                      <a:lnTo>
                        <a:pt x="770" y="2022"/>
                      </a:lnTo>
                      <a:lnTo>
                        <a:pt x="1826" y="2022"/>
                      </a:lnTo>
                      <a:lnTo>
                        <a:pt x="2059" y="2631"/>
                      </a:lnTo>
                      <a:lnTo>
                        <a:pt x="2632" y="2631"/>
                      </a:lnTo>
                      <a:lnTo>
                        <a:pt x="1576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2" name="Google Shape;1152;p15"/>
                <p:cNvSpPr/>
                <p:nvPr/>
              </p:nvSpPr>
              <p:spPr>
                <a:xfrm>
                  <a:off x="4406800" y="3702575"/>
                  <a:ext cx="42975" cy="4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9" h="1934" extrusionOk="0">
                      <a:moveTo>
                        <a:pt x="0" y="1"/>
                      </a:moveTo>
                      <a:lnTo>
                        <a:pt x="0" y="1200"/>
                      </a:lnTo>
                      <a:cubicBezTo>
                        <a:pt x="0" y="1379"/>
                        <a:pt x="18" y="1522"/>
                        <a:pt x="72" y="1612"/>
                      </a:cubicBezTo>
                      <a:cubicBezTo>
                        <a:pt x="108" y="1719"/>
                        <a:pt x="179" y="1790"/>
                        <a:pt x="286" y="1844"/>
                      </a:cubicBezTo>
                      <a:cubicBezTo>
                        <a:pt x="394" y="1916"/>
                        <a:pt x="501" y="1934"/>
                        <a:pt x="626" y="1934"/>
                      </a:cubicBezTo>
                      <a:cubicBezTo>
                        <a:pt x="752" y="1934"/>
                        <a:pt x="877" y="1916"/>
                        <a:pt x="984" y="1844"/>
                      </a:cubicBezTo>
                      <a:cubicBezTo>
                        <a:pt x="1092" y="1790"/>
                        <a:pt x="1181" y="1719"/>
                        <a:pt x="1253" y="1612"/>
                      </a:cubicBezTo>
                      <a:lnTo>
                        <a:pt x="1253" y="1898"/>
                      </a:lnTo>
                      <a:lnTo>
                        <a:pt x="1718" y="1898"/>
                      </a:lnTo>
                      <a:lnTo>
                        <a:pt x="1718" y="1"/>
                      </a:lnTo>
                      <a:lnTo>
                        <a:pt x="1217" y="1"/>
                      </a:lnTo>
                      <a:lnTo>
                        <a:pt x="1217" y="788"/>
                      </a:lnTo>
                      <a:cubicBezTo>
                        <a:pt x="1217" y="1075"/>
                        <a:pt x="1217" y="1236"/>
                        <a:pt x="1181" y="1307"/>
                      </a:cubicBezTo>
                      <a:cubicBezTo>
                        <a:pt x="1163" y="1379"/>
                        <a:pt x="1110" y="1433"/>
                        <a:pt x="1038" y="1486"/>
                      </a:cubicBezTo>
                      <a:cubicBezTo>
                        <a:pt x="984" y="1522"/>
                        <a:pt x="895" y="1558"/>
                        <a:pt x="823" y="1558"/>
                      </a:cubicBezTo>
                      <a:cubicBezTo>
                        <a:pt x="734" y="1558"/>
                        <a:pt x="680" y="1540"/>
                        <a:pt x="626" y="1504"/>
                      </a:cubicBezTo>
                      <a:cubicBezTo>
                        <a:pt x="573" y="1468"/>
                        <a:pt x="537" y="1415"/>
                        <a:pt x="519" y="1361"/>
                      </a:cubicBezTo>
                      <a:cubicBezTo>
                        <a:pt x="501" y="1289"/>
                        <a:pt x="501" y="1128"/>
                        <a:pt x="501" y="860"/>
                      </a:cubicBezTo>
                      <a:lnTo>
                        <a:pt x="501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3" name="Google Shape;1153;p15"/>
                <p:cNvSpPr/>
                <p:nvPr/>
              </p:nvSpPr>
              <p:spPr>
                <a:xfrm>
                  <a:off x="4348625" y="3789825"/>
                  <a:ext cx="26875" cy="4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5" h="1683" extrusionOk="0">
                      <a:moveTo>
                        <a:pt x="538" y="162"/>
                      </a:moveTo>
                      <a:cubicBezTo>
                        <a:pt x="645" y="162"/>
                        <a:pt x="734" y="215"/>
                        <a:pt x="788" y="287"/>
                      </a:cubicBezTo>
                      <a:cubicBezTo>
                        <a:pt x="842" y="358"/>
                        <a:pt x="878" y="484"/>
                        <a:pt x="878" y="627"/>
                      </a:cubicBezTo>
                      <a:cubicBezTo>
                        <a:pt x="878" y="770"/>
                        <a:pt x="842" y="877"/>
                        <a:pt x="788" y="949"/>
                      </a:cubicBezTo>
                      <a:cubicBezTo>
                        <a:pt x="734" y="1038"/>
                        <a:pt x="645" y="1074"/>
                        <a:pt x="538" y="1074"/>
                      </a:cubicBezTo>
                      <a:cubicBezTo>
                        <a:pt x="430" y="1074"/>
                        <a:pt x="359" y="1038"/>
                        <a:pt x="287" y="949"/>
                      </a:cubicBezTo>
                      <a:cubicBezTo>
                        <a:pt x="233" y="877"/>
                        <a:pt x="198" y="770"/>
                        <a:pt x="198" y="627"/>
                      </a:cubicBezTo>
                      <a:cubicBezTo>
                        <a:pt x="198" y="484"/>
                        <a:pt x="233" y="358"/>
                        <a:pt x="287" y="287"/>
                      </a:cubicBezTo>
                      <a:cubicBezTo>
                        <a:pt x="359" y="215"/>
                        <a:pt x="430" y="162"/>
                        <a:pt x="538" y="162"/>
                      </a:cubicBezTo>
                      <a:close/>
                      <a:moveTo>
                        <a:pt x="484" y="1"/>
                      </a:moveTo>
                      <a:cubicBezTo>
                        <a:pt x="341" y="1"/>
                        <a:pt x="233" y="54"/>
                        <a:pt x="144" y="179"/>
                      </a:cubicBezTo>
                      <a:cubicBezTo>
                        <a:pt x="37" y="287"/>
                        <a:pt x="1" y="430"/>
                        <a:pt x="1" y="627"/>
                      </a:cubicBezTo>
                      <a:cubicBezTo>
                        <a:pt x="1" y="806"/>
                        <a:pt x="37" y="949"/>
                        <a:pt x="144" y="1074"/>
                      </a:cubicBezTo>
                      <a:cubicBezTo>
                        <a:pt x="233" y="1182"/>
                        <a:pt x="341" y="1235"/>
                        <a:pt x="484" y="1235"/>
                      </a:cubicBezTo>
                      <a:cubicBezTo>
                        <a:pt x="573" y="1235"/>
                        <a:pt x="663" y="1217"/>
                        <a:pt x="717" y="1182"/>
                      </a:cubicBezTo>
                      <a:cubicBezTo>
                        <a:pt x="788" y="1146"/>
                        <a:pt x="842" y="1092"/>
                        <a:pt x="878" y="1021"/>
                      </a:cubicBezTo>
                      <a:lnTo>
                        <a:pt x="878" y="1128"/>
                      </a:lnTo>
                      <a:cubicBezTo>
                        <a:pt x="878" y="1253"/>
                        <a:pt x="842" y="1361"/>
                        <a:pt x="770" y="1432"/>
                      </a:cubicBezTo>
                      <a:cubicBezTo>
                        <a:pt x="717" y="1486"/>
                        <a:pt x="609" y="1522"/>
                        <a:pt x="484" y="1522"/>
                      </a:cubicBezTo>
                      <a:cubicBezTo>
                        <a:pt x="430" y="1522"/>
                        <a:pt x="377" y="1522"/>
                        <a:pt x="323" y="1504"/>
                      </a:cubicBezTo>
                      <a:cubicBezTo>
                        <a:pt x="251" y="1486"/>
                        <a:pt x="198" y="1468"/>
                        <a:pt x="144" y="1432"/>
                      </a:cubicBezTo>
                      <a:lnTo>
                        <a:pt x="144" y="1629"/>
                      </a:lnTo>
                      <a:cubicBezTo>
                        <a:pt x="198" y="1647"/>
                        <a:pt x="269" y="1665"/>
                        <a:pt x="323" y="1683"/>
                      </a:cubicBezTo>
                      <a:lnTo>
                        <a:pt x="520" y="1683"/>
                      </a:lnTo>
                      <a:cubicBezTo>
                        <a:pt x="699" y="1683"/>
                        <a:pt x="842" y="1647"/>
                        <a:pt x="931" y="1540"/>
                      </a:cubicBezTo>
                      <a:cubicBezTo>
                        <a:pt x="1021" y="1450"/>
                        <a:pt x="1074" y="1289"/>
                        <a:pt x="1074" y="1092"/>
                      </a:cubicBezTo>
                      <a:lnTo>
                        <a:pt x="1074" y="36"/>
                      </a:lnTo>
                      <a:lnTo>
                        <a:pt x="878" y="36"/>
                      </a:lnTo>
                      <a:lnTo>
                        <a:pt x="878" y="215"/>
                      </a:lnTo>
                      <a:cubicBezTo>
                        <a:pt x="842" y="144"/>
                        <a:pt x="788" y="90"/>
                        <a:pt x="717" y="54"/>
                      </a:cubicBezTo>
                      <a:cubicBezTo>
                        <a:pt x="663" y="18"/>
                        <a:pt x="573" y="1"/>
                        <a:pt x="484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4" name="Google Shape;1154;p15"/>
                <p:cNvSpPr/>
                <p:nvPr/>
              </p:nvSpPr>
              <p:spPr>
                <a:xfrm>
                  <a:off x="4377700" y="3789825"/>
                  <a:ext cx="27775" cy="3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1" h="1272" extrusionOk="0">
                      <a:moveTo>
                        <a:pt x="556" y="179"/>
                      </a:moveTo>
                      <a:cubicBezTo>
                        <a:pt x="663" y="179"/>
                        <a:pt x="735" y="215"/>
                        <a:pt x="806" y="305"/>
                      </a:cubicBezTo>
                      <a:cubicBezTo>
                        <a:pt x="860" y="376"/>
                        <a:pt x="896" y="502"/>
                        <a:pt x="896" y="627"/>
                      </a:cubicBezTo>
                      <a:cubicBezTo>
                        <a:pt x="896" y="770"/>
                        <a:pt x="860" y="895"/>
                        <a:pt x="806" y="967"/>
                      </a:cubicBezTo>
                      <a:cubicBezTo>
                        <a:pt x="735" y="1056"/>
                        <a:pt x="663" y="1092"/>
                        <a:pt x="556" y="1092"/>
                      </a:cubicBezTo>
                      <a:cubicBezTo>
                        <a:pt x="448" y="1092"/>
                        <a:pt x="359" y="1056"/>
                        <a:pt x="305" y="967"/>
                      </a:cubicBezTo>
                      <a:cubicBezTo>
                        <a:pt x="252" y="895"/>
                        <a:pt x="216" y="770"/>
                        <a:pt x="216" y="627"/>
                      </a:cubicBezTo>
                      <a:cubicBezTo>
                        <a:pt x="216" y="484"/>
                        <a:pt x="252" y="376"/>
                        <a:pt x="305" y="305"/>
                      </a:cubicBezTo>
                      <a:cubicBezTo>
                        <a:pt x="359" y="215"/>
                        <a:pt x="448" y="179"/>
                        <a:pt x="556" y="179"/>
                      </a:cubicBezTo>
                      <a:close/>
                      <a:moveTo>
                        <a:pt x="556" y="1"/>
                      </a:moveTo>
                      <a:cubicBezTo>
                        <a:pt x="377" y="1"/>
                        <a:pt x="252" y="54"/>
                        <a:pt x="144" y="179"/>
                      </a:cubicBezTo>
                      <a:cubicBezTo>
                        <a:pt x="55" y="287"/>
                        <a:pt x="1" y="430"/>
                        <a:pt x="1" y="627"/>
                      </a:cubicBezTo>
                      <a:cubicBezTo>
                        <a:pt x="1" y="824"/>
                        <a:pt x="55" y="985"/>
                        <a:pt x="144" y="1092"/>
                      </a:cubicBezTo>
                      <a:cubicBezTo>
                        <a:pt x="252" y="1217"/>
                        <a:pt x="377" y="1271"/>
                        <a:pt x="556" y="1271"/>
                      </a:cubicBezTo>
                      <a:cubicBezTo>
                        <a:pt x="735" y="1271"/>
                        <a:pt x="860" y="1217"/>
                        <a:pt x="967" y="1092"/>
                      </a:cubicBezTo>
                      <a:cubicBezTo>
                        <a:pt x="1057" y="985"/>
                        <a:pt x="1110" y="824"/>
                        <a:pt x="1110" y="627"/>
                      </a:cubicBezTo>
                      <a:cubicBezTo>
                        <a:pt x="1110" y="430"/>
                        <a:pt x="1057" y="287"/>
                        <a:pt x="967" y="179"/>
                      </a:cubicBezTo>
                      <a:cubicBezTo>
                        <a:pt x="860" y="54"/>
                        <a:pt x="735" y="1"/>
                        <a:pt x="556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5" name="Google Shape;1155;p15"/>
                <p:cNvSpPr/>
                <p:nvPr/>
              </p:nvSpPr>
              <p:spPr>
                <a:xfrm>
                  <a:off x="4409475" y="3779100"/>
                  <a:ext cx="4950" cy="4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" h="1665" extrusionOk="0">
                      <a:moveTo>
                        <a:pt x="1" y="0"/>
                      </a:moveTo>
                      <a:lnTo>
                        <a:pt x="1" y="1664"/>
                      </a:lnTo>
                      <a:lnTo>
                        <a:pt x="197" y="1664"/>
                      </a:lnTo>
                      <a:lnTo>
                        <a:pt x="197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6" name="Google Shape;1156;p15"/>
                <p:cNvSpPr/>
                <p:nvPr/>
              </p:nvSpPr>
              <p:spPr>
                <a:xfrm>
                  <a:off x="4418425" y="3779100"/>
                  <a:ext cx="26875" cy="4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5" h="1701" extrusionOk="0">
                      <a:moveTo>
                        <a:pt x="537" y="591"/>
                      </a:moveTo>
                      <a:cubicBezTo>
                        <a:pt x="645" y="591"/>
                        <a:pt x="716" y="644"/>
                        <a:pt x="788" y="716"/>
                      </a:cubicBezTo>
                      <a:cubicBezTo>
                        <a:pt x="842" y="805"/>
                        <a:pt x="877" y="913"/>
                        <a:pt x="877" y="1056"/>
                      </a:cubicBezTo>
                      <a:cubicBezTo>
                        <a:pt x="877" y="1217"/>
                        <a:pt x="842" y="1324"/>
                        <a:pt x="788" y="1414"/>
                      </a:cubicBezTo>
                      <a:cubicBezTo>
                        <a:pt x="716" y="1485"/>
                        <a:pt x="645" y="1521"/>
                        <a:pt x="537" y="1521"/>
                      </a:cubicBezTo>
                      <a:cubicBezTo>
                        <a:pt x="430" y="1521"/>
                        <a:pt x="340" y="1485"/>
                        <a:pt x="287" y="1414"/>
                      </a:cubicBezTo>
                      <a:cubicBezTo>
                        <a:pt x="233" y="1324"/>
                        <a:pt x="197" y="1217"/>
                        <a:pt x="197" y="1056"/>
                      </a:cubicBezTo>
                      <a:cubicBezTo>
                        <a:pt x="197" y="913"/>
                        <a:pt x="233" y="805"/>
                        <a:pt x="287" y="716"/>
                      </a:cubicBezTo>
                      <a:cubicBezTo>
                        <a:pt x="340" y="644"/>
                        <a:pt x="430" y="591"/>
                        <a:pt x="537" y="591"/>
                      </a:cubicBezTo>
                      <a:close/>
                      <a:moveTo>
                        <a:pt x="877" y="0"/>
                      </a:moveTo>
                      <a:lnTo>
                        <a:pt x="877" y="644"/>
                      </a:lnTo>
                      <a:cubicBezTo>
                        <a:pt x="824" y="573"/>
                        <a:pt x="770" y="519"/>
                        <a:pt x="716" y="483"/>
                      </a:cubicBezTo>
                      <a:cubicBezTo>
                        <a:pt x="645" y="447"/>
                        <a:pt x="573" y="430"/>
                        <a:pt x="484" y="430"/>
                      </a:cubicBezTo>
                      <a:cubicBezTo>
                        <a:pt x="340" y="430"/>
                        <a:pt x="215" y="483"/>
                        <a:pt x="126" y="608"/>
                      </a:cubicBezTo>
                      <a:cubicBezTo>
                        <a:pt x="36" y="716"/>
                        <a:pt x="0" y="877"/>
                        <a:pt x="0" y="1056"/>
                      </a:cubicBezTo>
                      <a:cubicBezTo>
                        <a:pt x="0" y="1253"/>
                        <a:pt x="36" y="1396"/>
                        <a:pt x="126" y="1521"/>
                      </a:cubicBezTo>
                      <a:cubicBezTo>
                        <a:pt x="215" y="1628"/>
                        <a:pt x="340" y="1700"/>
                        <a:pt x="484" y="1700"/>
                      </a:cubicBezTo>
                      <a:cubicBezTo>
                        <a:pt x="573" y="1700"/>
                        <a:pt x="645" y="1682"/>
                        <a:pt x="716" y="1646"/>
                      </a:cubicBezTo>
                      <a:cubicBezTo>
                        <a:pt x="770" y="1611"/>
                        <a:pt x="824" y="1557"/>
                        <a:pt x="877" y="1485"/>
                      </a:cubicBezTo>
                      <a:lnTo>
                        <a:pt x="877" y="1664"/>
                      </a:lnTo>
                      <a:lnTo>
                        <a:pt x="1074" y="1664"/>
                      </a:lnTo>
                      <a:lnTo>
                        <a:pt x="1074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7" name="Google Shape;1157;p15"/>
                <p:cNvSpPr/>
                <p:nvPr/>
              </p:nvSpPr>
              <p:spPr>
                <a:xfrm>
                  <a:off x="4353100" y="3851125"/>
                  <a:ext cx="42975" cy="6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9" h="2667" extrusionOk="0">
                      <a:moveTo>
                        <a:pt x="1" y="0"/>
                      </a:moveTo>
                      <a:lnTo>
                        <a:pt x="1" y="304"/>
                      </a:lnTo>
                      <a:lnTo>
                        <a:pt x="1289" y="304"/>
                      </a:lnTo>
                      <a:lnTo>
                        <a:pt x="377" y="2667"/>
                      </a:lnTo>
                      <a:lnTo>
                        <a:pt x="752" y="2667"/>
                      </a:lnTo>
                      <a:lnTo>
                        <a:pt x="1719" y="143"/>
                      </a:lnTo>
                      <a:lnTo>
                        <a:pt x="1719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8" name="Google Shape;1158;p15"/>
                <p:cNvSpPr/>
                <p:nvPr/>
              </p:nvSpPr>
              <p:spPr>
                <a:xfrm>
                  <a:off x="4401425" y="3849775"/>
                  <a:ext cx="46100" cy="6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4" h="2775" extrusionOk="0">
                      <a:moveTo>
                        <a:pt x="877" y="287"/>
                      </a:moveTo>
                      <a:cubicBezTo>
                        <a:pt x="1056" y="287"/>
                        <a:pt x="1181" y="340"/>
                        <a:pt x="1271" y="448"/>
                      </a:cubicBezTo>
                      <a:cubicBezTo>
                        <a:pt x="1360" y="573"/>
                        <a:pt x="1414" y="716"/>
                        <a:pt x="1414" y="913"/>
                      </a:cubicBezTo>
                      <a:cubicBezTo>
                        <a:pt x="1414" y="1110"/>
                        <a:pt x="1360" y="1253"/>
                        <a:pt x="1271" y="1361"/>
                      </a:cubicBezTo>
                      <a:cubicBezTo>
                        <a:pt x="1181" y="1468"/>
                        <a:pt x="1056" y="1539"/>
                        <a:pt x="877" y="1539"/>
                      </a:cubicBezTo>
                      <a:cubicBezTo>
                        <a:pt x="716" y="1539"/>
                        <a:pt x="591" y="1468"/>
                        <a:pt x="501" y="1361"/>
                      </a:cubicBezTo>
                      <a:cubicBezTo>
                        <a:pt x="412" y="1253"/>
                        <a:pt x="358" y="1110"/>
                        <a:pt x="358" y="913"/>
                      </a:cubicBezTo>
                      <a:cubicBezTo>
                        <a:pt x="358" y="716"/>
                        <a:pt x="412" y="573"/>
                        <a:pt x="501" y="448"/>
                      </a:cubicBezTo>
                      <a:cubicBezTo>
                        <a:pt x="591" y="340"/>
                        <a:pt x="716" y="287"/>
                        <a:pt x="877" y="287"/>
                      </a:cubicBezTo>
                      <a:close/>
                      <a:moveTo>
                        <a:pt x="877" y="0"/>
                      </a:moveTo>
                      <a:cubicBezTo>
                        <a:pt x="609" y="0"/>
                        <a:pt x="394" y="90"/>
                        <a:pt x="233" y="251"/>
                      </a:cubicBezTo>
                      <a:cubicBezTo>
                        <a:pt x="72" y="412"/>
                        <a:pt x="0" y="627"/>
                        <a:pt x="0" y="913"/>
                      </a:cubicBezTo>
                      <a:cubicBezTo>
                        <a:pt x="0" y="1182"/>
                        <a:pt x="72" y="1414"/>
                        <a:pt x="233" y="1575"/>
                      </a:cubicBezTo>
                      <a:cubicBezTo>
                        <a:pt x="376" y="1736"/>
                        <a:pt x="591" y="1808"/>
                        <a:pt x="859" y="1808"/>
                      </a:cubicBezTo>
                      <a:cubicBezTo>
                        <a:pt x="985" y="1808"/>
                        <a:pt x="1110" y="1790"/>
                        <a:pt x="1217" y="1736"/>
                      </a:cubicBezTo>
                      <a:cubicBezTo>
                        <a:pt x="1325" y="1683"/>
                        <a:pt x="1414" y="1593"/>
                        <a:pt x="1486" y="1504"/>
                      </a:cubicBezTo>
                      <a:lnTo>
                        <a:pt x="1486" y="1504"/>
                      </a:lnTo>
                      <a:cubicBezTo>
                        <a:pt x="1468" y="1826"/>
                        <a:pt x="1396" y="2058"/>
                        <a:pt x="1253" y="2219"/>
                      </a:cubicBezTo>
                      <a:cubicBezTo>
                        <a:pt x="1128" y="2381"/>
                        <a:pt x="949" y="2470"/>
                        <a:pt x="716" y="2470"/>
                      </a:cubicBezTo>
                      <a:cubicBezTo>
                        <a:pt x="627" y="2470"/>
                        <a:pt x="537" y="2452"/>
                        <a:pt x="448" y="2434"/>
                      </a:cubicBezTo>
                      <a:cubicBezTo>
                        <a:pt x="358" y="2416"/>
                        <a:pt x="251" y="2381"/>
                        <a:pt x="161" y="2327"/>
                      </a:cubicBezTo>
                      <a:lnTo>
                        <a:pt x="161" y="2667"/>
                      </a:lnTo>
                      <a:cubicBezTo>
                        <a:pt x="269" y="2703"/>
                        <a:pt x="358" y="2721"/>
                        <a:pt x="448" y="2738"/>
                      </a:cubicBezTo>
                      <a:cubicBezTo>
                        <a:pt x="555" y="2756"/>
                        <a:pt x="645" y="2774"/>
                        <a:pt x="734" y="2774"/>
                      </a:cubicBezTo>
                      <a:cubicBezTo>
                        <a:pt x="1074" y="2774"/>
                        <a:pt x="1343" y="2649"/>
                        <a:pt x="1539" y="2398"/>
                      </a:cubicBezTo>
                      <a:cubicBezTo>
                        <a:pt x="1736" y="2148"/>
                        <a:pt x="1844" y="1808"/>
                        <a:pt x="1844" y="1378"/>
                      </a:cubicBezTo>
                      <a:cubicBezTo>
                        <a:pt x="1844" y="931"/>
                        <a:pt x="1754" y="591"/>
                        <a:pt x="1593" y="358"/>
                      </a:cubicBezTo>
                      <a:cubicBezTo>
                        <a:pt x="1432" y="126"/>
                        <a:pt x="1199" y="0"/>
                        <a:pt x="877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9" name="Google Shape;1159;p15"/>
                <p:cNvSpPr/>
                <p:nvPr/>
              </p:nvSpPr>
              <p:spPr>
                <a:xfrm>
                  <a:off x="4722200" y="3576425"/>
                  <a:ext cx="42075" cy="6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3" h="2721" extrusionOk="0">
                      <a:moveTo>
                        <a:pt x="770" y="1"/>
                      </a:moveTo>
                      <a:cubicBezTo>
                        <a:pt x="662" y="1"/>
                        <a:pt x="537" y="18"/>
                        <a:pt x="412" y="54"/>
                      </a:cubicBezTo>
                      <a:cubicBezTo>
                        <a:pt x="287" y="90"/>
                        <a:pt x="161" y="126"/>
                        <a:pt x="18" y="179"/>
                      </a:cubicBezTo>
                      <a:lnTo>
                        <a:pt x="18" y="555"/>
                      </a:lnTo>
                      <a:cubicBezTo>
                        <a:pt x="161" y="466"/>
                        <a:pt x="287" y="412"/>
                        <a:pt x="412" y="376"/>
                      </a:cubicBezTo>
                      <a:cubicBezTo>
                        <a:pt x="537" y="323"/>
                        <a:pt x="662" y="305"/>
                        <a:pt x="770" y="305"/>
                      </a:cubicBezTo>
                      <a:cubicBezTo>
                        <a:pt x="931" y="305"/>
                        <a:pt x="1056" y="358"/>
                        <a:pt x="1163" y="448"/>
                      </a:cubicBezTo>
                      <a:cubicBezTo>
                        <a:pt x="1271" y="537"/>
                        <a:pt x="1307" y="645"/>
                        <a:pt x="1307" y="788"/>
                      </a:cubicBezTo>
                      <a:cubicBezTo>
                        <a:pt x="1307" y="877"/>
                        <a:pt x="1289" y="967"/>
                        <a:pt x="1235" y="1056"/>
                      </a:cubicBezTo>
                      <a:cubicBezTo>
                        <a:pt x="1199" y="1146"/>
                        <a:pt x="1110" y="1253"/>
                        <a:pt x="1002" y="1396"/>
                      </a:cubicBezTo>
                      <a:cubicBezTo>
                        <a:pt x="949" y="1450"/>
                        <a:pt x="788" y="1611"/>
                        <a:pt x="555" y="1844"/>
                      </a:cubicBezTo>
                      <a:cubicBezTo>
                        <a:pt x="322" y="2094"/>
                        <a:pt x="126" y="2273"/>
                        <a:pt x="0" y="2416"/>
                      </a:cubicBezTo>
                      <a:lnTo>
                        <a:pt x="0" y="2721"/>
                      </a:lnTo>
                      <a:lnTo>
                        <a:pt x="1682" y="2721"/>
                      </a:lnTo>
                      <a:lnTo>
                        <a:pt x="1682" y="2416"/>
                      </a:lnTo>
                      <a:lnTo>
                        <a:pt x="430" y="2416"/>
                      </a:lnTo>
                      <a:cubicBezTo>
                        <a:pt x="716" y="2130"/>
                        <a:pt x="949" y="1897"/>
                        <a:pt x="1110" y="1736"/>
                      </a:cubicBezTo>
                      <a:cubicBezTo>
                        <a:pt x="1271" y="1557"/>
                        <a:pt x="1360" y="1468"/>
                        <a:pt x="1396" y="1432"/>
                      </a:cubicBezTo>
                      <a:cubicBezTo>
                        <a:pt x="1503" y="1289"/>
                        <a:pt x="1575" y="1182"/>
                        <a:pt x="1611" y="1074"/>
                      </a:cubicBezTo>
                      <a:cubicBezTo>
                        <a:pt x="1647" y="985"/>
                        <a:pt x="1682" y="877"/>
                        <a:pt x="1682" y="770"/>
                      </a:cubicBezTo>
                      <a:cubicBezTo>
                        <a:pt x="1682" y="537"/>
                        <a:pt x="1593" y="358"/>
                        <a:pt x="1432" y="215"/>
                      </a:cubicBezTo>
                      <a:cubicBezTo>
                        <a:pt x="1271" y="72"/>
                        <a:pt x="1038" y="1"/>
                        <a:pt x="770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0" name="Google Shape;1160;p15"/>
                <p:cNvSpPr/>
                <p:nvPr/>
              </p:nvSpPr>
              <p:spPr>
                <a:xfrm>
                  <a:off x="4771400" y="3576425"/>
                  <a:ext cx="46100" cy="6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4" h="2775" extrusionOk="0">
                      <a:moveTo>
                        <a:pt x="913" y="287"/>
                      </a:moveTo>
                      <a:cubicBezTo>
                        <a:pt x="1110" y="287"/>
                        <a:pt x="1253" y="376"/>
                        <a:pt x="1343" y="573"/>
                      </a:cubicBezTo>
                      <a:cubicBezTo>
                        <a:pt x="1432" y="752"/>
                        <a:pt x="1486" y="1021"/>
                        <a:pt x="1486" y="1396"/>
                      </a:cubicBezTo>
                      <a:cubicBezTo>
                        <a:pt x="1486" y="1754"/>
                        <a:pt x="1432" y="2041"/>
                        <a:pt x="1343" y="2220"/>
                      </a:cubicBezTo>
                      <a:cubicBezTo>
                        <a:pt x="1253" y="2398"/>
                        <a:pt x="1110" y="2488"/>
                        <a:pt x="913" y="2488"/>
                      </a:cubicBezTo>
                      <a:cubicBezTo>
                        <a:pt x="734" y="2488"/>
                        <a:pt x="591" y="2398"/>
                        <a:pt x="502" y="2220"/>
                      </a:cubicBezTo>
                      <a:cubicBezTo>
                        <a:pt x="412" y="2041"/>
                        <a:pt x="359" y="1754"/>
                        <a:pt x="359" y="1396"/>
                      </a:cubicBezTo>
                      <a:cubicBezTo>
                        <a:pt x="359" y="1021"/>
                        <a:pt x="412" y="752"/>
                        <a:pt x="502" y="573"/>
                      </a:cubicBezTo>
                      <a:cubicBezTo>
                        <a:pt x="591" y="376"/>
                        <a:pt x="734" y="287"/>
                        <a:pt x="913" y="287"/>
                      </a:cubicBezTo>
                      <a:close/>
                      <a:moveTo>
                        <a:pt x="913" y="1"/>
                      </a:moveTo>
                      <a:cubicBezTo>
                        <a:pt x="627" y="1"/>
                        <a:pt x="394" y="126"/>
                        <a:pt x="233" y="358"/>
                      </a:cubicBezTo>
                      <a:cubicBezTo>
                        <a:pt x="72" y="591"/>
                        <a:pt x="1" y="949"/>
                        <a:pt x="1" y="1396"/>
                      </a:cubicBezTo>
                      <a:cubicBezTo>
                        <a:pt x="1" y="1844"/>
                        <a:pt x="72" y="2184"/>
                        <a:pt x="233" y="2416"/>
                      </a:cubicBezTo>
                      <a:cubicBezTo>
                        <a:pt x="394" y="2667"/>
                        <a:pt x="627" y="2774"/>
                        <a:pt x="913" y="2774"/>
                      </a:cubicBezTo>
                      <a:cubicBezTo>
                        <a:pt x="1218" y="2774"/>
                        <a:pt x="1450" y="2667"/>
                        <a:pt x="1611" y="2416"/>
                      </a:cubicBezTo>
                      <a:cubicBezTo>
                        <a:pt x="1754" y="2184"/>
                        <a:pt x="1844" y="1844"/>
                        <a:pt x="1844" y="1396"/>
                      </a:cubicBezTo>
                      <a:cubicBezTo>
                        <a:pt x="1844" y="949"/>
                        <a:pt x="1754" y="591"/>
                        <a:pt x="1611" y="358"/>
                      </a:cubicBezTo>
                      <a:cubicBezTo>
                        <a:pt x="1450" y="126"/>
                        <a:pt x="1218" y="1"/>
                        <a:pt x="913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1" name="Google Shape;1161;p15"/>
                <p:cNvSpPr/>
                <p:nvPr/>
              </p:nvSpPr>
              <p:spPr>
                <a:xfrm>
                  <a:off x="4825100" y="3577775"/>
                  <a:ext cx="39825" cy="6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3" h="2667" extrusionOk="0">
                      <a:moveTo>
                        <a:pt x="644" y="0"/>
                      </a:moveTo>
                      <a:lnTo>
                        <a:pt x="0" y="125"/>
                      </a:lnTo>
                      <a:lnTo>
                        <a:pt x="0" y="465"/>
                      </a:lnTo>
                      <a:lnTo>
                        <a:pt x="644" y="322"/>
                      </a:lnTo>
                      <a:lnTo>
                        <a:pt x="644" y="2362"/>
                      </a:lnTo>
                      <a:lnTo>
                        <a:pt x="54" y="2362"/>
                      </a:lnTo>
                      <a:lnTo>
                        <a:pt x="54" y="2667"/>
                      </a:lnTo>
                      <a:lnTo>
                        <a:pt x="1593" y="2667"/>
                      </a:lnTo>
                      <a:lnTo>
                        <a:pt x="1593" y="2362"/>
                      </a:lnTo>
                      <a:lnTo>
                        <a:pt x="1002" y="2362"/>
                      </a:lnTo>
                      <a:lnTo>
                        <a:pt x="1002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2" name="Google Shape;1162;p15"/>
                <p:cNvSpPr/>
                <p:nvPr/>
              </p:nvSpPr>
              <p:spPr>
                <a:xfrm>
                  <a:off x="4736950" y="3684250"/>
                  <a:ext cx="52375" cy="6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5" h="2631" extrusionOk="0">
                      <a:moveTo>
                        <a:pt x="1" y="0"/>
                      </a:moveTo>
                      <a:lnTo>
                        <a:pt x="1" y="2631"/>
                      </a:lnTo>
                      <a:lnTo>
                        <a:pt x="520" y="2631"/>
                      </a:lnTo>
                      <a:lnTo>
                        <a:pt x="520" y="1486"/>
                      </a:lnTo>
                      <a:lnTo>
                        <a:pt x="1558" y="1486"/>
                      </a:lnTo>
                      <a:lnTo>
                        <a:pt x="1558" y="2631"/>
                      </a:lnTo>
                      <a:lnTo>
                        <a:pt x="2095" y="2631"/>
                      </a:lnTo>
                      <a:lnTo>
                        <a:pt x="2095" y="0"/>
                      </a:lnTo>
                      <a:lnTo>
                        <a:pt x="1558" y="0"/>
                      </a:lnTo>
                      <a:lnTo>
                        <a:pt x="1558" y="1038"/>
                      </a:lnTo>
                      <a:lnTo>
                        <a:pt x="520" y="1038"/>
                      </a:lnTo>
                      <a:lnTo>
                        <a:pt x="520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3" name="Google Shape;1163;p15"/>
                <p:cNvSpPr/>
                <p:nvPr/>
              </p:nvSpPr>
              <p:spPr>
                <a:xfrm>
                  <a:off x="4799150" y="3701250"/>
                  <a:ext cx="46550" cy="6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2" h="2721" extrusionOk="0">
                      <a:moveTo>
                        <a:pt x="931" y="394"/>
                      </a:moveTo>
                      <a:cubicBezTo>
                        <a:pt x="1056" y="394"/>
                        <a:pt x="1163" y="430"/>
                        <a:pt x="1235" y="537"/>
                      </a:cubicBezTo>
                      <a:cubicBezTo>
                        <a:pt x="1324" y="627"/>
                        <a:pt x="1360" y="770"/>
                        <a:pt x="1360" y="967"/>
                      </a:cubicBezTo>
                      <a:cubicBezTo>
                        <a:pt x="1360" y="1163"/>
                        <a:pt x="1324" y="1307"/>
                        <a:pt x="1235" y="1396"/>
                      </a:cubicBezTo>
                      <a:cubicBezTo>
                        <a:pt x="1146" y="1486"/>
                        <a:pt x="1038" y="1539"/>
                        <a:pt x="913" y="1539"/>
                      </a:cubicBezTo>
                      <a:cubicBezTo>
                        <a:pt x="806" y="1539"/>
                        <a:pt x="716" y="1486"/>
                        <a:pt x="627" y="1396"/>
                      </a:cubicBezTo>
                      <a:cubicBezTo>
                        <a:pt x="555" y="1307"/>
                        <a:pt x="519" y="1163"/>
                        <a:pt x="519" y="949"/>
                      </a:cubicBezTo>
                      <a:cubicBezTo>
                        <a:pt x="519" y="770"/>
                        <a:pt x="555" y="627"/>
                        <a:pt x="627" y="537"/>
                      </a:cubicBezTo>
                      <a:cubicBezTo>
                        <a:pt x="716" y="430"/>
                        <a:pt x="806" y="394"/>
                        <a:pt x="931" y="394"/>
                      </a:cubicBezTo>
                      <a:close/>
                      <a:moveTo>
                        <a:pt x="806" y="0"/>
                      </a:moveTo>
                      <a:cubicBezTo>
                        <a:pt x="573" y="0"/>
                        <a:pt x="376" y="90"/>
                        <a:pt x="233" y="251"/>
                      </a:cubicBezTo>
                      <a:cubicBezTo>
                        <a:pt x="72" y="430"/>
                        <a:pt x="0" y="662"/>
                        <a:pt x="0" y="985"/>
                      </a:cubicBezTo>
                      <a:cubicBezTo>
                        <a:pt x="0" y="1235"/>
                        <a:pt x="54" y="1450"/>
                        <a:pt x="179" y="1629"/>
                      </a:cubicBezTo>
                      <a:cubicBezTo>
                        <a:pt x="322" y="1843"/>
                        <a:pt x="519" y="1951"/>
                        <a:pt x="788" y="1951"/>
                      </a:cubicBezTo>
                      <a:cubicBezTo>
                        <a:pt x="1002" y="1951"/>
                        <a:pt x="1199" y="1843"/>
                        <a:pt x="1342" y="1647"/>
                      </a:cubicBezTo>
                      <a:lnTo>
                        <a:pt x="1342" y="1915"/>
                      </a:lnTo>
                      <a:cubicBezTo>
                        <a:pt x="1342" y="2022"/>
                        <a:pt x="1342" y="2112"/>
                        <a:pt x="1324" y="2148"/>
                      </a:cubicBezTo>
                      <a:cubicBezTo>
                        <a:pt x="1307" y="2201"/>
                        <a:pt x="1271" y="2255"/>
                        <a:pt x="1235" y="2273"/>
                      </a:cubicBezTo>
                      <a:cubicBezTo>
                        <a:pt x="1163" y="2309"/>
                        <a:pt x="1056" y="2327"/>
                        <a:pt x="931" y="2327"/>
                      </a:cubicBezTo>
                      <a:cubicBezTo>
                        <a:pt x="823" y="2327"/>
                        <a:pt x="752" y="2309"/>
                        <a:pt x="698" y="2273"/>
                      </a:cubicBezTo>
                      <a:cubicBezTo>
                        <a:pt x="680" y="2255"/>
                        <a:pt x="644" y="2201"/>
                        <a:pt x="644" y="2148"/>
                      </a:cubicBezTo>
                      <a:lnTo>
                        <a:pt x="72" y="2076"/>
                      </a:lnTo>
                      <a:cubicBezTo>
                        <a:pt x="72" y="2094"/>
                        <a:pt x="72" y="2112"/>
                        <a:pt x="72" y="2130"/>
                      </a:cubicBezTo>
                      <a:cubicBezTo>
                        <a:pt x="72" y="2309"/>
                        <a:pt x="125" y="2434"/>
                        <a:pt x="269" y="2559"/>
                      </a:cubicBezTo>
                      <a:cubicBezTo>
                        <a:pt x="394" y="2667"/>
                        <a:pt x="627" y="2720"/>
                        <a:pt x="949" y="2720"/>
                      </a:cubicBezTo>
                      <a:cubicBezTo>
                        <a:pt x="1128" y="2720"/>
                        <a:pt x="1271" y="2702"/>
                        <a:pt x="1378" y="2667"/>
                      </a:cubicBezTo>
                      <a:cubicBezTo>
                        <a:pt x="1486" y="2631"/>
                        <a:pt x="1575" y="2577"/>
                        <a:pt x="1647" y="2523"/>
                      </a:cubicBezTo>
                      <a:cubicBezTo>
                        <a:pt x="1700" y="2452"/>
                        <a:pt x="1754" y="2362"/>
                        <a:pt x="1790" y="2255"/>
                      </a:cubicBezTo>
                      <a:cubicBezTo>
                        <a:pt x="1843" y="2148"/>
                        <a:pt x="1861" y="1969"/>
                        <a:pt x="1861" y="1754"/>
                      </a:cubicBezTo>
                      <a:lnTo>
                        <a:pt x="1861" y="54"/>
                      </a:lnTo>
                      <a:lnTo>
                        <a:pt x="1378" y="54"/>
                      </a:lnTo>
                      <a:lnTo>
                        <a:pt x="1378" y="304"/>
                      </a:lnTo>
                      <a:cubicBezTo>
                        <a:pt x="1235" y="108"/>
                        <a:pt x="1038" y="0"/>
                        <a:pt x="806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4" name="Google Shape;1164;p15"/>
                <p:cNvSpPr/>
                <p:nvPr/>
              </p:nvSpPr>
              <p:spPr>
                <a:xfrm>
                  <a:off x="4699825" y="3789825"/>
                  <a:ext cx="43875" cy="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5" h="1236" extrusionOk="0">
                      <a:moveTo>
                        <a:pt x="591" y="1"/>
                      </a:moveTo>
                      <a:cubicBezTo>
                        <a:pt x="502" y="1"/>
                        <a:pt x="430" y="18"/>
                        <a:pt x="376" y="54"/>
                      </a:cubicBezTo>
                      <a:cubicBezTo>
                        <a:pt x="305" y="90"/>
                        <a:pt x="251" y="144"/>
                        <a:pt x="197" y="215"/>
                      </a:cubicBezTo>
                      <a:lnTo>
                        <a:pt x="197" y="36"/>
                      </a:lnTo>
                      <a:lnTo>
                        <a:pt x="0" y="36"/>
                      </a:lnTo>
                      <a:lnTo>
                        <a:pt x="0" y="1235"/>
                      </a:lnTo>
                      <a:lnTo>
                        <a:pt x="197" y="1235"/>
                      </a:lnTo>
                      <a:lnTo>
                        <a:pt x="197" y="555"/>
                      </a:lnTo>
                      <a:cubicBezTo>
                        <a:pt x="197" y="448"/>
                        <a:pt x="233" y="341"/>
                        <a:pt x="287" y="287"/>
                      </a:cubicBezTo>
                      <a:cubicBezTo>
                        <a:pt x="358" y="215"/>
                        <a:pt x="430" y="179"/>
                        <a:pt x="537" y="179"/>
                      </a:cubicBezTo>
                      <a:cubicBezTo>
                        <a:pt x="627" y="179"/>
                        <a:pt x="681" y="197"/>
                        <a:pt x="716" y="269"/>
                      </a:cubicBezTo>
                      <a:cubicBezTo>
                        <a:pt x="770" y="323"/>
                        <a:pt x="788" y="394"/>
                        <a:pt x="788" y="519"/>
                      </a:cubicBezTo>
                      <a:lnTo>
                        <a:pt x="788" y="1235"/>
                      </a:lnTo>
                      <a:lnTo>
                        <a:pt x="985" y="1235"/>
                      </a:lnTo>
                      <a:lnTo>
                        <a:pt x="985" y="555"/>
                      </a:lnTo>
                      <a:cubicBezTo>
                        <a:pt x="985" y="430"/>
                        <a:pt x="1021" y="341"/>
                        <a:pt x="1074" y="287"/>
                      </a:cubicBezTo>
                      <a:cubicBezTo>
                        <a:pt x="1128" y="215"/>
                        <a:pt x="1217" y="179"/>
                        <a:pt x="1307" y="179"/>
                      </a:cubicBezTo>
                      <a:cubicBezTo>
                        <a:pt x="1396" y="179"/>
                        <a:pt x="1468" y="197"/>
                        <a:pt x="1504" y="269"/>
                      </a:cubicBezTo>
                      <a:cubicBezTo>
                        <a:pt x="1539" y="323"/>
                        <a:pt x="1557" y="394"/>
                        <a:pt x="1557" y="519"/>
                      </a:cubicBezTo>
                      <a:lnTo>
                        <a:pt x="1557" y="1235"/>
                      </a:lnTo>
                      <a:lnTo>
                        <a:pt x="1754" y="1235"/>
                      </a:lnTo>
                      <a:lnTo>
                        <a:pt x="1754" y="502"/>
                      </a:lnTo>
                      <a:cubicBezTo>
                        <a:pt x="1754" y="341"/>
                        <a:pt x="1718" y="215"/>
                        <a:pt x="1665" y="144"/>
                      </a:cubicBezTo>
                      <a:cubicBezTo>
                        <a:pt x="1593" y="54"/>
                        <a:pt x="1486" y="1"/>
                        <a:pt x="1361" y="1"/>
                      </a:cubicBezTo>
                      <a:cubicBezTo>
                        <a:pt x="1271" y="1"/>
                        <a:pt x="1199" y="18"/>
                        <a:pt x="1128" y="72"/>
                      </a:cubicBezTo>
                      <a:cubicBezTo>
                        <a:pt x="1056" y="108"/>
                        <a:pt x="1003" y="179"/>
                        <a:pt x="949" y="269"/>
                      </a:cubicBezTo>
                      <a:cubicBezTo>
                        <a:pt x="913" y="179"/>
                        <a:pt x="877" y="108"/>
                        <a:pt x="806" y="72"/>
                      </a:cubicBezTo>
                      <a:cubicBezTo>
                        <a:pt x="752" y="18"/>
                        <a:pt x="681" y="1"/>
                        <a:pt x="591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5" name="Google Shape;1165;p15"/>
                <p:cNvSpPr/>
                <p:nvPr/>
              </p:nvSpPr>
              <p:spPr>
                <a:xfrm>
                  <a:off x="4742775" y="3789825"/>
                  <a:ext cx="27750" cy="3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" h="1272" extrusionOk="0">
                      <a:moveTo>
                        <a:pt x="591" y="179"/>
                      </a:moveTo>
                      <a:cubicBezTo>
                        <a:pt x="698" y="179"/>
                        <a:pt x="770" y="197"/>
                        <a:pt x="824" y="269"/>
                      </a:cubicBezTo>
                      <a:cubicBezTo>
                        <a:pt x="895" y="341"/>
                        <a:pt x="913" y="412"/>
                        <a:pt x="913" y="519"/>
                      </a:cubicBezTo>
                      <a:lnTo>
                        <a:pt x="215" y="519"/>
                      </a:lnTo>
                      <a:cubicBezTo>
                        <a:pt x="233" y="412"/>
                        <a:pt x="269" y="323"/>
                        <a:pt x="323" y="269"/>
                      </a:cubicBezTo>
                      <a:cubicBezTo>
                        <a:pt x="394" y="197"/>
                        <a:pt x="484" y="179"/>
                        <a:pt x="591" y="179"/>
                      </a:cubicBezTo>
                      <a:close/>
                      <a:moveTo>
                        <a:pt x="591" y="1"/>
                      </a:moveTo>
                      <a:cubicBezTo>
                        <a:pt x="412" y="1"/>
                        <a:pt x="269" y="54"/>
                        <a:pt x="161" y="179"/>
                      </a:cubicBezTo>
                      <a:cubicBezTo>
                        <a:pt x="54" y="287"/>
                        <a:pt x="0" y="448"/>
                        <a:pt x="0" y="645"/>
                      </a:cubicBezTo>
                      <a:cubicBezTo>
                        <a:pt x="0" y="842"/>
                        <a:pt x="54" y="985"/>
                        <a:pt x="179" y="1092"/>
                      </a:cubicBezTo>
                      <a:cubicBezTo>
                        <a:pt x="287" y="1217"/>
                        <a:pt x="430" y="1271"/>
                        <a:pt x="627" y="1271"/>
                      </a:cubicBezTo>
                      <a:cubicBezTo>
                        <a:pt x="698" y="1271"/>
                        <a:pt x="788" y="1253"/>
                        <a:pt x="859" y="1235"/>
                      </a:cubicBezTo>
                      <a:cubicBezTo>
                        <a:pt x="931" y="1217"/>
                        <a:pt x="1003" y="1199"/>
                        <a:pt x="1074" y="1182"/>
                      </a:cubicBezTo>
                      <a:lnTo>
                        <a:pt x="1074" y="985"/>
                      </a:lnTo>
                      <a:cubicBezTo>
                        <a:pt x="1003" y="1021"/>
                        <a:pt x="931" y="1056"/>
                        <a:pt x="859" y="1074"/>
                      </a:cubicBezTo>
                      <a:cubicBezTo>
                        <a:pt x="788" y="1092"/>
                        <a:pt x="716" y="1092"/>
                        <a:pt x="645" y="1092"/>
                      </a:cubicBezTo>
                      <a:cubicBezTo>
                        <a:pt x="501" y="1092"/>
                        <a:pt x="412" y="1056"/>
                        <a:pt x="340" y="985"/>
                      </a:cubicBezTo>
                      <a:cubicBezTo>
                        <a:pt x="251" y="913"/>
                        <a:pt x="215" y="824"/>
                        <a:pt x="215" y="681"/>
                      </a:cubicBezTo>
                      <a:lnTo>
                        <a:pt x="1110" y="681"/>
                      </a:lnTo>
                      <a:lnTo>
                        <a:pt x="1110" y="591"/>
                      </a:lnTo>
                      <a:cubicBezTo>
                        <a:pt x="1110" y="412"/>
                        <a:pt x="1074" y="269"/>
                        <a:pt x="967" y="162"/>
                      </a:cubicBezTo>
                      <a:cubicBezTo>
                        <a:pt x="877" y="54"/>
                        <a:pt x="752" y="1"/>
                        <a:pt x="591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6" name="Google Shape;1166;p15"/>
                <p:cNvSpPr/>
                <p:nvPr/>
              </p:nvSpPr>
              <p:spPr>
                <a:xfrm>
                  <a:off x="4774525" y="3789825"/>
                  <a:ext cx="17475" cy="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1236" extrusionOk="0">
                      <a:moveTo>
                        <a:pt x="609" y="1"/>
                      </a:moveTo>
                      <a:cubicBezTo>
                        <a:pt x="502" y="1"/>
                        <a:pt x="430" y="18"/>
                        <a:pt x="359" y="54"/>
                      </a:cubicBezTo>
                      <a:cubicBezTo>
                        <a:pt x="287" y="90"/>
                        <a:pt x="234" y="144"/>
                        <a:pt x="198" y="215"/>
                      </a:cubicBezTo>
                      <a:lnTo>
                        <a:pt x="198" y="36"/>
                      </a:lnTo>
                      <a:lnTo>
                        <a:pt x="1" y="36"/>
                      </a:lnTo>
                      <a:lnTo>
                        <a:pt x="1" y="1235"/>
                      </a:lnTo>
                      <a:lnTo>
                        <a:pt x="198" y="1235"/>
                      </a:lnTo>
                      <a:lnTo>
                        <a:pt x="198" y="609"/>
                      </a:lnTo>
                      <a:cubicBezTo>
                        <a:pt x="198" y="466"/>
                        <a:pt x="234" y="358"/>
                        <a:pt x="287" y="287"/>
                      </a:cubicBezTo>
                      <a:cubicBezTo>
                        <a:pt x="341" y="215"/>
                        <a:pt x="430" y="179"/>
                        <a:pt x="538" y="179"/>
                      </a:cubicBezTo>
                      <a:cubicBezTo>
                        <a:pt x="574" y="179"/>
                        <a:pt x="609" y="179"/>
                        <a:pt x="627" y="197"/>
                      </a:cubicBezTo>
                      <a:cubicBezTo>
                        <a:pt x="663" y="197"/>
                        <a:pt x="681" y="197"/>
                        <a:pt x="699" y="215"/>
                      </a:cubicBezTo>
                      <a:lnTo>
                        <a:pt x="699" y="18"/>
                      </a:lnTo>
                      <a:cubicBezTo>
                        <a:pt x="681" y="18"/>
                        <a:pt x="663" y="18"/>
                        <a:pt x="645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7" name="Google Shape;1167;p15"/>
                <p:cNvSpPr/>
                <p:nvPr/>
              </p:nvSpPr>
              <p:spPr>
                <a:xfrm>
                  <a:off x="4789750" y="3789825"/>
                  <a:ext cx="23725" cy="3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9" h="1272" extrusionOk="0">
                      <a:moveTo>
                        <a:pt x="591" y="1"/>
                      </a:moveTo>
                      <a:cubicBezTo>
                        <a:pt x="412" y="1"/>
                        <a:pt x="269" y="54"/>
                        <a:pt x="161" y="179"/>
                      </a:cubicBezTo>
                      <a:cubicBezTo>
                        <a:pt x="54" y="287"/>
                        <a:pt x="0" y="448"/>
                        <a:pt x="0" y="627"/>
                      </a:cubicBezTo>
                      <a:cubicBezTo>
                        <a:pt x="0" y="824"/>
                        <a:pt x="54" y="985"/>
                        <a:pt x="161" y="1092"/>
                      </a:cubicBezTo>
                      <a:cubicBezTo>
                        <a:pt x="251" y="1199"/>
                        <a:pt x="412" y="1271"/>
                        <a:pt x="591" y="1271"/>
                      </a:cubicBezTo>
                      <a:cubicBezTo>
                        <a:pt x="645" y="1271"/>
                        <a:pt x="716" y="1253"/>
                        <a:pt x="770" y="1253"/>
                      </a:cubicBezTo>
                      <a:cubicBezTo>
                        <a:pt x="824" y="1235"/>
                        <a:pt x="895" y="1217"/>
                        <a:pt x="949" y="1182"/>
                      </a:cubicBezTo>
                      <a:lnTo>
                        <a:pt x="949" y="1003"/>
                      </a:lnTo>
                      <a:cubicBezTo>
                        <a:pt x="895" y="1038"/>
                        <a:pt x="824" y="1056"/>
                        <a:pt x="770" y="1074"/>
                      </a:cubicBezTo>
                      <a:cubicBezTo>
                        <a:pt x="716" y="1092"/>
                        <a:pt x="663" y="1092"/>
                        <a:pt x="609" y="1092"/>
                      </a:cubicBezTo>
                      <a:cubicBezTo>
                        <a:pt x="484" y="1092"/>
                        <a:pt x="376" y="1056"/>
                        <a:pt x="305" y="985"/>
                      </a:cubicBezTo>
                      <a:cubicBezTo>
                        <a:pt x="233" y="895"/>
                        <a:pt x="197" y="788"/>
                        <a:pt x="197" y="627"/>
                      </a:cubicBezTo>
                      <a:cubicBezTo>
                        <a:pt x="197" y="484"/>
                        <a:pt x="233" y="376"/>
                        <a:pt x="305" y="287"/>
                      </a:cubicBezTo>
                      <a:cubicBezTo>
                        <a:pt x="376" y="215"/>
                        <a:pt x="484" y="179"/>
                        <a:pt x="609" y="179"/>
                      </a:cubicBezTo>
                      <a:cubicBezTo>
                        <a:pt x="663" y="179"/>
                        <a:pt x="716" y="179"/>
                        <a:pt x="770" y="197"/>
                      </a:cubicBezTo>
                      <a:cubicBezTo>
                        <a:pt x="824" y="215"/>
                        <a:pt x="895" y="233"/>
                        <a:pt x="949" y="269"/>
                      </a:cubicBezTo>
                      <a:lnTo>
                        <a:pt x="949" y="72"/>
                      </a:lnTo>
                      <a:cubicBezTo>
                        <a:pt x="895" y="54"/>
                        <a:pt x="841" y="36"/>
                        <a:pt x="770" y="18"/>
                      </a:cubicBezTo>
                      <a:cubicBezTo>
                        <a:pt x="716" y="18"/>
                        <a:pt x="663" y="1"/>
                        <a:pt x="591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8" name="Google Shape;1168;p15"/>
                <p:cNvSpPr/>
                <p:nvPr/>
              </p:nvSpPr>
              <p:spPr>
                <a:xfrm>
                  <a:off x="4817925" y="3790725"/>
                  <a:ext cx="25075" cy="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" h="1236" extrusionOk="0">
                      <a:moveTo>
                        <a:pt x="1" y="0"/>
                      </a:moveTo>
                      <a:lnTo>
                        <a:pt x="1" y="716"/>
                      </a:lnTo>
                      <a:cubicBezTo>
                        <a:pt x="1" y="895"/>
                        <a:pt x="37" y="1020"/>
                        <a:pt x="108" y="1092"/>
                      </a:cubicBezTo>
                      <a:cubicBezTo>
                        <a:pt x="180" y="1181"/>
                        <a:pt x="269" y="1235"/>
                        <a:pt x="412" y="1235"/>
                      </a:cubicBezTo>
                      <a:cubicBezTo>
                        <a:pt x="502" y="1235"/>
                        <a:pt x="573" y="1217"/>
                        <a:pt x="627" y="1181"/>
                      </a:cubicBezTo>
                      <a:cubicBezTo>
                        <a:pt x="699" y="1146"/>
                        <a:pt x="752" y="1092"/>
                        <a:pt x="806" y="1020"/>
                      </a:cubicBezTo>
                      <a:lnTo>
                        <a:pt x="806" y="1199"/>
                      </a:lnTo>
                      <a:lnTo>
                        <a:pt x="1003" y="1199"/>
                      </a:lnTo>
                      <a:lnTo>
                        <a:pt x="1003" y="0"/>
                      </a:lnTo>
                      <a:lnTo>
                        <a:pt x="806" y="0"/>
                      </a:lnTo>
                      <a:lnTo>
                        <a:pt x="806" y="680"/>
                      </a:lnTo>
                      <a:cubicBezTo>
                        <a:pt x="806" y="788"/>
                        <a:pt x="770" y="895"/>
                        <a:pt x="717" y="949"/>
                      </a:cubicBezTo>
                      <a:cubicBezTo>
                        <a:pt x="645" y="1020"/>
                        <a:pt x="556" y="1056"/>
                        <a:pt x="466" y="1056"/>
                      </a:cubicBezTo>
                      <a:cubicBezTo>
                        <a:pt x="377" y="1056"/>
                        <a:pt x="305" y="1038"/>
                        <a:pt x="251" y="967"/>
                      </a:cubicBezTo>
                      <a:cubicBezTo>
                        <a:pt x="216" y="913"/>
                        <a:pt x="198" y="823"/>
                        <a:pt x="198" y="716"/>
                      </a:cubicBezTo>
                      <a:lnTo>
                        <a:pt x="198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9" name="Google Shape;1169;p15"/>
                <p:cNvSpPr/>
                <p:nvPr/>
              </p:nvSpPr>
              <p:spPr>
                <a:xfrm>
                  <a:off x="4847900" y="3789825"/>
                  <a:ext cx="17475" cy="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1236" extrusionOk="0">
                      <a:moveTo>
                        <a:pt x="591" y="1"/>
                      </a:moveTo>
                      <a:cubicBezTo>
                        <a:pt x="502" y="1"/>
                        <a:pt x="412" y="18"/>
                        <a:pt x="359" y="54"/>
                      </a:cubicBezTo>
                      <a:cubicBezTo>
                        <a:pt x="287" y="90"/>
                        <a:pt x="233" y="144"/>
                        <a:pt x="198" y="215"/>
                      </a:cubicBezTo>
                      <a:lnTo>
                        <a:pt x="198" y="36"/>
                      </a:lnTo>
                      <a:lnTo>
                        <a:pt x="1" y="36"/>
                      </a:lnTo>
                      <a:lnTo>
                        <a:pt x="1" y="1235"/>
                      </a:lnTo>
                      <a:lnTo>
                        <a:pt x="198" y="1235"/>
                      </a:lnTo>
                      <a:lnTo>
                        <a:pt x="198" y="609"/>
                      </a:lnTo>
                      <a:cubicBezTo>
                        <a:pt x="198" y="466"/>
                        <a:pt x="216" y="358"/>
                        <a:pt x="287" y="287"/>
                      </a:cubicBezTo>
                      <a:cubicBezTo>
                        <a:pt x="341" y="215"/>
                        <a:pt x="430" y="179"/>
                        <a:pt x="538" y="179"/>
                      </a:cubicBezTo>
                      <a:cubicBezTo>
                        <a:pt x="573" y="179"/>
                        <a:pt x="591" y="179"/>
                        <a:pt x="627" y="197"/>
                      </a:cubicBezTo>
                      <a:cubicBezTo>
                        <a:pt x="645" y="197"/>
                        <a:pt x="681" y="197"/>
                        <a:pt x="699" y="215"/>
                      </a:cubicBezTo>
                      <a:lnTo>
                        <a:pt x="699" y="18"/>
                      </a:lnTo>
                      <a:cubicBezTo>
                        <a:pt x="681" y="18"/>
                        <a:pt x="663" y="18"/>
                        <a:pt x="645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0" name="Google Shape;1170;p15"/>
                <p:cNvSpPr/>
                <p:nvPr/>
              </p:nvSpPr>
              <p:spPr>
                <a:xfrm>
                  <a:off x="4861775" y="3790725"/>
                  <a:ext cx="29100" cy="41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" h="1647" extrusionOk="0">
                      <a:moveTo>
                        <a:pt x="1" y="0"/>
                      </a:moveTo>
                      <a:lnTo>
                        <a:pt x="484" y="1181"/>
                      </a:lnTo>
                      <a:lnTo>
                        <a:pt x="448" y="1271"/>
                      </a:lnTo>
                      <a:cubicBezTo>
                        <a:pt x="412" y="1360"/>
                        <a:pt x="376" y="1432"/>
                        <a:pt x="358" y="1450"/>
                      </a:cubicBezTo>
                      <a:cubicBezTo>
                        <a:pt x="323" y="1468"/>
                        <a:pt x="287" y="1486"/>
                        <a:pt x="233" y="1486"/>
                      </a:cubicBezTo>
                      <a:lnTo>
                        <a:pt x="108" y="1486"/>
                      </a:lnTo>
                      <a:lnTo>
                        <a:pt x="108" y="1647"/>
                      </a:lnTo>
                      <a:lnTo>
                        <a:pt x="269" y="1647"/>
                      </a:lnTo>
                      <a:cubicBezTo>
                        <a:pt x="358" y="1647"/>
                        <a:pt x="430" y="1629"/>
                        <a:pt x="484" y="1593"/>
                      </a:cubicBezTo>
                      <a:cubicBezTo>
                        <a:pt x="537" y="1539"/>
                        <a:pt x="591" y="1450"/>
                        <a:pt x="645" y="1307"/>
                      </a:cubicBezTo>
                      <a:lnTo>
                        <a:pt x="1164" y="0"/>
                      </a:lnTo>
                      <a:lnTo>
                        <a:pt x="967" y="0"/>
                      </a:lnTo>
                      <a:lnTo>
                        <a:pt x="591" y="931"/>
                      </a:lnTo>
                      <a:lnTo>
                        <a:pt x="215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1" name="Google Shape;1171;p15"/>
                <p:cNvSpPr/>
                <p:nvPr/>
              </p:nvSpPr>
              <p:spPr>
                <a:xfrm>
                  <a:off x="4746800" y="3849775"/>
                  <a:ext cx="45650" cy="6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6" h="2775" extrusionOk="0">
                      <a:moveTo>
                        <a:pt x="913" y="287"/>
                      </a:moveTo>
                      <a:cubicBezTo>
                        <a:pt x="1074" y="287"/>
                        <a:pt x="1199" y="323"/>
                        <a:pt x="1271" y="394"/>
                      </a:cubicBezTo>
                      <a:cubicBezTo>
                        <a:pt x="1361" y="484"/>
                        <a:pt x="1414" y="591"/>
                        <a:pt x="1414" y="734"/>
                      </a:cubicBezTo>
                      <a:cubicBezTo>
                        <a:pt x="1414" y="859"/>
                        <a:pt x="1361" y="967"/>
                        <a:pt x="1271" y="1056"/>
                      </a:cubicBezTo>
                      <a:cubicBezTo>
                        <a:pt x="1199" y="1128"/>
                        <a:pt x="1074" y="1164"/>
                        <a:pt x="913" y="1164"/>
                      </a:cubicBezTo>
                      <a:cubicBezTo>
                        <a:pt x="752" y="1164"/>
                        <a:pt x="645" y="1128"/>
                        <a:pt x="555" y="1056"/>
                      </a:cubicBezTo>
                      <a:cubicBezTo>
                        <a:pt x="466" y="967"/>
                        <a:pt x="430" y="859"/>
                        <a:pt x="430" y="734"/>
                      </a:cubicBezTo>
                      <a:cubicBezTo>
                        <a:pt x="430" y="591"/>
                        <a:pt x="466" y="484"/>
                        <a:pt x="555" y="394"/>
                      </a:cubicBezTo>
                      <a:cubicBezTo>
                        <a:pt x="645" y="323"/>
                        <a:pt x="752" y="287"/>
                        <a:pt x="913" y="287"/>
                      </a:cubicBezTo>
                      <a:close/>
                      <a:moveTo>
                        <a:pt x="913" y="1450"/>
                      </a:moveTo>
                      <a:cubicBezTo>
                        <a:pt x="1092" y="1450"/>
                        <a:pt x="1217" y="1504"/>
                        <a:pt x="1325" y="1593"/>
                      </a:cubicBezTo>
                      <a:cubicBezTo>
                        <a:pt x="1414" y="1683"/>
                        <a:pt x="1468" y="1808"/>
                        <a:pt x="1468" y="1969"/>
                      </a:cubicBezTo>
                      <a:cubicBezTo>
                        <a:pt x="1468" y="2130"/>
                        <a:pt x="1414" y="2255"/>
                        <a:pt x="1325" y="2345"/>
                      </a:cubicBezTo>
                      <a:cubicBezTo>
                        <a:pt x="1217" y="2434"/>
                        <a:pt x="1092" y="2488"/>
                        <a:pt x="913" y="2488"/>
                      </a:cubicBezTo>
                      <a:cubicBezTo>
                        <a:pt x="752" y="2488"/>
                        <a:pt x="609" y="2434"/>
                        <a:pt x="502" y="2345"/>
                      </a:cubicBezTo>
                      <a:cubicBezTo>
                        <a:pt x="412" y="2255"/>
                        <a:pt x="358" y="2130"/>
                        <a:pt x="358" y="1969"/>
                      </a:cubicBezTo>
                      <a:cubicBezTo>
                        <a:pt x="358" y="1808"/>
                        <a:pt x="412" y="1683"/>
                        <a:pt x="502" y="1593"/>
                      </a:cubicBezTo>
                      <a:cubicBezTo>
                        <a:pt x="609" y="1504"/>
                        <a:pt x="752" y="1450"/>
                        <a:pt x="913" y="1450"/>
                      </a:cubicBezTo>
                      <a:close/>
                      <a:moveTo>
                        <a:pt x="913" y="0"/>
                      </a:moveTo>
                      <a:cubicBezTo>
                        <a:pt x="645" y="0"/>
                        <a:pt x="448" y="54"/>
                        <a:pt x="287" y="179"/>
                      </a:cubicBezTo>
                      <a:cubicBezTo>
                        <a:pt x="144" y="305"/>
                        <a:pt x="54" y="484"/>
                        <a:pt x="54" y="698"/>
                      </a:cubicBezTo>
                      <a:cubicBezTo>
                        <a:pt x="54" y="842"/>
                        <a:pt x="108" y="967"/>
                        <a:pt x="197" y="1074"/>
                      </a:cubicBezTo>
                      <a:cubicBezTo>
                        <a:pt x="269" y="1182"/>
                        <a:pt x="394" y="1253"/>
                        <a:pt x="555" y="1289"/>
                      </a:cubicBezTo>
                      <a:cubicBezTo>
                        <a:pt x="376" y="1343"/>
                        <a:pt x="251" y="1414"/>
                        <a:pt x="144" y="1539"/>
                      </a:cubicBezTo>
                      <a:cubicBezTo>
                        <a:pt x="54" y="1647"/>
                        <a:pt x="0" y="1790"/>
                        <a:pt x="0" y="1969"/>
                      </a:cubicBezTo>
                      <a:cubicBezTo>
                        <a:pt x="0" y="2219"/>
                        <a:pt x="72" y="2434"/>
                        <a:pt x="233" y="2559"/>
                      </a:cubicBezTo>
                      <a:cubicBezTo>
                        <a:pt x="394" y="2703"/>
                        <a:pt x="627" y="2774"/>
                        <a:pt x="913" y="2774"/>
                      </a:cubicBezTo>
                      <a:cubicBezTo>
                        <a:pt x="1217" y="2774"/>
                        <a:pt x="1432" y="2703"/>
                        <a:pt x="1593" y="2559"/>
                      </a:cubicBezTo>
                      <a:cubicBezTo>
                        <a:pt x="1754" y="2434"/>
                        <a:pt x="1826" y="2219"/>
                        <a:pt x="1826" y="1969"/>
                      </a:cubicBezTo>
                      <a:cubicBezTo>
                        <a:pt x="1826" y="1790"/>
                        <a:pt x="1790" y="1647"/>
                        <a:pt x="1683" y="1539"/>
                      </a:cubicBezTo>
                      <a:cubicBezTo>
                        <a:pt x="1593" y="1414"/>
                        <a:pt x="1450" y="1343"/>
                        <a:pt x="1271" y="1289"/>
                      </a:cubicBezTo>
                      <a:cubicBezTo>
                        <a:pt x="1432" y="1253"/>
                        <a:pt x="1557" y="1182"/>
                        <a:pt x="1647" y="1074"/>
                      </a:cubicBezTo>
                      <a:cubicBezTo>
                        <a:pt x="1718" y="967"/>
                        <a:pt x="1772" y="842"/>
                        <a:pt x="1772" y="698"/>
                      </a:cubicBezTo>
                      <a:cubicBezTo>
                        <a:pt x="1772" y="484"/>
                        <a:pt x="1701" y="305"/>
                        <a:pt x="1539" y="179"/>
                      </a:cubicBezTo>
                      <a:cubicBezTo>
                        <a:pt x="1396" y="54"/>
                        <a:pt x="1182" y="0"/>
                        <a:pt x="913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2" name="Google Shape;1172;p15"/>
                <p:cNvSpPr/>
                <p:nvPr/>
              </p:nvSpPr>
              <p:spPr>
                <a:xfrm>
                  <a:off x="4796450" y="3849775"/>
                  <a:ext cx="46125" cy="6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5" h="2775" extrusionOk="0">
                      <a:moveTo>
                        <a:pt x="931" y="287"/>
                      </a:moveTo>
                      <a:cubicBezTo>
                        <a:pt x="1110" y="287"/>
                        <a:pt x="1254" y="376"/>
                        <a:pt x="1343" y="555"/>
                      </a:cubicBezTo>
                      <a:cubicBezTo>
                        <a:pt x="1432" y="752"/>
                        <a:pt x="1486" y="1020"/>
                        <a:pt x="1486" y="1378"/>
                      </a:cubicBezTo>
                      <a:cubicBezTo>
                        <a:pt x="1486" y="1754"/>
                        <a:pt x="1432" y="2023"/>
                        <a:pt x="1343" y="2219"/>
                      </a:cubicBezTo>
                      <a:cubicBezTo>
                        <a:pt x="1254" y="2398"/>
                        <a:pt x="1110" y="2488"/>
                        <a:pt x="931" y="2488"/>
                      </a:cubicBezTo>
                      <a:cubicBezTo>
                        <a:pt x="735" y="2488"/>
                        <a:pt x="591" y="2398"/>
                        <a:pt x="502" y="2219"/>
                      </a:cubicBezTo>
                      <a:cubicBezTo>
                        <a:pt x="412" y="2023"/>
                        <a:pt x="359" y="1754"/>
                        <a:pt x="359" y="1378"/>
                      </a:cubicBezTo>
                      <a:cubicBezTo>
                        <a:pt x="359" y="1020"/>
                        <a:pt x="412" y="752"/>
                        <a:pt x="502" y="555"/>
                      </a:cubicBezTo>
                      <a:cubicBezTo>
                        <a:pt x="591" y="376"/>
                        <a:pt x="735" y="287"/>
                        <a:pt x="931" y="287"/>
                      </a:cubicBezTo>
                      <a:close/>
                      <a:moveTo>
                        <a:pt x="931" y="0"/>
                      </a:moveTo>
                      <a:cubicBezTo>
                        <a:pt x="627" y="0"/>
                        <a:pt x="395" y="126"/>
                        <a:pt x="233" y="358"/>
                      </a:cubicBezTo>
                      <a:cubicBezTo>
                        <a:pt x="90" y="591"/>
                        <a:pt x="1" y="931"/>
                        <a:pt x="1" y="1378"/>
                      </a:cubicBezTo>
                      <a:cubicBezTo>
                        <a:pt x="1" y="1844"/>
                        <a:pt x="90" y="2184"/>
                        <a:pt x="233" y="2416"/>
                      </a:cubicBezTo>
                      <a:cubicBezTo>
                        <a:pt x="395" y="2649"/>
                        <a:pt x="627" y="2774"/>
                        <a:pt x="931" y="2774"/>
                      </a:cubicBezTo>
                      <a:cubicBezTo>
                        <a:pt x="1218" y="2774"/>
                        <a:pt x="1450" y="2649"/>
                        <a:pt x="1611" y="2416"/>
                      </a:cubicBezTo>
                      <a:cubicBezTo>
                        <a:pt x="1772" y="2184"/>
                        <a:pt x="1844" y="1844"/>
                        <a:pt x="1844" y="1378"/>
                      </a:cubicBezTo>
                      <a:cubicBezTo>
                        <a:pt x="1844" y="931"/>
                        <a:pt x="1772" y="591"/>
                        <a:pt x="1611" y="358"/>
                      </a:cubicBezTo>
                      <a:cubicBezTo>
                        <a:pt x="1450" y="126"/>
                        <a:pt x="1218" y="0"/>
                        <a:pt x="931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3" name="Google Shape;1173;p15"/>
                <p:cNvSpPr/>
                <p:nvPr/>
              </p:nvSpPr>
              <p:spPr>
                <a:xfrm>
                  <a:off x="5116775" y="3576425"/>
                  <a:ext cx="42525" cy="6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1" h="2721" extrusionOk="0">
                      <a:moveTo>
                        <a:pt x="788" y="1"/>
                      </a:moveTo>
                      <a:cubicBezTo>
                        <a:pt x="681" y="1"/>
                        <a:pt x="556" y="18"/>
                        <a:pt x="430" y="54"/>
                      </a:cubicBezTo>
                      <a:cubicBezTo>
                        <a:pt x="305" y="90"/>
                        <a:pt x="180" y="126"/>
                        <a:pt x="19" y="179"/>
                      </a:cubicBezTo>
                      <a:lnTo>
                        <a:pt x="19" y="555"/>
                      </a:lnTo>
                      <a:cubicBezTo>
                        <a:pt x="162" y="466"/>
                        <a:pt x="305" y="412"/>
                        <a:pt x="430" y="376"/>
                      </a:cubicBezTo>
                      <a:cubicBezTo>
                        <a:pt x="556" y="323"/>
                        <a:pt x="681" y="305"/>
                        <a:pt x="788" y="305"/>
                      </a:cubicBezTo>
                      <a:cubicBezTo>
                        <a:pt x="949" y="305"/>
                        <a:pt x="1074" y="358"/>
                        <a:pt x="1182" y="448"/>
                      </a:cubicBezTo>
                      <a:cubicBezTo>
                        <a:pt x="1271" y="537"/>
                        <a:pt x="1325" y="645"/>
                        <a:pt x="1325" y="788"/>
                      </a:cubicBezTo>
                      <a:cubicBezTo>
                        <a:pt x="1325" y="877"/>
                        <a:pt x="1307" y="967"/>
                        <a:pt x="1253" y="1056"/>
                      </a:cubicBezTo>
                      <a:cubicBezTo>
                        <a:pt x="1218" y="1146"/>
                        <a:pt x="1128" y="1253"/>
                        <a:pt x="1021" y="1396"/>
                      </a:cubicBezTo>
                      <a:cubicBezTo>
                        <a:pt x="949" y="1450"/>
                        <a:pt x="806" y="1611"/>
                        <a:pt x="573" y="1844"/>
                      </a:cubicBezTo>
                      <a:cubicBezTo>
                        <a:pt x="341" y="2094"/>
                        <a:pt x="144" y="2273"/>
                        <a:pt x="1" y="2416"/>
                      </a:cubicBezTo>
                      <a:lnTo>
                        <a:pt x="1" y="2721"/>
                      </a:lnTo>
                      <a:lnTo>
                        <a:pt x="1701" y="2721"/>
                      </a:lnTo>
                      <a:lnTo>
                        <a:pt x="1701" y="2416"/>
                      </a:lnTo>
                      <a:lnTo>
                        <a:pt x="448" y="2416"/>
                      </a:lnTo>
                      <a:cubicBezTo>
                        <a:pt x="734" y="2130"/>
                        <a:pt x="967" y="1897"/>
                        <a:pt x="1128" y="1736"/>
                      </a:cubicBezTo>
                      <a:cubicBezTo>
                        <a:pt x="1271" y="1557"/>
                        <a:pt x="1379" y="1468"/>
                        <a:pt x="1397" y="1432"/>
                      </a:cubicBezTo>
                      <a:cubicBezTo>
                        <a:pt x="1504" y="1289"/>
                        <a:pt x="1593" y="1182"/>
                        <a:pt x="1629" y="1074"/>
                      </a:cubicBezTo>
                      <a:cubicBezTo>
                        <a:pt x="1665" y="985"/>
                        <a:pt x="1683" y="877"/>
                        <a:pt x="1683" y="770"/>
                      </a:cubicBezTo>
                      <a:cubicBezTo>
                        <a:pt x="1683" y="537"/>
                        <a:pt x="1611" y="358"/>
                        <a:pt x="1450" y="215"/>
                      </a:cubicBezTo>
                      <a:cubicBezTo>
                        <a:pt x="1271" y="72"/>
                        <a:pt x="1057" y="1"/>
                        <a:pt x="788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4" name="Google Shape;1174;p15"/>
                <p:cNvSpPr/>
                <p:nvPr/>
              </p:nvSpPr>
              <p:spPr>
                <a:xfrm>
                  <a:off x="5166450" y="3576425"/>
                  <a:ext cx="46100" cy="6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4" h="2775" extrusionOk="0">
                      <a:moveTo>
                        <a:pt x="913" y="287"/>
                      </a:moveTo>
                      <a:cubicBezTo>
                        <a:pt x="1110" y="287"/>
                        <a:pt x="1235" y="376"/>
                        <a:pt x="1342" y="573"/>
                      </a:cubicBezTo>
                      <a:cubicBezTo>
                        <a:pt x="1432" y="752"/>
                        <a:pt x="1485" y="1021"/>
                        <a:pt x="1485" y="1396"/>
                      </a:cubicBezTo>
                      <a:cubicBezTo>
                        <a:pt x="1485" y="1754"/>
                        <a:pt x="1432" y="2041"/>
                        <a:pt x="1342" y="2220"/>
                      </a:cubicBezTo>
                      <a:cubicBezTo>
                        <a:pt x="1235" y="2398"/>
                        <a:pt x="1110" y="2488"/>
                        <a:pt x="913" y="2488"/>
                      </a:cubicBezTo>
                      <a:cubicBezTo>
                        <a:pt x="734" y="2488"/>
                        <a:pt x="591" y="2398"/>
                        <a:pt x="501" y="2220"/>
                      </a:cubicBezTo>
                      <a:cubicBezTo>
                        <a:pt x="394" y="2041"/>
                        <a:pt x="358" y="1754"/>
                        <a:pt x="358" y="1396"/>
                      </a:cubicBezTo>
                      <a:cubicBezTo>
                        <a:pt x="358" y="1021"/>
                        <a:pt x="394" y="752"/>
                        <a:pt x="501" y="573"/>
                      </a:cubicBezTo>
                      <a:cubicBezTo>
                        <a:pt x="591" y="376"/>
                        <a:pt x="734" y="287"/>
                        <a:pt x="913" y="287"/>
                      </a:cubicBezTo>
                      <a:close/>
                      <a:moveTo>
                        <a:pt x="913" y="1"/>
                      </a:moveTo>
                      <a:cubicBezTo>
                        <a:pt x="609" y="1"/>
                        <a:pt x="394" y="126"/>
                        <a:pt x="233" y="358"/>
                      </a:cubicBezTo>
                      <a:cubicBezTo>
                        <a:pt x="72" y="591"/>
                        <a:pt x="0" y="949"/>
                        <a:pt x="0" y="1396"/>
                      </a:cubicBezTo>
                      <a:cubicBezTo>
                        <a:pt x="0" y="1844"/>
                        <a:pt x="72" y="2184"/>
                        <a:pt x="233" y="2416"/>
                      </a:cubicBezTo>
                      <a:cubicBezTo>
                        <a:pt x="394" y="2667"/>
                        <a:pt x="609" y="2774"/>
                        <a:pt x="913" y="2774"/>
                      </a:cubicBezTo>
                      <a:cubicBezTo>
                        <a:pt x="1217" y="2774"/>
                        <a:pt x="1450" y="2667"/>
                        <a:pt x="1593" y="2416"/>
                      </a:cubicBezTo>
                      <a:cubicBezTo>
                        <a:pt x="1754" y="2184"/>
                        <a:pt x="1843" y="1844"/>
                        <a:pt x="1843" y="1396"/>
                      </a:cubicBezTo>
                      <a:cubicBezTo>
                        <a:pt x="1843" y="949"/>
                        <a:pt x="1754" y="591"/>
                        <a:pt x="1593" y="358"/>
                      </a:cubicBezTo>
                      <a:cubicBezTo>
                        <a:pt x="1450" y="126"/>
                        <a:pt x="1217" y="1"/>
                        <a:pt x="913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5" name="Google Shape;1175;p15"/>
                <p:cNvSpPr/>
                <p:nvPr/>
              </p:nvSpPr>
              <p:spPr>
                <a:xfrm>
                  <a:off x="5214750" y="3577775"/>
                  <a:ext cx="48350" cy="6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4" h="2667" extrusionOk="0">
                      <a:moveTo>
                        <a:pt x="1200" y="322"/>
                      </a:moveTo>
                      <a:lnTo>
                        <a:pt x="1200" y="1736"/>
                      </a:lnTo>
                      <a:lnTo>
                        <a:pt x="287" y="1736"/>
                      </a:lnTo>
                      <a:lnTo>
                        <a:pt x="1200" y="322"/>
                      </a:lnTo>
                      <a:close/>
                      <a:moveTo>
                        <a:pt x="1110" y="0"/>
                      </a:moveTo>
                      <a:lnTo>
                        <a:pt x="1" y="1700"/>
                      </a:lnTo>
                      <a:lnTo>
                        <a:pt x="1" y="2040"/>
                      </a:lnTo>
                      <a:lnTo>
                        <a:pt x="1200" y="2040"/>
                      </a:lnTo>
                      <a:lnTo>
                        <a:pt x="1200" y="2667"/>
                      </a:lnTo>
                      <a:lnTo>
                        <a:pt x="1558" y="2667"/>
                      </a:lnTo>
                      <a:lnTo>
                        <a:pt x="1558" y="2040"/>
                      </a:lnTo>
                      <a:lnTo>
                        <a:pt x="1934" y="2040"/>
                      </a:lnTo>
                      <a:lnTo>
                        <a:pt x="1934" y="1736"/>
                      </a:lnTo>
                      <a:lnTo>
                        <a:pt x="1558" y="1736"/>
                      </a:lnTo>
                      <a:lnTo>
                        <a:pt x="1558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6" name="Google Shape;1176;p15"/>
                <p:cNvSpPr/>
                <p:nvPr/>
              </p:nvSpPr>
              <p:spPr>
                <a:xfrm>
                  <a:off x="5148100" y="3684250"/>
                  <a:ext cx="51925" cy="6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7" h="2631" extrusionOk="0">
                      <a:moveTo>
                        <a:pt x="0" y="0"/>
                      </a:moveTo>
                      <a:lnTo>
                        <a:pt x="0" y="448"/>
                      </a:lnTo>
                      <a:lnTo>
                        <a:pt x="770" y="448"/>
                      </a:lnTo>
                      <a:lnTo>
                        <a:pt x="770" y="2631"/>
                      </a:lnTo>
                      <a:lnTo>
                        <a:pt x="1307" y="2631"/>
                      </a:lnTo>
                      <a:lnTo>
                        <a:pt x="1307" y="448"/>
                      </a:lnTo>
                      <a:lnTo>
                        <a:pt x="2076" y="448"/>
                      </a:lnTo>
                      <a:lnTo>
                        <a:pt x="2076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7" name="Google Shape;1177;p15"/>
                <p:cNvSpPr/>
                <p:nvPr/>
              </p:nvSpPr>
              <p:spPr>
                <a:xfrm>
                  <a:off x="5207150" y="3684250"/>
                  <a:ext cx="12550" cy="6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2631" extrusionOk="0">
                      <a:moveTo>
                        <a:pt x="1" y="0"/>
                      </a:moveTo>
                      <a:lnTo>
                        <a:pt x="1" y="2631"/>
                      </a:lnTo>
                      <a:lnTo>
                        <a:pt x="502" y="2631"/>
                      </a:lnTo>
                      <a:lnTo>
                        <a:pt x="502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8" name="Google Shape;1178;p15"/>
                <p:cNvSpPr/>
                <p:nvPr/>
              </p:nvSpPr>
              <p:spPr>
                <a:xfrm>
                  <a:off x="5095750" y="3782225"/>
                  <a:ext cx="18825" cy="3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" h="1540" extrusionOk="0">
                      <a:moveTo>
                        <a:pt x="144" y="0"/>
                      </a:moveTo>
                      <a:lnTo>
                        <a:pt x="144" y="340"/>
                      </a:lnTo>
                      <a:lnTo>
                        <a:pt x="1" y="340"/>
                      </a:lnTo>
                      <a:lnTo>
                        <a:pt x="1" y="483"/>
                      </a:lnTo>
                      <a:lnTo>
                        <a:pt x="144" y="483"/>
                      </a:lnTo>
                      <a:lnTo>
                        <a:pt x="144" y="1146"/>
                      </a:lnTo>
                      <a:cubicBezTo>
                        <a:pt x="144" y="1289"/>
                        <a:pt x="180" y="1396"/>
                        <a:pt x="233" y="1450"/>
                      </a:cubicBezTo>
                      <a:cubicBezTo>
                        <a:pt x="287" y="1503"/>
                        <a:pt x="394" y="1539"/>
                        <a:pt x="555" y="1539"/>
                      </a:cubicBezTo>
                      <a:lnTo>
                        <a:pt x="752" y="1539"/>
                      </a:lnTo>
                      <a:lnTo>
                        <a:pt x="752" y="1378"/>
                      </a:lnTo>
                      <a:lnTo>
                        <a:pt x="555" y="1378"/>
                      </a:lnTo>
                      <a:cubicBezTo>
                        <a:pt x="466" y="1378"/>
                        <a:pt x="412" y="1360"/>
                        <a:pt x="394" y="1325"/>
                      </a:cubicBezTo>
                      <a:cubicBezTo>
                        <a:pt x="359" y="1307"/>
                        <a:pt x="341" y="1235"/>
                        <a:pt x="341" y="1146"/>
                      </a:cubicBezTo>
                      <a:lnTo>
                        <a:pt x="341" y="483"/>
                      </a:lnTo>
                      <a:lnTo>
                        <a:pt x="752" y="483"/>
                      </a:lnTo>
                      <a:lnTo>
                        <a:pt x="752" y="340"/>
                      </a:lnTo>
                      <a:lnTo>
                        <a:pt x="341" y="340"/>
                      </a:lnTo>
                      <a:lnTo>
                        <a:pt x="341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9" name="Google Shape;1179;p15"/>
                <p:cNvSpPr/>
                <p:nvPr/>
              </p:nvSpPr>
              <p:spPr>
                <a:xfrm>
                  <a:off x="5113650" y="3779100"/>
                  <a:ext cx="25075" cy="4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" h="1665" extrusionOk="0">
                      <a:moveTo>
                        <a:pt x="1" y="0"/>
                      </a:moveTo>
                      <a:lnTo>
                        <a:pt x="1" y="1664"/>
                      </a:lnTo>
                      <a:lnTo>
                        <a:pt x="197" y="1664"/>
                      </a:lnTo>
                      <a:lnTo>
                        <a:pt x="197" y="984"/>
                      </a:lnTo>
                      <a:cubicBezTo>
                        <a:pt x="197" y="859"/>
                        <a:pt x="233" y="770"/>
                        <a:pt x="287" y="716"/>
                      </a:cubicBezTo>
                      <a:cubicBezTo>
                        <a:pt x="358" y="644"/>
                        <a:pt x="430" y="608"/>
                        <a:pt x="537" y="608"/>
                      </a:cubicBezTo>
                      <a:cubicBezTo>
                        <a:pt x="627" y="608"/>
                        <a:pt x="698" y="626"/>
                        <a:pt x="734" y="698"/>
                      </a:cubicBezTo>
                      <a:cubicBezTo>
                        <a:pt x="788" y="752"/>
                        <a:pt x="806" y="823"/>
                        <a:pt x="806" y="948"/>
                      </a:cubicBezTo>
                      <a:lnTo>
                        <a:pt x="806" y="1664"/>
                      </a:lnTo>
                      <a:lnTo>
                        <a:pt x="1003" y="1664"/>
                      </a:lnTo>
                      <a:lnTo>
                        <a:pt x="1003" y="931"/>
                      </a:lnTo>
                      <a:cubicBezTo>
                        <a:pt x="1003" y="770"/>
                        <a:pt x="967" y="644"/>
                        <a:pt x="895" y="555"/>
                      </a:cubicBezTo>
                      <a:cubicBezTo>
                        <a:pt x="824" y="483"/>
                        <a:pt x="716" y="430"/>
                        <a:pt x="591" y="430"/>
                      </a:cubicBezTo>
                      <a:cubicBezTo>
                        <a:pt x="502" y="430"/>
                        <a:pt x="430" y="447"/>
                        <a:pt x="358" y="483"/>
                      </a:cubicBezTo>
                      <a:cubicBezTo>
                        <a:pt x="305" y="519"/>
                        <a:pt x="251" y="573"/>
                        <a:pt x="197" y="644"/>
                      </a:cubicBezTo>
                      <a:lnTo>
                        <a:pt x="197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0" name="Google Shape;1180;p15"/>
                <p:cNvSpPr/>
                <p:nvPr/>
              </p:nvSpPr>
              <p:spPr>
                <a:xfrm>
                  <a:off x="5141400" y="3789825"/>
                  <a:ext cx="25525" cy="3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1" h="1272" extrusionOk="0">
                      <a:moveTo>
                        <a:pt x="823" y="627"/>
                      </a:moveTo>
                      <a:lnTo>
                        <a:pt x="823" y="681"/>
                      </a:lnTo>
                      <a:cubicBezTo>
                        <a:pt x="823" y="806"/>
                        <a:pt x="787" y="913"/>
                        <a:pt x="716" y="985"/>
                      </a:cubicBezTo>
                      <a:cubicBezTo>
                        <a:pt x="662" y="1056"/>
                        <a:pt x="573" y="1092"/>
                        <a:pt x="465" y="1092"/>
                      </a:cubicBezTo>
                      <a:cubicBezTo>
                        <a:pt x="376" y="1092"/>
                        <a:pt x="322" y="1074"/>
                        <a:pt x="268" y="1038"/>
                      </a:cubicBezTo>
                      <a:cubicBezTo>
                        <a:pt x="215" y="1003"/>
                        <a:pt x="197" y="949"/>
                        <a:pt x="197" y="877"/>
                      </a:cubicBezTo>
                      <a:cubicBezTo>
                        <a:pt x="197" y="788"/>
                        <a:pt x="233" y="716"/>
                        <a:pt x="286" y="681"/>
                      </a:cubicBezTo>
                      <a:cubicBezTo>
                        <a:pt x="358" y="645"/>
                        <a:pt x="465" y="627"/>
                        <a:pt x="626" y="627"/>
                      </a:cubicBezTo>
                      <a:close/>
                      <a:moveTo>
                        <a:pt x="501" y="1"/>
                      </a:moveTo>
                      <a:cubicBezTo>
                        <a:pt x="430" y="1"/>
                        <a:pt x="376" y="18"/>
                        <a:pt x="304" y="18"/>
                      </a:cubicBezTo>
                      <a:cubicBezTo>
                        <a:pt x="233" y="36"/>
                        <a:pt x="161" y="54"/>
                        <a:pt x="89" y="90"/>
                      </a:cubicBezTo>
                      <a:lnTo>
                        <a:pt x="89" y="269"/>
                      </a:lnTo>
                      <a:cubicBezTo>
                        <a:pt x="143" y="233"/>
                        <a:pt x="215" y="215"/>
                        <a:pt x="286" y="197"/>
                      </a:cubicBezTo>
                      <a:cubicBezTo>
                        <a:pt x="340" y="179"/>
                        <a:pt x="412" y="179"/>
                        <a:pt x="483" y="179"/>
                      </a:cubicBezTo>
                      <a:cubicBezTo>
                        <a:pt x="591" y="179"/>
                        <a:pt x="662" y="197"/>
                        <a:pt x="734" y="251"/>
                      </a:cubicBezTo>
                      <a:cubicBezTo>
                        <a:pt x="787" y="305"/>
                        <a:pt x="823" y="358"/>
                        <a:pt x="823" y="466"/>
                      </a:cubicBezTo>
                      <a:lnTo>
                        <a:pt x="823" y="484"/>
                      </a:lnTo>
                      <a:lnTo>
                        <a:pt x="537" y="484"/>
                      </a:lnTo>
                      <a:cubicBezTo>
                        <a:pt x="358" y="484"/>
                        <a:pt x="233" y="519"/>
                        <a:pt x="143" y="573"/>
                      </a:cubicBezTo>
                      <a:cubicBezTo>
                        <a:pt x="54" y="645"/>
                        <a:pt x="0" y="752"/>
                        <a:pt x="0" y="877"/>
                      </a:cubicBezTo>
                      <a:cubicBezTo>
                        <a:pt x="0" y="1003"/>
                        <a:pt x="36" y="1092"/>
                        <a:pt x="107" y="1164"/>
                      </a:cubicBezTo>
                      <a:cubicBezTo>
                        <a:pt x="179" y="1235"/>
                        <a:pt x="286" y="1271"/>
                        <a:pt x="412" y="1271"/>
                      </a:cubicBezTo>
                      <a:cubicBezTo>
                        <a:pt x="501" y="1271"/>
                        <a:pt x="591" y="1253"/>
                        <a:pt x="644" y="1217"/>
                      </a:cubicBezTo>
                      <a:cubicBezTo>
                        <a:pt x="716" y="1182"/>
                        <a:pt x="770" y="1128"/>
                        <a:pt x="823" y="1056"/>
                      </a:cubicBezTo>
                      <a:lnTo>
                        <a:pt x="823" y="1235"/>
                      </a:lnTo>
                      <a:lnTo>
                        <a:pt x="1020" y="1235"/>
                      </a:lnTo>
                      <a:lnTo>
                        <a:pt x="1020" y="555"/>
                      </a:lnTo>
                      <a:cubicBezTo>
                        <a:pt x="1020" y="358"/>
                        <a:pt x="966" y="233"/>
                        <a:pt x="895" y="144"/>
                      </a:cubicBezTo>
                      <a:cubicBezTo>
                        <a:pt x="805" y="54"/>
                        <a:pt x="680" y="1"/>
                        <a:pt x="501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1" name="Google Shape;1181;p15"/>
                <p:cNvSpPr/>
                <p:nvPr/>
              </p:nvSpPr>
              <p:spPr>
                <a:xfrm>
                  <a:off x="5172700" y="3779100"/>
                  <a:ext cx="4950" cy="4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" h="1665" extrusionOk="0">
                      <a:moveTo>
                        <a:pt x="1" y="0"/>
                      </a:moveTo>
                      <a:lnTo>
                        <a:pt x="1" y="1664"/>
                      </a:lnTo>
                      <a:lnTo>
                        <a:pt x="198" y="1664"/>
                      </a:lnTo>
                      <a:lnTo>
                        <a:pt x="198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2" name="Google Shape;1182;p15"/>
                <p:cNvSpPr/>
                <p:nvPr/>
              </p:nvSpPr>
              <p:spPr>
                <a:xfrm>
                  <a:off x="5183900" y="3779100"/>
                  <a:ext cx="4925" cy="4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" h="1665" extrusionOk="0">
                      <a:moveTo>
                        <a:pt x="0" y="0"/>
                      </a:moveTo>
                      <a:lnTo>
                        <a:pt x="0" y="1664"/>
                      </a:lnTo>
                      <a:lnTo>
                        <a:pt x="197" y="1664"/>
                      </a:lnTo>
                      <a:lnTo>
                        <a:pt x="197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3" name="Google Shape;1183;p15"/>
                <p:cNvSpPr/>
                <p:nvPr/>
              </p:nvSpPr>
              <p:spPr>
                <a:xfrm>
                  <a:off x="5195525" y="3779100"/>
                  <a:ext cx="4950" cy="4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" h="1665" extrusionOk="0">
                      <a:moveTo>
                        <a:pt x="0" y="0"/>
                      </a:moveTo>
                      <a:lnTo>
                        <a:pt x="0" y="251"/>
                      </a:lnTo>
                      <a:lnTo>
                        <a:pt x="197" y="251"/>
                      </a:lnTo>
                      <a:lnTo>
                        <a:pt x="197" y="0"/>
                      </a:lnTo>
                      <a:close/>
                      <a:moveTo>
                        <a:pt x="0" y="465"/>
                      </a:moveTo>
                      <a:lnTo>
                        <a:pt x="0" y="1664"/>
                      </a:lnTo>
                      <a:lnTo>
                        <a:pt x="197" y="1664"/>
                      </a:lnTo>
                      <a:lnTo>
                        <a:pt x="197" y="465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4" name="Google Shape;1184;p15"/>
                <p:cNvSpPr/>
                <p:nvPr/>
              </p:nvSpPr>
              <p:spPr>
                <a:xfrm>
                  <a:off x="5206250" y="3790725"/>
                  <a:ext cx="25075" cy="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" h="1236" extrusionOk="0">
                      <a:moveTo>
                        <a:pt x="1" y="0"/>
                      </a:moveTo>
                      <a:lnTo>
                        <a:pt x="1" y="716"/>
                      </a:lnTo>
                      <a:cubicBezTo>
                        <a:pt x="1" y="895"/>
                        <a:pt x="37" y="1020"/>
                        <a:pt x="108" y="1092"/>
                      </a:cubicBezTo>
                      <a:cubicBezTo>
                        <a:pt x="180" y="1181"/>
                        <a:pt x="287" y="1235"/>
                        <a:pt x="430" y="1235"/>
                      </a:cubicBezTo>
                      <a:cubicBezTo>
                        <a:pt x="502" y="1235"/>
                        <a:pt x="591" y="1217"/>
                        <a:pt x="645" y="1181"/>
                      </a:cubicBezTo>
                      <a:cubicBezTo>
                        <a:pt x="717" y="1146"/>
                        <a:pt x="770" y="1092"/>
                        <a:pt x="806" y="1020"/>
                      </a:cubicBezTo>
                      <a:lnTo>
                        <a:pt x="806" y="1199"/>
                      </a:lnTo>
                      <a:lnTo>
                        <a:pt x="1003" y="1199"/>
                      </a:lnTo>
                      <a:lnTo>
                        <a:pt x="1003" y="0"/>
                      </a:lnTo>
                      <a:lnTo>
                        <a:pt x="806" y="0"/>
                      </a:lnTo>
                      <a:lnTo>
                        <a:pt x="806" y="680"/>
                      </a:lnTo>
                      <a:cubicBezTo>
                        <a:pt x="806" y="788"/>
                        <a:pt x="788" y="895"/>
                        <a:pt x="717" y="949"/>
                      </a:cubicBezTo>
                      <a:cubicBezTo>
                        <a:pt x="663" y="1020"/>
                        <a:pt x="573" y="1056"/>
                        <a:pt x="466" y="1056"/>
                      </a:cubicBezTo>
                      <a:cubicBezTo>
                        <a:pt x="377" y="1056"/>
                        <a:pt x="305" y="1038"/>
                        <a:pt x="269" y="967"/>
                      </a:cubicBezTo>
                      <a:cubicBezTo>
                        <a:pt x="216" y="913"/>
                        <a:pt x="198" y="823"/>
                        <a:pt x="198" y="716"/>
                      </a:cubicBezTo>
                      <a:lnTo>
                        <a:pt x="198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5" name="Google Shape;1185;p15"/>
                <p:cNvSpPr/>
                <p:nvPr/>
              </p:nvSpPr>
              <p:spPr>
                <a:xfrm>
                  <a:off x="5236225" y="3789825"/>
                  <a:ext cx="43875" cy="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5" h="1236" extrusionOk="0">
                      <a:moveTo>
                        <a:pt x="591" y="1"/>
                      </a:moveTo>
                      <a:cubicBezTo>
                        <a:pt x="502" y="1"/>
                        <a:pt x="430" y="18"/>
                        <a:pt x="359" y="54"/>
                      </a:cubicBezTo>
                      <a:cubicBezTo>
                        <a:pt x="305" y="90"/>
                        <a:pt x="251" y="144"/>
                        <a:pt x="198" y="215"/>
                      </a:cubicBezTo>
                      <a:lnTo>
                        <a:pt x="198" y="36"/>
                      </a:lnTo>
                      <a:lnTo>
                        <a:pt x="1" y="36"/>
                      </a:lnTo>
                      <a:lnTo>
                        <a:pt x="1" y="1235"/>
                      </a:lnTo>
                      <a:lnTo>
                        <a:pt x="198" y="1235"/>
                      </a:lnTo>
                      <a:lnTo>
                        <a:pt x="198" y="555"/>
                      </a:lnTo>
                      <a:cubicBezTo>
                        <a:pt x="198" y="448"/>
                        <a:pt x="233" y="341"/>
                        <a:pt x="287" y="287"/>
                      </a:cubicBezTo>
                      <a:cubicBezTo>
                        <a:pt x="341" y="215"/>
                        <a:pt x="430" y="179"/>
                        <a:pt x="520" y="179"/>
                      </a:cubicBezTo>
                      <a:cubicBezTo>
                        <a:pt x="609" y="179"/>
                        <a:pt x="681" y="197"/>
                        <a:pt x="717" y="269"/>
                      </a:cubicBezTo>
                      <a:cubicBezTo>
                        <a:pt x="752" y="323"/>
                        <a:pt x="770" y="394"/>
                        <a:pt x="770" y="519"/>
                      </a:cubicBezTo>
                      <a:lnTo>
                        <a:pt x="770" y="1235"/>
                      </a:lnTo>
                      <a:lnTo>
                        <a:pt x="967" y="1235"/>
                      </a:lnTo>
                      <a:lnTo>
                        <a:pt x="967" y="555"/>
                      </a:lnTo>
                      <a:cubicBezTo>
                        <a:pt x="967" y="430"/>
                        <a:pt x="1003" y="341"/>
                        <a:pt x="1057" y="287"/>
                      </a:cubicBezTo>
                      <a:cubicBezTo>
                        <a:pt x="1128" y="215"/>
                        <a:pt x="1200" y="179"/>
                        <a:pt x="1307" y="179"/>
                      </a:cubicBezTo>
                      <a:cubicBezTo>
                        <a:pt x="1397" y="179"/>
                        <a:pt x="1450" y="197"/>
                        <a:pt x="1486" y="269"/>
                      </a:cubicBezTo>
                      <a:cubicBezTo>
                        <a:pt x="1540" y="323"/>
                        <a:pt x="1558" y="394"/>
                        <a:pt x="1558" y="519"/>
                      </a:cubicBezTo>
                      <a:lnTo>
                        <a:pt x="1558" y="1235"/>
                      </a:lnTo>
                      <a:lnTo>
                        <a:pt x="1755" y="1235"/>
                      </a:lnTo>
                      <a:lnTo>
                        <a:pt x="1755" y="502"/>
                      </a:lnTo>
                      <a:cubicBezTo>
                        <a:pt x="1755" y="341"/>
                        <a:pt x="1719" y="215"/>
                        <a:pt x="1647" y="144"/>
                      </a:cubicBezTo>
                      <a:cubicBezTo>
                        <a:pt x="1576" y="54"/>
                        <a:pt x="1486" y="1"/>
                        <a:pt x="1361" y="1"/>
                      </a:cubicBezTo>
                      <a:cubicBezTo>
                        <a:pt x="1271" y="1"/>
                        <a:pt x="1182" y="18"/>
                        <a:pt x="1110" y="72"/>
                      </a:cubicBezTo>
                      <a:cubicBezTo>
                        <a:pt x="1057" y="108"/>
                        <a:pt x="985" y="179"/>
                        <a:pt x="949" y="269"/>
                      </a:cubicBezTo>
                      <a:cubicBezTo>
                        <a:pt x="913" y="179"/>
                        <a:pt x="860" y="108"/>
                        <a:pt x="806" y="72"/>
                      </a:cubicBezTo>
                      <a:cubicBezTo>
                        <a:pt x="752" y="18"/>
                        <a:pt x="663" y="1"/>
                        <a:pt x="591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6" name="Google Shape;1186;p15"/>
                <p:cNvSpPr/>
                <p:nvPr/>
              </p:nvSpPr>
              <p:spPr>
                <a:xfrm>
                  <a:off x="5141825" y="3849775"/>
                  <a:ext cx="45675" cy="6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7" h="2775" extrusionOk="0">
                      <a:moveTo>
                        <a:pt x="914" y="287"/>
                      </a:moveTo>
                      <a:cubicBezTo>
                        <a:pt x="1075" y="287"/>
                        <a:pt x="1182" y="323"/>
                        <a:pt x="1271" y="394"/>
                      </a:cubicBezTo>
                      <a:cubicBezTo>
                        <a:pt x="1361" y="484"/>
                        <a:pt x="1415" y="591"/>
                        <a:pt x="1415" y="734"/>
                      </a:cubicBezTo>
                      <a:cubicBezTo>
                        <a:pt x="1415" y="859"/>
                        <a:pt x="1361" y="967"/>
                        <a:pt x="1271" y="1056"/>
                      </a:cubicBezTo>
                      <a:cubicBezTo>
                        <a:pt x="1182" y="1128"/>
                        <a:pt x="1075" y="1164"/>
                        <a:pt x="914" y="1164"/>
                      </a:cubicBezTo>
                      <a:cubicBezTo>
                        <a:pt x="753" y="1164"/>
                        <a:pt x="627" y="1128"/>
                        <a:pt x="556" y="1056"/>
                      </a:cubicBezTo>
                      <a:cubicBezTo>
                        <a:pt x="466" y="967"/>
                        <a:pt x="413" y="859"/>
                        <a:pt x="413" y="734"/>
                      </a:cubicBezTo>
                      <a:cubicBezTo>
                        <a:pt x="413" y="591"/>
                        <a:pt x="466" y="484"/>
                        <a:pt x="556" y="394"/>
                      </a:cubicBezTo>
                      <a:cubicBezTo>
                        <a:pt x="627" y="323"/>
                        <a:pt x="753" y="287"/>
                        <a:pt x="914" y="287"/>
                      </a:cubicBezTo>
                      <a:close/>
                      <a:moveTo>
                        <a:pt x="914" y="1450"/>
                      </a:moveTo>
                      <a:cubicBezTo>
                        <a:pt x="1093" y="1450"/>
                        <a:pt x="1218" y="1504"/>
                        <a:pt x="1325" y="1593"/>
                      </a:cubicBezTo>
                      <a:cubicBezTo>
                        <a:pt x="1415" y="1683"/>
                        <a:pt x="1468" y="1808"/>
                        <a:pt x="1468" y="1969"/>
                      </a:cubicBezTo>
                      <a:cubicBezTo>
                        <a:pt x="1468" y="2130"/>
                        <a:pt x="1415" y="2255"/>
                        <a:pt x="1325" y="2345"/>
                      </a:cubicBezTo>
                      <a:cubicBezTo>
                        <a:pt x="1218" y="2434"/>
                        <a:pt x="1093" y="2488"/>
                        <a:pt x="914" y="2488"/>
                      </a:cubicBezTo>
                      <a:cubicBezTo>
                        <a:pt x="735" y="2488"/>
                        <a:pt x="609" y="2434"/>
                        <a:pt x="502" y="2345"/>
                      </a:cubicBezTo>
                      <a:cubicBezTo>
                        <a:pt x="413" y="2255"/>
                        <a:pt x="359" y="2130"/>
                        <a:pt x="359" y="1969"/>
                      </a:cubicBezTo>
                      <a:cubicBezTo>
                        <a:pt x="359" y="1808"/>
                        <a:pt x="413" y="1683"/>
                        <a:pt x="502" y="1593"/>
                      </a:cubicBezTo>
                      <a:cubicBezTo>
                        <a:pt x="609" y="1504"/>
                        <a:pt x="735" y="1450"/>
                        <a:pt x="914" y="1450"/>
                      </a:cubicBezTo>
                      <a:close/>
                      <a:moveTo>
                        <a:pt x="914" y="0"/>
                      </a:moveTo>
                      <a:cubicBezTo>
                        <a:pt x="645" y="0"/>
                        <a:pt x="430" y="54"/>
                        <a:pt x="287" y="179"/>
                      </a:cubicBezTo>
                      <a:cubicBezTo>
                        <a:pt x="126" y="305"/>
                        <a:pt x="55" y="484"/>
                        <a:pt x="55" y="698"/>
                      </a:cubicBezTo>
                      <a:cubicBezTo>
                        <a:pt x="55" y="842"/>
                        <a:pt x="108" y="967"/>
                        <a:pt x="180" y="1074"/>
                      </a:cubicBezTo>
                      <a:cubicBezTo>
                        <a:pt x="269" y="1182"/>
                        <a:pt x="395" y="1253"/>
                        <a:pt x="556" y="1289"/>
                      </a:cubicBezTo>
                      <a:cubicBezTo>
                        <a:pt x="377" y="1343"/>
                        <a:pt x="234" y="1414"/>
                        <a:pt x="144" y="1539"/>
                      </a:cubicBezTo>
                      <a:cubicBezTo>
                        <a:pt x="37" y="1647"/>
                        <a:pt x="1" y="1790"/>
                        <a:pt x="1" y="1969"/>
                      </a:cubicBezTo>
                      <a:cubicBezTo>
                        <a:pt x="1" y="2219"/>
                        <a:pt x="72" y="2434"/>
                        <a:pt x="234" y="2559"/>
                      </a:cubicBezTo>
                      <a:cubicBezTo>
                        <a:pt x="395" y="2703"/>
                        <a:pt x="609" y="2774"/>
                        <a:pt x="914" y="2774"/>
                      </a:cubicBezTo>
                      <a:cubicBezTo>
                        <a:pt x="1200" y="2774"/>
                        <a:pt x="1433" y="2703"/>
                        <a:pt x="1594" y="2559"/>
                      </a:cubicBezTo>
                      <a:cubicBezTo>
                        <a:pt x="1755" y="2434"/>
                        <a:pt x="1826" y="2219"/>
                        <a:pt x="1826" y="1969"/>
                      </a:cubicBezTo>
                      <a:cubicBezTo>
                        <a:pt x="1826" y="1790"/>
                        <a:pt x="1773" y="1647"/>
                        <a:pt x="1683" y="1539"/>
                      </a:cubicBezTo>
                      <a:cubicBezTo>
                        <a:pt x="1594" y="1414"/>
                        <a:pt x="1450" y="1343"/>
                        <a:pt x="1271" y="1289"/>
                      </a:cubicBezTo>
                      <a:cubicBezTo>
                        <a:pt x="1433" y="1253"/>
                        <a:pt x="1558" y="1182"/>
                        <a:pt x="1629" y="1074"/>
                      </a:cubicBezTo>
                      <a:cubicBezTo>
                        <a:pt x="1719" y="967"/>
                        <a:pt x="1773" y="842"/>
                        <a:pt x="1773" y="698"/>
                      </a:cubicBezTo>
                      <a:cubicBezTo>
                        <a:pt x="1773" y="484"/>
                        <a:pt x="1683" y="305"/>
                        <a:pt x="1540" y="179"/>
                      </a:cubicBezTo>
                      <a:cubicBezTo>
                        <a:pt x="1379" y="54"/>
                        <a:pt x="1182" y="0"/>
                        <a:pt x="914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7" name="Google Shape;1187;p15"/>
                <p:cNvSpPr/>
                <p:nvPr/>
              </p:nvSpPr>
              <p:spPr>
                <a:xfrm>
                  <a:off x="5195525" y="3851125"/>
                  <a:ext cx="39825" cy="6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3" h="2667" extrusionOk="0">
                      <a:moveTo>
                        <a:pt x="645" y="0"/>
                      </a:moveTo>
                      <a:lnTo>
                        <a:pt x="0" y="125"/>
                      </a:lnTo>
                      <a:lnTo>
                        <a:pt x="0" y="448"/>
                      </a:lnTo>
                      <a:lnTo>
                        <a:pt x="645" y="322"/>
                      </a:lnTo>
                      <a:lnTo>
                        <a:pt x="645" y="2362"/>
                      </a:lnTo>
                      <a:lnTo>
                        <a:pt x="54" y="2362"/>
                      </a:lnTo>
                      <a:lnTo>
                        <a:pt x="54" y="2667"/>
                      </a:lnTo>
                      <a:lnTo>
                        <a:pt x="1593" y="2667"/>
                      </a:lnTo>
                      <a:lnTo>
                        <a:pt x="1593" y="2362"/>
                      </a:lnTo>
                      <a:lnTo>
                        <a:pt x="1002" y="2362"/>
                      </a:lnTo>
                      <a:lnTo>
                        <a:pt x="1002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8" name="Google Shape;1188;p15"/>
                <p:cNvSpPr/>
                <p:nvPr/>
              </p:nvSpPr>
              <p:spPr>
                <a:xfrm>
                  <a:off x="5511825" y="3576425"/>
                  <a:ext cx="42525" cy="6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1" h="2721" extrusionOk="0">
                      <a:moveTo>
                        <a:pt x="770" y="1"/>
                      </a:moveTo>
                      <a:cubicBezTo>
                        <a:pt x="680" y="1"/>
                        <a:pt x="555" y="18"/>
                        <a:pt x="430" y="54"/>
                      </a:cubicBezTo>
                      <a:cubicBezTo>
                        <a:pt x="304" y="90"/>
                        <a:pt x="161" y="126"/>
                        <a:pt x="18" y="179"/>
                      </a:cubicBezTo>
                      <a:lnTo>
                        <a:pt x="18" y="555"/>
                      </a:lnTo>
                      <a:cubicBezTo>
                        <a:pt x="161" y="466"/>
                        <a:pt x="304" y="412"/>
                        <a:pt x="430" y="376"/>
                      </a:cubicBezTo>
                      <a:cubicBezTo>
                        <a:pt x="555" y="323"/>
                        <a:pt x="662" y="305"/>
                        <a:pt x="788" y="305"/>
                      </a:cubicBezTo>
                      <a:cubicBezTo>
                        <a:pt x="949" y="305"/>
                        <a:pt x="1074" y="358"/>
                        <a:pt x="1181" y="448"/>
                      </a:cubicBezTo>
                      <a:cubicBezTo>
                        <a:pt x="1271" y="537"/>
                        <a:pt x="1324" y="645"/>
                        <a:pt x="1324" y="788"/>
                      </a:cubicBezTo>
                      <a:cubicBezTo>
                        <a:pt x="1324" y="877"/>
                        <a:pt x="1307" y="967"/>
                        <a:pt x="1253" y="1056"/>
                      </a:cubicBezTo>
                      <a:cubicBezTo>
                        <a:pt x="1199" y="1146"/>
                        <a:pt x="1128" y="1253"/>
                        <a:pt x="1020" y="1396"/>
                      </a:cubicBezTo>
                      <a:cubicBezTo>
                        <a:pt x="949" y="1450"/>
                        <a:pt x="805" y="1611"/>
                        <a:pt x="573" y="1844"/>
                      </a:cubicBezTo>
                      <a:cubicBezTo>
                        <a:pt x="322" y="2094"/>
                        <a:pt x="143" y="2273"/>
                        <a:pt x="0" y="2416"/>
                      </a:cubicBezTo>
                      <a:lnTo>
                        <a:pt x="0" y="2721"/>
                      </a:lnTo>
                      <a:lnTo>
                        <a:pt x="1700" y="2721"/>
                      </a:lnTo>
                      <a:lnTo>
                        <a:pt x="1700" y="2416"/>
                      </a:lnTo>
                      <a:lnTo>
                        <a:pt x="448" y="2416"/>
                      </a:lnTo>
                      <a:cubicBezTo>
                        <a:pt x="734" y="2130"/>
                        <a:pt x="949" y="1897"/>
                        <a:pt x="1110" y="1736"/>
                      </a:cubicBezTo>
                      <a:cubicBezTo>
                        <a:pt x="1271" y="1557"/>
                        <a:pt x="1378" y="1468"/>
                        <a:pt x="1396" y="1432"/>
                      </a:cubicBezTo>
                      <a:cubicBezTo>
                        <a:pt x="1503" y="1289"/>
                        <a:pt x="1575" y="1182"/>
                        <a:pt x="1629" y="1074"/>
                      </a:cubicBezTo>
                      <a:cubicBezTo>
                        <a:pt x="1664" y="985"/>
                        <a:pt x="1682" y="877"/>
                        <a:pt x="1682" y="770"/>
                      </a:cubicBezTo>
                      <a:cubicBezTo>
                        <a:pt x="1682" y="537"/>
                        <a:pt x="1611" y="358"/>
                        <a:pt x="1432" y="215"/>
                      </a:cubicBezTo>
                      <a:cubicBezTo>
                        <a:pt x="1271" y="72"/>
                        <a:pt x="1056" y="1"/>
                        <a:pt x="770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9" name="Google Shape;1189;p15"/>
                <p:cNvSpPr/>
                <p:nvPr/>
              </p:nvSpPr>
              <p:spPr>
                <a:xfrm>
                  <a:off x="5561025" y="3576425"/>
                  <a:ext cx="46550" cy="6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2" h="2775" extrusionOk="0">
                      <a:moveTo>
                        <a:pt x="931" y="287"/>
                      </a:moveTo>
                      <a:cubicBezTo>
                        <a:pt x="1110" y="287"/>
                        <a:pt x="1253" y="376"/>
                        <a:pt x="1343" y="573"/>
                      </a:cubicBezTo>
                      <a:cubicBezTo>
                        <a:pt x="1450" y="752"/>
                        <a:pt x="1486" y="1021"/>
                        <a:pt x="1486" y="1396"/>
                      </a:cubicBezTo>
                      <a:cubicBezTo>
                        <a:pt x="1486" y="1754"/>
                        <a:pt x="1450" y="2041"/>
                        <a:pt x="1343" y="2220"/>
                      </a:cubicBezTo>
                      <a:cubicBezTo>
                        <a:pt x="1253" y="2398"/>
                        <a:pt x="1110" y="2488"/>
                        <a:pt x="931" y="2488"/>
                      </a:cubicBezTo>
                      <a:cubicBezTo>
                        <a:pt x="752" y="2488"/>
                        <a:pt x="609" y="2398"/>
                        <a:pt x="502" y="2220"/>
                      </a:cubicBezTo>
                      <a:cubicBezTo>
                        <a:pt x="412" y="2041"/>
                        <a:pt x="376" y="1754"/>
                        <a:pt x="376" y="1396"/>
                      </a:cubicBezTo>
                      <a:cubicBezTo>
                        <a:pt x="376" y="1021"/>
                        <a:pt x="412" y="752"/>
                        <a:pt x="502" y="573"/>
                      </a:cubicBezTo>
                      <a:cubicBezTo>
                        <a:pt x="609" y="376"/>
                        <a:pt x="752" y="287"/>
                        <a:pt x="931" y="287"/>
                      </a:cubicBezTo>
                      <a:close/>
                      <a:moveTo>
                        <a:pt x="931" y="1"/>
                      </a:moveTo>
                      <a:cubicBezTo>
                        <a:pt x="627" y="1"/>
                        <a:pt x="394" y="126"/>
                        <a:pt x="251" y="358"/>
                      </a:cubicBezTo>
                      <a:cubicBezTo>
                        <a:pt x="90" y="591"/>
                        <a:pt x="1" y="949"/>
                        <a:pt x="1" y="1396"/>
                      </a:cubicBezTo>
                      <a:cubicBezTo>
                        <a:pt x="1" y="1844"/>
                        <a:pt x="90" y="2184"/>
                        <a:pt x="251" y="2416"/>
                      </a:cubicBezTo>
                      <a:cubicBezTo>
                        <a:pt x="394" y="2667"/>
                        <a:pt x="627" y="2774"/>
                        <a:pt x="931" y="2774"/>
                      </a:cubicBezTo>
                      <a:cubicBezTo>
                        <a:pt x="1235" y="2774"/>
                        <a:pt x="1450" y="2667"/>
                        <a:pt x="1611" y="2416"/>
                      </a:cubicBezTo>
                      <a:cubicBezTo>
                        <a:pt x="1772" y="2184"/>
                        <a:pt x="1862" y="1844"/>
                        <a:pt x="1862" y="1396"/>
                      </a:cubicBezTo>
                      <a:cubicBezTo>
                        <a:pt x="1862" y="949"/>
                        <a:pt x="1772" y="591"/>
                        <a:pt x="1611" y="358"/>
                      </a:cubicBezTo>
                      <a:cubicBezTo>
                        <a:pt x="1450" y="126"/>
                        <a:pt x="1235" y="1"/>
                        <a:pt x="931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0" name="Google Shape;1190;p15"/>
                <p:cNvSpPr/>
                <p:nvPr/>
              </p:nvSpPr>
              <p:spPr>
                <a:xfrm>
                  <a:off x="5612475" y="3577775"/>
                  <a:ext cx="42975" cy="6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9" h="2667" extrusionOk="0">
                      <a:moveTo>
                        <a:pt x="1" y="0"/>
                      </a:moveTo>
                      <a:lnTo>
                        <a:pt x="1" y="304"/>
                      </a:lnTo>
                      <a:lnTo>
                        <a:pt x="1289" y="304"/>
                      </a:lnTo>
                      <a:lnTo>
                        <a:pt x="376" y="2667"/>
                      </a:lnTo>
                      <a:lnTo>
                        <a:pt x="752" y="2667"/>
                      </a:lnTo>
                      <a:lnTo>
                        <a:pt x="1719" y="161"/>
                      </a:lnTo>
                      <a:lnTo>
                        <a:pt x="1719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1" name="Google Shape;1191;p15"/>
                <p:cNvSpPr/>
                <p:nvPr/>
              </p:nvSpPr>
              <p:spPr>
                <a:xfrm>
                  <a:off x="5529275" y="3684250"/>
                  <a:ext cx="50575" cy="6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631" extrusionOk="0">
                      <a:moveTo>
                        <a:pt x="788" y="448"/>
                      </a:moveTo>
                      <a:cubicBezTo>
                        <a:pt x="984" y="448"/>
                        <a:pt x="1110" y="448"/>
                        <a:pt x="1181" y="466"/>
                      </a:cubicBezTo>
                      <a:cubicBezTo>
                        <a:pt x="1253" y="483"/>
                        <a:pt x="1324" y="519"/>
                        <a:pt x="1378" y="573"/>
                      </a:cubicBezTo>
                      <a:cubicBezTo>
                        <a:pt x="1450" y="644"/>
                        <a:pt x="1468" y="716"/>
                        <a:pt x="1468" y="823"/>
                      </a:cubicBezTo>
                      <a:cubicBezTo>
                        <a:pt x="1468" y="895"/>
                        <a:pt x="1450" y="967"/>
                        <a:pt x="1414" y="1020"/>
                      </a:cubicBezTo>
                      <a:cubicBezTo>
                        <a:pt x="1378" y="1074"/>
                        <a:pt x="1306" y="1128"/>
                        <a:pt x="1253" y="1146"/>
                      </a:cubicBezTo>
                      <a:cubicBezTo>
                        <a:pt x="1181" y="1181"/>
                        <a:pt x="1038" y="1199"/>
                        <a:pt x="823" y="1199"/>
                      </a:cubicBezTo>
                      <a:lnTo>
                        <a:pt x="537" y="1199"/>
                      </a:lnTo>
                      <a:lnTo>
                        <a:pt x="537" y="448"/>
                      </a:lnTo>
                      <a:close/>
                      <a:moveTo>
                        <a:pt x="0" y="0"/>
                      </a:moveTo>
                      <a:lnTo>
                        <a:pt x="0" y="2631"/>
                      </a:lnTo>
                      <a:lnTo>
                        <a:pt x="537" y="2631"/>
                      </a:lnTo>
                      <a:lnTo>
                        <a:pt x="537" y="1629"/>
                      </a:lnTo>
                      <a:lnTo>
                        <a:pt x="877" y="1629"/>
                      </a:lnTo>
                      <a:cubicBezTo>
                        <a:pt x="1128" y="1629"/>
                        <a:pt x="1306" y="1629"/>
                        <a:pt x="1432" y="1593"/>
                      </a:cubicBezTo>
                      <a:cubicBezTo>
                        <a:pt x="1521" y="1575"/>
                        <a:pt x="1611" y="1539"/>
                        <a:pt x="1700" y="1468"/>
                      </a:cubicBezTo>
                      <a:cubicBezTo>
                        <a:pt x="1790" y="1414"/>
                        <a:pt x="1861" y="1325"/>
                        <a:pt x="1933" y="1217"/>
                      </a:cubicBezTo>
                      <a:cubicBezTo>
                        <a:pt x="1986" y="1110"/>
                        <a:pt x="2022" y="967"/>
                        <a:pt x="2022" y="806"/>
                      </a:cubicBezTo>
                      <a:cubicBezTo>
                        <a:pt x="2022" y="609"/>
                        <a:pt x="1969" y="430"/>
                        <a:pt x="1861" y="304"/>
                      </a:cubicBezTo>
                      <a:cubicBezTo>
                        <a:pt x="1754" y="161"/>
                        <a:pt x="1629" y="90"/>
                        <a:pt x="1485" y="36"/>
                      </a:cubicBezTo>
                      <a:cubicBezTo>
                        <a:pt x="1396" y="18"/>
                        <a:pt x="1181" y="0"/>
                        <a:pt x="859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2" name="Google Shape;1192;p15"/>
                <p:cNvSpPr/>
                <p:nvPr/>
              </p:nvSpPr>
              <p:spPr>
                <a:xfrm>
                  <a:off x="5588775" y="3684250"/>
                  <a:ext cx="46100" cy="6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4" h="2667" extrusionOk="0">
                      <a:moveTo>
                        <a:pt x="913" y="1074"/>
                      </a:moveTo>
                      <a:cubicBezTo>
                        <a:pt x="1038" y="1074"/>
                        <a:pt x="1145" y="1110"/>
                        <a:pt x="1217" y="1217"/>
                      </a:cubicBezTo>
                      <a:cubicBezTo>
                        <a:pt x="1289" y="1307"/>
                        <a:pt x="1342" y="1468"/>
                        <a:pt x="1342" y="1682"/>
                      </a:cubicBezTo>
                      <a:cubicBezTo>
                        <a:pt x="1342" y="1879"/>
                        <a:pt x="1289" y="2040"/>
                        <a:pt x="1217" y="2130"/>
                      </a:cubicBezTo>
                      <a:cubicBezTo>
                        <a:pt x="1145" y="2219"/>
                        <a:pt x="1038" y="2273"/>
                        <a:pt x="931" y="2273"/>
                      </a:cubicBezTo>
                      <a:cubicBezTo>
                        <a:pt x="788" y="2273"/>
                        <a:pt x="680" y="2201"/>
                        <a:pt x="591" y="2076"/>
                      </a:cubicBezTo>
                      <a:cubicBezTo>
                        <a:pt x="519" y="1987"/>
                        <a:pt x="501" y="1826"/>
                        <a:pt x="501" y="1629"/>
                      </a:cubicBezTo>
                      <a:cubicBezTo>
                        <a:pt x="501" y="1450"/>
                        <a:pt x="537" y="1307"/>
                        <a:pt x="609" y="1217"/>
                      </a:cubicBezTo>
                      <a:cubicBezTo>
                        <a:pt x="698" y="1110"/>
                        <a:pt x="788" y="1074"/>
                        <a:pt x="913" y="1074"/>
                      </a:cubicBezTo>
                      <a:close/>
                      <a:moveTo>
                        <a:pt x="0" y="0"/>
                      </a:moveTo>
                      <a:lnTo>
                        <a:pt x="0" y="2631"/>
                      </a:lnTo>
                      <a:lnTo>
                        <a:pt x="465" y="2631"/>
                      </a:lnTo>
                      <a:lnTo>
                        <a:pt x="465" y="2345"/>
                      </a:lnTo>
                      <a:cubicBezTo>
                        <a:pt x="537" y="2452"/>
                        <a:pt x="627" y="2541"/>
                        <a:pt x="734" y="2595"/>
                      </a:cubicBezTo>
                      <a:cubicBezTo>
                        <a:pt x="841" y="2649"/>
                        <a:pt x="949" y="2667"/>
                        <a:pt x="1056" y="2667"/>
                      </a:cubicBezTo>
                      <a:cubicBezTo>
                        <a:pt x="1271" y="2667"/>
                        <a:pt x="1468" y="2577"/>
                        <a:pt x="1611" y="2398"/>
                      </a:cubicBezTo>
                      <a:cubicBezTo>
                        <a:pt x="1772" y="2237"/>
                        <a:pt x="1843" y="1987"/>
                        <a:pt x="1843" y="1665"/>
                      </a:cubicBezTo>
                      <a:cubicBezTo>
                        <a:pt x="1843" y="1342"/>
                        <a:pt x="1772" y="1110"/>
                        <a:pt x="1629" y="931"/>
                      </a:cubicBezTo>
                      <a:cubicBezTo>
                        <a:pt x="1468" y="770"/>
                        <a:pt x="1289" y="680"/>
                        <a:pt x="1056" y="680"/>
                      </a:cubicBezTo>
                      <a:cubicBezTo>
                        <a:pt x="841" y="680"/>
                        <a:pt x="644" y="770"/>
                        <a:pt x="501" y="949"/>
                      </a:cubicBezTo>
                      <a:lnTo>
                        <a:pt x="501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3" name="Google Shape;1193;p15"/>
                <p:cNvSpPr/>
                <p:nvPr/>
              </p:nvSpPr>
              <p:spPr>
                <a:xfrm>
                  <a:off x="5535525" y="3779100"/>
                  <a:ext cx="4950" cy="4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" h="1665" extrusionOk="0">
                      <a:moveTo>
                        <a:pt x="1" y="0"/>
                      </a:moveTo>
                      <a:lnTo>
                        <a:pt x="1" y="1664"/>
                      </a:lnTo>
                      <a:lnTo>
                        <a:pt x="198" y="1664"/>
                      </a:lnTo>
                      <a:lnTo>
                        <a:pt x="198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4" name="Google Shape;1194;p15"/>
                <p:cNvSpPr/>
                <p:nvPr/>
              </p:nvSpPr>
              <p:spPr>
                <a:xfrm>
                  <a:off x="5544475" y="3789825"/>
                  <a:ext cx="27775" cy="3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1" h="1272" extrusionOk="0">
                      <a:moveTo>
                        <a:pt x="591" y="179"/>
                      </a:moveTo>
                      <a:cubicBezTo>
                        <a:pt x="681" y="179"/>
                        <a:pt x="770" y="197"/>
                        <a:pt x="824" y="269"/>
                      </a:cubicBezTo>
                      <a:cubicBezTo>
                        <a:pt x="877" y="341"/>
                        <a:pt x="913" y="412"/>
                        <a:pt x="913" y="519"/>
                      </a:cubicBezTo>
                      <a:lnTo>
                        <a:pt x="215" y="519"/>
                      </a:lnTo>
                      <a:cubicBezTo>
                        <a:pt x="215" y="412"/>
                        <a:pt x="251" y="323"/>
                        <a:pt x="323" y="269"/>
                      </a:cubicBezTo>
                      <a:cubicBezTo>
                        <a:pt x="394" y="197"/>
                        <a:pt x="484" y="179"/>
                        <a:pt x="591" y="179"/>
                      </a:cubicBezTo>
                      <a:close/>
                      <a:moveTo>
                        <a:pt x="591" y="1"/>
                      </a:moveTo>
                      <a:cubicBezTo>
                        <a:pt x="412" y="1"/>
                        <a:pt x="269" y="54"/>
                        <a:pt x="162" y="179"/>
                      </a:cubicBezTo>
                      <a:cubicBezTo>
                        <a:pt x="54" y="287"/>
                        <a:pt x="1" y="448"/>
                        <a:pt x="1" y="645"/>
                      </a:cubicBezTo>
                      <a:cubicBezTo>
                        <a:pt x="1" y="842"/>
                        <a:pt x="54" y="985"/>
                        <a:pt x="162" y="1092"/>
                      </a:cubicBezTo>
                      <a:cubicBezTo>
                        <a:pt x="269" y="1217"/>
                        <a:pt x="430" y="1271"/>
                        <a:pt x="627" y="1271"/>
                      </a:cubicBezTo>
                      <a:cubicBezTo>
                        <a:pt x="698" y="1271"/>
                        <a:pt x="770" y="1253"/>
                        <a:pt x="842" y="1235"/>
                      </a:cubicBezTo>
                      <a:cubicBezTo>
                        <a:pt x="913" y="1217"/>
                        <a:pt x="1003" y="1199"/>
                        <a:pt x="1056" y="1182"/>
                      </a:cubicBezTo>
                      <a:lnTo>
                        <a:pt x="1056" y="985"/>
                      </a:lnTo>
                      <a:cubicBezTo>
                        <a:pt x="1003" y="1021"/>
                        <a:pt x="931" y="1056"/>
                        <a:pt x="860" y="1074"/>
                      </a:cubicBezTo>
                      <a:cubicBezTo>
                        <a:pt x="788" y="1092"/>
                        <a:pt x="716" y="1092"/>
                        <a:pt x="627" y="1092"/>
                      </a:cubicBezTo>
                      <a:cubicBezTo>
                        <a:pt x="502" y="1092"/>
                        <a:pt x="394" y="1056"/>
                        <a:pt x="323" y="985"/>
                      </a:cubicBezTo>
                      <a:cubicBezTo>
                        <a:pt x="251" y="913"/>
                        <a:pt x="215" y="824"/>
                        <a:pt x="197" y="681"/>
                      </a:cubicBezTo>
                      <a:lnTo>
                        <a:pt x="1110" y="681"/>
                      </a:lnTo>
                      <a:lnTo>
                        <a:pt x="1110" y="591"/>
                      </a:lnTo>
                      <a:cubicBezTo>
                        <a:pt x="1110" y="412"/>
                        <a:pt x="1056" y="269"/>
                        <a:pt x="967" y="162"/>
                      </a:cubicBezTo>
                      <a:cubicBezTo>
                        <a:pt x="877" y="54"/>
                        <a:pt x="752" y="1"/>
                        <a:pt x="591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5" name="Google Shape;1195;p15"/>
                <p:cNvSpPr/>
                <p:nvPr/>
              </p:nvSpPr>
              <p:spPr>
                <a:xfrm>
                  <a:off x="5574450" y="3789825"/>
                  <a:ext cx="25075" cy="3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" h="1272" extrusionOk="0">
                      <a:moveTo>
                        <a:pt x="806" y="627"/>
                      </a:moveTo>
                      <a:lnTo>
                        <a:pt x="806" y="681"/>
                      </a:lnTo>
                      <a:cubicBezTo>
                        <a:pt x="806" y="806"/>
                        <a:pt x="770" y="913"/>
                        <a:pt x="716" y="985"/>
                      </a:cubicBezTo>
                      <a:cubicBezTo>
                        <a:pt x="645" y="1056"/>
                        <a:pt x="555" y="1092"/>
                        <a:pt x="448" y="1092"/>
                      </a:cubicBezTo>
                      <a:cubicBezTo>
                        <a:pt x="376" y="1092"/>
                        <a:pt x="305" y="1074"/>
                        <a:pt x="269" y="1038"/>
                      </a:cubicBezTo>
                      <a:cubicBezTo>
                        <a:pt x="215" y="1003"/>
                        <a:pt x="197" y="949"/>
                        <a:pt x="197" y="877"/>
                      </a:cubicBezTo>
                      <a:cubicBezTo>
                        <a:pt x="197" y="788"/>
                        <a:pt x="215" y="716"/>
                        <a:pt x="287" y="681"/>
                      </a:cubicBezTo>
                      <a:cubicBezTo>
                        <a:pt x="341" y="645"/>
                        <a:pt x="448" y="627"/>
                        <a:pt x="609" y="627"/>
                      </a:cubicBezTo>
                      <a:close/>
                      <a:moveTo>
                        <a:pt x="484" y="1"/>
                      </a:moveTo>
                      <a:cubicBezTo>
                        <a:pt x="430" y="1"/>
                        <a:pt x="358" y="18"/>
                        <a:pt x="287" y="18"/>
                      </a:cubicBezTo>
                      <a:cubicBezTo>
                        <a:pt x="233" y="36"/>
                        <a:pt x="162" y="54"/>
                        <a:pt x="90" y="90"/>
                      </a:cubicBezTo>
                      <a:lnTo>
                        <a:pt x="90" y="269"/>
                      </a:lnTo>
                      <a:cubicBezTo>
                        <a:pt x="144" y="233"/>
                        <a:pt x="197" y="215"/>
                        <a:pt x="269" y="197"/>
                      </a:cubicBezTo>
                      <a:cubicBezTo>
                        <a:pt x="341" y="179"/>
                        <a:pt x="394" y="179"/>
                        <a:pt x="466" y="179"/>
                      </a:cubicBezTo>
                      <a:cubicBezTo>
                        <a:pt x="573" y="179"/>
                        <a:pt x="663" y="197"/>
                        <a:pt x="716" y="251"/>
                      </a:cubicBezTo>
                      <a:cubicBezTo>
                        <a:pt x="788" y="305"/>
                        <a:pt x="806" y="358"/>
                        <a:pt x="806" y="466"/>
                      </a:cubicBezTo>
                      <a:lnTo>
                        <a:pt x="806" y="484"/>
                      </a:lnTo>
                      <a:lnTo>
                        <a:pt x="537" y="484"/>
                      </a:lnTo>
                      <a:cubicBezTo>
                        <a:pt x="358" y="484"/>
                        <a:pt x="215" y="519"/>
                        <a:pt x="126" y="573"/>
                      </a:cubicBezTo>
                      <a:cubicBezTo>
                        <a:pt x="36" y="645"/>
                        <a:pt x="1" y="752"/>
                        <a:pt x="1" y="877"/>
                      </a:cubicBezTo>
                      <a:cubicBezTo>
                        <a:pt x="1" y="1003"/>
                        <a:pt x="36" y="1092"/>
                        <a:pt x="108" y="1164"/>
                      </a:cubicBezTo>
                      <a:cubicBezTo>
                        <a:pt x="179" y="1235"/>
                        <a:pt x="269" y="1271"/>
                        <a:pt x="394" y="1271"/>
                      </a:cubicBezTo>
                      <a:cubicBezTo>
                        <a:pt x="502" y="1271"/>
                        <a:pt x="573" y="1253"/>
                        <a:pt x="645" y="1217"/>
                      </a:cubicBezTo>
                      <a:cubicBezTo>
                        <a:pt x="716" y="1182"/>
                        <a:pt x="770" y="1128"/>
                        <a:pt x="806" y="1056"/>
                      </a:cubicBezTo>
                      <a:lnTo>
                        <a:pt x="806" y="1235"/>
                      </a:lnTo>
                      <a:lnTo>
                        <a:pt x="1003" y="1235"/>
                      </a:lnTo>
                      <a:lnTo>
                        <a:pt x="1003" y="555"/>
                      </a:lnTo>
                      <a:cubicBezTo>
                        <a:pt x="1003" y="358"/>
                        <a:pt x="967" y="233"/>
                        <a:pt x="877" y="144"/>
                      </a:cubicBezTo>
                      <a:cubicBezTo>
                        <a:pt x="788" y="54"/>
                        <a:pt x="663" y="1"/>
                        <a:pt x="484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6" name="Google Shape;1196;p15"/>
                <p:cNvSpPr/>
                <p:nvPr/>
              </p:nvSpPr>
              <p:spPr>
                <a:xfrm>
                  <a:off x="5603525" y="3779100"/>
                  <a:ext cx="26875" cy="4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5" h="1701" extrusionOk="0">
                      <a:moveTo>
                        <a:pt x="538" y="591"/>
                      </a:moveTo>
                      <a:cubicBezTo>
                        <a:pt x="645" y="591"/>
                        <a:pt x="734" y="644"/>
                        <a:pt x="788" y="716"/>
                      </a:cubicBezTo>
                      <a:cubicBezTo>
                        <a:pt x="860" y="805"/>
                        <a:pt x="878" y="913"/>
                        <a:pt x="878" y="1056"/>
                      </a:cubicBezTo>
                      <a:cubicBezTo>
                        <a:pt x="878" y="1217"/>
                        <a:pt x="860" y="1324"/>
                        <a:pt x="788" y="1414"/>
                      </a:cubicBezTo>
                      <a:cubicBezTo>
                        <a:pt x="734" y="1485"/>
                        <a:pt x="645" y="1521"/>
                        <a:pt x="538" y="1521"/>
                      </a:cubicBezTo>
                      <a:cubicBezTo>
                        <a:pt x="448" y="1521"/>
                        <a:pt x="359" y="1485"/>
                        <a:pt x="305" y="1414"/>
                      </a:cubicBezTo>
                      <a:cubicBezTo>
                        <a:pt x="233" y="1324"/>
                        <a:pt x="215" y="1217"/>
                        <a:pt x="215" y="1056"/>
                      </a:cubicBezTo>
                      <a:cubicBezTo>
                        <a:pt x="215" y="913"/>
                        <a:pt x="233" y="805"/>
                        <a:pt x="305" y="716"/>
                      </a:cubicBezTo>
                      <a:cubicBezTo>
                        <a:pt x="359" y="644"/>
                        <a:pt x="448" y="591"/>
                        <a:pt x="538" y="591"/>
                      </a:cubicBezTo>
                      <a:close/>
                      <a:moveTo>
                        <a:pt x="878" y="0"/>
                      </a:moveTo>
                      <a:lnTo>
                        <a:pt x="878" y="644"/>
                      </a:lnTo>
                      <a:cubicBezTo>
                        <a:pt x="842" y="573"/>
                        <a:pt x="788" y="519"/>
                        <a:pt x="717" y="483"/>
                      </a:cubicBezTo>
                      <a:cubicBezTo>
                        <a:pt x="663" y="447"/>
                        <a:pt x="591" y="430"/>
                        <a:pt x="502" y="430"/>
                      </a:cubicBezTo>
                      <a:cubicBezTo>
                        <a:pt x="359" y="430"/>
                        <a:pt x="233" y="483"/>
                        <a:pt x="144" y="608"/>
                      </a:cubicBezTo>
                      <a:cubicBezTo>
                        <a:pt x="54" y="716"/>
                        <a:pt x="1" y="877"/>
                        <a:pt x="1" y="1056"/>
                      </a:cubicBezTo>
                      <a:cubicBezTo>
                        <a:pt x="1" y="1253"/>
                        <a:pt x="54" y="1396"/>
                        <a:pt x="144" y="1521"/>
                      </a:cubicBezTo>
                      <a:cubicBezTo>
                        <a:pt x="233" y="1628"/>
                        <a:pt x="359" y="1700"/>
                        <a:pt x="502" y="1700"/>
                      </a:cubicBezTo>
                      <a:cubicBezTo>
                        <a:pt x="591" y="1700"/>
                        <a:pt x="663" y="1682"/>
                        <a:pt x="717" y="1646"/>
                      </a:cubicBezTo>
                      <a:cubicBezTo>
                        <a:pt x="788" y="1611"/>
                        <a:pt x="842" y="1557"/>
                        <a:pt x="878" y="1485"/>
                      </a:cubicBezTo>
                      <a:lnTo>
                        <a:pt x="878" y="1664"/>
                      </a:lnTo>
                      <a:lnTo>
                        <a:pt x="1074" y="1664"/>
                      </a:lnTo>
                      <a:lnTo>
                        <a:pt x="1074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7" name="Google Shape;1197;p15"/>
                <p:cNvSpPr/>
                <p:nvPr/>
              </p:nvSpPr>
              <p:spPr>
                <a:xfrm>
                  <a:off x="5536875" y="3849775"/>
                  <a:ext cx="45650" cy="6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6" h="2775" extrusionOk="0">
                      <a:moveTo>
                        <a:pt x="913" y="287"/>
                      </a:moveTo>
                      <a:cubicBezTo>
                        <a:pt x="1056" y="287"/>
                        <a:pt x="1181" y="323"/>
                        <a:pt x="1271" y="394"/>
                      </a:cubicBezTo>
                      <a:cubicBezTo>
                        <a:pt x="1360" y="484"/>
                        <a:pt x="1396" y="591"/>
                        <a:pt x="1396" y="734"/>
                      </a:cubicBezTo>
                      <a:cubicBezTo>
                        <a:pt x="1396" y="859"/>
                        <a:pt x="1360" y="967"/>
                        <a:pt x="1271" y="1056"/>
                      </a:cubicBezTo>
                      <a:cubicBezTo>
                        <a:pt x="1181" y="1128"/>
                        <a:pt x="1056" y="1164"/>
                        <a:pt x="913" y="1164"/>
                      </a:cubicBezTo>
                      <a:cubicBezTo>
                        <a:pt x="752" y="1164"/>
                        <a:pt x="627" y="1128"/>
                        <a:pt x="537" y="1056"/>
                      </a:cubicBezTo>
                      <a:cubicBezTo>
                        <a:pt x="466" y="967"/>
                        <a:pt x="412" y="859"/>
                        <a:pt x="412" y="734"/>
                      </a:cubicBezTo>
                      <a:cubicBezTo>
                        <a:pt x="412" y="591"/>
                        <a:pt x="466" y="484"/>
                        <a:pt x="537" y="394"/>
                      </a:cubicBezTo>
                      <a:cubicBezTo>
                        <a:pt x="627" y="323"/>
                        <a:pt x="752" y="287"/>
                        <a:pt x="913" y="287"/>
                      </a:cubicBezTo>
                      <a:close/>
                      <a:moveTo>
                        <a:pt x="913" y="1450"/>
                      </a:moveTo>
                      <a:cubicBezTo>
                        <a:pt x="1074" y="1450"/>
                        <a:pt x="1217" y="1504"/>
                        <a:pt x="1307" y="1593"/>
                      </a:cubicBezTo>
                      <a:cubicBezTo>
                        <a:pt x="1414" y="1683"/>
                        <a:pt x="1468" y="1808"/>
                        <a:pt x="1468" y="1969"/>
                      </a:cubicBezTo>
                      <a:cubicBezTo>
                        <a:pt x="1468" y="2130"/>
                        <a:pt x="1414" y="2255"/>
                        <a:pt x="1307" y="2345"/>
                      </a:cubicBezTo>
                      <a:cubicBezTo>
                        <a:pt x="1217" y="2434"/>
                        <a:pt x="1074" y="2488"/>
                        <a:pt x="913" y="2488"/>
                      </a:cubicBezTo>
                      <a:cubicBezTo>
                        <a:pt x="734" y="2488"/>
                        <a:pt x="609" y="2434"/>
                        <a:pt x="501" y="2345"/>
                      </a:cubicBezTo>
                      <a:cubicBezTo>
                        <a:pt x="412" y="2255"/>
                        <a:pt x="358" y="2130"/>
                        <a:pt x="358" y="1969"/>
                      </a:cubicBezTo>
                      <a:cubicBezTo>
                        <a:pt x="358" y="1808"/>
                        <a:pt x="412" y="1683"/>
                        <a:pt x="501" y="1593"/>
                      </a:cubicBezTo>
                      <a:cubicBezTo>
                        <a:pt x="609" y="1504"/>
                        <a:pt x="734" y="1450"/>
                        <a:pt x="913" y="1450"/>
                      </a:cubicBezTo>
                      <a:close/>
                      <a:moveTo>
                        <a:pt x="913" y="0"/>
                      </a:moveTo>
                      <a:cubicBezTo>
                        <a:pt x="645" y="0"/>
                        <a:pt x="430" y="54"/>
                        <a:pt x="287" y="179"/>
                      </a:cubicBezTo>
                      <a:cubicBezTo>
                        <a:pt x="126" y="305"/>
                        <a:pt x="54" y="484"/>
                        <a:pt x="54" y="698"/>
                      </a:cubicBezTo>
                      <a:cubicBezTo>
                        <a:pt x="54" y="842"/>
                        <a:pt x="90" y="967"/>
                        <a:pt x="179" y="1074"/>
                      </a:cubicBezTo>
                      <a:cubicBezTo>
                        <a:pt x="269" y="1182"/>
                        <a:pt x="394" y="1253"/>
                        <a:pt x="555" y="1289"/>
                      </a:cubicBezTo>
                      <a:cubicBezTo>
                        <a:pt x="376" y="1343"/>
                        <a:pt x="233" y="1414"/>
                        <a:pt x="144" y="1539"/>
                      </a:cubicBezTo>
                      <a:cubicBezTo>
                        <a:pt x="36" y="1647"/>
                        <a:pt x="0" y="1790"/>
                        <a:pt x="0" y="1969"/>
                      </a:cubicBezTo>
                      <a:cubicBezTo>
                        <a:pt x="0" y="2219"/>
                        <a:pt x="72" y="2434"/>
                        <a:pt x="233" y="2559"/>
                      </a:cubicBezTo>
                      <a:cubicBezTo>
                        <a:pt x="394" y="2703"/>
                        <a:pt x="609" y="2774"/>
                        <a:pt x="913" y="2774"/>
                      </a:cubicBezTo>
                      <a:cubicBezTo>
                        <a:pt x="1199" y="2774"/>
                        <a:pt x="1432" y="2703"/>
                        <a:pt x="1593" y="2559"/>
                      </a:cubicBezTo>
                      <a:cubicBezTo>
                        <a:pt x="1736" y="2434"/>
                        <a:pt x="1826" y="2219"/>
                        <a:pt x="1826" y="1969"/>
                      </a:cubicBezTo>
                      <a:cubicBezTo>
                        <a:pt x="1826" y="1790"/>
                        <a:pt x="1772" y="1647"/>
                        <a:pt x="1682" y="1539"/>
                      </a:cubicBezTo>
                      <a:cubicBezTo>
                        <a:pt x="1575" y="1414"/>
                        <a:pt x="1450" y="1343"/>
                        <a:pt x="1271" y="1289"/>
                      </a:cubicBezTo>
                      <a:cubicBezTo>
                        <a:pt x="1432" y="1253"/>
                        <a:pt x="1539" y="1182"/>
                        <a:pt x="1629" y="1074"/>
                      </a:cubicBezTo>
                      <a:cubicBezTo>
                        <a:pt x="1718" y="967"/>
                        <a:pt x="1754" y="842"/>
                        <a:pt x="1754" y="698"/>
                      </a:cubicBezTo>
                      <a:cubicBezTo>
                        <a:pt x="1754" y="484"/>
                        <a:pt x="1682" y="305"/>
                        <a:pt x="1539" y="179"/>
                      </a:cubicBezTo>
                      <a:cubicBezTo>
                        <a:pt x="1378" y="54"/>
                        <a:pt x="1181" y="0"/>
                        <a:pt x="913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8" name="Google Shape;1198;p15"/>
                <p:cNvSpPr/>
                <p:nvPr/>
              </p:nvSpPr>
              <p:spPr>
                <a:xfrm>
                  <a:off x="5586975" y="3849775"/>
                  <a:ext cx="42525" cy="6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1" h="2721" extrusionOk="0">
                      <a:moveTo>
                        <a:pt x="770" y="0"/>
                      </a:moveTo>
                      <a:cubicBezTo>
                        <a:pt x="681" y="0"/>
                        <a:pt x="555" y="18"/>
                        <a:pt x="430" y="36"/>
                      </a:cubicBezTo>
                      <a:cubicBezTo>
                        <a:pt x="305" y="72"/>
                        <a:pt x="162" y="126"/>
                        <a:pt x="18" y="179"/>
                      </a:cubicBezTo>
                      <a:lnTo>
                        <a:pt x="18" y="537"/>
                      </a:lnTo>
                      <a:cubicBezTo>
                        <a:pt x="162" y="466"/>
                        <a:pt x="305" y="394"/>
                        <a:pt x="430" y="358"/>
                      </a:cubicBezTo>
                      <a:cubicBezTo>
                        <a:pt x="555" y="323"/>
                        <a:pt x="681" y="305"/>
                        <a:pt x="788" y="305"/>
                      </a:cubicBezTo>
                      <a:cubicBezTo>
                        <a:pt x="949" y="305"/>
                        <a:pt x="1074" y="340"/>
                        <a:pt x="1182" y="430"/>
                      </a:cubicBezTo>
                      <a:cubicBezTo>
                        <a:pt x="1271" y="519"/>
                        <a:pt x="1325" y="645"/>
                        <a:pt x="1325" y="788"/>
                      </a:cubicBezTo>
                      <a:cubicBezTo>
                        <a:pt x="1325" y="877"/>
                        <a:pt x="1307" y="967"/>
                        <a:pt x="1253" y="1056"/>
                      </a:cubicBezTo>
                      <a:cubicBezTo>
                        <a:pt x="1217" y="1146"/>
                        <a:pt x="1128" y="1253"/>
                        <a:pt x="1021" y="1378"/>
                      </a:cubicBezTo>
                      <a:cubicBezTo>
                        <a:pt x="949" y="1450"/>
                        <a:pt x="806" y="1611"/>
                        <a:pt x="573" y="1844"/>
                      </a:cubicBezTo>
                      <a:cubicBezTo>
                        <a:pt x="323" y="2076"/>
                        <a:pt x="144" y="2273"/>
                        <a:pt x="1" y="2416"/>
                      </a:cubicBezTo>
                      <a:lnTo>
                        <a:pt x="1" y="2721"/>
                      </a:lnTo>
                      <a:lnTo>
                        <a:pt x="1701" y="2721"/>
                      </a:lnTo>
                      <a:lnTo>
                        <a:pt x="1701" y="2416"/>
                      </a:lnTo>
                      <a:lnTo>
                        <a:pt x="448" y="2416"/>
                      </a:lnTo>
                      <a:cubicBezTo>
                        <a:pt x="734" y="2112"/>
                        <a:pt x="949" y="1879"/>
                        <a:pt x="1110" y="1718"/>
                      </a:cubicBezTo>
                      <a:cubicBezTo>
                        <a:pt x="1271" y="1557"/>
                        <a:pt x="1379" y="1450"/>
                        <a:pt x="1396" y="1414"/>
                      </a:cubicBezTo>
                      <a:cubicBezTo>
                        <a:pt x="1504" y="1289"/>
                        <a:pt x="1575" y="1182"/>
                        <a:pt x="1629" y="1074"/>
                      </a:cubicBezTo>
                      <a:cubicBezTo>
                        <a:pt x="1665" y="985"/>
                        <a:pt x="1683" y="877"/>
                        <a:pt x="1683" y="770"/>
                      </a:cubicBezTo>
                      <a:cubicBezTo>
                        <a:pt x="1683" y="537"/>
                        <a:pt x="1611" y="340"/>
                        <a:pt x="1432" y="215"/>
                      </a:cubicBezTo>
                      <a:cubicBezTo>
                        <a:pt x="1271" y="72"/>
                        <a:pt x="1056" y="0"/>
                        <a:pt x="770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9" name="Google Shape;1199;p15"/>
                <p:cNvSpPr/>
                <p:nvPr/>
              </p:nvSpPr>
              <p:spPr>
                <a:xfrm>
                  <a:off x="5906850" y="3576425"/>
                  <a:ext cx="42525" cy="6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1" h="2721" extrusionOk="0">
                      <a:moveTo>
                        <a:pt x="770" y="1"/>
                      </a:moveTo>
                      <a:cubicBezTo>
                        <a:pt x="663" y="1"/>
                        <a:pt x="555" y="18"/>
                        <a:pt x="430" y="54"/>
                      </a:cubicBezTo>
                      <a:cubicBezTo>
                        <a:pt x="305" y="90"/>
                        <a:pt x="162" y="126"/>
                        <a:pt x="19" y="179"/>
                      </a:cubicBezTo>
                      <a:lnTo>
                        <a:pt x="19" y="555"/>
                      </a:lnTo>
                      <a:cubicBezTo>
                        <a:pt x="162" y="466"/>
                        <a:pt x="305" y="412"/>
                        <a:pt x="430" y="376"/>
                      </a:cubicBezTo>
                      <a:cubicBezTo>
                        <a:pt x="555" y="323"/>
                        <a:pt x="663" y="305"/>
                        <a:pt x="788" y="305"/>
                      </a:cubicBezTo>
                      <a:cubicBezTo>
                        <a:pt x="949" y="305"/>
                        <a:pt x="1074" y="358"/>
                        <a:pt x="1164" y="448"/>
                      </a:cubicBezTo>
                      <a:cubicBezTo>
                        <a:pt x="1271" y="537"/>
                        <a:pt x="1325" y="645"/>
                        <a:pt x="1325" y="788"/>
                      </a:cubicBezTo>
                      <a:cubicBezTo>
                        <a:pt x="1325" y="877"/>
                        <a:pt x="1289" y="967"/>
                        <a:pt x="1253" y="1056"/>
                      </a:cubicBezTo>
                      <a:cubicBezTo>
                        <a:pt x="1200" y="1146"/>
                        <a:pt x="1128" y="1253"/>
                        <a:pt x="1003" y="1396"/>
                      </a:cubicBezTo>
                      <a:cubicBezTo>
                        <a:pt x="949" y="1450"/>
                        <a:pt x="806" y="1611"/>
                        <a:pt x="555" y="1844"/>
                      </a:cubicBezTo>
                      <a:cubicBezTo>
                        <a:pt x="323" y="2094"/>
                        <a:pt x="144" y="2273"/>
                        <a:pt x="1" y="2416"/>
                      </a:cubicBezTo>
                      <a:lnTo>
                        <a:pt x="1" y="2721"/>
                      </a:lnTo>
                      <a:lnTo>
                        <a:pt x="1701" y="2721"/>
                      </a:lnTo>
                      <a:lnTo>
                        <a:pt x="1701" y="2416"/>
                      </a:lnTo>
                      <a:lnTo>
                        <a:pt x="430" y="2416"/>
                      </a:lnTo>
                      <a:cubicBezTo>
                        <a:pt x="734" y="2130"/>
                        <a:pt x="949" y="1897"/>
                        <a:pt x="1110" y="1736"/>
                      </a:cubicBezTo>
                      <a:cubicBezTo>
                        <a:pt x="1271" y="1557"/>
                        <a:pt x="1361" y="1468"/>
                        <a:pt x="1396" y="1432"/>
                      </a:cubicBezTo>
                      <a:cubicBezTo>
                        <a:pt x="1504" y="1289"/>
                        <a:pt x="1575" y="1182"/>
                        <a:pt x="1629" y="1074"/>
                      </a:cubicBezTo>
                      <a:cubicBezTo>
                        <a:pt x="1665" y="985"/>
                        <a:pt x="1683" y="877"/>
                        <a:pt x="1683" y="770"/>
                      </a:cubicBezTo>
                      <a:cubicBezTo>
                        <a:pt x="1683" y="537"/>
                        <a:pt x="1593" y="358"/>
                        <a:pt x="1432" y="215"/>
                      </a:cubicBezTo>
                      <a:cubicBezTo>
                        <a:pt x="1271" y="72"/>
                        <a:pt x="1056" y="1"/>
                        <a:pt x="770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0" name="Google Shape;1200;p15"/>
                <p:cNvSpPr/>
                <p:nvPr/>
              </p:nvSpPr>
              <p:spPr>
                <a:xfrm>
                  <a:off x="5956075" y="3576425"/>
                  <a:ext cx="46100" cy="6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4" h="2775" extrusionOk="0">
                      <a:moveTo>
                        <a:pt x="931" y="287"/>
                      </a:moveTo>
                      <a:cubicBezTo>
                        <a:pt x="1110" y="287"/>
                        <a:pt x="1253" y="376"/>
                        <a:pt x="1342" y="573"/>
                      </a:cubicBezTo>
                      <a:cubicBezTo>
                        <a:pt x="1450" y="752"/>
                        <a:pt x="1485" y="1021"/>
                        <a:pt x="1485" y="1396"/>
                      </a:cubicBezTo>
                      <a:cubicBezTo>
                        <a:pt x="1485" y="1754"/>
                        <a:pt x="1450" y="2041"/>
                        <a:pt x="1342" y="2220"/>
                      </a:cubicBezTo>
                      <a:cubicBezTo>
                        <a:pt x="1253" y="2398"/>
                        <a:pt x="1110" y="2488"/>
                        <a:pt x="931" y="2488"/>
                      </a:cubicBezTo>
                      <a:cubicBezTo>
                        <a:pt x="734" y="2488"/>
                        <a:pt x="609" y="2398"/>
                        <a:pt x="501" y="2220"/>
                      </a:cubicBezTo>
                      <a:cubicBezTo>
                        <a:pt x="412" y="2041"/>
                        <a:pt x="358" y="1754"/>
                        <a:pt x="358" y="1396"/>
                      </a:cubicBezTo>
                      <a:cubicBezTo>
                        <a:pt x="358" y="1021"/>
                        <a:pt x="412" y="752"/>
                        <a:pt x="501" y="573"/>
                      </a:cubicBezTo>
                      <a:cubicBezTo>
                        <a:pt x="609" y="376"/>
                        <a:pt x="734" y="287"/>
                        <a:pt x="931" y="287"/>
                      </a:cubicBezTo>
                      <a:close/>
                      <a:moveTo>
                        <a:pt x="931" y="1"/>
                      </a:moveTo>
                      <a:cubicBezTo>
                        <a:pt x="626" y="1"/>
                        <a:pt x="394" y="126"/>
                        <a:pt x="233" y="358"/>
                      </a:cubicBezTo>
                      <a:cubicBezTo>
                        <a:pt x="90" y="591"/>
                        <a:pt x="0" y="949"/>
                        <a:pt x="0" y="1396"/>
                      </a:cubicBezTo>
                      <a:cubicBezTo>
                        <a:pt x="0" y="1844"/>
                        <a:pt x="90" y="2184"/>
                        <a:pt x="233" y="2416"/>
                      </a:cubicBezTo>
                      <a:cubicBezTo>
                        <a:pt x="394" y="2667"/>
                        <a:pt x="626" y="2774"/>
                        <a:pt x="931" y="2774"/>
                      </a:cubicBezTo>
                      <a:cubicBezTo>
                        <a:pt x="1217" y="2774"/>
                        <a:pt x="1450" y="2667"/>
                        <a:pt x="1611" y="2416"/>
                      </a:cubicBezTo>
                      <a:cubicBezTo>
                        <a:pt x="1772" y="2184"/>
                        <a:pt x="1843" y="1844"/>
                        <a:pt x="1843" y="1396"/>
                      </a:cubicBezTo>
                      <a:cubicBezTo>
                        <a:pt x="1843" y="949"/>
                        <a:pt x="1772" y="591"/>
                        <a:pt x="1611" y="358"/>
                      </a:cubicBezTo>
                      <a:cubicBezTo>
                        <a:pt x="1450" y="126"/>
                        <a:pt x="1217" y="1"/>
                        <a:pt x="931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1" name="Google Shape;1201;p15"/>
                <p:cNvSpPr/>
                <p:nvPr/>
              </p:nvSpPr>
              <p:spPr>
                <a:xfrm>
                  <a:off x="6005725" y="3576425"/>
                  <a:ext cx="46100" cy="6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4" h="2775" extrusionOk="0">
                      <a:moveTo>
                        <a:pt x="895" y="287"/>
                      </a:moveTo>
                      <a:cubicBezTo>
                        <a:pt x="1056" y="287"/>
                        <a:pt x="1182" y="341"/>
                        <a:pt x="1271" y="466"/>
                      </a:cubicBezTo>
                      <a:cubicBezTo>
                        <a:pt x="1378" y="573"/>
                        <a:pt x="1414" y="716"/>
                        <a:pt x="1414" y="913"/>
                      </a:cubicBezTo>
                      <a:cubicBezTo>
                        <a:pt x="1414" y="1110"/>
                        <a:pt x="1378" y="1253"/>
                        <a:pt x="1271" y="1378"/>
                      </a:cubicBezTo>
                      <a:cubicBezTo>
                        <a:pt x="1182" y="1486"/>
                        <a:pt x="1056" y="1540"/>
                        <a:pt x="895" y="1540"/>
                      </a:cubicBezTo>
                      <a:cubicBezTo>
                        <a:pt x="734" y="1540"/>
                        <a:pt x="609" y="1486"/>
                        <a:pt x="502" y="1378"/>
                      </a:cubicBezTo>
                      <a:cubicBezTo>
                        <a:pt x="412" y="1253"/>
                        <a:pt x="358" y="1110"/>
                        <a:pt x="358" y="913"/>
                      </a:cubicBezTo>
                      <a:cubicBezTo>
                        <a:pt x="358" y="716"/>
                        <a:pt x="412" y="573"/>
                        <a:pt x="502" y="466"/>
                      </a:cubicBezTo>
                      <a:cubicBezTo>
                        <a:pt x="609" y="341"/>
                        <a:pt x="734" y="287"/>
                        <a:pt x="895" y="287"/>
                      </a:cubicBezTo>
                      <a:close/>
                      <a:moveTo>
                        <a:pt x="895" y="1"/>
                      </a:moveTo>
                      <a:cubicBezTo>
                        <a:pt x="627" y="1"/>
                        <a:pt x="412" y="90"/>
                        <a:pt x="251" y="251"/>
                      </a:cubicBezTo>
                      <a:cubicBezTo>
                        <a:pt x="90" y="430"/>
                        <a:pt x="0" y="645"/>
                        <a:pt x="0" y="913"/>
                      </a:cubicBezTo>
                      <a:cubicBezTo>
                        <a:pt x="0" y="1200"/>
                        <a:pt x="72" y="1414"/>
                        <a:pt x="233" y="1575"/>
                      </a:cubicBezTo>
                      <a:cubicBezTo>
                        <a:pt x="394" y="1736"/>
                        <a:pt x="609" y="1826"/>
                        <a:pt x="877" y="1826"/>
                      </a:cubicBezTo>
                      <a:cubicBezTo>
                        <a:pt x="1003" y="1826"/>
                        <a:pt x="1110" y="1790"/>
                        <a:pt x="1217" y="1736"/>
                      </a:cubicBezTo>
                      <a:cubicBezTo>
                        <a:pt x="1325" y="1683"/>
                        <a:pt x="1414" y="1611"/>
                        <a:pt x="1486" y="1504"/>
                      </a:cubicBezTo>
                      <a:lnTo>
                        <a:pt x="1486" y="1504"/>
                      </a:lnTo>
                      <a:cubicBezTo>
                        <a:pt x="1468" y="1826"/>
                        <a:pt x="1396" y="2076"/>
                        <a:pt x="1271" y="2237"/>
                      </a:cubicBezTo>
                      <a:cubicBezTo>
                        <a:pt x="1146" y="2398"/>
                        <a:pt x="967" y="2470"/>
                        <a:pt x="716" y="2470"/>
                      </a:cubicBezTo>
                      <a:cubicBezTo>
                        <a:pt x="627" y="2470"/>
                        <a:pt x="537" y="2470"/>
                        <a:pt x="448" y="2434"/>
                      </a:cubicBezTo>
                      <a:cubicBezTo>
                        <a:pt x="358" y="2416"/>
                        <a:pt x="269" y="2381"/>
                        <a:pt x="179" y="2345"/>
                      </a:cubicBezTo>
                      <a:lnTo>
                        <a:pt x="179" y="2667"/>
                      </a:lnTo>
                      <a:cubicBezTo>
                        <a:pt x="269" y="2703"/>
                        <a:pt x="376" y="2738"/>
                        <a:pt x="466" y="2756"/>
                      </a:cubicBezTo>
                      <a:cubicBezTo>
                        <a:pt x="555" y="2774"/>
                        <a:pt x="645" y="2774"/>
                        <a:pt x="734" y="2774"/>
                      </a:cubicBezTo>
                      <a:cubicBezTo>
                        <a:pt x="1074" y="2774"/>
                        <a:pt x="1343" y="2649"/>
                        <a:pt x="1539" y="2398"/>
                      </a:cubicBezTo>
                      <a:cubicBezTo>
                        <a:pt x="1754" y="2148"/>
                        <a:pt x="1844" y="1808"/>
                        <a:pt x="1844" y="1396"/>
                      </a:cubicBezTo>
                      <a:cubicBezTo>
                        <a:pt x="1844" y="949"/>
                        <a:pt x="1772" y="591"/>
                        <a:pt x="1593" y="358"/>
                      </a:cubicBezTo>
                      <a:cubicBezTo>
                        <a:pt x="1432" y="126"/>
                        <a:pt x="1199" y="1"/>
                        <a:pt x="895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2" name="Google Shape;1202;p15"/>
                <p:cNvSpPr/>
                <p:nvPr/>
              </p:nvSpPr>
              <p:spPr>
                <a:xfrm>
                  <a:off x="5936825" y="3684250"/>
                  <a:ext cx="55050" cy="6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2" h="2631" extrusionOk="0">
                      <a:moveTo>
                        <a:pt x="1289" y="448"/>
                      </a:moveTo>
                      <a:cubicBezTo>
                        <a:pt x="1379" y="466"/>
                        <a:pt x="1450" y="483"/>
                        <a:pt x="1486" y="537"/>
                      </a:cubicBezTo>
                      <a:cubicBezTo>
                        <a:pt x="1540" y="591"/>
                        <a:pt x="1558" y="662"/>
                        <a:pt x="1558" y="734"/>
                      </a:cubicBezTo>
                      <a:cubicBezTo>
                        <a:pt x="1558" y="823"/>
                        <a:pt x="1540" y="895"/>
                        <a:pt x="1486" y="949"/>
                      </a:cubicBezTo>
                      <a:cubicBezTo>
                        <a:pt x="1432" y="1002"/>
                        <a:pt x="1361" y="1020"/>
                        <a:pt x="1271" y="1038"/>
                      </a:cubicBezTo>
                      <a:lnTo>
                        <a:pt x="537" y="1038"/>
                      </a:lnTo>
                      <a:lnTo>
                        <a:pt x="537" y="448"/>
                      </a:lnTo>
                      <a:close/>
                      <a:moveTo>
                        <a:pt x="967" y="1486"/>
                      </a:moveTo>
                      <a:cubicBezTo>
                        <a:pt x="1200" y="1486"/>
                        <a:pt x="1361" y="1503"/>
                        <a:pt x="1432" y="1521"/>
                      </a:cubicBezTo>
                      <a:cubicBezTo>
                        <a:pt x="1504" y="1539"/>
                        <a:pt x="1558" y="1593"/>
                        <a:pt x="1593" y="1647"/>
                      </a:cubicBezTo>
                      <a:cubicBezTo>
                        <a:pt x="1647" y="1700"/>
                        <a:pt x="1665" y="1754"/>
                        <a:pt x="1665" y="1843"/>
                      </a:cubicBezTo>
                      <a:cubicBezTo>
                        <a:pt x="1665" y="1933"/>
                        <a:pt x="1629" y="2005"/>
                        <a:pt x="1575" y="2058"/>
                      </a:cubicBezTo>
                      <a:cubicBezTo>
                        <a:pt x="1540" y="2112"/>
                        <a:pt x="1468" y="2148"/>
                        <a:pt x="1396" y="2166"/>
                      </a:cubicBezTo>
                      <a:cubicBezTo>
                        <a:pt x="1343" y="2183"/>
                        <a:pt x="1217" y="2183"/>
                        <a:pt x="1021" y="2183"/>
                      </a:cubicBezTo>
                      <a:lnTo>
                        <a:pt x="537" y="2183"/>
                      </a:lnTo>
                      <a:lnTo>
                        <a:pt x="537" y="1486"/>
                      </a:lnTo>
                      <a:close/>
                      <a:moveTo>
                        <a:pt x="1" y="0"/>
                      </a:moveTo>
                      <a:lnTo>
                        <a:pt x="1" y="2631"/>
                      </a:lnTo>
                      <a:lnTo>
                        <a:pt x="895" y="2631"/>
                      </a:lnTo>
                      <a:cubicBezTo>
                        <a:pt x="1235" y="2631"/>
                        <a:pt x="1450" y="2613"/>
                        <a:pt x="1540" y="2613"/>
                      </a:cubicBezTo>
                      <a:cubicBezTo>
                        <a:pt x="1683" y="2595"/>
                        <a:pt x="1808" y="2559"/>
                        <a:pt x="1898" y="2488"/>
                      </a:cubicBezTo>
                      <a:cubicBezTo>
                        <a:pt x="1987" y="2416"/>
                        <a:pt x="2059" y="2327"/>
                        <a:pt x="2130" y="2219"/>
                      </a:cubicBezTo>
                      <a:cubicBezTo>
                        <a:pt x="2184" y="2094"/>
                        <a:pt x="2202" y="1987"/>
                        <a:pt x="2202" y="1861"/>
                      </a:cubicBezTo>
                      <a:cubicBezTo>
                        <a:pt x="2202" y="1718"/>
                        <a:pt x="2166" y="1575"/>
                        <a:pt x="2076" y="1468"/>
                      </a:cubicBezTo>
                      <a:cubicBezTo>
                        <a:pt x="1987" y="1360"/>
                        <a:pt x="1862" y="1271"/>
                        <a:pt x="1701" y="1235"/>
                      </a:cubicBezTo>
                      <a:cubicBezTo>
                        <a:pt x="1826" y="1181"/>
                        <a:pt x="1915" y="1110"/>
                        <a:pt x="1969" y="1002"/>
                      </a:cubicBezTo>
                      <a:cubicBezTo>
                        <a:pt x="2041" y="895"/>
                        <a:pt x="2076" y="788"/>
                        <a:pt x="2076" y="662"/>
                      </a:cubicBezTo>
                      <a:cubicBezTo>
                        <a:pt x="2076" y="555"/>
                        <a:pt x="2059" y="448"/>
                        <a:pt x="2005" y="358"/>
                      </a:cubicBezTo>
                      <a:cubicBezTo>
                        <a:pt x="1951" y="269"/>
                        <a:pt x="1880" y="197"/>
                        <a:pt x="1790" y="143"/>
                      </a:cubicBezTo>
                      <a:cubicBezTo>
                        <a:pt x="1719" y="90"/>
                        <a:pt x="1629" y="54"/>
                        <a:pt x="1522" y="36"/>
                      </a:cubicBezTo>
                      <a:cubicBezTo>
                        <a:pt x="1414" y="18"/>
                        <a:pt x="1271" y="0"/>
                        <a:pt x="1056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3" name="Google Shape;1203;p15"/>
                <p:cNvSpPr/>
                <p:nvPr/>
              </p:nvSpPr>
              <p:spPr>
                <a:xfrm>
                  <a:off x="6002150" y="3684250"/>
                  <a:ext cx="12550" cy="6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2631" extrusionOk="0">
                      <a:moveTo>
                        <a:pt x="0" y="0"/>
                      </a:moveTo>
                      <a:lnTo>
                        <a:pt x="0" y="466"/>
                      </a:lnTo>
                      <a:lnTo>
                        <a:pt x="501" y="466"/>
                      </a:lnTo>
                      <a:lnTo>
                        <a:pt x="501" y="0"/>
                      </a:lnTo>
                      <a:close/>
                      <a:moveTo>
                        <a:pt x="0" y="734"/>
                      </a:moveTo>
                      <a:lnTo>
                        <a:pt x="0" y="2631"/>
                      </a:lnTo>
                      <a:lnTo>
                        <a:pt x="501" y="2631"/>
                      </a:lnTo>
                      <a:lnTo>
                        <a:pt x="501" y="734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4" name="Google Shape;1204;p15"/>
                <p:cNvSpPr/>
                <p:nvPr/>
              </p:nvSpPr>
              <p:spPr>
                <a:xfrm>
                  <a:off x="5887625" y="3779100"/>
                  <a:ext cx="26850" cy="4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4" h="1701" extrusionOk="0">
                      <a:moveTo>
                        <a:pt x="537" y="591"/>
                      </a:moveTo>
                      <a:cubicBezTo>
                        <a:pt x="644" y="591"/>
                        <a:pt x="716" y="644"/>
                        <a:pt x="770" y="716"/>
                      </a:cubicBezTo>
                      <a:cubicBezTo>
                        <a:pt x="841" y="805"/>
                        <a:pt x="877" y="913"/>
                        <a:pt x="877" y="1056"/>
                      </a:cubicBezTo>
                      <a:cubicBezTo>
                        <a:pt x="877" y="1217"/>
                        <a:pt x="841" y="1324"/>
                        <a:pt x="770" y="1414"/>
                      </a:cubicBezTo>
                      <a:cubicBezTo>
                        <a:pt x="716" y="1485"/>
                        <a:pt x="644" y="1521"/>
                        <a:pt x="537" y="1521"/>
                      </a:cubicBezTo>
                      <a:cubicBezTo>
                        <a:pt x="430" y="1521"/>
                        <a:pt x="340" y="1485"/>
                        <a:pt x="286" y="1414"/>
                      </a:cubicBezTo>
                      <a:cubicBezTo>
                        <a:pt x="233" y="1324"/>
                        <a:pt x="197" y="1217"/>
                        <a:pt x="197" y="1056"/>
                      </a:cubicBezTo>
                      <a:cubicBezTo>
                        <a:pt x="197" y="913"/>
                        <a:pt x="233" y="805"/>
                        <a:pt x="286" y="716"/>
                      </a:cubicBezTo>
                      <a:cubicBezTo>
                        <a:pt x="340" y="644"/>
                        <a:pt x="430" y="591"/>
                        <a:pt x="537" y="591"/>
                      </a:cubicBezTo>
                      <a:close/>
                      <a:moveTo>
                        <a:pt x="0" y="0"/>
                      </a:moveTo>
                      <a:lnTo>
                        <a:pt x="0" y="1664"/>
                      </a:lnTo>
                      <a:lnTo>
                        <a:pt x="197" y="1664"/>
                      </a:lnTo>
                      <a:lnTo>
                        <a:pt x="197" y="1485"/>
                      </a:lnTo>
                      <a:cubicBezTo>
                        <a:pt x="233" y="1557"/>
                        <a:pt x="286" y="1611"/>
                        <a:pt x="358" y="1646"/>
                      </a:cubicBezTo>
                      <a:cubicBezTo>
                        <a:pt x="412" y="1682"/>
                        <a:pt x="501" y="1700"/>
                        <a:pt x="573" y="1700"/>
                      </a:cubicBezTo>
                      <a:cubicBezTo>
                        <a:pt x="734" y="1700"/>
                        <a:pt x="841" y="1628"/>
                        <a:pt x="931" y="1521"/>
                      </a:cubicBezTo>
                      <a:cubicBezTo>
                        <a:pt x="1020" y="1396"/>
                        <a:pt x="1074" y="1253"/>
                        <a:pt x="1074" y="1056"/>
                      </a:cubicBezTo>
                      <a:cubicBezTo>
                        <a:pt x="1074" y="877"/>
                        <a:pt x="1020" y="716"/>
                        <a:pt x="931" y="608"/>
                      </a:cubicBezTo>
                      <a:cubicBezTo>
                        <a:pt x="841" y="483"/>
                        <a:pt x="734" y="430"/>
                        <a:pt x="573" y="430"/>
                      </a:cubicBezTo>
                      <a:cubicBezTo>
                        <a:pt x="501" y="430"/>
                        <a:pt x="412" y="447"/>
                        <a:pt x="358" y="483"/>
                      </a:cubicBezTo>
                      <a:cubicBezTo>
                        <a:pt x="286" y="519"/>
                        <a:pt x="233" y="573"/>
                        <a:pt x="197" y="644"/>
                      </a:cubicBezTo>
                      <a:lnTo>
                        <a:pt x="197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5" name="Google Shape;1205;p15"/>
                <p:cNvSpPr/>
                <p:nvPr/>
              </p:nvSpPr>
              <p:spPr>
                <a:xfrm>
                  <a:off x="5917600" y="3779100"/>
                  <a:ext cx="4925" cy="4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" h="1665" extrusionOk="0">
                      <a:moveTo>
                        <a:pt x="0" y="0"/>
                      </a:moveTo>
                      <a:lnTo>
                        <a:pt x="0" y="251"/>
                      </a:lnTo>
                      <a:lnTo>
                        <a:pt x="197" y="251"/>
                      </a:lnTo>
                      <a:lnTo>
                        <a:pt x="197" y="0"/>
                      </a:lnTo>
                      <a:close/>
                      <a:moveTo>
                        <a:pt x="0" y="465"/>
                      </a:moveTo>
                      <a:lnTo>
                        <a:pt x="0" y="1664"/>
                      </a:lnTo>
                      <a:lnTo>
                        <a:pt x="197" y="1664"/>
                      </a:lnTo>
                      <a:lnTo>
                        <a:pt x="197" y="465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6" name="Google Shape;1206;p15"/>
                <p:cNvSpPr/>
                <p:nvPr/>
              </p:nvSpPr>
              <p:spPr>
                <a:xfrm>
                  <a:off x="5926100" y="3789825"/>
                  <a:ext cx="22825" cy="3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1272" extrusionOk="0">
                      <a:moveTo>
                        <a:pt x="465" y="1"/>
                      </a:moveTo>
                      <a:cubicBezTo>
                        <a:pt x="322" y="1"/>
                        <a:pt x="215" y="36"/>
                        <a:pt x="125" y="90"/>
                      </a:cubicBezTo>
                      <a:cubicBezTo>
                        <a:pt x="54" y="162"/>
                        <a:pt x="18" y="251"/>
                        <a:pt x="18" y="358"/>
                      </a:cubicBezTo>
                      <a:cubicBezTo>
                        <a:pt x="18" y="448"/>
                        <a:pt x="36" y="519"/>
                        <a:pt x="90" y="573"/>
                      </a:cubicBezTo>
                      <a:cubicBezTo>
                        <a:pt x="143" y="627"/>
                        <a:pt x="233" y="663"/>
                        <a:pt x="358" y="698"/>
                      </a:cubicBezTo>
                      <a:lnTo>
                        <a:pt x="430" y="716"/>
                      </a:lnTo>
                      <a:cubicBezTo>
                        <a:pt x="555" y="734"/>
                        <a:pt x="626" y="770"/>
                        <a:pt x="662" y="788"/>
                      </a:cubicBezTo>
                      <a:cubicBezTo>
                        <a:pt x="698" y="824"/>
                        <a:pt x="716" y="859"/>
                        <a:pt x="716" y="913"/>
                      </a:cubicBezTo>
                      <a:cubicBezTo>
                        <a:pt x="716" y="967"/>
                        <a:pt x="698" y="1021"/>
                        <a:pt x="644" y="1056"/>
                      </a:cubicBezTo>
                      <a:cubicBezTo>
                        <a:pt x="591" y="1092"/>
                        <a:pt x="519" y="1092"/>
                        <a:pt x="430" y="1092"/>
                      </a:cubicBezTo>
                      <a:cubicBezTo>
                        <a:pt x="358" y="1092"/>
                        <a:pt x="286" y="1092"/>
                        <a:pt x="215" y="1074"/>
                      </a:cubicBezTo>
                      <a:cubicBezTo>
                        <a:pt x="143" y="1056"/>
                        <a:pt x="72" y="1021"/>
                        <a:pt x="0" y="985"/>
                      </a:cubicBezTo>
                      <a:lnTo>
                        <a:pt x="0" y="1182"/>
                      </a:lnTo>
                      <a:cubicBezTo>
                        <a:pt x="72" y="1217"/>
                        <a:pt x="143" y="1235"/>
                        <a:pt x="215" y="1253"/>
                      </a:cubicBezTo>
                      <a:cubicBezTo>
                        <a:pt x="286" y="1253"/>
                        <a:pt x="358" y="1271"/>
                        <a:pt x="430" y="1271"/>
                      </a:cubicBezTo>
                      <a:cubicBezTo>
                        <a:pt x="573" y="1271"/>
                        <a:pt x="698" y="1235"/>
                        <a:pt x="788" y="1164"/>
                      </a:cubicBezTo>
                      <a:cubicBezTo>
                        <a:pt x="877" y="1110"/>
                        <a:pt x="913" y="1021"/>
                        <a:pt x="913" y="895"/>
                      </a:cubicBezTo>
                      <a:cubicBezTo>
                        <a:pt x="913" y="806"/>
                        <a:pt x="895" y="734"/>
                        <a:pt x="823" y="681"/>
                      </a:cubicBezTo>
                      <a:cubicBezTo>
                        <a:pt x="770" y="627"/>
                        <a:pt x="680" y="573"/>
                        <a:pt x="537" y="555"/>
                      </a:cubicBezTo>
                      <a:lnTo>
                        <a:pt x="465" y="537"/>
                      </a:lnTo>
                      <a:cubicBezTo>
                        <a:pt x="358" y="502"/>
                        <a:pt x="286" y="484"/>
                        <a:pt x="251" y="466"/>
                      </a:cubicBezTo>
                      <a:cubicBezTo>
                        <a:pt x="215" y="430"/>
                        <a:pt x="197" y="394"/>
                        <a:pt x="197" y="358"/>
                      </a:cubicBezTo>
                      <a:cubicBezTo>
                        <a:pt x="197" y="287"/>
                        <a:pt x="233" y="251"/>
                        <a:pt x="269" y="215"/>
                      </a:cubicBezTo>
                      <a:cubicBezTo>
                        <a:pt x="322" y="179"/>
                        <a:pt x="394" y="162"/>
                        <a:pt x="501" y="162"/>
                      </a:cubicBezTo>
                      <a:cubicBezTo>
                        <a:pt x="555" y="162"/>
                        <a:pt x="626" y="179"/>
                        <a:pt x="680" y="197"/>
                      </a:cubicBezTo>
                      <a:cubicBezTo>
                        <a:pt x="734" y="197"/>
                        <a:pt x="805" y="233"/>
                        <a:pt x="859" y="251"/>
                      </a:cubicBezTo>
                      <a:lnTo>
                        <a:pt x="859" y="72"/>
                      </a:lnTo>
                      <a:cubicBezTo>
                        <a:pt x="805" y="54"/>
                        <a:pt x="734" y="36"/>
                        <a:pt x="680" y="18"/>
                      </a:cubicBezTo>
                      <a:cubicBezTo>
                        <a:pt x="609" y="18"/>
                        <a:pt x="537" y="1"/>
                        <a:pt x="465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7" name="Google Shape;1207;p15"/>
                <p:cNvSpPr/>
                <p:nvPr/>
              </p:nvSpPr>
              <p:spPr>
                <a:xfrm>
                  <a:off x="5954725" y="3789825"/>
                  <a:ext cx="43875" cy="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5" h="1236" extrusionOk="0">
                      <a:moveTo>
                        <a:pt x="591" y="1"/>
                      </a:moveTo>
                      <a:cubicBezTo>
                        <a:pt x="501" y="1"/>
                        <a:pt x="430" y="18"/>
                        <a:pt x="358" y="54"/>
                      </a:cubicBezTo>
                      <a:cubicBezTo>
                        <a:pt x="305" y="90"/>
                        <a:pt x="233" y="144"/>
                        <a:pt x="197" y="215"/>
                      </a:cubicBezTo>
                      <a:lnTo>
                        <a:pt x="197" y="36"/>
                      </a:lnTo>
                      <a:lnTo>
                        <a:pt x="0" y="36"/>
                      </a:lnTo>
                      <a:lnTo>
                        <a:pt x="0" y="1235"/>
                      </a:lnTo>
                      <a:lnTo>
                        <a:pt x="197" y="1235"/>
                      </a:lnTo>
                      <a:lnTo>
                        <a:pt x="197" y="555"/>
                      </a:lnTo>
                      <a:cubicBezTo>
                        <a:pt x="197" y="448"/>
                        <a:pt x="233" y="341"/>
                        <a:pt x="287" y="287"/>
                      </a:cubicBezTo>
                      <a:cubicBezTo>
                        <a:pt x="340" y="215"/>
                        <a:pt x="430" y="179"/>
                        <a:pt x="519" y="179"/>
                      </a:cubicBezTo>
                      <a:cubicBezTo>
                        <a:pt x="609" y="179"/>
                        <a:pt x="680" y="197"/>
                        <a:pt x="716" y="269"/>
                      </a:cubicBezTo>
                      <a:cubicBezTo>
                        <a:pt x="752" y="323"/>
                        <a:pt x="770" y="394"/>
                        <a:pt x="770" y="519"/>
                      </a:cubicBezTo>
                      <a:lnTo>
                        <a:pt x="770" y="1235"/>
                      </a:lnTo>
                      <a:lnTo>
                        <a:pt x="967" y="1235"/>
                      </a:lnTo>
                      <a:lnTo>
                        <a:pt x="967" y="555"/>
                      </a:lnTo>
                      <a:cubicBezTo>
                        <a:pt x="967" y="430"/>
                        <a:pt x="1003" y="341"/>
                        <a:pt x="1056" y="287"/>
                      </a:cubicBezTo>
                      <a:cubicBezTo>
                        <a:pt x="1128" y="215"/>
                        <a:pt x="1199" y="179"/>
                        <a:pt x="1307" y="179"/>
                      </a:cubicBezTo>
                      <a:cubicBezTo>
                        <a:pt x="1396" y="179"/>
                        <a:pt x="1450" y="197"/>
                        <a:pt x="1486" y="269"/>
                      </a:cubicBezTo>
                      <a:cubicBezTo>
                        <a:pt x="1539" y="323"/>
                        <a:pt x="1557" y="394"/>
                        <a:pt x="1557" y="519"/>
                      </a:cubicBezTo>
                      <a:lnTo>
                        <a:pt x="1557" y="1235"/>
                      </a:lnTo>
                      <a:lnTo>
                        <a:pt x="1754" y="1235"/>
                      </a:lnTo>
                      <a:lnTo>
                        <a:pt x="1754" y="502"/>
                      </a:lnTo>
                      <a:cubicBezTo>
                        <a:pt x="1754" y="341"/>
                        <a:pt x="1718" y="215"/>
                        <a:pt x="1647" y="144"/>
                      </a:cubicBezTo>
                      <a:cubicBezTo>
                        <a:pt x="1575" y="54"/>
                        <a:pt x="1486" y="1"/>
                        <a:pt x="1360" y="1"/>
                      </a:cubicBezTo>
                      <a:cubicBezTo>
                        <a:pt x="1271" y="1"/>
                        <a:pt x="1182" y="18"/>
                        <a:pt x="1110" y="72"/>
                      </a:cubicBezTo>
                      <a:cubicBezTo>
                        <a:pt x="1056" y="108"/>
                        <a:pt x="985" y="179"/>
                        <a:pt x="949" y="269"/>
                      </a:cubicBezTo>
                      <a:cubicBezTo>
                        <a:pt x="913" y="179"/>
                        <a:pt x="859" y="108"/>
                        <a:pt x="806" y="72"/>
                      </a:cubicBezTo>
                      <a:cubicBezTo>
                        <a:pt x="752" y="18"/>
                        <a:pt x="663" y="1"/>
                        <a:pt x="591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8" name="Google Shape;1208;p15"/>
                <p:cNvSpPr/>
                <p:nvPr/>
              </p:nvSpPr>
              <p:spPr>
                <a:xfrm>
                  <a:off x="5999025" y="3790725"/>
                  <a:ext cx="25525" cy="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1" h="1236" extrusionOk="0">
                      <a:moveTo>
                        <a:pt x="0" y="0"/>
                      </a:moveTo>
                      <a:lnTo>
                        <a:pt x="0" y="716"/>
                      </a:lnTo>
                      <a:cubicBezTo>
                        <a:pt x="0" y="895"/>
                        <a:pt x="36" y="1020"/>
                        <a:pt x="107" y="1092"/>
                      </a:cubicBezTo>
                      <a:cubicBezTo>
                        <a:pt x="179" y="1181"/>
                        <a:pt x="286" y="1235"/>
                        <a:pt x="430" y="1235"/>
                      </a:cubicBezTo>
                      <a:cubicBezTo>
                        <a:pt x="519" y="1235"/>
                        <a:pt x="591" y="1217"/>
                        <a:pt x="644" y="1181"/>
                      </a:cubicBezTo>
                      <a:cubicBezTo>
                        <a:pt x="716" y="1146"/>
                        <a:pt x="770" y="1092"/>
                        <a:pt x="823" y="1020"/>
                      </a:cubicBezTo>
                      <a:lnTo>
                        <a:pt x="823" y="1199"/>
                      </a:lnTo>
                      <a:lnTo>
                        <a:pt x="1020" y="1199"/>
                      </a:lnTo>
                      <a:lnTo>
                        <a:pt x="1020" y="0"/>
                      </a:lnTo>
                      <a:lnTo>
                        <a:pt x="823" y="0"/>
                      </a:lnTo>
                      <a:lnTo>
                        <a:pt x="823" y="680"/>
                      </a:lnTo>
                      <a:cubicBezTo>
                        <a:pt x="823" y="788"/>
                        <a:pt x="787" y="895"/>
                        <a:pt x="716" y="949"/>
                      </a:cubicBezTo>
                      <a:cubicBezTo>
                        <a:pt x="662" y="1020"/>
                        <a:pt x="573" y="1056"/>
                        <a:pt x="465" y="1056"/>
                      </a:cubicBezTo>
                      <a:cubicBezTo>
                        <a:pt x="376" y="1056"/>
                        <a:pt x="322" y="1038"/>
                        <a:pt x="268" y="967"/>
                      </a:cubicBezTo>
                      <a:cubicBezTo>
                        <a:pt x="233" y="913"/>
                        <a:pt x="197" y="823"/>
                        <a:pt x="197" y="716"/>
                      </a:cubicBezTo>
                      <a:lnTo>
                        <a:pt x="197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9" name="Google Shape;1209;p15"/>
                <p:cNvSpPr/>
                <p:nvPr/>
              </p:nvSpPr>
              <p:spPr>
                <a:xfrm>
                  <a:off x="6025400" y="3782225"/>
                  <a:ext cx="18825" cy="3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" h="1540" extrusionOk="0">
                      <a:moveTo>
                        <a:pt x="162" y="0"/>
                      </a:moveTo>
                      <a:lnTo>
                        <a:pt x="162" y="340"/>
                      </a:lnTo>
                      <a:lnTo>
                        <a:pt x="1" y="340"/>
                      </a:lnTo>
                      <a:lnTo>
                        <a:pt x="1" y="483"/>
                      </a:lnTo>
                      <a:lnTo>
                        <a:pt x="162" y="483"/>
                      </a:lnTo>
                      <a:lnTo>
                        <a:pt x="162" y="1146"/>
                      </a:lnTo>
                      <a:cubicBezTo>
                        <a:pt x="162" y="1289"/>
                        <a:pt x="180" y="1396"/>
                        <a:pt x="234" y="1450"/>
                      </a:cubicBezTo>
                      <a:cubicBezTo>
                        <a:pt x="305" y="1503"/>
                        <a:pt x="395" y="1539"/>
                        <a:pt x="556" y="1539"/>
                      </a:cubicBezTo>
                      <a:lnTo>
                        <a:pt x="752" y="1539"/>
                      </a:lnTo>
                      <a:lnTo>
                        <a:pt x="752" y="1378"/>
                      </a:lnTo>
                      <a:lnTo>
                        <a:pt x="556" y="1378"/>
                      </a:lnTo>
                      <a:cubicBezTo>
                        <a:pt x="466" y="1378"/>
                        <a:pt x="412" y="1360"/>
                        <a:pt x="395" y="1325"/>
                      </a:cubicBezTo>
                      <a:cubicBezTo>
                        <a:pt x="359" y="1307"/>
                        <a:pt x="359" y="1235"/>
                        <a:pt x="359" y="1146"/>
                      </a:cubicBezTo>
                      <a:lnTo>
                        <a:pt x="359" y="483"/>
                      </a:lnTo>
                      <a:lnTo>
                        <a:pt x="752" y="483"/>
                      </a:lnTo>
                      <a:lnTo>
                        <a:pt x="752" y="340"/>
                      </a:lnTo>
                      <a:lnTo>
                        <a:pt x="359" y="340"/>
                      </a:lnTo>
                      <a:lnTo>
                        <a:pt x="359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0" name="Google Shape;1210;p15"/>
                <p:cNvSpPr/>
                <p:nvPr/>
              </p:nvSpPr>
              <p:spPr>
                <a:xfrm>
                  <a:off x="6043300" y="3779100"/>
                  <a:ext cx="25525" cy="4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1" h="1665" extrusionOk="0">
                      <a:moveTo>
                        <a:pt x="1" y="0"/>
                      </a:moveTo>
                      <a:lnTo>
                        <a:pt x="1" y="1664"/>
                      </a:lnTo>
                      <a:lnTo>
                        <a:pt x="198" y="1664"/>
                      </a:lnTo>
                      <a:lnTo>
                        <a:pt x="198" y="984"/>
                      </a:lnTo>
                      <a:cubicBezTo>
                        <a:pt x="198" y="859"/>
                        <a:pt x="233" y="770"/>
                        <a:pt x="305" y="716"/>
                      </a:cubicBezTo>
                      <a:cubicBezTo>
                        <a:pt x="359" y="644"/>
                        <a:pt x="448" y="608"/>
                        <a:pt x="555" y="608"/>
                      </a:cubicBezTo>
                      <a:cubicBezTo>
                        <a:pt x="645" y="608"/>
                        <a:pt x="699" y="626"/>
                        <a:pt x="752" y="698"/>
                      </a:cubicBezTo>
                      <a:cubicBezTo>
                        <a:pt x="788" y="752"/>
                        <a:pt x="824" y="823"/>
                        <a:pt x="824" y="948"/>
                      </a:cubicBezTo>
                      <a:lnTo>
                        <a:pt x="824" y="1664"/>
                      </a:lnTo>
                      <a:lnTo>
                        <a:pt x="1021" y="1664"/>
                      </a:lnTo>
                      <a:lnTo>
                        <a:pt x="1021" y="931"/>
                      </a:lnTo>
                      <a:cubicBezTo>
                        <a:pt x="1021" y="770"/>
                        <a:pt x="985" y="644"/>
                        <a:pt x="913" y="555"/>
                      </a:cubicBezTo>
                      <a:cubicBezTo>
                        <a:pt x="842" y="483"/>
                        <a:pt x="734" y="430"/>
                        <a:pt x="591" y="430"/>
                      </a:cubicBezTo>
                      <a:cubicBezTo>
                        <a:pt x="502" y="430"/>
                        <a:pt x="430" y="447"/>
                        <a:pt x="376" y="483"/>
                      </a:cubicBezTo>
                      <a:cubicBezTo>
                        <a:pt x="305" y="519"/>
                        <a:pt x="251" y="573"/>
                        <a:pt x="198" y="644"/>
                      </a:cubicBezTo>
                      <a:lnTo>
                        <a:pt x="198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1" name="Google Shape;1211;p15"/>
                <p:cNvSpPr/>
                <p:nvPr/>
              </p:nvSpPr>
              <p:spPr>
                <a:xfrm>
                  <a:off x="5931450" y="3849775"/>
                  <a:ext cx="46125" cy="6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5" h="2775" extrusionOk="0">
                      <a:moveTo>
                        <a:pt x="931" y="287"/>
                      </a:moveTo>
                      <a:cubicBezTo>
                        <a:pt x="1075" y="287"/>
                        <a:pt x="1200" y="323"/>
                        <a:pt x="1289" y="394"/>
                      </a:cubicBezTo>
                      <a:cubicBezTo>
                        <a:pt x="1379" y="484"/>
                        <a:pt x="1415" y="591"/>
                        <a:pt x="1415" y="734"/>
                      </a:cubicBezTo>
                      <a:cubicBezTo>
                        <a:pt x="1415" y="859"/>
                        <a:pt x="1379" y="967"/>
                        <a:pt x="1289" y="1056"/>
                      </a:cubicBezTo>
                      <a:cubicBezTo>
                        <a:pt x="1200" y="1128"/>
                        <a:pt x="1075" y="1164"/>
                        <a:pt x="931" y="1164"/>
                      </a:cubicBezTo>
                      <a:cubicBezTo>
                        <a:pt x="770" y="1164"/>
                        <a:pt x="645" y="1128"/>
                        <a:pt x="556" y="1056"/>
                      </a:cubicBezTo>
                      <a:cubicBezTo>
                        <a:pt x="466" y="967"/>
                        <a:pt x="430" y="859"/>
                        <a:pt x="430" y="734"/>
                      </a:cubicBezTo>
                      <a:cubicBezTo>
                        <a:pt x="430" y="591"/>
                        <a:pt x="466" y="484"/>
                        <a:pt x="556" y="394"/>
                      </a:cubicBezTo>
                      <a:cubicBezTo>
                        <a:pt x="645" y="323"/>
                        <a:pt x="770" y="287"/>
                        <a:pt x="931" y="287"/>
                      </a:cubicBezTo>
                      <a:close/>
                      <a:moveTo>
                        <a:pt x="931" y="1450"/>
                      </a:moveTo>
                      <a:cubicBezTo>
                        <a:pt x="1092" y="1450"/>
                        <a:pt x="1236" y="1504"/>
                        <a:pt x="1325" y="1593"/>
                      </a:cubicBezTo>
                      <a:cubicBezTo>
                        <a:pt x="1432" y="1683"/>
                        <a:pt x="1486" y="1808"/>
                        <a:pt x="1486" y="1969"/>
                      </a:cubicBezTo>
                      <a:cubicBezTo>
                        <a:pt x="1486" y="2130"/>
                        <a:pt x="1432" y="2255"/>
                        <a:pt x="1325" y="2345"/>
                      </a:cubicBezTo>
                      <a:cubicBezTo>
                        <a:pt x="1236" y="2434"/>
                        <a:pt x="1092" y="2488"/>
                        <a:pt x="931" y="2488"/>
                      </a:cubicBezTo>
                      <a:cubicBezTo>
                        <a:pt x="752" y="2488"/>
                        <a:pt x="609" y="2434"/>
                        <a:pt x="520" y="2345"/>
                      </a:cubicBezTo>
                      <a:cubicBezTo>
                        <a:pt x="412" y="2255"/>
                        <a:pt x="377" y="2130"/>
                        <a:pt x="377" y="1969"/>
                      </a:cubicBezTo>
                      <a:cubicBezTo>
                        <a:pt x="377" y="1808"/>
                        <a:pt x="412" y="1683"/>
                        <a:pt x="520" y="1593"/>
                      </a:cubicBezTo>
                      <a:cubicBezTo>
                        <a:pt x="609" y="1504"/>
                        <a:pt x="752" y="1450"/>
                        <a:pt x="931" y="1450"/>
                      </a:cubicBezTo>
                      <a:close/>
                      <a:moveTo>
                        <a:pt x="931" y="0"/>
                      </a:moveTo>
                      <a:cubicBezTo>
                        <a:pt x="663" y="0"/>
                        <a:pt x="448" y="54"/>
                        <a:pt x="305" y="179"/>
                      </a:cubicBezTo>
                      <a:cubicBezTo>
                        <a:pt x="144" y="305"/>
                        <a:pt x="72" y="484"/>
                        <a:pt x="72" y="698"/>
                      </a:cubicBezTo>
                      <a:cubicBezTo>
                        <a:pt x="72" y="842"/>
                        <a:pt x="108" y="967"/>
                        <a:pt x="198" y="1074"/>
                      </a:cubicBezTo>
                      <a:cubicBezTo>
                        <a:pt x="287" y="1182"/>
                        <a:pt x="412" y="1253"/>
                        <a:pt x="556" y="1289"/>
                      </a:cubicBezTo>
                      <a:cubicBezTo>
                        <a:pt x="395" y="1343"/>
                        <a:pt x="251" y="1414"/>
                        <a:pt x="162" y="1539"/>
                      </a:cubicBezTo>
                      <a:cubicBezTo>
                        <a:pt x="55" y="1647"/>
                        <a:pt x="1" y="1790"/>
                        <a:pt x="1" y="1969"/>
                      </a:cubicBezTo>
                      <a:cubicBezTo>
                        <a:pt x="1" y="2219"/>
                        <a:pt x="90" y="2434"/>
                        <a:pt x="251" y="2559"/>
                      </a:cubicBezTo>
                      <a:cubicBezTo>
                        <a:pt x="395" y="2703"/>
                        <a:pt x="627" y="2774"/>
                        <a:pt x="931" y="2774"/>
                      </a:cubicBezTo>
                      <a:cubicBezTo>
                        <a:pt x="1218" y="2774"/>
                        <a:pt x="1450" y="2703"/>
                        <a:pt x="1594" y="2559"/>
                      </a:cubicBezTo>
                      <a:cubicBezTo>
                        <a:pt x="1755" y="2434"/>
                        <a:pt x="1844" y="2219"/>
                        <a:pt x="1844" y="1969"/>
                      </a:cubicBezTo>
                      <a:cubicBezTo>
                        <a:pt x="1844" y="1790"/>
                        <a:pt x="1790" y="1647"/>
                        <a:pt x="1701" y="1539"/>
                      </a:cubicBezTo>
                      <a:cubicBezTo>
                        <a:pt x="1594" y="1414"/>
                        <a:pt x="1468" y="1343"/>
                        <a:pt x="1289" y="1289"/>
                      </a:cubicBezTo>
                      <a:cubicBezTo>
                        <a:pt x="1432" y="1253"/>
                        <a:pt x="1558" y="1182"/>
                        <a:pt x="1647" y="1074"/>
                      </a:cubicBezTo>
                      <a:cubicBezTo>
                        <a:pt x="1737" y="967"/>
                        <a:pt x="1773" y="842"/>
                        <a:pt x="1773" y="698"/>
                      </a:cubicBezTo>
                      <a:cubicBezTo>
                        <a:pt x="1773" y="484"/>
                        <a:pt x="1701" y="305"/>
                        <a:pt x="1558" y="179"/>
                      </a:cubicBezTo>
                      <a:cubicBezTo>
                        <a:pt x="1397" y="54"/>
                        <a:pt x="1182" y="0"/>
                        <a:pt x="931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2" name="Google Shape;1212;p15"/>
                <p:cNvSpPr/>
                <p:nvPr/>
              </p:nvSpPr>
              <p:spPr>
                <a:xfrm>
                  <a:off x="5982450" y="3849775"/>
                  <a:ext cx="43875" cy="6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5" h="2775" extrusionOk="0">
                      <a:moveTo>
                        <a:pt x="806" y="0"/>
                      </a:moveTo>
                      <a:cubicBezTo>
                        <a:pt x="699" y="0"/>
                        <a:pt x="574" y="0"/>
                        <a:pt x="466" y="36"/>
                      </a:cubicBezTo>
                      <a:cubicBezTo>
                        <a:pt x="341" y="54"/>
                        <a:pt x="216" y="72"/>
                        <a:pt x="73" y="108"/>
                      </a:cubicBezTo>
                      <a:lnTo>
                        <a:pt x="73" y="430"/>
                      </a:lnTo>
                      <a:cubicBezTo>
                        <a:pt x="216" y="394"/>
                        <a:pt x="341" y="358"/>
                        <a:pt x="448" y="340"/>
                      </a:cubicBezTo>
                      <a:cubicBezTo>
                        <a:pt x="556" y="323"/>
                        <a:pt x="663" y="305"/>
                        <a:pt x="770" y="305"/>
                      </a:cubicBezTo>
                      <a:cubicBezTo>
                        <a:pt x="949" y="305"/>
                        <a:pt x="1093" y="340"/>
                        <a:pt x="1182" y="412"/>
                      </a:cubicBezTo>
                      <a:cubicBezTo>
                        <a:pt x="1289" y="484"/>
                        <a:pt x="1325" y="591"/>
                        <a:pt x="1325" y="734"/>
                      </a:cubicBezTo>
                      <a:cubicBezTo>
                        <a:pt x="1325" y="859"/>
                        <a:pt x="1289" y="967"/>
                        <a:pt x="1182" y="1038"/>
                      </a:cubicBezTo>
                      <a:cubicBezTo>
                        <a:pt x="1093" y="1110"/>
                        <a:pt x="967" y="1146"/>
                        <a:pt x="788" y="1146"/>
                      </a:cubicBezTo>
                      <a:lnTo>
                        <a:pt x="448" y="1146"/>
                      </a:lnTo>
                      <a:lnTo>
                        <a:pt x="448" y="1432"/>
                      </a:lnTo>
                      <a:lnTo>
                        <a:pt x="770" y="1432"/>
                      </a:lnTo>
                      <a:cubicBezTo>
                        <a:pt x="967" y="1432"/>
                        <a:pt x="1110" y="1486"/>
                        <a:pt x="1236" y="1575"/>
                      </a:cubicBezTo>
                      <a:cubicBezTo>
                        <a:pt x="1343" y="1665"/>
                        <a:pt x="1397" y="1790"/>
                        <a:pt x="1397" y="1951"/>
                      </a:cubicBezTo>
                      <a:cubicBezTo>
                        <a:pt x="1397" y="2112"/>
                        <a:pt x="1325" y="2237"/>
                        <a:pt x="1218" y="2327"/>
                      </a:cubicBezTo>
                      <a:cubicBezTo>
                        <a:pt x="1093" y="2416"/>
                        <a:pt x="931" y="2470"/>
                        <a:pt x="699" y="2470"/>
                      </a:cubicBezTo>
                      <a:cubicBezTo>
                        <a:pt x="574" y="2470"/>
                        <a:pt x="448" y="2452"/>
                        <a:pt x="323" y="2416"/>
                      </a:cubicBezTo>
                      <a:cubicBezTo>
                        <a:pt x="198" y="2398"/>
                        <a:pt x="90" y="2345"/>
                        <a:pt x="1" y="2291"/>
                      </a:cubicBezTo>
                      <a:lnTo>
                        <a:pt x="1" y="2631"/>
                      </a:lnTo>
                      <a:cubicBezTo>
                        <a:pt x="126" y="2685"/>
                        <a:pt x="251" y="2721"/>
                        <a:pt x="359" y="2738"/>
                      </a:cubicBezTo>
                      <a:cubicBezTo>
                        <a:pt x="484" y="2756"/>
                        <a:pt x="591" y="2774"/>
                        <a:pt x="717" y="2774"/>
                      </a:cubicBezTo>
                      <a:cubicBezTo>
                        <a:pt x="1039" y="2774"/>
                        <a:pt x="1307" y="2703"/>
                        <a:pt x="1486" y="2559"/>
                      </a:cubicBezTo>
                      <a:cubicBezTo>
                        <a:pt x="1665" y="2416"/>
                        <a:pt x="1755" y="2202"/>
                        <a:pt x="1755" y="1951"/>
                      </a:cubicBezTo>
                      <a:cubicBezTo>
                        <a:pt x="1755" y="1772"/>
                        <a:pt x="1701" y="1629"/>
                        <a:pt x="1611" y="1504"/>
                      </a:cubicBezTo>
                      <a:cubicBezTo>
                        <a:pt x="1504" y="1396"/>
                        <a:pt x="1379" y="1325"/>
                        <a:pt x="1200" y="1271"/>
                      </a:cubicBezTo>
                      <a:cubicBezTo>
                        <a:pt x="1361" y="1235"/>
                        <a:pt x="1486" y="1164"/>
                        <a:pt x="1558" y="1074"/>
                      </a:cubicBezTo>
                      <a:cubicBezTo>
                        <a:pt x="1647" y="967"/>
                        <a:pt x="1683" y="842"/>
                        <a:pt x="1683" y="698"/>
                      </a:cubicBezTo>
                      <a:cubicBezTo>
                        <a:pt x="1683" y="484"/>
                        <a:pt x="1611" y="305"/>
                        <a:pt x="1450" y="179"/>
                      </a:cubicBezTo>
                      <a:cubicBezTo>
                        <a:pt x="1289" y="54"/>
                        <a:pt x="1075" y="0"/>
                        <a:pt x="806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3" name="Google Shape;1213;p15"/>
                <p:cNvSpPr/>
                <p:nvPr/>
              </p:nvSpPr>
              <p:spPr>
                <a:xfrm>
                  <a:off x="6279075" y="3575075"/>
                  <a:ext cx="18825" cy="8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" h="3258" extrusionOk="0">
                      <a:moveTo>
                        <a:pt x="0" y="1"/>
                      </a:moveTo>
                      <a:lnTo>
                        <a:pt x="0" y="3258"/>
                      </a:lnTo>
                      <a:lnTo>
                        <a:pt x="752" y="3258"/>
                      </a:lnTo>
                      <a:lnTo>
                        <a:pt x="752" y="3007"/>
                      </a:lnTo>
                      <a:lnTo>
                        <a:pt x="323" y="3007"/>
                      </a:lnTo>
                      <a:lnTo>
                        <a:pt x="323" y="251"/>
                      </a:lnTo>
                      <a:lnTo>
                        <a:pt x="752" y="251"/>
                      </a:lnTo>
                      <a:lnTo>
                        <a:pt x="752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4" name="Google Shape;1214;p15"/>
                <p:cNvSpPr/>
                <p:nvPr/>
              </p:nvSpPr>
              <p:spPr>
                <a:xfrm>
                  <a:off x="6301900" y="3576425"/>
                  <a:ext cx="42525" cy="6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1" h="2721" extrusionOk="0">
                      <a:moveTo>
                        <a:pt x="787" y="1"/>
                      </a:moveTo>
                      <a:cubicBezTo>
                        <a:pt x="680" y="1"/>
                        <a:pt x="555" y="18"/>
                        <a:pt x="430" y="54"/>
                      </a:cubicBezTo>
                      <a:cubicBezTo>
                        <a:pt x="304" y="90"/>
                        <a:pt x="179" y="126"/>
                        <a:pt x="18" y="179"/>
                      </a:cubicBezTo>
                      <a:lnTo>
                        <a:pt x="18" y="555"/>
                      </a:lnTo>
                      <a:cubicBezTo>
                        <a:pt x="161" y="466"/>
                        <a:pt x="304" y="412"/>
                        <a:pt x="430" y="376"/>
                      </a:cubicBezTo>
                      <a:cubicBezTo>
                        <a:pt x="555" y="323"/>
                        <a:pt x="680" y="305"/>
                        <a:pt x="787" y="305"/>
                      </a:cubicBezTo>
                      <a:cubicBezTo>
                        <a:pt x="949" y="305"/>
                        <a:pt x="1074" y="358"/>
                        <a:pt x="1181" y="448"/>
                      </a:cubicBezTo>
                      <a:cubicBezTo>
                        <a:pt x="1271" y="537"/>
                        <a:pt x="1324" y="645"/>
                        <a:pt x="1324" y="788"/>
                      </a:cubicBezTo>
                      <a:cubicBezTo>
                        <a:pt x="1324" y="877"/>
                        <a:pt x="1306" y="967"/>
                        <a:pt x="1253" y="1056"/>
                      </a:cubicBezTo>
                      <a:cubicBezTo>
                        <a:pt x="1217" y="1146"/>
                        <a:pt x="1127" y="1253"/>
                        <a:pt x="1020" y="1396"/>
                      </a:cubicBezTo>
                      <a:cubicBezTo>
                        <a:pt x="949" y="1450"/>
                        <a:pt x="805" y="1611"/>
                        <a:pt x="573" y="1844"/>
                      </a:cubicBezTo>
                      <a:cubicBezTo>
                        <a:pt x="322" y="2094"/>
                        <a:pt x="143" y="2273"/>
                        <a:pt x="0" y="2416"/>
                      </a:cubicBezTo>
                      <a:lnTo>
                        <a:pt x="0" y="2721"/>
                      </a:lnTo>
                      <a:lnTo>
                        <a:pt x="1700" y="2721"/>
                      </a:lnTo>
                      <a:lnTo>
                        <a:pt x="1700" y="2416"/>
                      </a:lnTo>
                      <a:lnTo>
                        <a:pt x="447" y="2416"/>
                      </a:lnTo>
                      <a:cubicBezTo>
                        <a:pt x="734" y="2130"/>
                        <a:pt x="966" y="1897"/>
                        <a:pt x="1110" y="1736"/>
                      </a:cubicBezTo>
                      <a:cubicBezTo>
                        <a:pt x="1271" y="1557"/>
                        <a:pt x="1378" y="1468"/>
                        <a:pt x="1396" y="1432"/>
                      </a:cubicBezTo>
                      <a:cubicBezTo>
                        <a:pt x="1503" y="1289"/>
                        <a:pt x="1593" y="1182"/>
                        <a:pt x="1629" y="1074"/>
                      </a:cubicBezTo>
                      <a:cubicBezTo>
                        <a:pt x="1664" y="985"/>
                        <a:pt x="1682" y="877"/>
                        <a:pt x="1682" y="770"/>
                      </a:cubicBezTo>
                      <a:cubicBezTo>
                        <a:pt x="1682" y="537"/>
                        <a:pt x="1611" y="358"/>
                        <a:pt x="1450" y="215"/>
                      </a:cubicBezTo>
                      <a:cubicBezTo>
                        <a:pt x="1271" y="72"/>
                        <a:pt x="1056" y="1"/>
                        <a:pt x="787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5" name="Google Shape;1215;p15"/>
                <p:cNvSpPr/>
                <p:nvPr/>
              </p:nvSpPr>
              <p:spPr>
                <a:xfrm>
                  <a:off x="6351100" y="3576425"/>
                  <a:ext cx="46100" cy="6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4" h="2775" extrusionOk="0">
                      <a:moveTo>
                        <a:pt x="931" y="287"/>
                      </a:moveTo>
                      <a:cubicBezTo>
                        <a:pt x="1110" y="287"/>
                        <a:pt x="1253" y="376"/>
                        <a:pt x="1343" y="573"/>
                      </a:cubicBezTo>
                      <a:cubicBezTo>
                        <a:pt x="1450" y="752"/>
                        <a:pt x="1486" y="1021"/>
                        <a:pt x="1486" y="1396"/>
                      </a:cubicBezTo>
                      <a:cubicBezTo>
                        <a:pt x="1486" y="1754"/>
                        <a:pt x="1450" y="2041"/>
                        <a:pt x="1343" y="2220"/>
                      </a:cubicBezTo>
                      <a:cubicBezTo>
                        <a:pt x="1253" y="2398"/>
                        <a:pt x="1110" y="2488"/>
                        <a:pt x="931" y="2488"/>
                      </a:cubicBezTo>
                      <a:cubicBezTo>
                        <a:pt x="734" y="2488"/>
                        <a:pt x="609" y="2398"/>
                        <a:pt x="502" y="2220"/>
                      </a:cubicBezTo>
                      <a:cubicBezTo>
                        <a:pt x="412" y="2041"/>
                        <a:pt x="376" y="1754"/>
                        <a:pt x="376" y="1396"/>
                      </a:cubicBezTo>
                      <a:cubicBezTo>
                        <a:pt x="376" y="1021"/>
                        <a:pt x="412" y="752"/>
                        <a:pt x="502" y="573"/>
                      </a:cubicBezTo>
                      <a:cubicBezTo>
                        <a:pt x="609" y="376"/>
                        <a:pt x="734" y="287"/>
                        <a:pt x="931" y="287"/>
                      </a:cubicBezTo>
                      <a:close/>
                      <a:moveTo>
                        <a:pt x="931" y="1"/>
                      </a:moveTo>
                      <a:cubicBezTo>
                        <a:pt x="627" y="1"/>
                        <a:pt x="394" y="126"/>
                        <a:pt x="233" y="358"/>
                      </a:cubicBezTo>
                      <a:cubicBezTo>
                        <a:pt x="90" y="591"/>
                        <a:pt x="1" y="949"/>
                        <a:pt x="1" y="1396"/>
                      </a:cubicBezTo>
                      <a:cubicBezTo>
                        <a:pt x="1" y="1844"/>
                        <a:pt x="90" y="2184"/>
                        <a:pt x="233" y="2416"/>
                      </a:cubicBezTo>
                      <a:cubicBezTo>
                        <a:pt x="394" y="2667"/>
                        <a:pt x="627" y="2774"/>
                        <a:pt x="931" y="2774"/>
                      </a:cubicBezTo>
                      <a:cubicBezTo>
                        <a:pt x="1235" y="2774"/>
                        <a:pt x="1450" y="2667"/>
                        <a:pt x="1611" y="2416"/>
                      </a:cubicBezTo>
                      <a:cubicBezTo>
                        <a:pt x="1772" y="2184"/>
                        <a:pt x="1844" y="1844"/>
                        <a:pt x="1844" y="1396"/>
                      </a:cubicBezTo>
                      <a:cubicBezTo>
                        <a:pt x="1844" y="949"/>
                        <a:pt x="1772" y="591"/>
                        <a:pt x="1611" y="358"/>
                      </a:cubicBezTo>
                      <a:cubicBezTo>
                        <a:pt x="1450" y="126"/>
                        <a:pt x="1235" y="1"/>
                        <a:pt x="931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6" name="Google Shape;1216;p15"/>
                <p:cNvSpPr/>
                <p:nvPr/>
              </p:nvSpPr>
              <p:spPr>
                <a:xfrm>
                  <a:off x="6400750" y="3576425"/>
                  <a:ext cx="46125" cy="6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5" h="2775" extrusionOk="0">
                      <a:moveTo>
                        <a:pt x="896" y="287"/>
                      </a:moveTo>
                      <a:cubicBezTo>
                        <a:pt x="1057" y="287"/>
                        <a:pt x="1182" y="341"/>
                        <a:pt x="1271" y="466"/>
                      </a:cubicBezTo>
                      <a:cubicBezTo>
                        <a:pt x="1379" y="573"/>
                        <a:pt x="1415" y="716"/>
                        <a:pt x="1415" y="913"/>
                      </a:cubicBezTo>
                      <a:cubicBezTo>
                        <a:pt x="1415" y="1110"/>
                        <a:pt x="1379" y="1253"/>
                        <a:pt x="1271" y="1378"/>
                      </a:cubicBezTo>
                      <a:cubicBezTo>
                        <a:pt x="1182" y="1486"/>
                        <a:pt x="1057" y="1540"/>
                        <a:pt x="896" y="1540"/>
                      </a:cubicBezTo>
                      <a:cubicBezTo>
                        <a:pt x="735" y="1540"/>
                        <a:pt x="609" y="1486"/>
                        <a:pt x="502" y="1378"/>
                      </a:cubicBezTo>
                      <a:cubicBezTo>
                        <a:pt x="412" y="1253"/>
                        <a:pt x="359" y="1110"/>
                        <a:pt x="359" y="913"/>
                      </a:cubicBezTo>
                      <a:cubicBezTo>
                        <a:pt x="359" y="716"/>
                        <a:pt x="412" y="573"/>
                        <a:pt x="502" y="466"/>
                      </a:cubicBezTo>
                      <a:cubicBezTo>
                        <a:pt x="609" y="341"/>
                        <a:pt x="735" y="287"/>
                        <a:pt x="896" y="287"/>
                      </a:cubicBezTo>
                      <a:close/>
                      <a:moveTo>
                        <a:pt x="896" y="1"/>
                      </a:moveTo>
                      <a:cubicBezTo>
                        <a:pt x="627" y="1"/>
                        <a:pt x="412" y="90"/>
                        <a:pt x="251" y="251"/>
                      </a:cubicBezTo>
                      <a:cubicBezTo>
                        <a:pt x="90" y="430"/>
                        <a:pt x="1" y="645"/>
                        <a:pt x="1" y="913"/>
                      </a:cubicBezTo>
                      <a:cubicBezTo>
                        <a:pt x="1" y="1200"/>
                        <a:pt x="72" y="1414"/>
                        <a:pt x="234" y="1575"/>
                      </a:cubicBezTo>
                      <a:cubicBezTo>
                        <a:pt x="395" y="1736"/>
                        <a:pt x="609" y="1826"/>
                        <a:pt x="878" y="1826"/>
                      </a:cubicBezTo>
                      <a:cubicBezTo>
                        <a:pt x="1003" y="1826"/>
                        <a:pt x="1110" y="1790"/>
                        <a:pt x="1218" y="1736"/>
                      </a:cubicBezTo>
                      <a:cubicBezTo>
                        <a:pt x="1325" y="1683"/>
                        <a:pt x="1415" y="1611"/>
                        <a:pt x="1486" y="1504"/>
                      </a:cubicBezTo>
                      <a:lnTo>
                        <a:pt x="1486" y="1504"/>
                      </a:lnTo>
                      <a:cubicBezTo>
                        <a:pt x="1468" y="1826"/>
                        <a:pt x="1397" y="2076"/>
                        <a:pt x="1271" y="2237"/>
                      </a:cubicBezTo>
                      <a:cubicBezTo>
                        <a:pt x="1146" y="2398"/>
                        <a:pt x="967" y="2470"/>
                        <a:pt x="717" y="2470"/>
                      </a:cubicBezTo>
                      <a:cubicBezTo>
                        <a:pt x="627" y="2470"/>
                        <a:pt x="538" y="2470"/>
                        <a:pt x="448" y="2434"/>
                      </a:cubicBezTo>
                      <a:cubicBezTo>
                        <a:pt x="359" y="2416"/>
                        <a:pt x="269" y="2381"/>
                        <a:pt x="180" y="2345"/>
                      </a:cubicBezTo>
                      <a:lnTo>
                        <a:pt x="180" y="2667"/>
                      </a:lnTo>
                      <a:cubicBezTo>
                        <a:pt x="269" y="2703"/>
                        <a:pt x="377" y="2738"/>
                        <a:pt x="466" y="2756"/>
                      </a:cubicBezTo>
                      <a:cubicBezTo>
                        <a:pt x="556" y="2774"/>
                        <a:pt x="645" y="2774"/>
                        <a:pt x="735" y="2774"/>
                      </a:cubicBezTo>
                      <a:cubicBezTo>
                        <a:pt x="1075" y="2774"/>
                        <a:pt x="1343" y="2649"/>
                        <a:pt x="1540" y="2398"/>
                      </a:cubicBezTo>
                      <a:cubicBezTo>
                        <a:pt x="1737" y="2148"/>
                        <a:pt x="1844" y="1808"/>
                        <a:pt x="1844" y="1396"/>
                      </a:cubicBezTo>
                      <a:cubicBezTo>
                        <a:pt x="1844" y="949"/>
                        <a:pt x="1773" y="591"/>
                        <a:pt x="1594" y="358"/>
                      </a:cubicBezTo>
                      <a:cubicBezTo>
                        <a:pt x="1433" y="126"/>
                        <a:pt x="1200" y="1"/>
                        <a:pt x="896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7" name="Google Shape;1217;p15"/>
                <p:cNvSpPr/>
                <p:nvPr/>
              </p:nvSpPr>
              <p:spPr>
                <a:xfrm>
                  <a:off x="6453550" y="3575075"/>
                  <a:ext cx="19275" cy="8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" h="3258" extrusionOk="0">
                      <a:moveTo>
                        <a:pt x="1" y="1"/>
                      </a:moveTo>
                      <a:lnTo>
                        <a:pt x="1" y="251"/>
                      </a:lnTo>
                      <a:lnTo>
                        <a:pt x="430" y="251"/>
                      </a:lnTo>
                      <a:lnTo>
                        <a:pt x="430" y="3007"/>
                      </a:lnTo>
                      <a:lnTo>
                        <a:pt x="1" y="3007"/>
                      </a:lnTo>
                      <a:lnTo>
                        <a:pt x="1" y="3258"/>
                      </a:lnTo>
                      <a:lnTo>
                        <a:pt x="770" y="3258"/>
                      </a:lnTo>
                      <a:lnTo>
                        <a:pt x="770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8" name="Google Shape;1218;p15"/>
                <p:cNvSpPr/>
                <p:nvPr/>
              </p:nvSpPr>
              <p:spPr>
                <a:xfrm>
                  <a:off x="6319325" y="3684250"/>
                  <a:ext cx="50150" cy="6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6" h="2631" extrusionOk="0">
                      <a:moveTo>
                        <a:pt x="788" y="448"/>
                      </a:moveTo>
                      <a:cubicBezTo>
                        <a:pt x="985" y="448"/>
                        <a:pt x="1110" y="448"/>
                        <a:pt x="1164" y="466"/>
                      </a:cubicBezTo>
                      <a:cubicBezTo>
                        <a:pt x="1254" y="483"/>
                        <a:pt x="1325" y="519"/>
                        <a:pt x="1379" y="573"/>
                      </a:cubicBezTo>
                      <a:cubicBezTo>
                        <a:pt x="1433" y="644"/>
                        <a:pt x="1468" y="716"/>
                        <a:pt x="1468" y="823"/>
                      </a:cubicBezTo>
                      <a:cubicBezTo>
                        <a:pt x="1468" y="895"/>
                        <a:pt x="1450" y="967"/>
                        <a:pt x="1397" y="1020"/>
                      </a:cubicBezTo>
                      <a:cubicBezTo>
                        <a:pt x="1361" y="1074"/>
                        <a:pt x="1307" y="1128"/>
                        <a:pt x="1236" y="1146"/>
                      </a:cubicBezTo>
                      <a:cubicBezTo>
                        <a:pt x="1164" y="1181"/>
                        <a:pt x="1021" y="1199"/>
                        <a:pt x="824" y="1199"/>
                      </a:cubicBezTo>
                      <a:lnTo>
                        <a:pt x="538" y="1199"/>
                      </a:lnTo>
                      <a:lnTo>
                        <a:pt x="538" y="448"/>
                      </a:lnTo>
                      <a:close/>
                      <a:moveTo>
                        <a:pt x="1" y="0"/>
                      </a:moveTo>
                      <a:lnTo>
                        <a:pt x="1" y="2631"/>
                      </a:lnTo>
                      <a:lnTo>
                        <a:pt x="538" y="2631"/>
                      </a:lnTo>
                      <a:lnTo>
                        <a:pt x="538" y="1629"/>
                      </a:lnTo>
                      <a:lnTo>
                        <a:pt x="878" y="1629"/>
                      </a:lnTo>
                      <a:cubicBezTo>
                        <a:pt x="1110" y="1629"/>
                        <a:pt x="1307" y="1629"/>
                        <a:pt x="1433" y="1593"/>
                      </a:cubicBezTo>
                      <a:cubicBezTo>
                        <a:pt x="1522" y="1575"/>
                        <a:pt x="1612" y="1539"/>
                        <a:pt x="1701" y="1468"/>
                      </a:cubicBezTo>
                      <a:cubicBezTo>
                        <a:pt x="1791" y="1414"/>
                        <a:pt x="1862" y="1325"/>
                        <a:pt x="1916" y="1217"/>
                      </a:cubicBezTo>
                      <a:cubicBezTo>
                        <a:pt x="1987" y="1110"/>
                        <a:pt x="2005" y="967"/>
                        <a:pt x="2005" y="806"/>
                      </a:cubicBezTo>
                      <a:cubicBezTo>
                        <a:pt x="2005" y="609"/>
                        <a:pt x="1952" y="430"/>
                        <a:pt x="1862" y="304"/>
                      </a:cubicBezTo>
                      <a:cubicBezTo>
                        <a:pt x="1755" y="161"/>
                        <a:pt x="1629" y="90"/>
                        <a:pt x="1486" y="36"/>
                      </a:cubicBezTo>
                      <a:cubicBezTo>
                        <a:pt x="1379" y="18"/>
                        <a:pt x="1164" y="0"/>
                        <a:pt x="842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9" name="Google Shape;1219;p15"/>
                <p:cNvSpPr/>
                <p:nvPr/>
              </p:nvSpPr>
              <p:spPr>
                <a:xfrm>
                  <a:off x="6376150" y="3701250"/>
                  <a:ext cx="49250" cy="4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0" h="1987" extrusionOk="0">
                      <a:moveTo>
                        <a:pt x="985" y="412"/>
                      </a:moveTo>
                      <a:cubicBezTo>
                        <a:pt x="1110" y="412"/>
                        <a:pt x="1218" y="466"/>
                        <a:pt x="1307" y="555"/>
                      </a:cubicBezTo>
                      <a:cubicBezTo>
                        <a:pt x="1396" y="662"/>
                        <a:pt x="1450" y="806"/>
                        <a:pt x="1450" y="985"/>
                      </a:cubicBezTo>
                      <a:cubicBezTo>
                        <a:pt x="1450" y="1181"/>
                        <a:pt x="1396" y="1325"/>
                        <a:pt x="1307" y="1432"/>
                      </a:cubicBezTo>
                      <a:cubicBezTo>
                        <a:pt x="1218" y="1521"/>
                        <a:pt x="1110" y="1575"/>
                        <a:pt x="985" y="1575"/>
                      </a:cubicBezTo>
                      <a:cubicBezTo>
                        <a:pt x="842" y="1575"/>
                        <a:pt x="734" y="1521"/>
                        <a:pt x="645" y="1432"/>
                      </a:cubicBezTo>
                      <a:cubicBezTo>
                        <a:pt x="555" y="1325"/>
                        <a:pt x="520" y="1181"/>
                        <a:pt x="520" y="1002"/>
                      </a:cubicBezTo>
                      <a:cubicBezTo>
                        <a:pt x="520" y="806"/>
                        <a:pt x="555" y="662"/>
                        <a:pt x="645" y="555"/>
                      </a:cubicBezTo>
                      <a:cubicBezTo>
                        <a:pt x="734" y="466"/>
                        <a:pt x="842" y="412"/>
                        <a:pt x="985" y="412"/>
                      </a:cubicBezTo>
                      <a:close/>
                      <a:moveTo>
                        <a:pt x="985" y="0"/>
                      </a:moveTo>
                      <a:cubicBezTo>
                        <a:pt x="788" y="0"/>
                        <a:pt x="627" y="36"/>
                        <a:pt x="466" y="126"/>
                      </a:cubicBezTo>
                      <a:cubicBezTo>
                        <a:pt x="323" y="215"/>
                        <a:pt x="198" y="322"/>
                        <a:pt x="126" y="483"/>
                      </a:cubicBezTo>
                      <a:cubicBezTo>
                        <a:pt x="36" y="645"/>
                        <a:pt x="1" y="806"/>
                        <a:pt x="1" y="967"/>
                      </a:cubicBezTo>
                      <a:cubicBezTo>
                        <a:pt x="1" y="1181"/>
                        <a:pt x="36" y="1378"/>
                        <a:pt x="126" y="1521"/>
                      </a:cubicBezTo>
                      <a:cubicBezTo>
                        <a:pt x="198" y="1682"/>
                        <a:pt x="323" y="1790"/>
                        <a:pt x="484" y="1879"/>
                      </a:cubicBezTo>
                      <a:cubicBezTo>
                        <a:pt x="645" y="1951"/>
                        <a:pt x="806" y="1987"/>
                        <a:pt x="985" y="1987"/>
                      </a:cubicBezTo>
                      <a:cubicBezTo>
                        <a:pt x="1271" y="1987"/>
                        <a:pt x="1504" y="1897"/>
                        <a:pt x="1683" y="1700"/>
                      </a:cubicBezTo>
                      <a:cubicBezTo>
                        <a:pt x="1862" y="1521"/>
                        <a:pt x="1969" y="1271"/>
                        <a:pt x="1969" y="985"/>
                      </a:cubicBezTo>
                      <a:cubicBezTo>
                        <a:pt x="1969" y="698"/>
                        <a:pt x="1862" y="466"/>
                        <a:pt x="1683" y="287"/>
                      </a:cubicBezTo>
                      <a:cubicBezTo>
                        <a:pt x="1504" y="90"/>
                        <a:pt x="1271" y="0"/>
                        <a:pt x="985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0" name="Google Shape;1220;p15"/>
                <p:cNvSpPr/>
                <p:nvPr/>
              </p:nvSpPr>
              <p:spPr>
                <a:xfrm>
                  <a:off x="6267900" y="3789825"/>
                  <a:ext cx="26850" cy="4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4" h="1683" extrusionOk="0">
                      <a:moveTo>
                        <a:pt x="519" y="162"/>
                      </a:moveTo>
                      <a:cubicBezTo>
                        <a:pt x="626" y="162"/>
                        <a:pt x="716" y="215"/>
                        <a:pt x="770" y="287"/>
                      </a:cubicBezTo>
                      <a:cubicBezTo>
                        <a:pt x="841" y="376"/>
                        <a:pt x="859" y="484"/>
                        <a:pt x="859" y="627"/>
                      </a:cubicBezTo>
                      <a:cubicBezTo>
                        <a:pt x="859" y="788"/>
                        <a:pt x="841" y="895"/>
                        <a:pt x="770" y="985"/>
                      </a:cubicBezTo>
                      <a:cubicBezTo>
                        <a:pt x="716" y="1056"/>
                        <a:pt x="626" y="1092"/>
                        <a:pt x="519" y="1092"/>
                      </a:cubicBezTo>
                      <a:cubicBezTo>
                        <a:pt x="430" y="1092"/>
                        <a:pt x="340" y="1056"/>
                        <a:pt x="286" y="985"/>
                      </a:cubicBezTo>
                      <a:cubicBezTo>
                        <a:pt x="215" y="895"/>
                        <a:pt x="197" y="788"/>
                        <a:pt x="197" y="627"/>
                      </a:cubicBezTo>
                      <a:cubicBezTo>
                        <a:pt x="197" y="484"/>
                        <a:pt x="215" y="376"/>
                        <a:pt x="286" y="287"/>
                      </a:cubicBezTo>
                      <a:cubicBezTo>
                        <a:pt x="340" y="215"/>
                        <a:pt x="430" y="162"/>
                        <a:pt x="519" y="162"/>
                      </a:cubicBezTo>
                      <a:close/>
                      <a:moveTo>
                        <a:pt x="573" y="1"/>
                      </a:moveTo>
                      <a:cubicBezTo>
                        <a:pt x="483" y="1"/>
                        <a:pt x="412" y="18"/>
                        <a:pt x="340" y="54"/>
                      </a:cubicBezTo>
                      <a:cubicBezTo>
                        <a:pt x="286" y="90"/>
                        <a:pt x="233" y="144"/>
                        <a:pt x="197" y="215"/>
                      </a:cubicBezTo>
                      <a:lnTo>
                        <a:pt x="197" y="36"/>
                      </a:lnTo>
                      <a:lnTo>
                        <a:pt x="0" y="36"/>
                      </a:lnTo>
                      <a:lnTo>
                        <a:pt x="0" y="1683"/>
                      </a:lnTo>
                      <a:lnTo>
                        <a:pt x="197" y="1683"/>
                      </a:lnTo>
                      <a:lnTo>
                        <a:pt x="197" y="1056"/>
                      </a:lnTo>
                      <a:cubicBezTo>
                        <a:pt x="233" y="1128"/>
                        <a:pt x="286" y="1182"/>
                        <a:pt x="340" y="1217"/>
                      </a:cubicBezTo>
                      <a:cubicBezTo>
                        <a:pt x="412" y="1253"/>
                        <a:pt x="483" y="1271"/>
                        <a:pt x="573" y="1271"/>
                      </a:cubicBezTo>
                      <a:cubicBezTo>
                        <a:pt x="716" y="1271"/>
                        <a:pt x="841" y="1199"/>
                        <a:pt x="931" y="1092"/>
                      </a:cubicBezTo>
                      <a:cubicBezTo>
                        <a:pt x="1020" y="967"/>
                        <a:pt x="1074" y="824"/>
                        <a:pt x="1074" y="627"/>
                      </a:cubicBezTo>
                      <a:cubicBezTo>
                        <a:pt x="1074" y="448"/>
                        <a:pt x="1020" y="287"/>
                        <a:pt x="931" y="179"/>
                      </a:cubicBezTo>
                      <a:cubicBezTo>
                        <a:pt x="841" y="54"/>
                        <a:pt x="716" y="1"/>
                        <a:pt x="573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1" name="Google Shape;1221;p15"/>
                <p:cNvSpPr/>
                <p:nvPr/>
              </p:nvSpPr>
              <p:spPr>
                <a:xfrm>
                  <a:off x="6295625" y="3789825"/>
                  <a:ext cx="27325" cy="3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272" extrusionOk="0">
                      <a:moveTo>
                        <a:pt x="537" y="179"/>
                      </a:moveTo>
                      <a:cubicBezTo>
                        <a:pt x="645" y="179"/>
                        <a:pt x="734" y="215"/>
                        <a:pt x="788" y="305"/>
                      </a:cubicBezTo>
                      <a:cubicBezTo>
                        <a:pt x="860" y="376"/>
                        <a:pt x="877" y="502"/>
                        <a:pt x="877" y="627"/>
                      </a:cubicBezTo>
                      <a:cubicBezTo>
                        <a:pt x="877" y="770"/>
                        <a:pt x="860" y="895"/>
                        <a:pt x="788" y="967"/>
                      </a:cubicBezTo>
                      <a:cubicBezTo>
                        <a:pt x="734" y="1056"/>
                        <a:pt x="645" y="1092"/>
                        <a:pt x="537" y="1092"/>
                      </a:cubicBezTo>
                      <a:cubicBezTo>
                        <a:pt x="430" y="1092"/>
                        <a:pt x="358" y="1056"/>
                        <a:pt x="287" y="967"/>
                      </a:cubicBezTo>
                      <a:cubicBezTo>
                        <a:pt x="233" y="895"/>
                        <a:pt x="197" y="770"/>
                        <a:pt x="197" y="627"/>
                      </a:cubicBezTo>
                      <a:cubicBezTo>
                        <a:pt x="197" y="484"/>
                        <a:pt x="233" y="376"/>
                        <a:pt x="287" y="305"/>
                      </a:cubicBezTo>
                      <a:cubicBezTo>
                        <a:pt x="358" y="215"/>
                        <a:pt x="430" y="179"/>
                        <a:pt x="537" y="179"/>
                      </a:cubicBezTo>
                      <a:close/>
                      <a:moveTo>
                        <a:pt x="537" y="1"/>
                      </a:moveTo>
                      <a:cubicBezTo>
                        <a:pt x="376" y="1"/>
                        <a:pt x="233" y="54"/>
                        <a:pt x="144" y="179"/>
                      </a:cubicBezTo>
                      <a:cubicBezTo>
                        <a:pt x="36" y="287"/>
                        <a:pt x="1" y="430"/>
                        <a:pt x="1" y="627"/>
                      </a:cubicBezTo>
                      <a:cubicBezTo>
                        <a:pt x="1" y="824"/>
                        <a:pt x="36" y="985"/>
                        <a:pt x="144" y="1092"/>
                      </a:cubicBezTo>
                      <a:cubicBezTo>
                        <a:pt x="233" y="1217"/>
                        <a:pt x="376" y="1271"/>
                        <a:pt x="537" y="1271"/>
                      </a:cubicBezTo>
                      <a:cubicBezTo>
                        <a:pt x="716" y="1271"/>
                        <a:pt x="842" y="1217"/>
                        <a:pt x="949" y="1092"/>
                      </a:cubicBezTo>
                      <a:cubicBezTo>
                        <a:pt x="1038" y="985"/>
                        <a:pt x="1092" y="824"/>
                        <a:pt x="1092" y="627"/>
                      </a:cubicBezTo>
                      <a:cubicBezTo>
                        <a:pt x="1092" y="430"/>
                        <a:pt x="1038" y="287"/>
                        <a:pt x="949" y="179"/>
                      </a:cubicBezTo>
                      <a:cubicBezTo>
                        <a:pt x="842" y="54"/>
                        <a:pt x="716" y="1"/>
                        <a:pt x="537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2" name="Google Shape;1222;p15"/>
                <p:cNvSpPr/>
                <p:nvPr/>
              </p:nvSpPr>
              <p:spPr>
                <a:xfrm>
                  <a:off x="6327400" y="3779100"/>
                  <a:ext cx="4925" cy="4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" h="1665" extrusionOk="0">
                      <a:moveTo>
                        <a:pt x="0" y="0"/>
                      </a:moveTo>
                      <a:lnTo>
                        <a:pt x="0" y="1664"/>
                      </a:lnTo>
                      <a:lnTo>
                        <a:pt x="197" y="1664"/>
                      </a:lnTo>
                      <a:lnTo>
                        <a:pt x="197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3" name="Google Shape;1223;p15"/>
                <p:cNvSpPr/>
                <p:nvPr/>
              </p:nvSpPr>
              <p:spPr>
                <a:xfrm>
                  <a:off x="6335900" y="3789825"/>
                  <a:ext cx="27750" cy="3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" h="1272" extrusionOk="0">
                      <a:moveTo>
                        <a:pt x="555" y="179"/>
                      </a:moveTo>
                      <a:cubicBezTo>
                        <a:pt x="662" y="179"/>
                        <a:pt x="752" y="215"/>
                        <a:pt x="805" y="305"/>
                      </a:cubicBezTo>
                      <a:cubicBezTo>
                        <a:pt x="859" y="376"/>
                        <a:pt x="895" y="502"/>
                        <a:pt x="895" y="627"/>
                      </a:cubicBezTo>
                      <a:cubicBezTo>
                        <a:pt x="895" y="770"/>
                        <a:pt x="859" y="895"/>
                        <a:pt x="805" y="967"/>
                      </a:cubicBezTo>
                      <a:cubicBezTo>
                        <a:pt x="752" y="1056"/>
                        <a:pt x="662" y="1092"/>
                        <a:pt x="555" y="1092"/>
                      </a:cubicBezTo>
                      <a:cubicBezTo>
                        <a:pt x="447" y="1092"/>
                        <a:pt x="358" y="1056"/>
                        <a:pt x="304" y="967"/>
                      </a:cubicBezTo>
                      <a:cubicBezTo>
                        <a:pt x="251" y="895"/>
                        <a:pt x="215" y="770"/>
                        <a:pt x="215" y="627"/>
                      </a:cubicBezTo>
                      <a:cubicBezTo>
                        <a:pt x="215" y="484"/>
                        <a:pt x="251" y="376"/>
                        <a:pt x="304" y="305"/>
                      </a:cubicBezTo>
                      <a:cubicBezTo>
                        <a:pt x="358" y="215"/>
                        <a:pt x="447" y="179"/>
                        <a:pt x="555" y="179"/>
                      </a:cubicBezTo>
                      <a:close/>
                      <a:moveTo>
                        <a:pt x="555" y="1"/>
                      </a:moveTo>
                      <a:cubicBezTo>
                        <a:pt x="376" y="1"/>
                        <a:pt x="251" y="54"/>
                        <a:pt x="143" y="179"/>
                      </a:cubicBezTo>
                      <a:cubicBezTo>
                        <a:pt x="54" y="287"/>
                        <a:pt x="0" y="430"/>
                        <a:pt x="0" y="627"/>
                      </a:cubicBezTo>
                      <a:cubicBezTo>
                        <a:pt x="0" y="824"/>
                        <a:pt x="54" y="985"/>
                        <a:pt x="143" y="1092"/>
                      </a:cubicBezTo>
                      <a:cubicBezTo>
                        <a:pt x="251" y="1217"/>
                        <a:pt x="376" y="1271"/>
                        <a:pt x="555" y="1271"/>
                      </a:cubicBezTo>
                      <a:cubicBezTo>
                        <a:pt x="734" y="1271"/>
                        <a:pt x="859" y="1217"/>
                        <a:pt x="966" y="1092"/>
                      </a:cubicBezTo>
                      <a:cubicBezTo>
                        <a:pt x="1056" y="985"/>
                        <a:pt x="1110" y="824"/>
                        <a:pt x="1110" y="627"/>
                      </a:cubicBezTo>
                      <a:cubicBezTo>
                        <a:pt x="1110" y="430"/>
                        <a:pt x="1056" y="287"/>
                        <a:pt x="966" y="179"/>
                      </a:cubicBezTo>
                      <a:cubicBezTo>
                        <a:pt x="859" y="54"/>
                        <a:pt x="734" y="1"/>
                        <a:pt x="555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4" name="Google Shape;1224;p15"/>
                <p:cNvSpPr/>
                <p:nvPr/>
              </p:nvSpPr>
              <p:spPr>
                <a:xfrm>
                  <a:off x="6367650" y="3789825"/>
                  <a:ext cx="25075" cy="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" h="1236" extrusionOk="0">
                      <a:moveTo>
                        <a:pt x="591" y="1"/>
                      </a:moveTo>
                      <a:cubicBezTo>
                        <a:pt x="502" y="1"/>
                        <a:pt x="430" y="18"/>
                        <a:pt x="359" y="54"/>
                      </a:cubicBezTo>
                      <a:cubicBezTo>
                        <a:pt x="305" y="90"/>
                        <a:pt x="251" y="144"/>
                        <a:pt x="198" y="215"/>
                      </a:cubicBezTo>
                      <a:lnTo>
                        <a:pt x="198" y="36"/>
                      </a:lnTo>
                      <a:lnTo>
                        <a:pt x="1" y="36"/>
                      </a:lnTo>
                      <a:lnTo>
                        <a:pt x="1" y="1235"/>
                      </a:lnTo>
                      <a:lnTo>
                        <a:pt x="198" y="1235"/>
                      </a:lnTo>
                      <a:lnTo>
                        <a:pt x="198" y="555"/>
                      </a:lnTo>
                      <a:cubicBezTo>
                        <a:pt x="198" y="430"/>
                        <a:pt x="233" y="341"/>
                        <a:pt x="287" y="287"/>
                      </a:cubicBezTo>
                      <a:cubicBezTo>
                        <a:pt x="359" y="215"/>
                        <a:pt x="430" y="179"/>
                        <a:pt x="538" y="179"/>
                      </a:cubicBezTo>
                      <a:cubicBezTo>
                        <a:pt x="627" y="179"/>
                        <a:pt x="699" y="197"/>
                        <a:pt x="734" y="269"/>
                      </a:cubicBezTo>
                      <a:cubicBezTo>
                        <a:pt x="788" y="323"/>
                        <a:pt x="806" y="394"/>
                        <a:pt x="806" y="519"/>
                      </a:cubicBezTo>
                      <a:lnTo>
                        <a:pt x="806" y="1235"/>
                      </a:lnTo>
                      <a:lnTo>
                        <a:pt x="1003" y="1235"/>
                      </a:lnTo>
                      <a:lnTo>
                        <a:pt x="1003" y="502"/>
                      </a:lnTo>
                      <a:cubicBezTo>
                        <a:pt x="1003" y="341"/>
                        <a:pt x="967" y="215"/>
                        <a:pt x="895" y="126"/>
                      </a:cubicBezTo>
                      <a:cubicBezTo>
                        <a:pt x="824" y="54"/>
                        <a:pt x="716" y="1"/>
                        <a:pt x="591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5" name="Google Shape;1225;p15"/>
                <p:cNvSpPr/>
                <p:nvPr/>
              </p:nvSpPr>
              <p:spPr>
                <a:xfrm>
                  <a:off x="6397625" y="3779100"/>
                  <a:ext cx="4950" cy="4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" h="1665" extrusionOk="0">
                      <a:moveTo>
                        <a:pt x="1" y="0"/>
                      </a:moveTo>
                      <a:lnTo>
                        <a:pt x="1" y="251"/>
                      </a:lnTo>
                      <a:lnTo>
                        <a:pt x="197" y="251"/>
                      </a:lnTo>
                      <a:lnTo>
                        <a:pt x="197" y="0"/>
                      </a:lnTo>
                      <a:close/>
                      <a:moveTo>
                        <a:pt x="1" y="465"/>
                      </a:moveTo>
                      <a:lnTo>
                        <a:pt x="1" y="1664"/>
                      </a:lnTo>
                      <a:lnTo>
                        <a:pt x="197" y="1664"/>
                      </a:lnTo>
                      <a:lnTo>
                        <a:pt x="197" y="465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6" name="Google Shape;1226;p15"/>
                <p:cNvSpPr/>
                <p:nvPr/>
              </p:nvSpPr>
              <p:spPr>
                <a:xfrm>
                  <a:off x="6407925" y="3790725"/>
                  <a:ext cx="25075" cy="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" h="1236" extrusionOk="0">
                      <a:moveTo>
                        <a:pt x="0" y="0"/>
                      </a:moveTo>
                      <a:lnTo>
                        <a:pt x="0" y="716"/>
                      </a:lnTo>
                      <a:cubicBezTo>
                        <a:pt x="0" y="895"/>
                        <a:pt x="36" y="1020"/>
                        <a:pt x="108" y="1092"/>
                      </a:cubicBezTo>
                      <a:cubicBezTo>
                        <a:pt x="179" y="1181"/>
                        <a:pt x="287" y="1235"/>
                        <a:pt x="430" y="1235"/>
                      </a:cubicBezTo>
                      <a:cubicBezTo>
                        <a:pt x="501" y="1235"/>
                        <a:pt x="573" y="1217"/>
                        <a:pt x="644" y="1181"/>
                      </a:cubicBezTo>
                      <a:cubicBezTo>
                        <a:pt x="698" y="1146"/>
                        <a:pt x="752" y="1092"/>
                        <a:pt x="806" y="1020"/>
                      </a:cubicBezTo>
                      <a:lnTo>
                        <a:pt x="806" y="1199"/>
                      </a:lnTo>
                      <a:lnTo>
                        <a:pt x="1002" y="1199"/>
                      </a:lnTo>
                      <a:lnTo>
                        <a:pt x="1002" y="0"/>
                      </a:lnTo>
                      <a:lnTo>
                        <a:pt x="806" y="0"/>
                      </a:lnTo>
                      <a:lnTo>
                        <a:pt x="806" y="680"/>
                      </a:lnTo>
                      <a:cubicBezTo>
                        <a:pt x="806" y="788"/>
                        <a:pt x="770" y="895"/>
                        <a:pt x="716" y="949"/>
                      </a:cubicBezTo>
                      <a:cubicBezTo>
                        <a:pt x="644" y="1020"/>
                        <a:pt x="573" y="1056"/>
                        <a:pt x="466" y="1056"/>
                      </a:cubicBezTo>
                      <a:cubicBezTo>
                        <a:pt x="376" y="1056"/>
                        <a:pt x="304" y="1038"/>
                        <a:pt x="269" y="967"/>
                      </a:cubicBezTo>
                      <a:cubicBezTo>
                        <a:pt x="215" y="913"/>
                        <a:pt x="197" y="823"/>
                        <a:pt x="197" y="716"/>
                      </a:cubicBezTo>
                      <a:lnTo>
                        <a:pt x="197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7" name="Google Shape;1227;p15"/>
                <p:cNvSpPr/>
                <p:nvPr/>
              </p:nvSpPr>
              <p:spPr>
                <a:xfrm>
                  <a:off x="6437900" y="3789825"/>
                  <a:ext cx="43850" cy="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4" h="1236" extrusionOk="0">
                      <a:moveTo>
                        <a:pt x="591" y="1"/>
                      </a:moveTo>
                      <a:cubicBezTo>
                        <a:pt x="501" y="1"/>
                        <a:pt x="430" y="18"/>
                        <a:pt x="358" y="54"/>
                      </a:cubicBezTo>
                      <a:cubicBezTo>
                        <a:pt x="304" y="90"/>
                        <a:pt x="251" y="144"/>
                        <a:pt x="197" y="215"/>
                      </a:cubicBezTo>
                      <a:lnTo>
                        <a:pt x="197" y="36"/>
                      </a:lnTo>
                      <a:lnTo>
                        <a:pt x="0" y="36"/>
                      </a:lnTo>
                      <a:lnTo>
                        <a:pt x="0" y="1235"/>
                      </a:lnTo>
                      <a:lnTo>
                        <a:pt x="197" y="1235"/>
                      </a:lnTo>
                      <a:lnTo>
                        <a:pt x="197" y="555"/>
                      </a:lnTo>
                      <a:cubicBezTo>
                        <a:pt x="197" y="448"/>
                        <a:pt x="233" y="341"/>
                        <a:pt x="287" y="287"/>
                      </a:cubicBezTo>
                      <a:cubicBezTo>
                        <a:pt x="340" y="215"/>
                        <a:pt x="430" y="179"/>
                        <a:pt x="519" y="179"/>
                      </a:cubicBezTo>
                      <a:cubicBezTo>
                        <a:pt x="609" y="179"/>
                        <a:pt x="680" y="197"/>
                        <a:pt x="716" y="269"/>
                      </a:cubicBezTo>
                      <a:cubicBezTo>
                        <a:pt x="752" y="323"/>
                        <a:pt x="770" y="394"/>
                        <a:pt x="770" y="519"/>
                      </a:cubicBezTo>
                      <a:lnTo>
                        <a:pt x="770" y="1235"/>
                      </a:lnTo>
                      <a:lnTo>
                        <a:pt x="967" y="1235"/>
                      </a:lnTo>
                      <a:lnTo>
                        <a:pt x="967" y="555"/>
                      </a:lnTo>
                      <a:cubicBezTo>
                        <a:pt x="967" y="430"/>
                        <a:pt x="1002" y="341"/>
                        <a:pt x="1056" y="287"/>
                      </a:cubicBezTo>
                      <a:cubicBezTo>
                        <a:pt x="1128" y="215"/>
                        <a:pt x="1199" y="179"/>
                        <a:pt x="1307" y="179"/>
                      </a:cubicBezTo>
                      <a:cubicBezTo>
                        <a:pt x="1396" y="179"/>
                        <a:pt x="1450" y="197"/>
                        <a:pt x="1486" y="269"/>
                      </a:cubicBezTo>
                      <a:cubicBezTo>
                        <a:pt x="1539" y="323"/>
                        <a:pt x="1557" y="394"/>
                        <a:pt x="1557" y="519"/>
                      </a:cubicBezTo>
                      <a:lnTo>
                        <a:pt x="1557" y="1235"/>
                      </a:lnTo>
                      <a:lnTo>
                        <a:pt x="1754" y="1235"/>
                      </a:lnTo>
                      <a:lnTo>
                        <a:pt x="1754" y="502"/>
                      </a:lnTo>
                      <a:cubicBezTo>
                        <a:pt x="1754" y="341"/>
                        <a:pt x="1718" y="215"/>
                        <a:pt x="1647" y="144"/>
                      </a:cubicBezTo>
                      <a:cubicBezTo>
                        <a:pt x="1575" y="54"/>
                        <a:pt x="1486" y="1"/>
                        <a:pt x="1360" y="1"/>
                      </a:cubicBezTo>
                      <a:cubicBezTo>
                        <a:pt x="1271" y="1"/>
                        <a:pt x="1181" y="18"/>
                        <a:pt x="1128" y="72"/>
                      </a:cubicBezTo>
                      <a:cubicBezTo>
                        <a:pt x="1056" y="108"/>
                        <a:pt x="984" y="179"/>
                        <a:pt x="949" y="269"/>
                      </a:cubicBezTo>
                      <a:cubicBezTo>
                        <a:pt x="913" y="179"/>
                        <a:pt x="859" y="108"/>
                        <a:pt x="805" y="72"/>
                      </a:cubicBezTo>
                      <a:cubicBezTo>
                        <a:pt x="752" y="18"/>
                        <a:pt x="680" y="1"/>
                        <a:pt x="591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8" name="Google Shape;1228;p15"/>
                <p:cNvSpPr/>
                <p:nvPr/>
              </p:nvSpPr>
              <p:spPr>
                <a:xfrm>
                  <a:off x="6326500" y="3849775"/>
                  <a:ext cx="46100" cy="6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4" h="2775" extrusionOk="0">
                      <a:moveTo>
                        <a:pt x="913" y="287"/>
                      </a:moveTo>
                      <a:cubicBezTo>
                        <a:pt x="1074" y="287"/>
                        <a:pt x="1199" y="323"/>
                        <a:pt x="1289" y="394"/>
                      </a:cubicBezTo>
                      <a:cubicBezTo>
                        <a:pt x="1378" y="484"/>
                        <a:pt x="1414" y="591"/>
                        <a:pt x="1414" y="734"/>
                      </a:cubicBezTo>
                      <a:cubicBezTo>
                        <a:pt x="1414" y="859"/>
                        <a:pt x="1378" y="967"/>
                        <a:pt x="1289" y="1056"/>
                      </a:cubicBezTo>
                      <a:cubicBezTo>
                        <a:pt x="1199" y="1128"/>
                        <a:pt x="1074" y="1164"/>
                        <a:pt x="913" y="1164"/>
                      </a:cubicBezTo>
                      <a:cubicBezTo>
                        <a:pt x="770" y="1164"/>
                        <a:pt x="645" y="1128"/>
                        <a:pt x="555" y="1056"/>
                      </a:cubicBezTo>
                      <a:cubicBezTo>
                        <a:pt x="466" y="967"/>
                        <a:pt x="430" y="859"/>
                        <a:pt x="430" y="734"/>
                      </a:cubicBezTo>
                      <a:cubicBezTo>
                        <a:pt x="430" y="591"/>
                        <a:pt x="466" y="484"/>
                        <a:pt x="555" y="394"/>
                      </a:cubicBezTo>
                      <a:cubicBezTo>
                        <a:pt x="645" y="323"/>
                        <a:pt x="770" y="287"/>
                        <a:pt x="913" y="287"/>
                      </a:cubicBezTo>
                      <a:close/>
                      <a:moveTo>
                        <a:pt x="913" y="1450"/>
                      </a:moveTo>
                      <a:cubicBezTo>
                        <a:pt x="1092" y="1450"/>
                        <a:pt x="1235" y="1504"/>
                        <a:pt x="1325" y="1593"/>
                      </a:cubicBezTo>
                      <a:cubicBezTo>
                        <a:pt x="1432" y="1683"/>
                        <a:pt x="1468" y="1808"/>
                        <a:pt x="1468" y="1969"/>
                      </a:cubicBezTo>
                      <a:cubicBezTo>
                        <a:pt x="1468" y="2130"/>
                        <a:pt x="1432" y="2255"/>
                        <a:pt x="1325" y="2345"/>
                      </a:cubicBezTo>
                      <a:cubicBezTo>
                        <a:pt x="1217" y="2434"/>
                        <a:pt x="1092" y="2488"/>
                        <a:pt x="913" y="2488"/>
                      </a:cubicBezTo>
                      <a:cubicBezTo>
                        <a:pt x="752" y="2488"/>
                        <a:pt x="609" y="2434"/>
                        <a:pt x="519" y="2345"/>
                      </a:cubicBezTo>
                      <a:cubicBezTo>
                        <a:pt x="412" y="2255"/>
                        <a:pt x="358" y="2130"/>
                        <a:pt x="358" y="1969"/>
                      </a:cubicBezTo>
                      <a:cubicBezTo>
                        <a:pt x="358" y="1808"/>
                        <a:pt x="412" y="1683"/>
                        <a:pt x="519" y="1593"/>
                      </a:cubicBezTo>
                      <a:cubicBezTo>
                        <a:pt x="609" y="1504"/>
                        <a:pt x="752" y="1450"/>
                        <a:pt x="913" y="1450"/>
                      </a:cubicBezTo>
                      <a:close/>
                      <a:moveTo>
                        <a:pt x="913" y="0"/>
                      </a:moveTo>
                      <a:cubicBezTo>
                        <a:pt x="662" y="0"/>
                        <a:pt x="448" y="54"/>
                        <a:pt x="287" y="179"/>
                      </a:cubicBezTo>
                      <a:cubicBezTo>
                        <a:pt x="143" y="305"/>
                        <a:pt x="72" y="484"/>
                        <a:pt x="72" y="698"/>
                      </a:cubicBezTo>
                      <a:cubicBezTo>
                        <a:pt x="72" y="842"/>
                        <a:pt x="108" y="967"/>
                        <a:pt x="197" y="1074"/>
                      </a:cubicBezTo>
                      <a:cubicBezTo>
                        <a:pt x="287" y="1182"/>
                        <a:pt x="394" y="1253"/>
                        <a:pt x="555" y="1289"/>
                      </a:cubicBezTo>
                      <a:cubicBezTo>
                        <a:pt x="376" y="1343"/>
                        <a:pt x="251" y="1414"/>
                        <a:pt x="143" y="1539"/>
                      </a:cubicBezTo>
                      <a:cubicBezTo>
                        <a:pt x="54" y="1647"/>
                        <a:pt x="0" y="1790"/>
                        <a:pt x="0" y="1969"/>
                      </a:cubicBezTo>
                      <a:cubicBezTo>
                        <a:pt x="0" y="2219"/>
                        <a:pt x="90" y="2434"/>
                        <a:pt x="233" y="2559"/>
                      </a:cubicBezTo>
                      <a:cubicBezTo>
                        <a:pt x="394" y="2703"/>
                        <a:pt x="627" y="2774"/>
                        <a:pt x="913" y="2774"/>
                      </a:cubicBezTo>
                      <a:cubicBezTo>
                        <a:pt x="1217" y="2774"/>
                        <a:pt x="1432" y="2703"/>
                        <a:pt x="1593" y="2559"/>
                      </a:cubicBezTo>
                      <a:cubicBezTo>
                        <a:pt x="1754" y="2434"/>
                        <a:pt x="1844" y="2219"/>
                        <a:pt x="1844" y="1969"/>
                      </a:cubicBezTo>
                      <a:cubicBezTo>
                        <a:pt x="1844" y="1790"/>
                        <a:pt x="1790" y="1647"/>
                        <a:pt x="1682" y="1539"/>
                      </a:cubicBezTo>
                      <a:cubicBezTo>
                        <a:pt x="1593" y="1414"/>
                        <a:pt x="1450" y="1343"/>
                        <a:pt x="1289" y="1289"/>
                      </a:cubicBezTo>
                      <a:cubicBezTo>
                        <a:pt x="1432" y="1253"/>
                        <a:pt x="1557" y="1182"/>
                        <a:pt x="1647" y="1074"/>
                      </a:cubicBezTo>
                      <a:cubicBezTo>
                        <a:pt x="1736" y="967"/>
                        <a:pt x="1772" y="842"/>
                        <a:pt x="1772" y="698"/>
                      </a:cubicBezTo>
                      <a:cubicBezTo>
                        <a:pt x="1772" y="484"/>
                        <a:pt x="1700" y="305"/>
                        <a:pt x="1539" y="179"/>
                      </a:cubicBezTo>
                      <a:cubicBezTo>
                        <a:pt x="1396" y="54"/>
                        <a:pt x="1181" y="0"/>
                        <a:pt x="913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9" name="Google Shape;1229;p15"/>
                <p:cNvSpPr/>
                <p:nvPr/>
              </p:nvSpPr>
              <p:spPr>
                <a:xfrm>
                  <a:off x="6374800" y="3851125"/>
                  <a:ext cx="48800" cy="6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2" h="2667" extrusionOk="0">
                      <a:moveTo>
                        <a:pt x="1200" y="304"/>
                      </a:moveTo>
                      <a:lnTo>
                        <a:pt x="1200" y="1736"/>
                      </a:lnTo>
                      <a:lnTo>
                        <a:pt x="287" y="1736"/>
                      </a:lnTo>
                      <a:lnTo>
                        <a:pt x="1200" y="304"/>
                      </a:lnTo>
                      <a:close/>
                      <a:moveTo>
                        <a:pt x="1110" y="0"/>
                      </a:moveTo>
                      <a:lnTo>
                        <a:pt x="1" y="1682"/>
                      </a:lnTo>
                      <a:lnTo>
                        <a:pt x="1" y="2040"/>
                      </a:lnTo>
                      <a:lnTo>
                        <a:pt x="1200" y="2040"/>
                      </a:lnTo>
                      <a:lnTo>
                        <a:pt x="1200" y="2667"/>
                      </a:lnTo>
                      <a:lnTo>
                        <a:pt x="1558" y="2667"/>
                      </a:lnTo>
                      <a:lnTo>
                        <a:pt x="1558" y="2040"/>
                      </a:lnTo>
                      <a:lnTo>
                        <a:pt x="1952" y="2040"/>
                      </a:lnTo>
                      <a:lnTo>
                        <a:pt x="1952" y="1736"/>
                      </a:lnTo>
                      <a:lnTo>
                        <a:pt x="1558" y="1736"/>
                      </a:lnTo>
                      <a:lnTo>
                        <a:pt x="1558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0" name="Google Shape;1230;p15"/>
                <p:cNvSpPr/>
                <p:nvPr/>
              </p:nvSpPr>
              <p:spPr>
                <a:xfrm>
                  <a:off x="6673650" y="3575075"/>
                  <a:ext cx="19275" cy="8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" h="3258" extrusionOk="0">
                      <a:moveTo>
                        <a:pt x="1" y="1"/>
                      </a:moveTo>
                      <a:lnTo>
                        <a:pt x="1" y="3258"/>
                      </a:lnTo>
                      <a:lnTo>
                        <a:pt x="770" y="3258"/>
                      </a:lnTo>
                      <a:lnTo>
                        <a:pt x="770" y="3007"/>
                      </a:lnTo>
                      <a:lnTo>
                        <a:pt x="341" y="3007"/>
                      </a:lnTo>
                      <a:lnTo>
                        <a:pt x="341" y="251"/>
                      </a:lnTo>
                      <a:lnTo>
                        <a:pt x="770" y="251"/>
                      </a:lnTo>
                      <a:lnTo>
                        <a:pt x="770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1" name="Google Shape;1231;p15"/>
                <p:cNvSpPr/>
                <p:nvPr/>
              </p:nvSpPr>
              <p:spPr>
                <a:xfrm>
                  <a:off x="6696925" y="3576425"/>
                  <a:ext cx="42525" cy="6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1" h="2721" extrusionOk="0">
                      <a:moveTo>
                        <a:pt x="770" y="1"/>
                      </a:moveTo>
                      <a:cubicBezTo>
                        <a:pt x="681" y="1"/>
                        <a:pt x="555" y="18"/>
                        <a:pt x="430" y="54"/>
                      </a:cubicBezTo>
                      <a:cubicBezTo>
                        <a:pt x="305" y="90"/>
                        <a:pt x="162" y="126"/>
                        <a:pt x="18" y="179"/>
                      </a:cubicBezTo>
                      <a:lnTo>
                        <a:pt x="18" y="555"/>
                      </a:lnTo>
                      <a:cubicBezTo>
                        <a:pt x="162" y="466"/>
                        <a:pt x="305" y="412"/>
                        <a:pt x="430" y="376"/>
                      </a:cubicBezTo>
                      <a:cubicBezTo>
                        <a:pt x="555" y="323"/>
                        <a:pt x="663" y="305"/>
                        <a:pt x="788" y="305"/>
                      </a:cubicBezTo>
                      <a:cubicBezTo>
                        <a:pt x="949" y="305"/>
                        <a:pt x="1074" y="358"/>
                        <a:pt x="1164" y="448"/>
                      </a:cubicBezTo>
                      <a:cubicBezTo>
                        <a:pt x="1271" y="537"/>
                        <a:pt x="1325" y="645"/>
                        <a:pt x="1325" y="788"/>
                      </a:cubicBezTo>
                      <a:cubicBezTo>
                        <a:pt x="1325" y="877"/>
                        <a:pt x="1307" y="967"/>
                        <a:pt x="1253" y="1056"/>
                      </a:cubicBezTo>
                      <a:cubicBezTo>
                        <a:pt x="1199" y="1146"/>
                        <a:pt x="1128" y="1253"/>
                        <a:pt x="1003" y="1396"/>
                      </a:cubicBezTo>
                      <a:cubicBezTo>
                        <a:pt x="949" y="1450"/>
                        <a:pt x="806" y="1611"/>
                        <a:pt x="555" y="1844"/>
                      </a:cubicBezTo>
                      <a:cubicBezTo>
                        <a:pt x="323" y="2094"/>
                        <a:pt x="144" y="2273"/>
                        <a:pt x="1" y="2416"/>
                      </a:cubicBezTo>
                      <a:lnTo>
                        <a:pt x="1" y="2721"/>
                      </a:lnTo>
                      <a:lnTo>
                        <a:pt x="1701" y="2721"/>
                      </a:lnTo>
                      <a:lnTo>
                        <a:pt x="1701" y="2416"/>
                      </a:lnTo>
                      <a:lnTo>
                        <a:pt x="430" y="2416"/>
                      </a:lnTo>
                      <a:cubicBezTo>
                        <a:pt x="734" y="2130"/>
                        <a:pt x="949" y="1897"/>
                        <a:pt x="1110" y="1736"/>
                      </a:cubicBezTo>
                      <a:cubicBezTo>
                        <a:pt x="1271" y="1557"/>
                        <a:pt x="1378" y="1468"/>
                        <a:pt x="1396" y="1432"/>
                      </a:cubicBezTo>
                      <a:cubicBezTo>
                        <a:pt x="1504" y="1289"/>
                        <a:pt x="1575" y="1182"/>
                        <a:pt x="1629" y="1074"/>
                      </a:cubicBezTo>
                      <a:cubicBezTo>
                        <a:pt x="1665" y="985"/>
                        <a:pt x="1683" y="877"/>
                        <a:pt x="1683" y="770"/>
                      </a:cubicBezTo>
                      <a:cubicBezTo>
                        <a:pt x="1683" y="537"/>
                        <a:pt x="1611" y="358"/>
                        <a:pt x="1432" y="215"/>
                      </a:cubicBezTo>
                      <a:cubicBezTo>
                        <a:pt x="1271" y="72"/>
                        <a:pt x="1056" y="1"/>
                        <a:pt x="770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2" name="Google Shape;1232;p15"/>
                <p:cNvSpPr/>
                <p:nvPr/>
              </p:nvSpPr>
              <p:spPr>
                <a:xfrm>
                  <a:off x="6750175" y="3577775"/>
                  <a:ext cx="39825" cy="6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3" h="2667" extrusionOk="0">
                      <a:moveTo>
                        <a:pt x="644" y="0"/>
                      </a:moveTo>
                      <a:lnTo>
                        <a:pt x="0" y="125"/>
                      </a:lnTo>
                      <a:lnTo>
                        <a:pt x="0" y="465"/>
                      </a:lnTo>
                      <a:lnTo>
                        <a:pt x="644" y="322"/>
                      </a:lnTo>
                      <a:lnTo>
                        <a:pt x="644" y="2362"/>
                      </a:lnTo>
                      <a:lnTo>
                        <a:pt x="54" y="2362"/>
                      </a:lnTo>
                      <a:lnTo>
                        <a:pt x="54" y="2667"/>
                      </a:lnTo>
                      <a:lnTo>
                        <a:pt x="1593" y="2667"/>
                      </a:lnTo>
                      <a:lnTo>
                        <a:pt x="1593" y="2362"/>
                      </a:lnTo>
                      <a:lnTo>
                        <a:pt x="1002" y="2362"/>
                      </a:lnTo>
                      <a:lnTo>
                        <a:pt x="1002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3" name="Google Shape;1233;p15"/>
                <p:cNvSpPr/>
                <p:nvPr/>
              </p:nvSpPr>
              <p:spPr>
                <a:xfrm>
                  <a:off x="6795800" y="3576425"/>
                  <a:ext cx="46550" cy="6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2" h="2775" extrusionOk="0">
                      <a:moveTo>
                        <a:pt x="931" y="287"/>
                      </a:moveTo>
                      <a:cubicBezTo>
                        <a:pt x="1128" y="287"/>
                        <a:pt x="1253" y="376"/>
                        <a:pt x="1360" y="573"/>
                      </a:cubicBezTo>
                      <a:cubicBezTo>
                        <a:pt x="1450" y="752"/>
                        <a:pt x="1486" y="1021"/>
                        <a:pt x="1486" y="1396"/>
                      </a:cubicBezTo>
                      <a:cubicBezTo>
                        <a:pt x="1486" y="1754"/>
                        <a:pt x="1450" y="2041"/>
                        <a:pt x="1360" y="2220"/>
                      </a:cubicBezTo>
                      <a:cubicBezTo>
                        <a:pt x="1253" y="2398"/>
                        <a:pt x="1128" y="2488"/>
                        <a:pt x="931" y="2488"/>
                      </a:cubicBezTo>
                      <a:cubicBezTo>
                        <a:pt x="752" y="2488"/>
                        <a:pt x="609" y="2398"/>
                        <a:pt x="519" y="2220"/>
                      </a:cubicBezTo>
                      <a:cubicBezTo>
                        <a:pt x="412" y="2041"/>
                        <a:pt x="376" y="1754"/>
                        <a:pt x="376" y="1396"/>
                      </a:cubicBezTo>
                      <a:cubicBezTo>
                        <a:pt x="376" y="1021"/>
                        <a:pt x="412" y="752"/>
                        <a:pt x="519" y="573"/>
                      </a:cubicBezTo>
                      <a:cubicBezTo>
                        <a:pt x="609" y="376"/>
                        <a:pt x="752" y="287"/>
                        <a:pt x="931" y="287"/>
                      </a:cubicBezTo>
                      <a:close/>
                      <a:moveTo>
                        <a:pt x="931" y="1"/>
                      </a:moveTo>
                      <a:cubicBezTo>
                        <a:pt x="627" y="1"/>
                        <a:pt x="412" y="126"/>
                        <a:pt x="251" y="358"/>
                      </a:cubicBezTo>
                      <a:cubicBezTo>
                        <a:pt x="90" y="591"/>
                        <a:pt x="0" y="949"/>
                        <a:pt x="0" y="1396"/>
                      </a:cubicBezTo>
                      <a:cubicBezTo>
                        <a:pt x="0" y="1844"/>
                        <a:pt x="90" y="2184"/>
                        <a:pt x="251" y="2416"/>
                      </a:cubicBezTo>
                      <a:cubicBezTo>
                        <a:pt x="412" y="2667"/>
                        <a:pt x="627" y="2774"/>
                        <a:pt x="931" y="2774"/>
                      </a:cubicBezTo>
                      <a:cubicBezTo>
                        <a:pt x="1235" y="2774"/>
                        <a:pt x="1468" y="2667"/>
                        <a:pt x="1611" y="2416"/>
                      </a:cubicBezTo>
                      <a:cubicBezTo>
                        <a:pt x="1772" y="2184"/>
                        <a:pt x="1861" y="1844"/>
                        <a:pt x="1861" y="1396"/>
                      </a:cubicBezTo>
                      <a:cubicBezTo>
                        <a:pt x="1861" y="949"/>
                        <a:pt x="1772" y="591"/>
                        <a:pt x="1611" y="358"/>
                      </a:cubicBezTo>
                      <a:cubicBezTo>
                        <a:pt x="1468" y="126"/>
                        <a:pt x="1235" y="1"/>
                        <a:pt x="931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4" name="Google Shape;1234;p15"/>
                <p:cNvSpPr/>
                <p:nvPr/>
              </p:nvSpPr>
              <p:spPr>
                <a:xfrm>
                  <a:off x="6848575" y="3575075"/>
                  <a:ext cx="19275" cy="8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" h="3258" extrusionOk="0">
                      <a:moveTo>
                        <a:pt x="1" y="1"/>
                      </a:moveTo>
                      <a:lnTo>
                        <a:pt x="1" y="251"/>
                      </a:lnTo>
                      <a:lnTo>
                        <a:pt x="430" y="251"/>
                      </a:lnTo>
                      <a:lnTo>
                        <a:pt x="430" y="3007"/>
                      </a:lnTo>
                      <a:lnTo>
                        <a:pt x="1" y="3007"/>
                      </a:lnTo>
                      <a:lnTo>
                        <a:pt x="1" y="3258"/>
                      </a:lnTo>
                      <a:lnTo>
                        <a:pt x="770" y="3258"/>
                      </a:lnTo>
                      <a:lnTo>
                        <a:pt x="770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5" name="Google Shape;1235;p15"/>
                <p:cNvSpPr/>
                <p:nvPr/>
              </p:nvSpPr>
              <p:spPr>
                <a:xfrm>
                  <a:off x="6717500" y="3684250"/>
                  <a:ext cx="65800" cy="6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2" h="2631" extrusionOk="0">
                      <a:moveTo>
                        <a:pt x="1289" y="609"/>
                      </a:moveTo>
                      <a:lnTo>
                        <a:pt x="1665" y="1593"/>
                      </a:lnTo>
                      <a:lnTo>
                        <a:pt x="949" y="1593"/>
                      </a:lnTo>
                      <a:lnTo>
                        <a:pt x="1289" y="609"/>
                      </a:lnTo>
                      <a:close/>
                      <a:moveTo>
                        <a:pt x="1021" y="0"/>
                      </a:moveTo>
                      <a:lnTo>
                        <a:pt x="1" y="2631"/>
                      </a:lnTo>
                      <a:lnTo>
                        <a:pt x="555" y="2631"/>
                      </a:lnTo>
                      <a:lnTo>
                        <a:pt x="770" y="2022"/>
                      </a:lnTo>
                      <a:lnTo>
                        <a:pt x="1826" y="2022"/>
                      </a:lnTo>
                      <a:lnTo>
                        <a:pt x="2059" y="2631"/>
                      </a:lnTo>
                      <a:lnTo>
                        <a:pt x="2631" y="2631"/>
                      </a:lnTo>
                      <a:lnTo>
                        <a:pt x="1575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6" name="Google Shape;1236;p15"/>
                <p:cNvSpPr/>
                <p:nvPr/>
              </p:nvSpPr>
              <p:spPr>
                <a:xfrm>
                  <a:off x="6784175" y="3685575"/>
                  <a:ext cx="27750" cy="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" h="2614" extrusionOk="0">
                      <a:moveTo>
                        <a:pt x="734" y="1"/>
                      </a:moveTo>
                      <a:lnTo>
                        <a:pt x="233" y="287"/>
                      </a:lnTo>
                      <a:lnTo>
                        <a:pt x="233" y="681"/>
                      </a:lnTo>
                      <a:lnTo>
                        <a:pt x="0" y="681"/>
                      </a:lnTo>
                      <a:lnTo>
                        <a:pt x="0" y="1075"/>
                      </a:lnTo>
                      <a:lnTo>
                        <a:pt x="233" y="1075"/>
                      </a:lnTo>
                      <a:lnTo>
                        <a:pt x="233" y="1898"/>
                      </a:lnTo>
                      <a:cubicBezTo>
                        <a:pt x="233" y="2077"/>
                        <a:pt x="233" y="2202"/>
                        <a:pt x="251" y="2256"/>
                      </a:cubicBezTo>
                      <a:cubicBezTo>
                        <a:pt x="251" y="2345"/>
                        <a:pt x="286" y="2399"/>
                        <a:pt x="322" y="2453"/>
                      </a:cubicBezTo>
                      <a:cubicBezTo>
                        <a:pt x="358" y="2506"/>
                        <a:pt x="412" y="2542"/>
                        <a:pt x="483" y="2578"/>
                      </a:cubicBezTo>
                      <a:cubicBezTo>
                        <a:pt x="555" y="2596"/>
                        <a:pt x="626" y="2614"/>
                        <a:pt x="716" y="2614"/>
                      </a:cubicBezTo>
                      <a:cubicBezTo>
                        <a:pt x="877" y="2614"/>
                        <a:pt x="1002" y="2596"/>
                        <a:pt x="1110" y="2542"/>
                      </a:cubicBezTo>
                      <a:lnTo>
                        <a:pt x="1074" y="2148"/>
                      </a:lnTo>
                      <a:cubicBezTo>
                        <a:pt x="984" y="2184"/>
                        <a:pt x="913" y="2202"/>
                        <a:pt x="877" y="2202"/>
                      </a:cubicBezTo>
                      <a:cubicBezTo>
                        <a:pt x="841" y="2202"/>
                        <a:pt x="805" y="2184"/>
                        <a:pt x="787" y="2166"/>
                      </a:cubicBezTo>
                      <a:cubicBezTo>
                        <a:pt x="770" y="2166"/>
                        <a:pt x="752" y="2130"/>
                        <a:pt x="734" y="2113"/>
                      </a:cubicBezTo>
                      <a:cubicBezTo>
                        <a:pt x="734" y="2095"/>
                        <a:pt x="734" y="1987"/>
                        <a:pt x="734" y="1844"/>
                      </a:cubicBezTo>
                      <a:lnTo>
                        <a:pt x="734" y="1075"/>
                      </a:lnTo>
                      <a:lnTo>
                        <a:pt x="1074" y="1075"/>
                      </a:lnTo>
                      <a:lnTo>
                        <a:pt x="1074" y="681"/>
                      </a:lnTo>
                      <a:lnTo>
                        <a:pt x="734" y="681"/>
                      </a:lnTo>
                      <a:lnTo>
                        <a:pt x="734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7" name="Google Shape;1237;p15"/>
                <p:cNvSpPr/>
                <p:nvPr/>
              </p:nvSpPr>
              <p:spPr>
                <a:xfrm>
                  <a:off x="6676350" y="3789825"/>
                  <a:ext cx="25525" cy="3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1" h="1272" extrusionOk="0">
                      <a:moveTo>
                        <a:pt x="824" y="627"/>
                      </a:moveTo>
                      <a:lnTo>
                        <a:pt x="824" y="681"/>
                      </a:lnTo>
                      <a:cubicBezTo>
                        <a:pt x="824" y="806"/>
                        <a:pt x="788" y="913"/>
                        <a:pt x="716" y="985"/>
                      </a:cubicBezTo>
                      <a:cubicBezTo>
                        <a:pt x="645" y="1056"/>
                        <a:pt x="573" y="1092"/>
                        <a:pt x="448" y="1092"/>
                      </a:cubicBezTo>
                      <a:cubicBezTo>
                        <a:pt x="376" y="1092"/>
                        <a:pt x="305" y="1074"/>
                        <a:pt x="269" y="1038"/>
                      </a:cubicBezTo>
                      <a:cubicBezTo>
                        <a:pt x="215" y="1003"/>
                        <a:pt x="197" y="949"/>
                        <a:pt x="197" y="877"/>
                      </a:cubicBezTo>
                      <a:cubicBezTo>
                        <a:pt x="197" y="788"/>
                        <a:pt x="233" y="716"/>
                        <a:pt x="287" y="681"/>
                      </a:cubicBezTo>
                      <a:cubicBezTo>
                        <a:pt x="358" y="645"/>
                        <a:pt x="466" y="627"/>
                        <a:pt x="627" y="627"/>
                      </a:cubicBezTo>
                      <a:close/>
                      <a:moveTo>
                        <a:pt x="501" y="1"/>
                      </a:moveTo>
                      <a:cubicBezTo>
                        <a:pt x="430" y="1"/>
                        <a:pt x="358" y="18"/>
                        <a:pt x="305" y="18"/>
                      </a:cubicBezTo>
                      <a:cubicBezTo>
                        <a:pt x="233" y="36"/>
                        <a:pt x="161" y="54"/>
                        <a:pt x="90" y="90"/>
                      </a:cubicBezTo>
                      <a:lnTo>
                        <a:pt x="90" y="269"/>
                      </a:lnTo>
                      <a:cubicBezTo>
                        <a:pt x="144" y="233"/>
                        <a:pt x="215" y="215"/>
                        <a:pt x="269" y="197"/>
                      </a:cubicBezTo>
                      <a:cubicBezTo>
                        <a:pt x="340" y="179"/>
                        <a:pt x="412" y="179"/>
                        <a:pt x="484" y="179"/>
                      </a:cubicBezTo>
                      <a:cubicBezTo>
                        <a:pt x="591" y="179"/>
                        <a:pt x="662" y="197"/>
                        <a:pt x="734" y="251"/>
                      </a:cubicBezTo>
                      <a:cubicBezTo>
                        <a:pt x="788" y="305"/>
                        <a:pt x="824" y="358"/>
                        <a:pt x="824" y="466"/>
                      </a:cubicBezTo>
                      <a:lnTo>
                        <a:pt x="824" y="484"/>
                      </a:lnTo>
                      <a:lnTo>
                        <a:pt x="537" y="484"/>
                      </a:lnTo>
                      <a:cubicBezTo>
                        <a:pt x="358" y="484"/>
                        <a:pt x="233" y="519"/>
                        <a:pt x="144" y="573"/>
                      </a:cubicBezTo>
                      <a:cubicBezTo>
                        <a:pt x="54" y="645"/>
                        <a:pt x="0" y="752"/>
                        <a:pt x="0" y="877"/>
                      </a:cubicBezTo>
                      <a:cubicBezTo>
                        <a:pt x="0" y="1003"/>
                        <a:pt x="36" y="1092"/>
                        <a:pt x="108" y="1164"/>
                      </a:cubicBezTo>
                      <a:cubicBezTo>
                        <a:pt x="179" y="1235"/>
                        <a:pt x="287" y="1271"/>
                        <a:pt x="394" y="1271"/>
                      </a:cubicBezTo>
                      <a:cubicBezTo>
                        <a:pt x="501" y="1271"/>
                        <a:pt x="573" y="1253"/>
                        <a:pt x="645" y="1217"/>
                      </a:cubicBezTo>
                      <a:cubicBezTo>
                        <a:pt x="716" y="1182"/>
                        <a:pt x="770" y="1128"/>
                        <a:pt x="824" y="1056"/>
                      </a:cubicBezTo>
                      <a:lnTo>
                        <a:pt x="824" y="1235"/>
                      </a:lnTo>
                      <a:lnTo>
                        <a:pt x="1020" y="1235"/>
                      </a:lnTo>
                      <a:lnTo>
                        <a:pt x="1020" y="555"/>
                      </a:lnTo>
                      <a:cubicBezTo>
                        <a:pt x="1020" y="358"/>
                        <a:pt x="967" y="233"/>
                        <a:pt x="877" y="144"/>
                      </a:cubicBezTo>
                      <a:cubicBezTo>
                        <a:pt x="806" y="54"/>
                        <a:pt x="662" y="1"/>
                        <a:pt x="501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8" name="Google Shape;1238;p15"/>
                <p:cNvSpPr/>
                <p:nvPr/>
              </p:nvSpPr>
              <p:spPr>
                <a:xfrm>
                  <a:off x="6705425" y="3789825"/>
                  <a:ext cx="23300" cy="3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2" h="1272" extrusionOk="0">
                      <a:moveTo>
                        <a:pt x="466" y="1"/>
                      </a:moveTo>
                      <a:cubicBezTo>
                        <a:pt x="323" y="1"/>
                        <a:pt x="215" y="36"/>
                        <a:pt x="126" y="90"/>
                      </a:cubicBezTo>
                      <a:cubicBezTo>
                        <a:pt x="54" y="162"/>
                        <a:pt x="18" y="251"/>
                        <a:pt x="18" y="358"/>
                      </a:cubicBezTo>
                      <a:cubicBezTo>
                        <a:pt x="18" y="448"/>
                        <a:pt x="36" y="519"/>
                        <a:pt x="90" y="573"/>
                      </a:cubicBezTo>
                      <a:cubicBezTo>
                        <a:pt x="144" y="627"/>
                        <a:pt x="233" y="663"/>
                        <a:pt x="358" y="698"/>
                      </a:cubicBezTo>
                      <a:lnTo>
                        <a:pt x="430" y="716"/>
                      </a:lnTo>
                      <a:cubicBezTo>
                        <a:pt x="555" y="734"/>
                        <a:pt x="627" y="770"/>
                        <a:pt x="663" y="788"/>
                      </a:cubicBezTo>
                      <a:cubicBezTo>
                        <a:pt x="698" y="824"/>
                        <a:pt x="716" y="859"/>
                        <a:pt x="716" y="913"/>
                      </a:cubicBezTo>
                      <a:cubicBezTo>
                        <a:pt x="716" y="967"/>
                        <a:pt x="698" y="1021"/>
                        <a:pt x="645" y="1056"/>
                      </a:cubicBezTo>
                      <a:cubicBezTo>
                        <a:pt x="591" y="1092"/>
                        <a:pt x="519" y="1092"/>
                        <a:pt x="430" y="1092"/>
                      </a:cubicBezTo>
                      <a:cubicBezTo>
                        <a:pt x="358" y="1092"/>
                        <a:pt x="287" y="1092"/>
                        <a:pt x="215" y="1074"/>
                      </a:cubicBezTo>
                      <a:cubicBezTo>
                        <a:pt x="144" y="1056"/>
                        <a:pt x="72" y="1021"/>
                        <a:pt x="1" y="985"/>
                      </a:cubicBezTo>
                      <a:lnTo>
                        <a:pt x="1" y="1182"/>
                      </a:lnTo>
                      <a:cubicBezTo>
                        <a:pt x="90" y="1217"/>
                        <a:pt x="162" y="1235"/>
                        <a:pt x="233" y="1253"/>
                      </a:cubicBezTo>
                      <a:cubicBezTo>
                        <a:pt x="287" y="1253"/>
                        <a:pt x="358" y="1271"/>
                        <a:pt x="430" y="1271"/>
                      </a:cubicBezTo>
                      <a:cubicBezTo>
                        <a:pt x="573" y="1271"/>
                        <a:pt x="698" y="1235"/>
                        <a:pt x="788" y="1164"/>
                      </a:cubicBezTo>
                      <a:cubicBezTo>
                        <a:pt x="877" y="1110"/>
                        <a:pt x="931" y="1021"/>
                        <a:pt x="931" y="895"/>
                      </a:cubicBezTo>
                      <a:cubicBezTo>
                        <a:pt x="931" y="806"/>
                        <a:pt x="895" y="734"/>
                        <a:pt x="842" y="681"/>
                      </a:cubicBezTo>
                      <a:cubicBezTo>
                        <a:pt x="770" y="627"/>
                        <a:pt x="681" y="573"/>
                        <a:pt x="537" y="555"/>
                      </a:cubicBezTo>
                      <a:lnTo>
                        <a:pt x="466" y="537"/>
                      </a:lnTo>
                      <a:cubicBezTo>
                        <a:pt x="358" y="502"/>
                        <a:pt x="287" y="484"/>
                        <a:pt x="251" y="466"/>
                      </a:cubicBezTo>
                      <a:cubicBezTo>
                        <a:pt x="215" y="430"/>
                        <a:pt x="197" y="394"/>
                        <a:pt x="197" y="358"/>
                      </a:cubicBezTo>
                      <a:cubicBezTo>
                        <a:pt x="197" y="287"/>
                        <a:pt x="233" y="251"/>
                        <a:pt x="269" y="215"/>
                      </a:cubicBezTo>
                      <a:cubicBezTo>
                        <a:pt x="323" y="179"/>
                        <a:pt x="394" y="162"/>
                        <a:pt x="502" y="162"/>
                      </a:cubicBezTo>
                      <a:cubicBezTo>
                        <a:pt x="555" y="162"/>
                        <a:pt x="627" y="179"/>
                        <a:pt x="681" y="197"/>
                      </a:cubicBezTo>
                      <a:cubicBezTo>
                        <a:pt x="752" y="197"/>
                        <a:pt x="806" y="233"/>
                        <a:pt x="859" y="251"/>
                      </a:cubicBezTo>
                      <a:lnTo>
                        <a:pt x="859" y="72"/>
                      </a:lnTo>
                      <a:cubicBezTo>
                        <a:pt x="806" y="54"/>
                        <a:pt x="752" y="36"/>
                        <a:pt x="681" y="18"/>
                      </a:cubicBezTo>
                      <a:cubicBezTo>
                        <a:pt x="609" y="18"/>
                        <a:pt x="555" y="1"/>
                        <a:pt x="466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9" name="Google Shape;1239;p15"/>
                <p:cNvSpPr/>
                <p:nvPr/>
              </p:nvSpPr>
              <p:spPr>
                <a:xfrm>
                  <a:off x="6730475" y="3782225"/>
                  <a:ext cx="18825" cy="3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" h="1540" extrusionOk="0">
                      <a:moveTo>
                        <a:pt x="144" y="0"/>
                      </a:moveTo>
                      <a:lnTo>
                        <a:pt x="144" y="340"/>
                      </a:lnTo>
                      <a:lnTo>
                        <a:pt x="1" y="340"/>
                      </a:lnTo>
                      <a:lnTo>
                        <a:pt x="1" y="483"/>
                      </a:lnTo>
                      <a:lnTo>
                        <a:pt x="144" y="483"/>
                      </a:lnTo>
                      <a:lnTo>
                        <a:pt x="144" y="1146"/>
                      </a:lnTo>
                      <a:cubicBezTo>
                        <a:pt x="144" y="1289"/>
                        <a:pt x="180" y="1396"/>
                        <a:pt x="233" y="1450"/>
                      </a:cubicBezTo>
                      <a:cubicBezTo>
                        <a:pt x="287" y="1503"/>
                        <a:pt x="394" y="1539"/>
                        <a:pt x="555" y="1539"/>
                      </a:cubicBezTo>
                      <a:lnTo>
                        <a:pt x="752" y="1539"/>
                      </a:lnTo>
                      <a:lnTo>
                        <a:pt x="752" y="1378"/>
                      </a:lnTo>
                      <a:lnTo>
                        <a:pt x="555" y="1378"/>
                      </a:lnTo>
                      <a:cubicBezTo>
                        <a:pt x="466" y="1378"/>
                        <a:pt x="412" y="1360"/>
                        <a:pt x="376" y="1325"/>
                      </a:cubicBezTo>
                      <a:cubicBezTo>
                        <a:pt x="359" y="1307"/>
                        <a:pt x="341" y="1235"/>
                        <a:pt x="341" y="1146"/>
                      </a:cubicBezTo>
                      <a:lnTo>
                        <a:pt x="341" y="483"/>
                      </a:lnTo>
                      <a:lnTo>
                        <a:pt x="752" y="483"/>
                      </a:lnTo>
                      <a:lnTo>
                        <a:pt x="752" y="340"/>
                      </a:lnTo>
                      <a:lnTo>
                        <a:pt x="341" y="340"/>
                      </a:lnTo>
                      <a:lnTo>
                        <a:pt x="341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0" name="Google Shape;1240;p15"/>
                <p:cNvSpPr/>
                <p:nvPr/>
              </p:nvSpPr>
              <p:spPr>
                <a:xfrm>
                  <a:off x="6746575" y="3789825"/>
                  <a:ext cx="25525" cy="3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1" h="1272" extrusionOk="0">
                      <a:moveTo>
                        <a:pt x="824" y="627"/>
                      </a:moveTo>
                      <a:lnTo>
                        <a:pt x="824" y="681"/>
                      </a:lnTo>
                      <a:cubicBezTo>
                        <a:pt x="824" y="806"/>
                        <a:pt x="788" y="913"/>
                        <a:pt x="717" y="985"/>
                      </a:cubicBezTo>
                      <a:cubicBezTo>
                        <a:pt x="645" y="1056"/>
                        <a:pt x="556" y="1092"/>
                        <a:pt x="448" y="1092"/>
                      </a:cubicBezTo>
                      <a:cubicBezTo>
                        <a:pt x="377" y="1092"/>
                        <a:pt x="305" y="1074"/>
                        <a:pt x="269" y="1038"/>
                      </a:cubicBezTo>
                      <a:cubicBezTo>
                        <a:pt x="216" y="1003"/>
                        <a:pt x="198" y="949"/>
                        <a:pt x="198" y="877"/>
                      </a:cubicBezTo>
                      <a:cubicBezTo>
                        <a:pt x="198" y="788"/>
                        <a:pt x="234" y="716"/>
                        <a:pt x="287" y="681"/>
                      </a:cubicBezTo>
                      <a:cubicBezTo>
                        <a:pt x="359" y="645"/>
                        <a:pt x="466" y="627"/>
                        <a:pt x="627" y="627"/>
                      </a:cubicBezTo>
                      <a:close/>
                      <a:moveTo>
                        <a:pt x="502" y="1"/>
                      </a:moveTo>
                      <a:cubicBezTo>
                        <a:pt x="430" y="1"/>
                        <a:pt x="359" y="18"/>
                        <a:pt x="305" y="18"/>
                      </a:cubicBezTo>
                      <a:cubicBezTo>
                        <a:pt x="234" y="36"/>
                        <a:pt x="162" y="54"/>
                        <a:pt x="90" y="90"/>
                      </a:cubicBezTo>
                      <a:lnTo>
                        <a:pt x="90" y="269"/>
                      </a:lnTo>
                      <a:cubicBezTo>
                        <a:pt x="144" y="233"/>
                        <a:pt x="216" y="215"/>
                        <a:pt x="269" y="197"/>
                      </a:cubicBezTo>
                      <a:cubicBezTo>
                        <a:pt x="341" y="179"/>
                        <a:pt x="412" y="179"/>
                        <a:pt x="484" y="179"/>
                      </a:cubicBezTo>
                      <a:cubicBezTo>
                        <a:pt x="591" y="179"/>
                        <a:pt x="663" y="197"/>
                        <a:pt x="735" y="251"/>
                      </a:cubicBezTo>
                      <a:cubicBezTo>
                        <a:pt x="788" y="305"/>
                        <a:pt x="824" y="358"/>
                        <a:pt x="824" y="466"/>
                      </a:cubicBezTo>
                      <a:lnTo>
                        <a:pt x="824" y="484"/>
                      </a:lnTo>
                      <a:lnTo>
                        <a:pt x="538" y="484"/>
                      </a:lnTo>
                      <a:cubicBezTo>
                        <a:pt x="359" y="484"/>
                        <a:pt x="234" y="519"/>
                        <a:pt x="126" y="573"/>
                      </a:cubicBezTo>
                      <a:cubicBezTo>
                        <a:pt x="37" y="645"/>
                        <a:pt x="1" y="752"/>
                        <a:pt x="1" y="877"/>
                      </a:cubicBezTo>
                      <a:cubicBezTo>
                        <a:pt x="1" y="1003"/>
                        <a:pt x="37" y="1092"/>
                        <a:pt x="108" y="1164"/>
                      </a:cubicBezTo>
                      <a:cubicBezTo>
                        <a:pt x="180" y="1235"/>
                        <a:pt x="287" y="1271"/>
                        <a:pt x="395" y="1271"/>
                      </a:cubicBezTo>
                      <a:cubicBezTo>
                        <a:pt x="502" y="1271"/>
                        <a:pt x="574" y="1253"/>
                        <a:pt x="645" y="1217"/>
                      </a:cubicBezTo>
                      <a:cubicBezTo>
                        <a:pt x="717" y="1182"/>
                        <a:pt x="770" y="1128"/>
                        <a:pt x="824" y="1056"/>
                      </a:cubicBezTo>
                      <a:lnTo>
                        <a:pt x="824" y="1235"/>
                      </a:lnTo>
                      <a:lnTo>
                        <a:pt x="1021" y="1235"/>
                      </a:lnTo>
                      <a:lnTo>
                        <a:pt x="1021" y="555"/>
                      </a:lnTo>
                      <a:cubicBezTo>
                        <a:pt x="1021" y="358"/>
                        <a:pt x="967" y="233"/>
                        <a:pt x="878" y="144"/>
                      </a:cubicBezTo>
                      <a:cubicBezTo>
                        <a:pt x="806" y="54"/>
                        <a:pt x="663" y="1"/>
                        <a:pt x="502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1" name="Google Shape;1241;p15"/>
                <p:cNvSpPr/>
                <p:nvPr/>
              </p:nvSpPr>
              <p:spPr>
                <a:xfrm>
                  <a:off x="6774325" y="3782225"/>
                  <a:ext cx="18800" cy="3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2" h="1540" extrusionOk="0">
                      <a:moveTo>
                        <a:pt x="144" y="0"/>
                      </a:moveTo>
                      <a:lnTo>
                        <a:pt x="144" y="340"/>
                      </a:lnTo>
                      <a:lnTo>
                        <a:pt x="0" y="340"/>
                      </a:lnTo>
                      <a:lnTo>
                        <a:pt x="0" y="483"/>
                      </a:lnTo>
                      <a:lnTo>
                        <a:pt x="144" y="483"/>
                      </a:lnTo>
                      <a:lnTo>
                        <a:pt x="144" y="1146"/>
                      </a:lnTo>
                      <a:cubicBezTo>
                        <a:pt x="144" y="1289"/>
                        <a:pt x="179" y="1396"/>
                        <a:pt x="233" y="1450"/>
                      </a:cubicBezTo>
                      <a:cubicBezTo>
                        <a:pt x="287" y="1503"/>
                        <a:pt x="394" y="1539"/>
                        <a:pt x="537" y="1539"/>
                      </a:cubicBezTo>
                      <a:lnTo>
                        <a:pt x="752" y="1539"/>
                      </a:lnTo>
                      <a:lnTo>
                        <a:pt x="752" y="1378"/>
                      </a:lnTo>
                      <a:lnTo>
                        <a:pt x="537" y="1378"/>
                      </a:lnTo>
                      <a:cubicBezTo>
                        <a:pt x="466" y="1378"/>
                        <a:pt x="412" y="1360"/>
                        <a:pt x="376" y="1325"/>
                      </a:cubicBezTo>
                      <a:cubicBezTo>
                        <a:pt x="358" y="1307"/>
                        <a:pt x="340" y="1235"/>
                        <a:pt x="340" y="1146"/>
                      </a:cubicBezTo>
                      <a:lnTo>
                        <a:pt x="340" y="483"/>
                      </a:lnTo>
                      <a:lnTo>
                        <a:pt x="752" y="483"/>
                      </a:lnTo>
                      <a:lnTo>
                        <a:pt x="752" y="340"/>
                      </a:lnTo>
                      <a:lnTo>
                        <a:pt x="340" y="340"/>
                      </a:lnTo>
                      <a:lnTo>
                        <a:pt x="340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2" name="Google Shape;1242;p15"/>
                <p:cNvSpPr/>
                <p:nvPr/>
              </p:nvSpPr>
              <p:spPr>
                <a:xfrm>
                  <a:off x="6792225" y="3779100"/>
                  <a:ext cx="4950" cy="4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" h="1665" extrusionOk="0">
                      <a:moveTo>
                        <a:pt x="0" y="0"/>
                      </a:moveTo>
                      <a:lnTo>
                        <a:pt x="0" y="251"/>
                      </a:lnTo>
                      <a:lnTo>
                        <a:pt x="197" y="251"/>
                      </a:lnTo>
                      <a:lnTo>
                        <a:pt x="197" y="0"/>
                      </a:lnTo>
                      <a:close/>
                      <a:moveTo>
                        <a:pt x="0" y="465"/>
                      </a:moveTo>
                      <a:lnTo>
                        <a:pt x="0" y="1664"/>
                      </a:lnTo>
                      <a:lnTo>
                        <a:pt x="197" y="1664"/>
                      </a:lnTo>
                      <a:lnTo>
                        <a:pt x="197" y="465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3" name="Google Shape;1243;p15"/>
                <p:cNvSpPr/>
                <p:nvPr/>
              </p:nvSpPr>
              <p:spPr>
                <a:xfrm>
                  <a:off x="6803400" y="3789825"/>
                  <a:ext cx="25075" cy="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" h="1236" extrusionOk="0">
                      <a:moveTo>
                        <a:pt x="573" y="1"/>
                      </a:moveTo>
                      <a:cubicBezTo>
                        <a:pt x="502" y="1"/>
                        <a:pt x="430" y="18"/>
                        <a:pt x="358" y="54"/>
                      </a:cubicBezTo>
                      <a:cubicBezTo>
                        <a:pt x="287" y="90"/>
                        <a:pt x="233" y="144"/>
                        <a:pt x="197" y="215"/>
                      </a:cubicBezTo>
                      <a:lnTo>
                        <a:pt x="197" y="36"/>
                      </a:lnTo>
                      <a:lnTo>
                        <a:pt x="1" y="36"/>
                      </a:lnTo>
                      <a:lnTo>
                        <a:pt x="1" y="1235"/>
                      </a:lnTo>
                      <a:lnTo>
                        <a:pt x="197" y="1235"/>
                      </a:lnTo>
                      <a:lnTo>
                        <a:pt x="197" y="555"/>
                      </a:lnTo>
                      <a:cubicBezTo>
                        <a:pt x="197" y="430"/>
                        <a:pt x="215" y="341"/>
                        <a:pt x="287" y="287"/>
                      </a:cubicBezTo>
                      <a:cubicBezTo>
                        <a:pt x="341" y="215"/>
                        <a:pt x="430" y="179"/>
                        <a:pt x="537" y="179"/>
                      </a:cubicBezTo>
                      <a:cubicBezTo>
                        <a:pt x="627" y="179"/>
                        <a:pt x="698" y="197"/>
                        <a:pt x="734" y="269"/>
                      </a:cubicBezTo>
                      <a:cubicBezTo>
                        <a:pt x="770" y="323"/>
                        <a:pt x="806" y="394"/>
                        <a:pt x="806" y="519"/>
                      </a:cubicBezTo>
                      <a:lnTo>
                        <a:pt x="806" y="1235"/>
                      </a:lnTo>
                      <a:lnTo>
                        <a:pt x="1003" y="1235"/>
                      </a:lnTo>
                      <a:lnTo>
                        <a:pt x="1003" y="502"/>
                      </a:lnTo>
                      <a:cubicBezTo>
                        <a:pt x="1003" y="341"/>
                        <a:pt x="967" y="215"/>
                        <a:pt x="895" y="126"/>
                      </a:cubicBezTo>
                      <a:cubicBezTo>
                        <a:pt x="824" y="54"/>
                        <a:pt x="716" y="1"/>
                        <a:pt x="573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4" name="Google Shape;1244;p15"/>
                <p:cNvSpPr/>
                <p:nvPr/>
              </p:nvSpPr>
              <p:spPr>
                <a:xfrm>
                  <a:off x="6830700" y="3789825"/>
                  <a:ext cx="27750" cy="3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" h="1272" extrusionOk="0">
                      <a:moveTo>
                        <a:pt x="591" y="179"/>
                      </a:moveTo>
                      <a:cubicBezTo>
                        <a:pt x="698" y="179"/>
                        <a:pt x="770" y="197"/>
                        <a:pt x="823" y="269"/>
                      </a:cubicBezTo>
                      <a:cubicBezTo>
                        <a:pt x="895" y="341"/>
                        <a:pt x="913" y="412"/>
                        <a:pt x="913" y="519"/>
                      </a:cubicBezTo>
                      <a:lnTo>
                        <a:pt x="215" y="519"/>
                      </a:lnTo>
                      <a:cubicBezTo>
                        <a:pt x="233" y="412"/>
                        <a:pt x="269" y="323"/>
                        <a:pt x="322" y="269"/>
                      </a:cubicBezTo>
                      <a:cubicBezTo>
                        <a:pt x="394" y="197"/>
                        <a:pt x="483" y="179"/>
                        <a:pt x="591" y="179"/>
                      </a:cubicBezTo>
                      <a:close/>
                      <a:moveTo>
                        <a:pt x="591" y="1"/>
                      </a:moveTo>
                      <a:cubicBezTo>
                        <a:pt x="412" y="1"/>
                        <a:pt x="269" y="54"/>
                        <a:pt x="161" y="179"/>
                      </a:cubicBezTo>
                      <a:cubicBezTo>
                        <a:pt x="54" y="287"/>
                        <a:pt x="0" y="448"/>
                        <a:pt x="0" y="645"/>
                      </a:cubicBezTo>
                      <a:cubicBezTo>
                        <a:pt x="0" y="842"/>
                        <a:pt x="54" y="985"/>
                        <a:pt x="179" y="1092"/>
                      </a:cubicBezTo>
                      <a:cubicBezTo>
                        <a:pt x="286" y="1217"/>
                        <a:pt x="430" y="1271"/>
                        <a:pt x="627" y="1271"/>
                      </a:cubicBezTo>
                      <a:cubicBezTo>
                        <a:pt x="698" y="1271"/>
                        <a:pt x="770" y="1253"/>
                        <a:pt x="859" y="1235"/>
                      </a:cubicBezTo>
                      <a:cubicBezTo>
                        <a:pt x="931" y="1217"/>
                        <a:pt x="1002" y="1199"/>
                        <a:pt x="1074" y="1182"/>
                      </a:cubicBezTo>
                      <a:lnTo>
                        <a:pt x="1074" y="985"/>
                      </a:lnTo>
                      <a:cubicBezTo>
                        <a:pt x="1002" y="1021"/>
                        <a:pt x="931" y="1056"/>
                        <a:pt x="859" y="1074"/>
                      </a:cubicBezTo>
                      <a:cubicBezTo>
                        <a:pt x="788" y="1092"/>
                        <a:pt x="716" y="1092"/>
                        <a:pt x="644" y="1092"/>
                      </a:cubicBezTo>
                      <a:cubicBezTo>
                        <a:pt x="501" y="1092"/>
                        <a:pt x="412" y="1056"/>
                        <a:pt x="322" y="985"/>
                      </a:cubicBezTo>
                      <a:cubicBezTo>
                        <a:pt x="251" y="913"/>
                        <a:pt x="215" y="824"/>
                        <a:pt x="215" y="681"/>
                      </a:cubicBezTo>
                      <a:lnTo>
                        <a:pt x="1110" y="681"/>
                      </a:lnTo>
                      <a:lnTo>
                        <a:pt x="1110" y="591"/>
                      </a:lnTo>
                      <a:cubicBezTo>
                        <a:pt x="1110" y="412"/>
                        <a:pt x="1074" y="269"/>
                        <a:pt x="967" y="162"/>
                      </a:cubicBezTo>
                      <a:cubicBezTo>
                        <a:pt x="877" y="54"/>
                        <a:pt x="752" y="1"/>
                        <a:pt x="591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5" name="Google Shape;1245;p15"/>
                <p:cNvSpPr/>
                <p:nvPr/>
              </p:nvSpPr>
              <p:spPr>
                <a:xfrm>
                  <a:off x="6721525" y="3849775"/>
                  <a:ext cx="45675" cy="6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7" h="2775" extrusionOk="0">
                      <a:moveTo>
                        <a:pt x="913" y="287"/>
                      </a:moveTo>
                      <a:cubicBezTo>
                        <a:pt x="1074" y="287"/>
                        <a:pt x="1200" y="323"/>
                        <a:pt x="1271" y="394"/>
                      </a:cubicBezTo>
                      <a:cubicBezTo>
                        <a:pt x="1361" y="484"/>
                        <a:pt x="1414" y="591"/>
                        <a:pt x="1414" y="734"/>
                      </a:cubicBezTo>
                      <a:cubicBezTo>
                        <a:pt x="1414" y="859"/>
                        <a:pt x="1361" y="967"/>
                        <a:pt x="1271" y="1056"/>
                      </a:cubicBezTo>
                      <a:cubicBezTo>
                        <a:pt x="1200" y="1128"/>
                        <a:pt x="1074" y="1164"/>
                        <a:pt x="913" y="1164"/>
                      </a:cubicBezTo>
                      <a:cubicBezTo>
                        <a:pt x="752" y="1164"/>
                        <a:pt x="645" y="1128"/>
                        <a:pt x="556" y="1056"/>
                      </a:cubicBezTo>
                      <a:cubicBezTo>
                        <a:pt x="466" y="967"/>
                        <a:pt x="430" y="859"/>
                        <a:pt x="430" y="734"/>
                      </a:cubicBezTo>
                      <a:cubicBezTo>
                        <a:pt x="430" y="591"/>
                        <a:pt x="466" y="484"/>
                        <a:pt x="556" y="394"/>
                      </a:cubicBezTo>
                      <a:cubicBezTo>
                        <a:pt x="645" y="323"/>
                        <a:pt x="752" y="287"/>
                        <a:pt x="913" y="287"/>
                      </a:cubicBezTo>
                      <a:close/>
                      <a:moveTo>
                        <a:pt x="913" y="1450"/>
                      </a:moveTo>
                      <a:cubicBezTo>
                        <a:pt x="1092" y="1450"/>
                        <a:pt x="1218" y="1504"/>
                        <a:pt x="1325" y="1593"/>
                      </a:cubicBezTo>
                      <a:cubicBezTo>
                        <a:pt x="1414" y="1683"/>
                        <a:pt x="1468" y="1808"/>
                        <a:pt x="1468" y="1969"/>
                      </a:cubicBezTo>
                      <a:cubicBezTo>
                        <a:pt x="1468" y="2130"/>
                        <a:pt x="1414" y="2255"/>
                        <a:pt x="1325" y="2345"/>
                      </a:cubicBezTo>
                      <a:cubicBezTo>
                        <a:pt x="1218" y="2434"/>
                        <a:pt x="1092" y="2488"/>
                        <a:pt x="913" y="2488"/>
                      </a:cubicBezTo>
                      <a:cubicBezTo>
                        <a:pt x="752" y="2488"/>
                        <a:pt x="609" y="2434"/>
                        <a:pt x="502" y="2345"/>
                      </a:cubicBezTo>
                      <a:cubicBezTo>
                        <a:pt x="412" y="2255"/>
                        <a:pt x="359" y="2130"/>
                        <a:pt x="359" y="1969"/>
                      </a:cubicBezTo>
                      <a:cubicBezTo>
                        <a:pt x="359" y="1808"/>
                        <a:pt x="412" y="1683"/>
                        <a:pt x="502" y="1593"/>
                      </a:cubicBezTo>
                      <a:cubicBezTo>
                        <a:pt x="609" y="1504"/>
                        <a:pt x="752" y="1450"/>
                        <a:pt x="913" y="1450"/>
                      </a:cubicBezTo>
                      <a:close/>
                      <a:moveTo>
                        <a:pt x="913" y="0"/>
                      </a:moveTo>
                      <a:cubicBezTo>
                        <a:pt x="645" y="0"/>
                        <a:pt x="448" y="54"/>
                        <a:pt x="287" y="179"/>
                      </a:cubicBezTo>
                      <a:cubicBezTo>
                        <a:pt x="144" y="305"/>
                        <a:pt x="54" y="484"/>
                        <a:pt x="54" y="698"/>
                      </a:cubicBezTo>
                      <a:cubicBezTo>
                        <a:pt x="54" y="842"/>
                        <a:pt x="108" y="967"/>
                        <a:pt x="198" y="1074"/>
                      </a:cubicBezTo>
                      <a:cubicBezTo>
                        <a:pt x="287" y="1182"/>
                        <a:pt x="394" y="1253"/>
                        <a:pt x="556" y="1289"/>
                      </a:cubicBezTo>
                      <a:cubicBezTo>
                        <a:pt x="377" y="1343"/>
                        <a:pt x="251" y="1414"/>
                        <a:pt x="144" y="1539"/>
                      </a:cubicBezTo>
                      <a:cubicBezTo>
                        <a:pt x="54" y="1647"/>
                        <a:pt x="1" y="1790"/>
                        <a:pt x="1" y="1969"/>
                      </a:cubicBezTo>
                      <a:cubicBezTo>
                        <a:pt x="1" y="2219"/>
                        <a:pt x="72" y="2434"/>
                        <a:pt x="233" y="2559"/>
                      </a:cubicBezTo>
                      <a:cubicBezTo>
                        <a:pt x="394" y="2703"/>
                        <a:pt x="627" y="2774"/>
                        <a:pt x="913" y="2774"/>
                      </a:cubicBezTo>
                      <a:cubicBezTo>
                        <a:pt x="1218" y="2774"/>
                        <a:pt x="1432" y="2703"/>
                        <a:pt x="1593" y="2559"/>
                      </a:cubicBezTo>
                      <a:cubicBezTo>
                        <a:pt x="1754" y="2434"/>
                        <a:pt x="1826" y="2219"/>
                        <a:pt x="1826" y="1969"/>
                      </a:cubicBezTo>
                      <a:cubicBezTo>
                        <a:pt x="1826" y="1790"/>
                        <a:pt x="1790" y="1647"/>
                        <a:pt x="1683" y="1539"/>
                      </a:cubicBezTo>
                      <a:cubicBezTo>
                        <a:pt x="1593" y="1414"/>
                        <a:pt x="1450" y="1343"/>
                        <a:pt x="1271" y="1289"/>
                      </a:cubicBezTo>
                      <a:cubicBezTo>
                        <a:pt x="1432" y="1253"/>
                        <a:pt x="1558" y="1182"/>
                        <a:pt x="1647" y="1074"/>
                      </a:cubicBezTo>
                      <a:cubicBezTo>
                        <a:pt x="1719" y="967"/>
                        <a:pt x="1772" y="842"/>
                        <a:pt x="1772" y="698"/>
                      </a:cubicBezTo>
                      <a:cubicBezTo>
                        <a:pt x="1772" y="484"/>
                        <a:pt x="1701" y="305"/>
                        <a:pt x="1540" y="179"/>
                      </a:cubicBezTo>
                      <a:cubicBezTo>
                        <a:pt x="1397" y="54"/>
                        <a:pt x="1182" y="0"/>
                        <a:pt x="913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6" name="Google Shape;1246;p15"/>
                <p:cNvSpPr/>
                <p:nvPr/>
              </p:nvSpPr>
              <p:spPr>
                <a:xfrm>
                  <a:off x="6772075" y="3851125"/>
                  <a:ext cx="43425" cy="6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7" h="2721" extrusionOk="0">
                      <a:moveTo>
                        <a:pt x="126" y="0"/>
                      </a:moveTo>
                      <a:lnTo>
                        <a:pt x="126" y="1342"/>
                      </a:lnTo>
                      <a:cubicBezTo>
                        <a:pt x="216" y="1289"/>
                        <a:pt x="323" y="1253"/>
                        <a:pt x="412" y="1235"/>
                      </a:cubicBezTo>
                      <a:cubicBezTo>
                        <a:pt x="520" y="1217"/>
                        <a:pt x="609" y="1199"/>
                        <a:pt x="699" y="1199"/>
                      </a:cubicBezTo>
                      <a:cubicBezTo>
                        <a:pt x="914" y="1199"/>
                        <a:pt x="1075" y="1253"/>
                        <a:pt x="1200" y="1360"/>
                      </a:cubicBezTo>
                      <a:cubicBezTo>
                        <a:pt x="1307" y="1468"/>
                        <a:pt x="1379" y="1629"/>
                        <a:pt x="1379" y="1808"/>
                      </a:cubicBezTo>
                      <a:cubicBezTo>
                        <a:pt x="1379" y="1987"/>
                        <a:pt x="1307" y="2148"/>
                        <a:pt x="1200" y="2255"/>
                      </a:cubicBezTo>
                      <a:cubicBezTo>
                        <a:pt x="1075" y="2362"/>
                        <a:pt x="914" y="2416"/>
                        <a:pt x="699" y="2416"/>
                      </a:cubicBezTo>
                      <a:cubicBezTo>
                        <a:pt x="574" y="2416"/>
                        <a:pt x="448" y="2398"/>
                        <a:pt x="341" y="2362"/>
                      </a:cubicBezTo>
                      <a:cubicBezTo>
                        <a:pt x="234" y="2344"/>
                        <a:pt x="108" y="2291"/>
                        <a:pt x="1" y="2237"/>
                      </a:cubicBezTo>
                      <a:lnTo>
                        <a:pt x="1" y="2595"/>
                      </a:lnTo>
                      <a:cubicBezTo>
                        <a:pt x="126" y="2649"/>
                        <a:pt x="251" y="2667"/>
                        <a:pt x="377" y="2684"/>
                      </a:cubicBezTo>
                      <a:cubicBezTo>
                        <a:pt x="484" y="2702"/>
                        <a:pt x="591" y="2720"/>
                        <a:pt x="717" y="2720"/>
                      </a:cubicBezTo>
                      <a:cubicBezTo>
                        <a:pt x="1039" y="2720"/>
                        <a:pt x="1289" y="2631"/>
                        <a:pt x="1468" y="2488"/>
                      </a:cubicBezTo>
                      <a:cubicBezTo>
                        <a:pt x="1647" y="2327"/>
                        <a:pt x="1737" y="2094"/>
                        <a:pt x="1737" y="1808"/>
                      </a:cubicBezTo>
                      <a:cubicBezTo>
                        <a:pt x="1737" y="1521"/>
                        <a:pt x="1647" y="1307"/>
                        <a:pt x="1468" y="1145"/>
                      </a:cubicBezTo>
                      <a:cubicBezTo>
                        <a:pt x="1307" y="984"/>
                        <a:pt x="1075" y="895"/>
                        <a:pt x="770" y="895"/>
                      </a:cubicBezTo>
                      <a:cubicBezTo>
                        <a:pt x="717" y="895"/>
                        <a:pt x="663" y="913"/>
                        <a:pt x="609" y="913"/>
                      </a:cubicBezTo>
                      <a:cubicBezTo>
                        <a:pt x="556" y="931"/>
                        <a:pt x="502" y="931"/>
                        <a:pt x="448" y="949"/>
                      </a:cubicBezTo>
                      <a:lnTo>
                        <a:pt x="448" y="304"/>
                      </a:lnTo>
                      <a:lnTo>
                        <a:pt x="1540" y="304"/>
                      </a:lnTo>
                      <a:lnTo>
                        <a:pt x="1540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7" name="Google Shape;1247;p15"/>
                <p:cNvSpPr/>
                <p:nvPr/>
              </p:nvSpPr>
              <p:spPr>
                <a:xfrm>
                  <a:off x="7068700" y="3575075"/>
                  <a:ext cx="18800" cy="8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2" h="3258" extrusionOk="0">
                      <a:moveTo>
                        <a:pt x="0" y="1"/>
                      </a:moveTo>
                      <a:lnTo>
                        <a:pt x="0" y="3258"/>
                      </a:lnTo>
                      <a:lnTo>
                        <a:pt x="752" y="3258"/>
                      </a:lnTo>
                      <a:lnTo>
                        <a:pt x="752" y="3007"/>
                      </a:lnTo>
                      <a:lnTo>
                        <a:pt x="323" y="3007"/>
                      </a:lnTo>
                      <a:lnTo>
                        <a:pt x="323" y="251"/>
                      </a:lnTo>
                      <a:lnTo>
                        <a:pt x="752" y="251"/>
                      </a:lnTo>
                      <a:lnTo>
                        <a:pt x="752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8" name="Google Shape;1248;p15"/>
                <p:cNvSpPr/>
                <p:nvPr/>
              </p:nvSpPr>
              <p:spPr>
                <a:xfrm>
                  <a:off x="7091950" y="3576425"/>
                  <a:ext cx="42525" cy="6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1" h="2721" extrusionOk="0">
                      <a:moveTo>
                        <a:pt x="770" y="1"/>
                      </a:moveTo>
                      <a:cubicBezTo>
                        <a:pt x="663" y="1"/>
                        <a:pt x="556" y="18"/>
                        <a:pt x="430" y="54"/>
                      </a:cubicBezTo>
                      <a:cubicBezTo>
                        <a:pt x="305" y="90"/>
                        <a:pt x="162" y="126"/>
                        <a:pt x="19" y="179"/>
                      </a:cubicBezTo>
                      <a:lnTo>
                        <a:pt x="19" y="555"/>
                      </a:lnTo>
                      <a:cubicBezTo>
                        <a:pt x="162" y="466"/>
                        <a:pt x="287" y="412"/>
                        <a:pt x="413" y="376"/>
                      </a:cubicBezTo>
                      <a:cubicBezTo>
                        <a:pt x="556" y="323"/>
                        <a:pt x="663" y="305"/>
                        <a:pt x="788" y="305"/>
                      </a:cubicBezTo>
                      <a:cubicBezTo>
                        <a:pt x="931" y="305"/>
                        <a:pt x="1075" y="358"/>
                        <a:pt x="1164" y="448"/>
                      </a:cubicBezTo>
                      <a:cubicBezTo>
                        <a:pt x="1272" y="537"/>
                        <a:pt x="1325" y="645"/>
                        <a:pt x="1325" y="788"/>
                      </a:cubicBezTo>
                      <a:cubicBezTo>
                        <a:pt x="1325" y="877"/>
                        <a:pt x="1289" y="967"/>
                        <a:pt x="1254" y="1056"/>
                      </a:cubicBezTo>
                      <a:cubicBezTo>
                        <a:pt x="1200" y="1146"/>
                        <a:pt x="1128" y="1253"/>
                        <a:pt x="1003" y="1396"/>
                      </a:cubicBezTo>
                      <a:cubicBezTo>
                        <a:pt x="949" y="1450"/>
                        <a:pt x="806" y="1611"/>
                        <a:pt x="556" y="1844"/>
                      </a:cubicBezTo>
                      <a:cubicBezTo>
                        <a:pt x="323" y="2094"/>
                        <a:pt x="144" y="2273"/>
                        <a:pt x="1" y="2416"/>
                      </a:cubicBezTo>
                      <a:lnTo>
                        <a:pt x="1" y="2721"/>
                      </a:lnTo>
                      <a:lnTo>
                        <a:pt x="1701" y="2721"/>
                      </a:lnTo>
                      <a:lnTo>
                        <a:pt x="1701" y="2416"/>
                      </a:lnTo>
                      <a:lnTo>
                        <a:pt x="430" y="2416"/>
                      </a:lnTo>
                      <a:cubicBezTo>
                        <a:pt x="735" y="2130"/>
                        <a:pt x="949" y="1897"/>
                        <a:pt x="1110" y="1736"/>
                      </a:cubicBezTo>
                      <a:cubicBezTo>
                        <a:pt x="1272" y="1557"/>
                        <a:pt x="1361" y="1468"/>
                        <a:pt x="1397" y="1432"/>
                      </a:cubicBezTo>
                      <a:cubicBezTo>
                        <a:pt x="1504" y="1289"/>
                        <a:pt x="1576" y="1182"/>
                        <a:pt x="1612" y="1074"/>
                      </a:cubicBezTo>
                      <a:cubicBezTo>
                        <a:pt x="1665" y="985"/>
                        <a:pt x="1683" y="877"/>
                        <a:pt x="1683" y="770"/>
                      </a:cubicBezTo>
                      <a:cubicBezTo>
                        <a:pt x="1683" y="537"/>
                        <a:pt x="1594" y="358"/>
                        <a:pt x="1433" y="215"/>
                      </a:cubicBezTo>
                      <a:cubicBezTo>
                        <a:pt x="1272" y="72"/>
                        <a:pt x="1057" y="1"/>
                        <a:pt x="770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9" name="Google Shape;1249;p15"/>
                <p:cNvSpPr/>
                <p:nvPr/>
              </p:nvSpPr>
              <p:spPr>
                <a:xfrm>
                  <a:off x="7141625" y="3576425"/>
                  <a:ext cx="42525" cy="6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1" h="2721" extrusionOk="0">
                      <a:moveTo>
                        <a:pt x="788" y="1"/>
                      </a:moveTo>
                      <a:cubicBezTo>
                        <a:pt x="680" y="1"/>
                        <a:pt x="555" y="18"/>
                        <a:pt x="430" y="54"/>
                      </a:cubicBezTo>
                      <a:cubicBezTo>
                        <a:pt x="305" y="90"/>
                        <a:pt x="161" y="126"/>
                        <a:pt x="18" y="179"/>
                      </a:cubicBezTo>
                      <a:lnTo>
                        <a:pt x="18" y="555"/>
                      </a:lnTo>
                      <a:cubicBezTo>
                        <a:pt x="161" y="466"/>
                        <a:pt x="305" y="412"/>
                        <a:pt x="430" y="376"/>
                      </a:cubicBezTo>
                      <a:cubicBezTo>
                        <a:pt x="555" y="323"/>
                        <a:pt x="680" y="305"/>
                        <a:pt x="788" y="305"/>
                      </a:cubicBezTo>
                      <a:cubicBezTo>
                        <a:pt x="949" y="305"/>
                        <a:pt x="1074" y="358"/>
                        <a:pt x="1181" y="448"/>
                      </a:cubicBezTo>
                      <a:cubicBezTo>
                        <a:pt x="1271" y="537"/>
                        <a:pt x="1325" y="645"/>
                        <a:pt x="1325" y="788"/>
                      </a:cubicBezTo>
                      <a:cubicBezTo>
                        <a:pt x="1325" y="877"/>
                        <a:pt x="1307" y="967"/>
                        <a:pt x="1253" y="1056"/>
                      </a:cubicBezTo>
                      <a:cubicBezTo>
                        <a:pt x="1217" y="1146"/>
                        <a:pt x="1128" y="1253"/>
                        <a:pt x="1020" y="1396"/>
                      </a:cubicBezTo>
                      <a:cubicBezTo>
                        <a:pt x="949" y="1450"/>
                        <a:pt x="806" y="1611"/>
                        <a:pt x="573" y="1844"/>
                      </a:cubicBezTo>
                      <a:cubicBezTo>
                        <a:pt x="322" y="2094"/>
                        <a:pt x="143" y="2273"/>
                        <a:pt x="0" y="2416"/>
                      </a:cubicBezTo>
                      <a:lnTo>
                        <a:pt x="0" y="2721"/>
                      </a:lnTo>
                      <a:lnTo>
                        <a:pt x="1700" y="2721"/>
                      </a:lnTo>
                      <a:lnTo>
                        <a:pt x="1700" y="2416"/>
                      </a:lnTo>
                      <a:lnTo>
                        <a:pt x="448" y="2416"/>
                      </a:lnTo>
                      <a:cubicBezTo>
                        <a:pt x="734" y="2130"/>
                        <a:pt x="967" y="1897"/>
                        <a:pt x="1110" y="1736"/>
                      </a:cubicBezTo>
                      <a:cubicBezTo>
                        <a:pt x="1271" y="1557"/>
                        <a:pt x="1378" y="1468"/>
                        <a:pt x="1396" y="1432"/>
                      </a:cubicBezTo>
                      <a:cubicBezTo>
                        <a:pt x="1504" y="1289"/>
                        <a:pt x="1593" y="1182"/>
                        <a:pt x="1629" y="1074"/>
                      </a:cubicBezTo>
                      <a:cubicBezTo>
                        <a:pt x="1665" y="985"/>
                        <a:pt x="1682" y="877"/>
                        <a:pt x="1682" y="770"/>
                      </a:cubicBezTo>
                      <a:cubicBezTo>
                        <a:pt x="1682" y="537"/>
                        <a:pt x="1611" y="358"/>
                        <a:pt x="1450" y="215"/>
                      </a:cubicBezTo>
                      <a:cubicBezTo>
                        <a:pt x="1271" y="72"/>
                        <a:pt x="1056" y="1"/>
                        <a:pt x="788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0" name="Google Shape;1250;p15"/>
                <p:cNvSpPr/>
                <p:nvPr/>
              </p:nvSpPr>
              <p:spPr>
                <a:xfrm>
                  <a:off x="7191725" y="3576425"/>
                  <a:ext cx="42525" cy="6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1" h="2721" extrusionOk="0">
                      <a:moveTo>
                        <a:pt x="770" y="1"/>
                      </a:moveTo>
                      <a:cubicBezTo>
                        <a:pt x="663" y="1"/>
                        <a:pt x="555" y="18"/>
                        <a:pt x="430" y="54"/>
                      </a:cubicBezTo>
                      <a:cubicBezTo>
                        <a:pt x="287" y="90"/>
                        <a:pt x="162" y="126"/>
                        <a:pt x="18" y="179"/>
                      </a:cubicBezTo>
                      <a:lnTo>
                        <a:pt x="18" y="555"/>
                      </a:lnTo>
                      <a:cubicBezTo>
                        <a:pt x="162" y="466"/>
                        <a:pt x="287" y="412"/>
                        <a:pt x="412" y="376"/>
                      </a:cubicBezTo>
                      <a:cubicBezTo>
                        <a:pt x="537" y="323"/>
                        <a:pt x="663" y="305"/>
                        <a:pt x="770" y="305"/>
                      </a:cubicBezTo>
                      <a:cubicBezTo>
                        <a:pt x="931" y="305"/>
                        <a:pt x="1074" y="358"/>
                        <a:pt x="1164" y="448"/>
                      </a:cubicBezTo>
                      <a:cubicBezTo>
                        <a:pt x="1271" y="537"/>
                        <a:pt x="1307" y="645"/>
                        <a:pt x="1307" y="788"/>
                      </a:cubicBezTo>
                      <a:cubicBezTo>
                        <a:pt x="1307" y="877"/>
                        <a:pt x="1289" y="967"/>
                        <a:pt x="1253" y="1056"/>
                      </a:cubicBezTo>
                      <a:cubicBezTo>
                        <a:pt x="1200" y="1146"/>
                        <a:pt x="1128" y="1253"/>
                        <a:pt x="1003" y="1396"/>
                      </a:cubicBezTo>
                      <a:cubicBezTo>
                        <a:pt x="949" y="1450"/>
                        <a:pt x="788" y="1611"/>
                        <a:pt x="555" y="1844"/>
                      </a:cubicBezTo>
                      <a:cubicBezTo>
                        <a:pt x="323" y="2094"/>
                        <a:pt x="126" y="2273"/>
                        <a:pt x="1" y="2416"/>
                      </a:cubicBezTo>
                      <a:lnTo>
                        <a:pt x="1" y="2721"/>
                      </a:lnTo>
                      <a:lnTo>
                        <a:pt x="1701" y="2721"/>
                      </a:lnTo>
                      <a:lnTo>
                        <a:pt x="1701" y="2416"/>
                      </a:lnTo>
                      <a:lnTo>
                        <a:pt x="430" y="2416"/>
                      </a:lnTo>
                      <a:cubicBezTo>
                        <a:pt x="716" y="2130"/>
                        <a:pt x="949" y="1897"/>
                        <a:pt x="1110" y="1736"/>
                      </a:cubicBezTo>
                      <a:cubicBezTo>
                        <a:pt x="1271" y="1557"/>
                        <a:pt x="1361" y="1468"/>
                        <a:pt x="1396" y="1432"/>
                      </a:cubicBezTo>
                      <a:cubicBezTo>
                        <a:pt x="1504" y="1289"/>
                        <a:pt x="1575" y="1182"/>
                        <a:pt x="1611" y="1074"/>
                      </a:cubicBezTo>
                      <a:cubicBezTo>
                        <a:pt x="1665" y="985"/>
                        <a:pt x="1683" y="877"/>
                        <a:pt x="1683" y="770"/>
                      </a:cubicBezTo>
                      <a:cubicBezTo>
                        <a:pt x="1683" y="537"/>
                        <a:pt x="1593" y="358"/>
                        <a:pt x="1432" y="215"/>
                      </a:cubicBezTo>
                      <a:cubicBezTo>
                        <a:pt x="1271" y="72"/>
                        <a:pt x="1038" y="1"/>
                        <a:pt x="770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1" name="Google Shape;1251;p15"/>
                <p:cNvSpPr/>
                <p:nvPr/>
              </p:nvSpPr>
              <p:spPr>
                <a:xfrm>
                  <a:off x="7243625" y="3575075"/>
                  <a:ext cx="18800" cy="8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2" h="3258" extrusionOk="0">
                      <a:moveTo>
                        <a:pt x="0" y="1"/>
                      </a:moveTo>
                      <a:lnTo>
                        <a:pt x="0" y="251"/>
                      </a:lnTo>
                      <a:lnTo>
                        <a:pt x="430" y="251"/>
                      </a:lnTo>
                      <a:lnTo>
                        <a:pt x="430" y="3007"/>
                      </a:lnTo>
                      <a:lnTo>
                        <a:pt x="0" y="3007"/>
                      </a:lnTo>
                      <a:lnTo>
                        <a:pt x="0" y="3258"/>
                      </a:lnTo>
                      <a:lnTo>
                        <a:pt x="752" y="3258"/>
                      </a:lnTo>
                      <a:lnTo>
                        <a:pt x="752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2" name="Google Shape;1252;p15"/>
                <p:cNvSpPr/>
                <p:nvPr/>
              </p:nvSpPr>
              <p:spPr>
                <a:xfrm>
                  <a:off x="7106725" y="3684250"/>
                  <a:ext cx="58625" cy="6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5" h="2631" extrusionOk="0">
                      <a:moveTo>
                        <a:pt x="1325" y="448"/>
                      </a:moveTo>
                      <a:cubicBezTo>
                        <a:pt x="1414" y="466"/>
                        <a:pt x="1468" y="501"/>
                        <a:pt x="1522" y="555"/>
                      </a:cubicBezTo>
                      <a:cubicBezTo>
                        <a:pt x="1575" y="609"/>
                        <a:pt x="1593" y="680"/>
                        <a:pt x="1593" y="770"/>
                      </a:cubicBezTo>
                      <a:cubicBezTo>
                        <a:pt x="1593" y="859"/>
                        <a:pt x="1575" y="913"/>
                        <a:pt x="1539" y="967"/>
                      </a:cubicBezTo>
                      <a:cubicBezTo>
                        <a:pt x="1504" y="1020"/>
                        <a:pt x="1450" y="1056"/>
                        <a:pt x="1396" y="1074"/>
                      </a:cubicBezTo>
                      <a:cubicBezTo>
                        <a:pt x="1325" y="1110"/>
                        <a:pt x="1164" y="1110"/>
                        <a:pt x="913" y="1110"/>
                      </a:cubicBezTo>
                      <a:lnTo>
                        <a:pt x="519" y="1110"/>
                      </a:lnTo>
                      <a:lnTo>
                        <a:pt x="519" y="448"/>
                      </a:lnTo>
                      <a:close/>
                      <a:moveTo>
                        <a:pt x="0" y="0"/>
                      </a:moveTo>
                      <a:lnTo>
                        <a:pt x="0" y="2631"/>
                      </a:lnTo>
                      <a:lnTo>
                        <a:pt x="519" y="2631"/>
                      </a:lnTo>
                      <a:lnTo>
                        <a:pt x="519" y="1539"/>
                      </a:lnTo>
                      <a:lnTo>
                        <a:pt x="627" y="1539"/>
                      </a:lnTo>
                      <a:cubicBezTo>
                        <a:pt x="752" y="1539"/>
                        <a:pt x="842" y="1539"/>
                        <a:pt x="895" y="1557"/>
                      </a:cubicBezTo>
                      <a:cubicBezTo>
                        <a:pt x="949" y="1575"/>
                        <a:pt x="1003" y="1611"/>
                        <a:pt x="1056" y="1665"/>
                      </a:cubicBezTo>
                      <a:cubicBezTo>
                        <a:pt x="1110" y="1718"/>
                        <a:pt x="1199" y="1843"/>
                        <a:pt x="1343" y="2058"/>
                      </a:cubicBezTo>
                      <a:lnTo>
                        <a:pt x="1718" y="2631"/>
                      </a:lnTo>
                      <a:lnTo>
                        <a:pt x="2345" y="2631"/>
                      </a:lnTo>
                      <a:lnTo>
                        <a:pt x="2023" y="2112"/>
                      </a:lnTo>
                      <a:cubicBezTo>
                        <a:pt x="1897" y="1915"/>
                        <a:pt x="1808" y="1772"/>
                        <a:pt x="1736" y="1682"/>
                      </a:cubicBezTo>
                      <a:cubicBezTo>
                        <a:pt x="1647" y="1611"/>
                        <a:pt x="1557" y="1539"/>
                        <a:pt x="1450" y="1468"/>
                      </a:cubicBezTo>
                      <a:cubicBezTo>
                        <a:pt x="1683" y="1432"/>
                        <a:pt x="1844" y="1360"/>
                        <a:pt x="1969" y="1235"/>
                      </a:cubicBezTo>
                      <a:cubicBezTo>
                        <a:pt x="2076" y="1092"/>
                        <a:pt x="2130" y="931"/>
                        <a:pt x="2130" y="734"/>
                      </a:cubicBezTo>
                      <a:cubicBezTo>
                        <a:pt x="2130" y="591"/>
                        <a:pt x="2094" y="448"/>
                        <a:pt x="2023" y="322"/>
                      </a:cubicBezTo>
                      <a:cubicBezTo>
                        <a:pt x="1951" y="197"/>
                        <a:pt x="1844" y="126"/>
                        <a:pt x="1718" y="72"/>
                      </a:cubicBezTo>
                      <a:cubicBezTo>
                        <a:pt x="1593" y="36"/>
                        <a:pt x="1378" y="0"/>
                        <a:pt x="1110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3" name="Google Shape;1253;p15"/>
                <p:cNvSpPr/>
                <p:nvPr/>
              </p:nvSpPr>
              <p:spPr>
                <a:xfrm>
                  <a:off x="7171600" y="3701250"/>
                  <a:ext cx="43425" cy="48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7" h="1951" extrusionOk="0">
                      <a:moveTo>
                        <a:pt x="1092" y="0"/>
                      </a:moveTo>
                      <a:cubicBezTo>
                        <a:pt x="841" y="0"/>
                        <a:pt x="627" y="108"/>
                        <a:pt x="466" y="322"/>
                      </a:cubicBezTo>
                      <a:lnTo>
                        <a:pt x="466" y="54"/>
                      </a:lnTo>
                      <a:lnTo>
                        <a:pt x="0" y="54"/>
                      </a:lnTo>
                      <a:lnTo>
                        <a:pt x="0" y="1951"/>
                      </a:lnTo>
                      <a:lnTo>
                        <a:pt x="501" y="1951"/>
                      </a:lnTo>
                      <a:lnTo>
                        <a:pt x="501" y="1092"/>
                      </a:lnTo>
                      <a:cubicBezTo>
                        <a:pt x="501" y="877"/>
                        <a:pt x="519" y="734"/>
                        <a:pt x="537" y="645"/>
                      </a:cubicBezTo>
                      <a:cubicBezTo>
                        <a:pt x="555" y="573"/>
                        <a:pt x="609" y="501"/>
                        <a:pt x="680" y="466"/>
                      </a:cubicBezTo>
                      <a:cubicBezTo>
                        <a:pt x="752" y="412"/>
                        <a:pt x="823" y="394"/>
                        <a:pt x="913" y="394"/>
                      </a:cubicBezTo>
                      <a:cubicBezTo>
                        <a:pt x="985" y="394"/>
                        <a:pt x="1038" y="412"/>
                        <a:pt x="1092" y="430"/>
                      </a:cubicBezTo>
                      <a:cubicBezTo>
                        <a:pt x="1146" y="466"/>
                        <a:pt x="1181" y="519"/>
                        <a:pt x="1199" y="573"/>
                      </a:cubicBezTo>
                      <a:cubicBezTo>
                        <a:pt x="1217" y="645"/>
                        <a:pt x="1235" y="770"/>
                        <a:pt x="1235" y="985"/>
                      </a:cubicBezTo>
                      <a:lnTo>
                        <a:pt x="1235" y="1951"/>
                      </a:lnTo>
                      <a:lnTo>
                        <a:pt x="1736" y="1951"/>
                      </a:lnTo>
                      <a:lnTo>
                        <a:pt x="1736" y="770"/>
                      </a:lnTo>
                      <a:cubicBezTo>
                        <a:pt x="1736" y="627"/>
                        <a:pt x="1718" y="501"/>
                        <a:pt x="1700" y="430"/>
                      </a:cubicBezTo>
                      <a:cubicBezTo>
                        <a:pt x="1682" y="340"/>
                        <a:pt x="1647" y="287"/>
                        <a:pt x="1611" y="215"/>
                      </a:cubicBezTo>
                      <a:cubicBezTo>
                        <a:pt x="1557" y="161"/>
                        <a:pt x="1486" y="108"/>
                        <a:pt x="1396" y="72"/>
                      </a:cubicBezTo>
                      <a:cubicBezTo>
                        <a:pt x="1307" y="18"/>
                        <a:pt x="1199" y="0"/>
                        <a:pt x="1092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4" name="Google Shape;1254;p15"/>
                <p:cNvSpPr/>
                <p:nvPr/>
              </p:nvSpPr>
              <p:spPr>
                <a:xfrm>
                  <a:off x="7097325" y="3789825"/>
                  <a:ext cx="17475" cy="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1236" extrusionOk="0">
                      <a:moveTo>
                        <a:pt x="591" y="1"/>
                      </a:moveTo>
                      <a:cubicBezTo>
                        <a:pt x="502" y="1"/>
                        <a:pt x="412" y="18"/>
                        <a:pt x="359" y="54"/>
                      </a:cubicBezTo>
                      <a:cubicBezTo>
                        <a:pt x="287" y="90"/>
                        <a:pt x="233" y="144"/>
                        <a:pt x="198" y="215"/>
                      </a:cubicBezTo>
                      <a:lnTo>
                        <a:pt x="198" y="36"/>
                      </a:lnTo>
                      <a:lnTo>
                        <a:pt x="1" y="36"/>
                      </a:lnTo>
                      <a:lnTo>
                        <a:pt x="1" y="1235"/>
                      </a:lnTo>
                      <a:lnTo>
                        <a:pt x="198" y="1235"/>
                      </a:lnTo>
                      <a:lnTo>
                        <a:pt x="198" y="609"/>
                      </a:lnTo>
                      <a:cubicBezTo>
                        <a:pt x="198" y="466"/>
                        <a:pt x="215" y="358"/>
                        <a:pt x="287" y="287"/>
                      </a:cubicBezTo>
                      <a:cubicBezTo>
                        <a:pt x="341" y="215"/>
                        <a:pt x="430" y="179"/>
                        <a:pt x="538" y="179"/>
                      </a:cubicBezTo>
                      <a:cubicBezTo>
                        <a:pt x="573" y="179"/>
                        <a:pt x="591" y="179"/>
                        <a:pt x="627" y="197"/>
                      </a:cubicBezTo>
                      <a:cubicBezTo>
                        <a:pt x="645" y="197"/>
                        <a:pt x="681" y="197"/>
                        <a:pt x="699" y="215"/>
                      </a:cubicBezTo>
                      <a:lnTo>
                        <a:pt x="699" y="18"/>
                      </a:lnTo>
                      <a:cubicBezTo>
                        <a:pt x="681" y="18"/>
                        <a:pt x="663" y="18"/>
                        <a:pt x="645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5" name="Google Shape;1255;p15"/>
                <p:cNvSpPr/>
                <p:nvPr/>
              </p:nvSpPr>
              <p:spPr>
                <a:xfrm>
                  <a:off x="7112550" y="3789825"/>
                  <a:ext cx="25075" cy="3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" h="1272" extrusionOk="0">
                      <a:moveTo>
                        <a:pt x="805" y="627"/>
                      </a:moveTo>
                      <a:lnTo>
                        <a:pt x="805" y="681"/>
                      </a:lnTo>
                      <a:cubicBezTo>
                        <a:pt x="805" y="806"/>
                        <a:pt x="788" y="913"/>
                        <a:pt x="716" y="985"/>
                      </a:cubicBezTo>
                      <a:cubicBezTo>
                        <a:pt x="644" y="1056"/>
                        <a:pt x="555" y="1092"/>
                        <a:pt x="448" y="1092"/>
                      </a:cubicBezTo>
                      <a:cubicBezTo>
                        <a:pt x="376" y="1092"/>
                        <a:pt x="304" y="1074"/>
                        <a:pt x="269" y="1038"/>
                      </a:cubicBezTo>
                      <a:cubicBezTo>
                        <a:pt x="215" y="1003"/>
                        <a:pt x="197" y="949"/>
                        <a:pt x="197" y="877"/>
                      </a:cubicBezTo>
                      <a:cubicBezTo>
                        <a:pt x="197" y="788"/>
                        <a:pt x="215" y="716"/>
                        <a:pt x="286" y="681"/>
                      </a:cubicBezTo>
                      <a:cubicBezTo>
                        <a:pt x="340" y="645"/>
                        <a:pt x="465" y="627"/>
                        <a:pt x="609" y="627"/>
                      </a:cubicBezTo>
                      <a:close/>
                      <a:moveTo>
                        <a:pt x="483" y="1"/>
                      </a:moveTo>
                      <a:cubicBezTo>
                        <a:pt x="430" y="1"/>
                        <a:pt x="358" y="18"/>
                        <a:pt x="286" y="18"/>
                      </a:cubicBezTo>
                      <a:cubicBezTo>
                        <a:pt x="233" y="36"/>
                        <a:pt x="161" y="54"/>
                        <a:pt x="90" y="90"/>
                      </a:cubicBezTo>
                      <a:lnTo>
                        <a:pt x="90" y="269"/>
                      </a:lnTo>
                      <a:cubicBezTo>
                        <a:pt x="143" y="233"/>
                        <a:pt x="215" y="215"/>
                        <a:pt x="269" y="197"/>
                      </a:cubicBezTo>
                      <a:cubicBezTo>
                        <a:pt x="340" y="179"/>
                        <a:pt x="412" y="179"/>
                        <a:pt x="465" y="179"/>
                      </a:cubicBezTo>
                      <a:cubicBezTo>
                        <a:pt x="573" y="179"/>
                        <a:pt x="662" y="197"/>
                        <a:pt x="716" y="251"/>
                      </a:cubicBezTo>
                      <a:cubicBezTo>
                        <a:pt x="788" y="305"/>
                        <a:pt x="805" y="358"/>
                        <a:pt x="805" y="466"/>
                      </a:cubicBezTo>
                      <a:lnTo>
                        <a:pt x="805" y="484"/>
                      </a:lnTo>
                      <a:lnTo>
                        <a:pt x="537" y="484"/>
                      </a:lnTo>
                      <a:cubicBezTo>
                        <a:pt x="358" y="484"/>
                        <a:pt x="215" y="519"/>
                        <a:pt x="125" y="573"/>
                      </a:cubicBezTo>
                      <a:cubicBezTo>
                        <a:pt x="36" y="645"/>
                        <a:pt x="0" y="752"/>
                        <a:pt x="0" y="877"/>
                      </a:cubicBezTo>
                      <a:cubicBezTo>
                        <a:pt x="0" y="1003"/>
                        <a:pt x="36" y="1092"/>
                        <a:pt x="107" y="1164"/>
                      </a:cubicBezTo>
                      <a:cubicBezTo>
                        <a:pt x="179" y="1235"/>
                        <a:pt x="269" y="1271"/>
                        <a:pt x="394" y="1271"/>
                      </a:cubicBezTo>
                      <a:cubicBezTo>
                        <a:pt x="501" y="1271"/>
                        <a:pt x="573" y="1253"/>
                        <a:pt x="644" y="1217"/>
                      </a:cubicBezTo>
                      <a:cubicBezTo>
                        <a:pt x="716" y="1182"/>
                        <a:pt x="770" y="1128"/>
                        <a:pt x="805" y="1056"/>
                      </a:cubicBezTo>
                      <a:lnTo>
                        <a:pt x="805" y="1235"/>
                      </a:lnTo>
                      <a:lnTo>
                        <a:pt x="1002" y="1235"/>
                      </a:lnTo>
                      <a:lnTo>
                        <a:pt x="1002" y="555"/>
                      </a:lnTo>
                      <a:cubicBezTo>
                        <a:pt x="1002" y="358"/>
                        <a:pt x="966" y="233"/>
                        <a:pt x="877" y="144"/>
                      </a:cubicBezTo>
                      <a:cubicBezTo>
                        <a:pt x="788" y="54"/>
                        <a:pt x="662" y="1"/>
                        <a:pt x="483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6" name="Google Shape;1256;p15"/>
                <p:cNvSpPr/>
                <p:nvPr/>
              </p:nvSpPr>
              <p:spPr>
                <a:xfrm>
                  <a:off x="7141625" y="3779100"/>
                  <a:ext cx="26850" cy="4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4" h="1701" extrusionOk="0">
                      <a:moveTo>
                        <a:pt x="537" y="591"/>
                      </a:moveTo>
                      <a:cubicBezTo>
                        <a:pt x="645" y="591"/>
                        <a:pt x="734" y="644"/>
                        <a:pt x="788" y="716"/>
                      </a:cubicBezTo>
                      <a:cubicBezTo>
                        <a:pt x="859" y="805"/>
                        <a:pt x="877" y="913"/>
                        <a:pt x="877" y="1056"/>
                      </a:cubicBezTo>
                      <a:cubicBezTo>
                        <a:pt x="877" y="1217"/>
                        <a:pt x="859" y="1324"/>
                        <a:pt x="788" y="1414"/>
                      </a:cubicBezTo>
                      <a:cubicBezTo>
                        <a:pt x="734" y="1485"/>
                        <a:pt x="645" y="1521"/>
                        <a:pt x="537" y="1521"/>
                      </a:cubicBezTo>
                      <a:cubicBezTo>
                        <a:pt x="448" y="1521"/>
                        <a:pt x="358" y="1485"/>
                        <a:pt x="305" y="1414"/>
                      </a:cubicBezTo>
                      <a:cubicBezTo>
                        <a:pt x="233" y="1324"/>
                        <a:pt x="215" y="1217"/>
                        <a:pt x="215" y="1056"/>
                      </a:cubicBezTo>
                      <a:cubicBezTo>
                        <a:pt x="215" y="913"/>
                        <a:pt x="233" y="805"/>
                        <a:pt x="305" y="716"/>
                      </a:cubicBezTo>
                      <a:cubicBezTo>
                        <a:pt x="358" y="644"/>
                        <a:pt x="448" y="591"/>
                        <a:pt x="537" y="591"/>
                      </a:cubicBezTo>
                      <a:close/>
                      <a:moveTo>
                        <a:pt x="877" y="0"/>
                      </a:moveTo>
                      <a:lnTo>
                        <a:pt x="877" y="644"/>
                      </a:lnTo>
                      <a:cubicBezTo>
                        <a:pt x="841" y="573"/>
                        <a:pt x="788" y="519"/>
                        <a:pt x="716" y="483"/>
                      </a:cubicBezTo>
                      <a:cubicBezTo>
                        <a:pt x="662" y="447"/>
                        <a:pt x="591" y="430"/>
                        <a:pt x="501" y="430"/>
                      </a:cubicBezTo>
                      <a:cubicBezTo>
                        <a:pt x="358" y="430"/>
                        <a:pt x="233" y="483"/>
                        <a:pt x="143" y="608"/>
                      </a:cubicBezTo>
                      <a:cubicBezTo>
                        <a:pt x="54" y="716"/>
                        <a:pt x="0" y="877"/>
                        <a:pt x="0" y="1056"/>
                      </a:cubicBezTo>
                      <a:cubicBezTo>
                        <a:pt x="0" y="1253"/>
                        <a:pt x="54" y="1396"/>
                        <a:pt x="143" y="1521"/>
                      </a:cubicBezTo>
                      <a:cubicBezTo>
                        <a:pt x="233" y="1628"/>
                        <a:pt x="358" y="1700"/>
                        <a:pt x="501" y="1700"/>
                      </a:cubicBezTo>
                      <a:cubicBezTo>
                        <a:pt x="591" y="1700"/>
                        <a:pt x="662" y="1682"/>
                        <a:pt x="716" y="1646"/>
                      </a:cubicBezTo>
                      <a:cubicBezTo>
                        <a:pt x="788" y="1611"/>
                        <a:pt x="841" y="1557"/>
                        <a:pt x="877" y="1485"/>
                      </a:cubicBezTo>
                      <a:lnTo>
                        <a:pt x="877" y="1664"/>
                      </a:lnTo>
                      <a:lnTo>
                        <a:pt x="1074" y="1664"/>
                      </a:lnTo>
                      <a:lnTo>
                        <a:pt x="1074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7" name="Google Shape;1257;p15"/>
                <p:cNvSpPr/>
                <p:nvPr/>
              </p:nvSpPr>
              <p:spPr>
                <a:xfrm>
                  <a:off x="7171600" y="3789825"/>
                  <a:ext cx="27300" cy="3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272" extrusionOk="0">
                      <a:moveTo>
                        <a:pt x="537" y="179"/>
                      </a:moveTo>
                      <a:cubicBezTo>
                        <a:pt x="645" y="179"/>
                        <a:pt x="734" y="215"/>
                        <a:pt x="788" y="305"/>
                      </a:cubicBezTo>
                      <a:cubicBezTo>
                        <a:pt x="859" y="376"/>
                        <a:pt x="877" y="502"/>
                        <a:pt x="877" y="627"/>
                      </a:cubicBezTo>
                      <a:cubicBezTo>
                        <a:pt x="877" y="770"/>
                        <a:pt x="859" y="895"/>
                        <a:pt x="788" y="967"/>
                      </a:cubicBezTo>
                      <a:cubicBezTo>
                        <a:pt x="734" y="1056"/>
                        <a:pt x="645" y="1092"/>
                        <a:pt x="537" y="1092"/>
                      </a:cubicBezTo>
                      <a:cubicBezTo>
                        <a:pt x="430" y="1092"/>
                        <a:pt x="358" y="1056"/>
                        <a:pt x="287" y="967"/>
                      </a:cubicBezTo>
                      <a:cubicBezTo>
                        <a:pt x="233" y="895"/>
                        <a:pt x="197" y="770"/>
                        <a:pt x="197" y="627"/>
                      </a:cubicBezTo>
                      <a:cubicBezTo>
                        <a:pt x="197" y="484"/>
                        <a:pt x="233" y="376"/>
                        <a:pt x="287" y="305"/>
                      </a:cubicBezTo>
                      <a:cubicBezTo>
                        <a:pt x="358" y="215"/>
                        <a:pt x="430" y="179"/>
                        <a:pt x="537" y="179"/>
                      </a:cubicBezTo>
                      <a:close/>
                      <a:moveTo>
                        <a:pt x="537" y="1"/>
                      </a:moveTo>
                      <a:cubicBezTo>
                        <a:pt x="376" y="1"/>
                        <a:pt x="233" y="54"/>
                        <a:pt x="143" y="179"/>
                      </a:cubicBezTo>
                      <a:cubicBezTo>
                        <a:pt x="36" y="287"/>
                        <a:pt x="0" y="430"/>
                        <a:pt x="0" y="627"/>
                      </a:cubicBezTo>
                      <a:cubicBezTo>
                        <a:pt x="0" y="824"/>
                        <a:pt x="36" y="985"/>
                        <a:pt x="143" y="1092"/>
                      </a:cubicBezTo>
                      <a:cubicBezTo>
                        <a:pt x="233" y="1217"/>
                        <a:pt x="376" y="1271"/>
                        <a:pt x="537" y="1271"/>
                      </a:cubicBezTo>
                      <a:cubicBezTo>
                        <a:pt x="716" y="1271"/>
                        <a:pt x="841" y="1217"/>
                        <a:pt x="949" y="1092"/>
                      </a:cubicBezTo>
                      <a:cubicBezTo>
                        <a:pt x="1038" y="985"/>
                        <a:pt x="1092" y="824"/>
                        <a:pt x="1092" y="627"/>
                      </a:cubicBezTo>
                      <a:cubicBezTo>
                        <a:pt x="1092" y="430"/>
                        <a:pt x="1038" y="287"/>
                        <a:pt x="949" y="179"/>
                      </a:cubicBezTo>
                      <a:cubicBezTo>
                        <a:pt x="841" y="54"/>
                        <a:pt x="716" y="1"/>
                        <a:pt x="537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8" name="Google Shape;1258;p15"/>
                <p:cNvSpPr/>
                <p:nvPr/>
              </p:nvSpPr>
              <p:spPr>
                <a:xfrm>
                  <a:off x="7202900" y="3789825"/>
                  <a:ext cx="25100" cy="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4" h="1236" extrusionOk="0">
                      <a:moveTo>
                        <a:pt x="591" y="1"/>
                      </a:moveTo>
                      <a:cubicBezTo>
                        <a:pt x="502" y="1"/>
                        <a:pt x="430" y="18"/>
                        <a:pt x="377" y="54"/>
                      </a:cubicBezTo>
                      <a:cubicBezTo>
                        <a:pt x="305" y="90"/>
                        <a:pt x="251" y="144"/>
                        <a:pt x="198" y="215"/>
                      </a:cubicBezTo>
                      <a:lnTo>
                        <a:pt x="198" y="36"/>
                      </a:lnTo>
                      <a:lnTo>
                        <a:pt x="1" y="36"/>
                      </a:lnTo>
                      <a:lnTo>
                        <a:pt x="1" y="1235"/>
                      </a:lnTo>
                      <a:lnTo>
                        <a:pt x="198" y="1235"/>
                      </a:lnTo>
                      <a:lnTo>
                        <a:pt x="198" y="555"/>
                      </a:lnTo>
                      <a:cubicBezTo>
                        <a:pt x="198" y="430"/>
                        <a:pt x="234" y="341"/>
                        <a:pt x="287" y="287"/>
                      </a:cubicBezTo>
                      <a:cubicBezTo>
                        <a:pt x="359" y="215"/>
                        <a:pt x="448" y="179"/>
                        <a:pt x="538" y="179"/>
                      </a:cubicBezTo>
                      <a:cubicBezTo>
                        <a:pt x="627" y="179"/>
                        <a:pt x="699" y="197"/>
                        <a:pt x="753" y="269"/>
                      </a:cubicBezTo>
                      <a:cubicBezTo>
                        <a:pt x="788" y="323"/>
                        <a:pt x="806" y="394"/>
                        <a:pt x="806" y="519"/>
                      </a:cubicBezTo>
                      <a:lnTo>
                        <a:pt x="806" y="1235"/>
                      </a:lnTo>
                      <a:lnTo>
                        <a:pt x="1003" y="1235"/>
                      </a:lnTo>
                      <a:lnTo>
                        <a:pt x="1003" y="502"/>
                      </a:lnTo>
                      <a:cubicBezTo>
                        <a:pt x="1003" y="341"/>
                        <a:pt x="967" y="215"/>
                        <a:pt x="896" y="126"/>
                      </a:cubicBezTo>
                      <a:cubicBezTo>
                        <a:pt x="824" y="54"/>
                        <a:pt x="735" y="1"/>
                        <a:pt x="591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9" name="Google Shape;1259;p15"/>
                <p:cNvSpPr/>
                <p:nvPr/>
              </p:nvSpPr>
              <p:spPr>
                <a:xfrm>
                  <a:off x="7116575" y="3849775"/>
                  <a:ext cx="45650" cy="6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6" h="2775" extrusionOk="0">
                      <a:moveTo>
                        <a:pt x="913" y="287"/>
                      </a:moveTo>
                      <a:cubicBezTo>
                        <a:pt x="1074" y="287"/>
                        <a:pt x="1181" y="323"/>
                        <a:pt x="1271" y="394"/>
                      </a:cubicBezTo>
                      <a:cubicBezTo>
                        <a:pt x="1360" y="484"/>
                        <a:pt x="1414" y="591"/>
                        <a:pt x="1414" y="734"/>
                      </a:cubicBezTo>
                      <a:cubicBezTo>
                        <a:pt x="1414" y="859"/>
                        <a:pt x="1360" y="967"/>
                        <a:pt x="1271" y="1056"/>
                      </a:cubicBezTo>
                      <a:cubicBezTo>
                        <a:pt x="1181" y="1128"/>
                        <a:pt x="1074" y="1164"/>
                        <a:pt x="913" y="1164"/>
                      </a:cubicBezTo>
                      <a:cubicBezTo>
                        <a:pt x="752" y="1164"/>
                        <a:pt x="627" y="1128"/>
                        <a:pt x="555" y="1056"/>
                      </a:cubicBezTo>
                      <a:cubicBezTo>
                        <a:pt x="465" y="967"/>
                        <a:pt x="412" y="859"/>
                        <a:pt x="412" y="734"/>
                      </a:cubicBezTo>
                      <a:cubicBezTo>
                        <a:pt x="412" y="591"/>
                        <a:pt x="465" y="484"/>
                        <a:pt x="555" y="394"/>
                      </a:cubicBezTo>
                      <a:cubicBezTo>
                        <a:pt x="627" y="323"/>
                        <a:pt x="752" y="287"/>
                        <a:pt x="913" y="287"/>
                      </a:cubicBezTo>
                      <a:close/>
                      <a:moveTo>
                        <a:pt x="913" y="1450"/>
                      </a:moveTo>
                      <a:cubicBezTo>
                        <a:pt x="1092" y="1450"/>
                        <a:pt x="1217" y="1504"/>
                        <a:pt x="1324" y="1593"/>
                      </a:cubicBezTo>
                      <a:cubicBezTo>
                        <a:pt x="1414" y="1683"/>
                        <a:pt x="1468" y="1808"/>
                        <a:pt x="1468" y="1969"/>
                      </a:cubicBezTo>
                      <a:cubicBezTo>
                        <a:pt x="1468" y="2130"/>
                        <a:pt x="1414" y="2255"/>
                        <a:pt x="1324" y="2345"/>
                      </a:cubicBezTo>
                      <a:cubicBezTo>
                        <a:pt x="1217" y="2434"/>
                        <a:pt x="1092" y="2488"/>
                        <a:pt x="913" y="2488"/>
                      </a:cubicBezTo>
                      <a:cubicBezTo>
                        <a:pt x="734" y="2488"/>
                        <a:pt x="609" y="2434"/>
                        <a:pt x="501" y="2345"/>
                      </a:cubicBezTo>
                      <a:cubicBezTo>
                        <a:pt x="412" y="2255"/>
                        <a:pt x="358" y="2130"/>
                        <a:pt x="358" y="1969"/>
                      </a:cubicBezTo>
                      <a:cubicBezTo>
                        <a:pt x="358" y="1808"/>
                        <a:pt x="412" y="1683"/>
                        <a:pt x="501" y="1593"/>
                      </a:cubicBezTo>
                      <a:cubicBezTo>
                        <a:pt x="609" y="1504"/>
                        <a:pt x="734" y="1450"/>
                        <a:pt x="913" y="1450"/>
                      </a:cubicBezTo>
                      <a:close/>
                      <a:moveTo>
                        <a:pt x="913" y="0"/>
                      </a:moveTo>
                      <a:cubicBezTo>
                        <a:pt x="644" y="0"/>
                        <a:pt x="430" y="54"/>
                        <a:pt x="287" y="179"/>
                      </a:cubicBezTo>
                      <a:cubicBezTo>
                        <a:pt x="125" y="305"/>
                        <a:pt x="54" y="484"/>
                        <a:pt x="54" y="698"/>
                      </a:cubicBezTo>
                      <a:cubicBezTo>
                        <a:pt x="54" y="842"/>
                        <a:pt x="108" y="967"/>
                        <a:pt x="179" y="1074"/>
                      </a:cubicBezTo>
                      <a:cubicBezTo>
                        <a:pt x="269" y="1182"/>
                        <a:pt x="394" y="1253"/>
                        <a:pt x="555" y="1289"/>
                      </a:cubicBezTo>
                      <a:cubicBezTo>
                        <a:pt x="376" y="1343"/>
                        <a:pt x="233" y="1414"/>
                        <a:pt x="143" y="1539"/>
                      </a:cubicBezTo>
                      <a:cubicBezTo>
                        <a:pt x="36" y="1647"/>
                        <a:pt x="0" y="1790"/>
                        <a:pt x="0" y="1969"/>
                      </a:cubicBezTo>
                      <a:cubicBezTo>
                        <a:pt x="0" y="2219"/>
                        <a:pt x="72" y="2434"/>
                        <a:pt x="233" y="2559"/>
                      </a:cubicBezTo>
                      <a:cubicBezTo>
                        <a:pt x="394" y="2703"/>
                        <a:pt x="609" y="2774"/>
                        <a:pt x="913" y="2774"/>
                      </a:cubicBezTo>
                      <a:cubicBezTo>
                        <a:pt x="1199" y="2774"/>
                        <a:pt x="1432" y="2703"/>
                        <a:pt x="1593" y="2559"/>
                      </a:cubicBezTo>
                      <a:cubicBezTo>
                        <a:pt x="1754" y="2434"/>
                        <a:pt x="1825" y="2219"/>
                        <a:pt x="1825" y="1969"/>
                      </a:cubicBezTo>
                      <a:cubicBezTo>
                        <a:pt x="1825" y="1790"/>
                        <a:pt x="1772" y="1647"/>
                        <a:pt x="1682" y="1539"/>
                      </a:cubicBezTo>
                      <a:cubicBezTo>
                        <a:pt x="1593" y="1414"/>
                        <a:pt x="1450" y="1343"/>
                        <a:pt x="1271" y="1289"/>
                      </a:cubicBezTo>
                      <a:cubicBezTo>
                        <a:pt x="1432" y="1253"/>
                        <a:pt x="1557" y="1182"/>
                        <a:pt x="1629" y="1074"/>
                      </a:cubicBezTo>
                      <a:cubicBezTo>
                        <a:pt x="1718" y="967"/>
                        <a:pt x="1772" y="842"/>
                        <a:pt x="1772" y="698"/>
                      </a:cubicBezTo>
                      <a:cubicBezTo>
                        <a:pt x="1772" y="484"/>
                        <a:pt x="1682" y="305"/>
                        <a:pt x="1539" y="179"/>
                      </a:cubicBezTo>
                      <a:cubicBezTo>
                        <a:pt x="1378" y="54"/>
                        <a:pt x="1181" y="0"/>
                        <a:pt x="913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0" name="Google Shape;1260;p15"/>
                <p:cNvSpPr/>
                <p:nvPr/>
              </p:nvSpPr>
              <p:spPr>
                <a:xfrm>
                  <a:off x="7166675" y="3849775"/>
                  <a:ext cx="46100" cy="6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4" h="2775" extrusionOk="0">
                      <a:moveTo>
                        <a:pt x="949" y="1235"/>
                      </a:moveTo>
                      <a:cubicBezTo>
                        <a:pt x="1110" y="1235"/>
                        <a:pt x="1235" y="1289"/>
                        <a:pt x="1343" y="1414"/>
                      </a:cubicBezTo>
                      <a:cubicBezTo>
                        <a:pt x="1432" y="1522"/>
                        <a:pt x="1486" y="1665"/>
                        <a:pt x="1486" y="1862"/>
                      </a:cubicBezTo>
                      <a:cubicBezTo>
                        <a:pt x="1486" y="2058"/>
                        <a:pt x="1432" y="2202"/>
                        <a:pt x="1343" y="2327"/>
                      </a:cubicBezTo>
                      <a:cubicBezTo>
                        <a:pt x="1235" y="2434"/>
                        <a:pt x="1110" y="2488"/>
                        <a:pt x="949" y="2488"/>
                      </a:cubicBezTo>
                      <a:cubicBezTo>
                        <a:pt x="788" y="2488"/>
                        <a:pt x="663" y="2434"/>
                        <a:pt x="555" y="2327"/>
                      </a:cubicBezTo>
                      <a:cubicBezTo>
                        <a:pt x="466" y="2202"/>
                        <a:pt x="430" y="2058"/>
                        <a:pt x="430" y="1862"/>
                      </a:cubicBezTo>
                      <a:cubicBezTo>
                        <a:pt x="430" y="1665"/>
                        <a:pt x="466" y="1522"/>
                        <a:pt x="555" y="1414"/>
                      </a:cubicBezTo>
                      <a:cubicBezTo>
                        <a:pt x="663" y="1289"/>
                        <a:pt x="788" y="1235"/>
                        <a:pt x="949" y="1235"/>
                      </a:cubicBezTo>
                      <a:close/>
                      <a:moveTo>
                        <a:pt x="1110" y="0"/>
                      </a:moveTo>
                      <a:cubicBezTo>
                        <a:pt x="770" y="0"/>
                        <a:pt x="502" y="126"/>
                        <a:pt x="305" y="376"/>
                      </a:cubicBezTo>
                      <a:cubicBezTo>
                        <a:pt x="90" y="627"/>
                        <a:pt x="0" y="967"/>
                        <a:pt x="0" y="1378"/>
                      </a:cubicBezTo>
                      <a:cubicBezTo>
                        <a:pt x="0" y="1844"/>
                        <a:pt x="72" y="2184"/>
                        <a:pt x="233" y="2416"/>
                      </a:cubicBezTo>
                      <a:cubicBezTo>
                        <a:pt x="412" y="2649"/>
                        <a:pt x="645" y="2774"/>
                        <a:pt x="949" y="2774"/>
                      </a:cubicBezTo>
                      <a:cubicBezTo>
                        <a:pt x="1217" y="2774"/>
                        <a:pt x="1432" y="2685"/>
                        <a:pt x="1593" y="2524"/>
                      </a:cubicBezTo>
                      <a:cubicBezTo>
                        <a:pt x="1754" y="2363"/>
                        <a:pt x="1844" y="2130"/>
                        <a:pt x="1844" y="1862"/>
                      </a:cubicBezTo>
                      <a:cubicBezTo>
                        <a:pt x="1844" y="1575"/>
                        <a:pt x="1754" y="1361"/>
                        <a:pt x="1611" y="1199"/>
                      </a:cubicBezTo>
                      <a:cubicBezTo>
                        <a:pt x="1450" y="1038"/>
                        <a:pt x="1235" y="949"/>
                        <a:pt x="967" y="949"/>
                      </a:cubicBezTo>
                      <a:cubicBezTo>
                        <a:pt x="842" y="949"/>
                        <a:pt x="734" y="985"/>
                        <a:pt x="627" y="1038"/>
                      </a:cubicBezTo>
                      <a:cubicBezTo>
                        <a:pt x="519" y="1092"/>
                        <a:pt x="430" y="1164"/>
                        <a:pt x="358" y="1271"/>
                      </a:cubicBezTo>
                      <a:cubicBezTo>
                        <a:pt x="376" y="949"/>
                        <a:pt x="448" y="698"/>
                        <a:pt x="573" y="537"/>
                      </a:cubicBezTo>
                      <a:cubicBezTo>
                        <a:pt x="698" y="376"/>
                        <a:pt x="877" y="305"/>
                        <a:pt x="1110" y="305"/>
                      </a:cubicBezTo>
                      <a:cubicBezTo>
                        <a:pt x="1217" y="305"/>
                        <a:pt x="1307" y="323"/>
                        <a:pt x="1396" y="340"/>
                      </a:cubicBezTo>
                      <a:cubicBezTo>
                        <a:pt x="1486" y="358"/>
                        <a:pt x="1575" y="394"/>
                        <a:pt x="1665" y="430"/>
                      </a:cubicBezTo>
                      <a:lnTo>
                        <a:pt x="1665" y="108"/>
                      </a:lnTo>
                      <a:cubicBezTo>
                        <a:pt x="1575" y="72"/>
                        <a:pt x="1468" y="36"/>
                        <a:pt x="1378" y="18"/>
                      </a:cubicBezTo>
                      <a:cubicBezTo>
                        <a:pt x="1289" y="0"/>
                        <a:pt x="1199" y="0"/>
                        <a:pt x="1110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1" name="Google Shape;1261;p15"/>
                <p:cNvSpPr/>
                <p:nvPr/>
              </p:nvSpPr>
              <p:spPr>
                <a:xfrm>
                  <a:off x="238125" y="3516025"/>
                  <a:ext cx="7129450" cy="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178" h="180" extrusionOk="0">
                      <a:moveTo>
                        <a:pt x="0" y="1"/>
                      </a:moveTo>
                      <a:lnTo>
                        <a:pt x="0" y="180"/>
                      </a:lnTo>
                      <a:lnTo>
                        <a:pt x="285177" y="180"/>
                      </a:lnTo>
                      <a:lnTo>
                        <a:pt x="285177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2" name="Google Shape;1262;p15"/>
                <p:cNvSpPr/>
                <p:nvPr/>
              </p:nvSpPr>
              <p:spPr>
                <a:xfrm>
                  <a:off x="641200" y="3520500"/>
                  <a:ext cx="4500" cy="45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" h="18290" extrusionOk="0">
                      <a:moveTo>
                        <a:pt x="1" y="1"/>
                      </a:moveTo>
                      <a:lnTo>
                        <a:pt x="1" y="18289"/>
                      </a:lnTo>
                      <a:lnTo>
                        <a:pt x="179" y="18289"/>
                      </a:lnTo>
                      <a:lnTo>
                        <a:pt x="179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3" name="Google Shape;1263;p15"/>
                <p:cNvSpPr/>
                <p:nvPr/>
              </p:nvSpPr>
              <p:spPr>
                <a:xfrm>
                  <a:off x="1036225" y="3520500"/>
                  <a:ext cx="4500" cy="45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" h="18290" extrusionOk="0">
                      <a:moveTo>
                        <a:pt x="1" y="1"/>
                      </a:moveTo>
                      <a:lnTo>
                        <a:pt x="1" y="18289"/>
                      </a:lnTo>
                      <a:lnTo>
                        <a:pt x="180" y="18289"/>
                      </a:lnTo>
                      <a:lnTo>
                        <a:pt x="180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4" name="Google Shape;1264;p15"/>
                <p:cNvSpPr/>
                <p:nvPr/>
              </p:nvSpPr>
              <p:spPr>
                <a:xfrm>
                  <a:off x="1826300" y="3520500"/>
                  <a:ext cx="4050" cy="45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" h="18290" extrusionOk="0">
                      <a:moveTo>
                        <a:pt x="1" y="1"/>
                      </a:moveTo>
                      <a:lnTo>
                        <a:pt x="1" y="18289"/>
                      </a:lnTo>
                      <a:lnTo>
                        <a:pt x="162" y="18289"/>
                      </a:lnTo>
                      <a:lnTo>
                        <a:pt x="162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5" name="Google Shape;1265;p15"/>
                <p:cNvSpPr/>
                <p:nvPr/>
              </p:nvSpPr>
              <p:spPr>
                <a:xfrm>
                  <a:off x="2220900" y="3520500"/>
                  <a:ext cx="4500" cy="45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" h="18290" extrusionOk="0">
                      <a:moveTo>
                        <a:pt x="0" y="1"/>
                      </a:moveTo>
                      <a:lnTo>
                        <a:pt x="0" y="18289"/>
                      </a:lnTo>
                      <a:lnTo>
                        <a:pt x="179" y="18289"/>
                      </a:lnTo>
                      <a:lnTo>
                        <a:pt x="179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6" name="Google Shape;1266;p15"/>
                <p:cNvSpPr/>
                <p:nvPr/>
              </p:nvSpPr>
              <p:spPr>
                <a:xfrm>
                  <a:off x="2615925" y="3520500"/>
                  <a:ext cx="4500" cy="45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" h="18290" extrusionOk="0">
                      <a:moveTo>
                        <a:pt x="1" y="1"/>
                      </a:moveTo>
                      <a:lnTo>
                        <a:pt x="1" y="18289"/>
                      </a:lnTo>
                      <a:lnTo>
                        <a:pt x="180" y="18289"/>
                      </a:lnTo>
                      <a:lnTo>
                        <a:pt x="180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7" name="Google Shape;1267;p15"/>
                <p:cNvSpPr/>
                <p:nvPr/>
              </p:nvSpPr>
              <p:spPr>
                <a:xfrm>
                  <a:off x="3010975" y="3520500"/>
                  <a:ext cx="4500" cy="45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" h="18290" extrusionOk="0">
                      <a:moveTo>
                        <a:pt x="0" y="1"/>
                      </a:moveTo>
                      <a:lnTo>
                        <a:pt x="0" y="18289"/>
                      </a:lnTo>
                      <a:lnTo>
                        <a:pt x="179" y="18289"/>
                      </a:lnTo>
                      <a:lnTo>
                        <a:pt x="179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8" name="Google Shape;1268;p15"/>
                <p:cNvSpPr/>
                <p:nvPr/>
              </p:nvSpPr>
              <p:spPr>
                <a:xfrm>
                  <a:off x="3406000" y="3520500"/>
                  <a:ext cx="4500" cy="45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" h="18290" extrusionOk="0">
                      <a:moveTo>
                        <a:pt x="1" y="1"/>
                      </a:moveTo>
                      <a:lnTo>
                        <a:pt x="1" y="18289"/>
                      </a:lnTo>
                      <a:lnTo>
                        <a:pt x="180" y="18289"/>
                      </a:lnTo>
                      <a:lnTo>
                        <a:pt x="180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9" name="Google Shape;1269;p15"/>
                <p:cNvSpPr/>
                <p:nvPr/>
              </p:nvSpPr>
              <p:spPr>
                <a:xfrm>
                  <a:off x="3801050" y="3520500"/>
                  <a:ext cx="4050" cy="45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" h="18290" extrusionOk="0">
                      <a:moveTo>
                        <a:pt x="0" y="1"/>
                      </a:moveTo>
                      <a:lnTo>
                        <a:pt x="0" y="18289"/>
                      </a:lnTo>
                      <a:lnTo>
                        <a:pt x="161" y="18289"/>
                      </a:lnTo>
                      <a:lnTo>
                        <a:pt x="161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0" name="Google Shape;1270;p15"/>
                <p:cNvSpPr/>
                <p:nvPr/>
              </p:nvSpPr>
              <p:spPr>
                <a:xfrm>
                  <a:off x="4195625" y="3520500"/>
                  <a:ext cx="4500" cy="45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" h="18290" extrusionOk="0">
                      <a:moveTo>
                        <a:pt x="1" y="1"/>
                      </a:moveTo>
                      <a:lnTo>
                        <a:pt x="1" y="18289"/>
                      </a:lnTo>
                      <a:lnTo>
                        <a:pt x="180" y="18289"/>
                      </a:lnTo>
                      <a:lnTo>
                        <a:pt x="180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1" name="Google Shape;1271;p15"/>
                <p:cNvSpPr/>
                <p:nvPr/>
              </p:nvSpPr>
              <p:spPr>
                <a:xfrm>
                  <a:off x="4590675" y="3520500"/>
                  <a:ext cx="4500" cy="45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" h="18290" extrusionOk="0">
                      <a:moveTo>
                        <a:pt x="0" y="1"/>
                      </a:moveTo>
                      <a:lnTo>
                        <a:pt x="0" y="18289"/>
                      </a:lnTo>
                      <a:lnTo>
                        <a:pt x="179" y="18289"/>
                      </a:lnTo>
                      <a:lnTo>
                        <a:pt x="179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2" name="Google Shape;1272;p15"/>
                <p:cNvSpPr/>
                <p:nvPr/>
              </p:nvSpPr>
              <p:spPr>
                <a:xfrm>
                  <a:off x="4985700" y="3520500"/>
                  <a:ext cx="4500" cy="45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" h="18290" extrusionOk="0">
                      <a:moveTo>
                        <a:pt x="1" y="1"/>
                      </a:moveTo>
                      <a:lnTo>
                        <a:pt x="1" y="18289"/>
                      </a:lnTo>
                      <a:lnTo>
                        <a:pt x="179" y="18289"/>
                      </a:lnTo>
                      <a:lnTo>
                        <a:pt x="179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3" name="Google Shape;1273;p15"/>
                <p:cNvSpPr/>
                <p:nvPr/>
              </p:nvSpPr>
              <p:spPr>
                <a:xfrm>
                  <a:off x="5380725" y="3520500"/>
                  <a:ext cx="4500" cy="45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" h="18290" extrusionOk="0">
                      <a:moveTo>
                        <a:pt x="1" y="1"/>
                      </a:moveTo>
                      <a:lnTo>
                        <a:pt x="1" y="18289"/>
                      </a:lnTo>
                      <a:lnTo>
                        <a:pt x="180" y="18289"/>
                      </a:lnTo>
                      <a:lnTo>
                        <a:pt x="180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4" name="Google Shape;1274;p15"/>
                <p:cNvSpPr/>
                <p:nvPr/>
              </p:nvSpPr>
              <p:spPr>
                <a:xfrm>
                  <a:off x="5775775" y="3520500"/>
                  <a:ext cx="4500" cy="45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" h="18290" extrusionOk="0">
                      <a:moveTo>
                        <a:pt x="0" y="1"/>
                      </a:moveTo>
                      <a:lnTo>
                        <a:pt x="0" y="18289"/>
                      </a:lnTo>
                      <a:lnTo>
                        <a:pt x="179" y="18289"/>
                      </a:lnTo>
                      <a:lnTo>
                        <a:pt x="179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5" name="Google Shape;1275;p15"/>
                <p:cNvSpPr/>
                <p:nvPr/>
              </p:nvSpPr>
              <p:spPr>
                <a:xfrm>
                  <a:off x="6170800" y="3520500"/>
                  <a:ext cx="4050" cy="45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" h="18290" extrusionOk="0">
                      <a:moveTo>
                        <a:pt x="1" y="1"/>
                      </a:moveTo>
                      <a:lnTo>
                        <a:pt x="1" y="18289"/>
                      </a:lnTo>
                      <a:lnTo>
                        <a:pt x="162" y="18289"/>
                      </a:lnTo>
                      <a:lnTo>
                        <a:pt x="162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6" name="Google Shape;1276;p15"/>
                <p:cNvSpPr/>
                <p:nvPr/>
              </p:nvSpPr>
              <p:spPr>
                <a:xfrm>
                  <a:off x="6565400" y="3520500"/>
                  <a:ext cx="4500" cy="45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" h="18290" extrusionOk="0">
                      <a:moveTo>
                        <a:pt x="0" y="1"/>
                      </a:moveTo>
                      <a:lnTo>
                        <a:pt x="0" y="18289"/>
                      </a:lnTo>
                      <a:lnTo>
                        <a:pt x="179" y="18289"/>
                      </a:lnTo>
                      <a:lnTo>
                        <a:pt x="179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7" name="Google Shape;1277;p15"/>
                <p:cNvSpPr/>
                <p:nvPr/>
              </p:nvSpPr>
              <p:spPr>
                <a:xfrm>
                  <a:off x="6960425" y="3520500"/>
                  <a:ext cx="4500" cy="45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" h="18290" extrusionOk="0">
                      <a:moveTo>
                        <a:pt x="1" y="1"/>
                      </a:moveTo>
                      <a:lnTo>
                        <a:pt x="1" y="18289"/>
                      </a:lnTo>
                      <a:lnTo>
                        <a:pt x="180" y="18289"/>
                      </a:lnTo>
                      <a:lnTo>
                        <a:pt x="180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8" name="Google Shape;1278;p15"/>
                <p:cNvSpPr/>
                <p:nvPr/>
              </p:nvSpPr>
              <p:spPr>
                <a:xfrm>
                  <a:off x="7347425" y="3520500"/>
                  <a:ext cx="20150" cy="45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6" h="18290" extrusionOk="0">
                      <a:moveTo>
                        <a:pt x="0" y="1"/>
                      </a:moveTo>
                      <a:lnTo>
                        <a:pt x="0" y="18289"/>
                      </a:lnTo>
                      <a:lnTo>
                        <a:pt x="805" y="18289"/>
                      </a:lnTo>
                      <a:lnTo>
                        <a:pt x="805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9" name="Google Shape;1279;p15"/>
                <p:cNvSpPr/>
                <p:nvPr/>
              </p:nvSpPr>
              <p:spPr>
                <a:xfrm>
                  <a:off x="427800" y="4038125"/>
                  <a:ext cx="42075" cy="6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3" h="2721" extrusionOk="0">
                      <a:moveTo>
                        <a:pt x="770" y="0"/>
                      </a:moveTo>
                      <a:cubicBezTo>
                        <a:pt x="663" y="0"/>
                        <a:pt x="537" y="0"/>
                        <a:pt x="412" y="36"/>
                      </a:cubicBezTo>
                      <a:cubicBezTo>
                        <a:pt x="287" y="72"/>
                        <a:pt x="162" y="108"/>
                        <a:pt x="18" y="161"/>
                      </a:cubicBezTo>
                      <a:lnTo>
                        <a:pt x="18" y="537"/>
                      </a:lnTo>
                      <a:cubicBezTo>
                        <a:pt x="162" y="448"/>
                        <a:pt x="287" y="394"/>
                        <a:pt x="412" y="358"/>
                      </a:cubicBezTo>
                      <a:cubicBezTo>
                        <a:pt x="537" y="322"/>
                        <a:pt x="663" y="305"/>
                        <a:pt x="770" y="305"/>
                      </a:cubicBezTo>
                      <a:cubicBezTo>
                        <a:pt x="931" y="305"/>
                        <a:pt x="1056" y="340"/>
                        <a:pt x="1164" y="430"/>
                      </a:cubicBezTo>
                      <a:cubicBezTo>
                        <a:pt x="1271" y="519"/>
                        <a:pt x="1307" y="627"/>
                        <a:pt x="1307" y="770"/>
                      </a:cubicBezTo>
                      <a:cubicBezTo>
                        <a:pt x="1307" y="859"/>
                        <a:pt x="1289" y="949"/>
                        <a:pt x="1235" y="1038"/>
                      </a:cubicBezTo>
                      <a:cubicBezTo>
                        <a:pt x="1200" y="1128"/>
                        <a:pt x="1110" y="1235"/>
                        <a:pt x="1003" y="1378"/>
                      </a:cubicBezTo>
                      <a:cubicBezTo>
                        <a:pt x="949" y="1450"/>
                        <a:pt x="788" y="1593"/>
                        <a:pt x="555" y="1844"/>
                      </a:cubicBezTo>
                      <a:cubicBezTo>
                        <a:pt x="323" y="2076"/>
                        <a:pt x="126" y="2273"/>
                        <a:pt x="1" y="2416"/>
                      </a:cubicBezTo>
                      <a:lnTo>
                        <a:pt x="1" y="2720"/>
                      </a:lnTo>
                      <a:lnTo>
                        <a:pt x="1683" y="2720"/>
                      </a:lnTo>
                      <a:lnTo>
                        <a:pt x="1683" y="2416"/>
                      </a:lnTo>
                      <a:lnTo>
                        <a:pt x="430" y="2416"/>
                      </a:lnTo>
                      <a:cubicBezTo>
                        <a:pt x="716" y="2112"/>
                        <a:pt x="949" y="1879"/>
                        <a:pt x="1110" y="1718"/>
                      </a:cubicBezTo>
                      <a:cubicBezTo>
                        <a:pt x="1271" y="1557"/>
                        <a:pt x="1361" y="1450"/>
                        <a:pt x="1396" y="1414"/>
                      </a:cubicBezTo>
                      <a:cubicBezTo>
                        <a:pt x="1504" y="1289"/>
                        <a:pt x="1575" y="1164"/>
                        <a:pt x="1611" y="1074"/>
                      </a:cubicBezTo>
                      <a:cubicBezTo>
                        <a:pt x="1647" y="967"/>
                        <a:pt x="1683" y="859"/>
                        <a:pt x="1683" y="752"/>
                      </a:cubicBezTo>
                      <a:cubicBezTo>
                        <a:pt x="1683" y="519"/>
                        <a:pt x="1593" y="340"/>
                        <a:pt x="1432" y="197"/>
                      </a:cubicBezTo>
                      <a:cubicBezTo>
                        <a:pt x="1271" y="54"/>
                        <a:pt x="1038" y="0"/>
                        <a:pt x="770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0" name="Google Shape;1280;p15"/>
                <p:cNvSpPr/>
                <p:nvPr/>
              </p:nvSpPr>
              <p:spPr>
                <a:xfrm>
                  <a:off x="477900" y="4038125"/>
                  <a:ext cx="43875" cy="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5" h="2757" extrusionOk="0">
                      <a:moveTo>
                        <a:pt x="806" y="0"/>
                      </a:moveTo>
                      <a:cubicBezTo>
                        <a:pt x="699" y="0"/>
                        <a:pt x="573" y="0"/>
                        <a:pt x="466" y="18"/>
                      </a:cubicBezTo>
                      <a:cubicBezTo>
                        <a:pt x="341" y="36"/>
                        <a:pt x="216" y="72"/>
                        <a:pt x="72" y="108"/>
                      </a:cubicBezTo>
                      <a:lnTo>
                        <a:pt x="72" y="430"/>
                      </a:lnTo>
                      <a:cubicBezTo>
                        <a:pt x="216" y="376"/>
                        <a:pt x="341" y="358"/>
                        <a:pt x="448" y="322"/>
                      </a:cubicBezTo>
                      <a:cubicBezTo>
                        <a:pt x="556" y="305"/>
                        <a:pt x="663" y="305"/>
                        <a:pt x="770" y="305"/>
                      </a:cubicBezTo>
                      <a:cubicBezTo>
                        <a:pt x="949" y="305"/>
                        <a:pt x="1092" y="340"/>
                        <a:pt x="1182" y="412"/>
                      </a:cubicBezTo>
                      <a:cubicBezTo>
                        <a:pt x="1289" y="484"/>
                        <a:pt x="1325" y="591"/>
                        <a:pt x="1325" y="716"/>
                      </a:cubicBezTo>
                      <a:cubicBezTo>
                        <a:pt x="1325" y="859"/>
                        <a:pt x="1289" y="967"/>
                        <a:pt x="1182" y="1038"/>
                      </a:cubicBezTo>
                      <a:cubicBezTo>
                        <a:pt x="1092" y="1092"/>
                        <a:pt x="967" y="1128"/>
                        <a:pt x="788" y="1128"/>
                      </a:cubicBezTo>
                      <a:lnTo>
                        <a:pt x="448" y="1128"/>
                      </a:lnTo>
                      <a:lnTo>
                        <a:pt x="448" y="1432"/>
                      </a:lnTo>
                      <a:lnTo>
                        <a:pt x="770" y="1432"/>
                      </a:lnTo>
                      <a:cubicBezTo>
                        <a:pt x="967" y="1432"/>
                        <a:pt x="1110" y="1486"/>
                        <a:pt x="1236" y="1575"/>
                      </a:cubicBezTo>
                      <a:cubicBezTo>
                        <a:pt x="1343" y="1647"/>
                        <a:pt x="1397" y="1772"/>
                        <a:pt x="1397" y="1933"/>
                      </a:cubicBezTo>
                      <a:cubicBezTo>
                        <a:pt x="1397" y="2112"/>
                        <a:pt x="1325" y="2237"/>
                        <a:pt x="1218" y="2327"/>
                      </a:cubicBezTo>
                      <a:cubicBezTo>
                        <a:pt x="1092" y="2416"/>
                        <a:pt x="931" y="2452"/>
                        <a:pt x="699" y="2452"/>
                      </a:cubicBezTo>
                      <a:cubicBezTo>
                        <a:pt x="573" y="2452"/>
                        <a:pt x="448" y="2452"/>
                        <a:pt x="323" y="2416"/>
                      </a:cubicBezTo>
                      <a:cubicBezTo>
                        <a:pt x="198" y="2380"/>
                        <a:pt x="90" y="2345"/>
                        <a:pt x="1" y="2291"/>
                      </a:cubicBezTo>
                      <a:lnTo>
                        <a:pt x="1" y="2631"/>
                      </a:lnTo>
                      <a:cubicBezTo>
                        <a:pt x="126" y="2667"/>
                        <a:pt x="251" y="2703"/>
                        <a:pt x="359" y="2738"/>
                      </a:cubicBezTo>
                      <a:cubicBezTo>
                        <a:pt x="484" y="2756"/>
                        <a:pt x="591" y="2756"/>
                        <a:pt x="717" y="2756"/>
                      </a:cubicBezTo>
                      <a:cubicBezTo>
                        <a:pt x="1039" y="2756"/>
                        <a:pt x="1307" y="2685"/>
                        <a:pt x="1486" y="2541"/>
                      </a:cubicBezTo>
                      <a:cubicBezTo>
                        <a:pt x="1665" y="2398"/>
                        <a:pt x="1755" y="2201"/>
                        <a:pt x="1755" y="1933"/>
                      </a:cubicBezTo>
                      <a:cubicBezTo>
                        <a:pt x="1755" y="1772"/>
                        <a:pt x="1701" y="1611"/>
                        <a:pt x="1611" y="1504"/>
                      </a:cubicBezTo>
                      <a:cubicBezTo>
                        <a:pt x="1504" y="1378"/>
                        <a:pt x="1379" y="1307"/>
                        <a:pt x="1200" y="1271"/>
                      </a:cubicBezTo>
                      <a:cubicBezTo>
                        <a:pt x="1361" y="1235"/>
                        <a:pt x="1486" y="1164"/>
                        <a:pt x="1558" y="1056"/>
                      </a:cubicBezTo>
                      <a:cubicBezTo>
                        <a:pt x="1647" y="949"/>
                        <a:pt x="1683" y="824"/>
                        <a:pt x="1683" y="680"/>
                      </a:cubicBezTo>
                      <a:cubicBezTo>
                        <a:pt x="1683" y="466"/>
                        <a:pt x="1611" y="305"/>
                        <a:pt x="1450" y="179"/>
                      </a:cubicBezTo>
                      <a:cubicBezTo>
                        <a:pt x="1289" y="54"/>
                        <a:pt x="1075" y="0"/>
                        <a:pt x="806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1" name="Google Shape;1281;p15"/>
                <p:cNvSpPr/>
                <p:nvPr/>
              </p:nvSpPr>
              <p:spPr>
                <a:xfrm>
                  <a:off x="529350" y="4036325"/>
                  <a:ext cx="19275" cy="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" h="3276" extrusionOk="0">
                      <a:moveTo>
                        <a:pt x="1" y="1"/>
                      </a:moveTo>
                      <a:lnTo>
                        <a:pt x="1" y="251"/>
                      </a:lnTo>
                      <a:lnTo>
                        <a:pt x="430" y="251"/>
                      </a:lnTo>
                      <a:lnTo>
                        <a:pt x="430" y="3007"/>
                      </a:lnTo>
                      <a:lnTo>
                        <a:pt x="1" y="3007"/>
                      </a:lnTo>
                      <a:lnTo>
                        <a:pt x="1" y="3276"/>
                      </a:lnTo>
                      <a:lnTo>
                        <a:pt x="770" y="3276"/>
                      </a:lnTo>
                      <a:lnTo>
                        <a:pt x="770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2" name="Google Shape;1282;p15"/>
                <p:cNvSpPr/>
                <p:nvPr/>
              </p:nvSpPr>
              <p:spPr>
                <a:xfrm>
                  <a:off x="461800" y="4163375"/>
                  <a:ext cx="30900" cy="4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6" h="1934" extrusionOk="0">
                      <a:moveTo>
                        <a:pt x="913" y="1"/>
                      </a:moveTo>
                      <a:cubicBezTo>
                        <a:pt x="824" y="1"/>
                        <a:pt x="752" y="19"/>
                        <a:pt x="681" y="55"/>
                      </a:cubicBezTo>
                      <a:cubicBezTo>
                        <a:pt x="627" y="90"/>
                        <a:pt x="555" y="180"/>
                        <a:pt x="466" y="305"/>
                      </a:cubicBezTo>
                      <a:lnTo>
                        <a:pt x="466" y="37"/>
                      </a:lnTo>
                      <a:lnTo>
                        <a:pt x="1" y="37"/>
                      </a:lnTo>
                      <a:lnTo>
                        <a:pt x="1" y="1934"/>
                      </a:lnTo>
                      <a:lnTo>
                        <a:pt x="502" y="1934"/>
                      </a:lnTo>
                      <a:lnTo>
                        <a:pt x="502" y="1343"/>
                      </a:lnTo>
                      <a:cubicBezTo>
                        <a:pt x="502" y="1021"/>
                        <a:pt x="520" y="806"/>
                        <a:pt x="555" y="717"/>
                      </a:cubicBezTo>
                      <a:cubicBezTo>
                        <a:pt x="573" y="609"/>
                        <a:pt x="627" y="538"/>
                        <a:pt x="663" y="502"/>
                      </a:cubicBezTo>
                      <a:cubicBezTo>
                        <a:pt x="716" y="466"/>
                        <a:pt x="770" y="448"/>
                        <a:pt x="842" y="448"/>
                      </a:cubicBezTo>
                      <a:cubicBezTo>
                        <a:pt x="913" y="448"/>
                        <a:pt x="1003" y="466"/>
                        <a:pt x="1074" y="520"/>
                      </a:cubicBezTo>
                      <a:lnTo>
                        <a:pt x="1235" y="90"/>
                      </a:lnTo>
                      <a:cubicBezTo>
                        <a:pt x="1128" y="19"/>
                        <a:pt x="1021" y="1"/>
                        <a:pt x="913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3" name="Google Shape;1283;p15"/>
                <p:cNvSpPr/>
                <p:nvPr/>
              </p:nvSpPr>
              <p:spPr>
                <a:xfrm>
                  <a:off x="438550" y="4251975"/>
                  <a:ext cx="23725" cy="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9" h="1253" extrusionOk="0">
                      <a:moveTo>
                        <a:pt x="608" y="0"/>
                      </a:moveTo>
                      <a:cubicBezTo>
                        <a:pt x="412" y="0"/>
                        <a:pt x="268" y="54"/>
                        <a:pt x="161" y="161"/>
                      </a:cubicBezTo>
                      <a:cubicBezTo>
                        <a:pt x="54" y="269"/>
                        <a:pt x="0" y="430"/>
                        <a:pt x="0" y="627"/>
                      </a:cubicBezTo>
                      <a:cubicBezTo>
                        <a:pt x="0" y="823"/>
                        <a:pt x="54" y="967"/>
                        <a:pt x="161" y="1092"/>
                      </a:cubicBezTo>
                      <a:cubicBezTo>
                        <a:pt x="268" y="1199"/>
                        <a:pt x="412" y="1253"/>
                        <a:pt x="591" y="1253"/>
                      </a:cubicBezTo>
                      <a:cubicBezTo>
                        <a:pt x="662" y="1253"/>
                        <a:pt x="716" y="1253"/>
                        <a:pt x="787" y="1235"/>
                      </a:cubicBezTo>
                      <a:cubicBezTo>
                        <a:pt x="841" y="1217"/>
                        <a:pt x="895" y="1199"/>
                        <a:pt x="948" y="1181"/>
                      </a:cubicBezTo>
                      <a:lnTo>
                        <a:pt x="948" y="1002"/>
                      </a:lnTo>
                      <a:cubicBezTo>
                        <a:pt x="895" y="1020"/>
                        <a:pt x="841" y="1056"/>
                        <a:pt x="787" y="1056"/>
                      </a:cubicBezTo>
                      <a:cubicBezTo>
                        <a:pt x="734" y="1074"/>
                        <a:pt x="680" y="1092"/>
                        <a:pt x="608" y="1092"/>
                      </a:cubicBezTo>
                      <a:cubicBezTo>
                        <a:pt x="483" y="1092"/>
                        <a:pt x="394" y="1038"/>
                        <a:pt x="322" y="967"/>
                      </a:cubicBezTo>
                      <a:cubicBezTo>
                        <a:pt x="251" y="877"/>
                        <a:pt x="215" y="770"/>
                        <a:pt x="215" y="627"/>
                      </a:cubicBezTo>
                      <a:cubicBezTo>
                        <a:pt x="215" y="483"/>
                        <a:pt x="251" y="358"/>
                        <a:pt x="322" y="287"/>
                      </a:cubicBezTo>
                      <a:cubicBezTo>
                        <a:pt x="394" y="197"/>
                        <a:pt x="483" y="161"/>
                        <a:pt x="608" y="161"/>
                      </a:cubicBezTo>
                      <a:cubicBezTo>
                        <a:pt x="680" y="161"/>
                        <a:pt x="734" y="161"/>
                        <a:pt x="787" y="179"/>
                      </a:cubicBezTo>
                      <a:cubicBezTo>
                        <a:pt x="841" y="197"/>
                        <a:pt x="895" y="215"/>
                        <a:pt x="948" y="251"/>
                      </a:cubicBezTo>
                      <a:lnTo>
                        <a:pt x="948" y="72"/>
                      </a:lnTo>
                      <a:cubicBezTo>
                        <a:pt x="895" y="36"/>
                        <a:pt x="841" y="18"/>
                        <a:pt x="787" y="18"/>
                      </a:cubicBezTo>
                      <a:cubicBezTo>
                        <a:pt x="734" y="0"/>
                        <a:pt x="662" y="0"/>
                        <a:pt x="608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4" name="Google Shape;1284;p15"/>
                <p:cNvSpPr/>
                <p:nvPr/>
              </p:nvSpPr>
              <p:spPr>
                <a:xfrm>
                  <a:off x="467175" y="4240775"/>
                  <a:ext cx="4950" cy="4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" h="1666" extrusionOk="0">
                      <a:moveTo>
                        <a:pt x="0" y="1"/>
                      </a:moveTo>
                      <a:lnTo>
                        <a:pt x="0" y="251"/>
                      </a:lnTo>
                      <a:lnTo>
                        <a:pt x="197" y="251"/>
                      </a:lnTo>
                      <a:lnTo>
                        <a:pt x="197" y="1"/>
                      </a:lnTo>
                      <a:close/>
                      <a:moveTo>
                        <a:pt x="0" y="466"/>
                      </a:moveTo>
                      <a:lnTo>
                        <a:pt x="0" y="1665"/>
                      </a:lnTo>
                      <a:lnTo>
                        <a:pt x="197" y="1665"/>
                      </a:lnTo>
                      <a:lnTo>
                        <a:pt x="197" y="466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5" name="Google Shape;1285;p15"/>
                <p:cNvSpPr/>
                <p:nvPr/>
              </p:nvSpPr>
              <p:spPr>
                <a:xfrm>
                  <a:off x="477900" y="4252425"/>
                  <a:ext cx="25075" cy="3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" h="1235" extrusionOk="0">
                      <a:moveTo>
                        <a:pt x="1" y="0"/>
                      </a:moveTo>
                      <a:lnTo>
                        <a:pt x="1" y="734"/>
                      </a:lnTo>
                      <a:cubicBezTo>
                        <a:pt x="1" y="895"/>
                        <a:pt x="37" y="1020"/>
                        <a:pt x="108" y="1110"/>
                      </a:cubicBezTo>
                      <a:cubicBezTo>
                        <a:pt x="180" y="1199"/>
                        <a:pt x="287" y="1235"/>
                        <a:pt x="412" y="1235"/>
                      </a:cubicBezTo>
                      <a:cubicBezTo>
                        <a:pt x="502" y="1235"/>
                        <a:pt x="573" y="1217"/>
                        <a:pt x="645" y="1181"/>
                      </a:cubicBezTo>
                      <a:cubicBezTo>
                        <a:pt x="699" y="1145"/>
                        <a:pt x="752" y="1092"/>
                        <a:pt x="806" y="1020"/>
                      </a:cubicBezTo>
                      <a:lnTo>
                        <a:pt x="806" y="1199"/>
                      </a:lnTo>
                      <a:lnTo>
                        <a:pt x="1003" y="1199"/>
                      </a:lnTo>
                      <a:lnTo>
                        <a:pt x="1003" y="0"/>
                      </a:lnTo>
                      <a:lnTo>
                        <a:pt x="806" y="0"/>
                      </a:lnTo>
                      <a:lnTo>
                        <a:pt x="806" y="680"/>
                      </a:lnTo>
                      <a:cubicBezTo>
                        <a:pt x="806" y="805"/>
                        <a:pt x="770" y="895"/>
                        <a:pt x="717" y="966"/>
                      </a:cubicBezTo>
                      <a:cubicBezTo>
                        <a:pt x="645" y="1038"/>
                        <a:pt x="573" y="1056"/>
                        <a:pt x="466" y="1056"/>
                      </a:cubicBezTo>
                      <a:cubicBezTo>
                        <a:pt x="377" y="1056"/>
                        <a:pt x="305" y="1038"/>
                        <a:pt x="251" y="984"/>
                      </a:cubicBezTo>
                      <a:cubicBezTo>
                        <a:pt x="216" y="931"/>
                        <a:pt x="198" y="841"/>
                        <a:pt x="198" y="716"/>
                      </a:cubicBezTo>
                      <a:lnTo>
                        <a:pt x="198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6" name="Google Shape;1286;p15"/>
                <p:cNvSpPr/>
                <p:nvPr/>
              </p:nvSpPr>
              <p:spPr>
                <a:xfrm>
                  <a:off x="507875" y="4251975"/>
                  <a:ext cx="43875" cy="3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5" h="1218" extrusionOk="0">
                      <a:moveTo>
                        <a:pt x="573" y="0"/>
                      </a:moveTo>
                      <a:cubicBezTo>
                        <a:pt x="484" y="0"/>
                        <a:pt x="412" y="18"/>
                        <a:pt x="359" y="54"/>
                      </a:cubicBezTo>
                      <a:cubicBezTo>
                        <a:pt x="287" y="90"/>
                        <a:pt x="233" y="143"/>
                        <a:pt x="198" y="215"/>
                      </a:cubicBezTo>
                      <a:lnTo>
                        <a:pt x="198" y="18"/>
                      </a:lnTo>
                      <a:lnTo>
                        <a:pt x="1" y="18"/>
                      </a:lnTo>
                      <a:lnTo>
                        <a:pt x="1" y="1217"/>
                      </a:lnTo>
                      <a:lnTo>
                        <a:pt x="198" y="1217"/>
                      </a:lnTo>
                      <a:lnTo>
                        <a:pt x="198" y="537"/>
                      </a:lnTo>
                      <a:cubicBezTo>
                        <a:pt x="198" y="430"/>
                        <a:pt x="216" y="340"/>
                        <a:pt x="287" y="269"/>
                      </a:cubicBezTo>
                      <a:cubicBezTo>
                        <a:pt x="341" y="197"/>
                        <a:pt x="412" y="161"/>
                        <a:pt x="520" y="161"/>
                      </a:cubicBezTo>
                      <a:cubicBezTo>
                        <a:pt x="609" y="161"/>
                        <a:pt x="663" y="197"/>
                        <a:pt x="717" y="251"/>
                      </a:cubicBezTo>
                      <a:cubicBezTo>
                        <a:pt x="752" y="304"/>
                        <a:pt x="770" y="394"/>
                        <a:pt x="770" y="501"/>
                      </a:cubicBezTo>
                      <a:lnTo>
                        <a:pt x="770" y="1217"/>
                      </a:lnTo>
                      <a:lnTo>
                        <a:pt x="967" y="1217"/>
                      </a:lnTo>
                      <a:lnTo>
                        <a:pt x="967" y="537"/>
                      </a:lnTo>
                      <a:cubicBezTo>
                        <a:pt x="967" y="430"/>
                        <a:pt x="1003" y="340"/>
                        <a:pt x="1057" y="269"/>
                      </a:cubicBezTo>
                      <a:cubicBezTo>
                        <a:pt x="1110" y="197"/>
                        <a:pt x="1200" y="161"/>
                        <a:pt x="1307" y="161"/>
                      </a:cubicBezTo>
                      <a:cubicBezTo>
                        <a:pt x="1379" y="161"/>
                        <a:pt x="1450" y="197"/>
                        <a:pt x="1486" y="251"/>
                      </a:cubicBezTo>
                      <a:cubicBezTo>
                        <a:pt x="1522" y="304"/>
                        <a:pt x="1540" y="394"/>
                        <a:pt x="1540" y="501"/>
                      </a:cubicBezTo>
                      <a:lnTo>
                        <a:pt x="1540" y="1217"/>
                      </a:lnTo>
                      <a:lnTo>
                        <a:pt x="1755" y="1217"/>
                      </a:lnTo>
                      <a:lnTo>
                        <a:pt x="1755" y="501"/>
                      </a:lnTo>
                      <a:cubicBezTo>
                        <a:pt x="1755" y="340"/>
                        <a:pt x="1719" y="215"/>
                        <a:pt x="1647" y="125"/>
                      </a:cubicBezTo>
                      <a:cubicBezTo>
                        <a:pt x="1576" y="36"/>
                        <a:pt x="1486" y="0"/>
                        <a:pt x="1361" y="0"/>
                      </a:cubicBezTo>
                      <a:cubicBezTo>
                        <a:pt x="1271" y="0"/>
                        <a:pt x="1182" y="18"/>
                        <a:pt x="1110" y="54"/>
                      </a:cubicBezTo>
                      <a:cubicBezTo>
                        <a:pt x="1039" y="108"/>
                        <a:pt x="985" y="161"/>
                        <a:pt x="931" y="251"/>
                      </a:cubicBezTo>
                      <a:cubicBezTo>
                        <a:pt x="913" y="161"/>
                        <a:pt x="860" y="108"/>
                        <a:pt x="806" y="54"/>
                      </a:cubicBezTo>
                      <a:cubicBezTo>
                        <a:pt x="734" y="18"/>
                        <a:pt x="663" y="0"/>
                        <a:pt x="573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7" name="Google Shape;1287;p15"/>
                <p:cNvSpPr/>
                <p:nvPr/>
              </p:nvSpPr>
              <p:spPr>
                <a:xfrm>
                  <a:off x="453750" y="4312800"/>
                  <a:ext cx="42975" cy="6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9" h="2668" extrusionOk="0">
                      <a:moveTo>
                        <a:pt x="0" y="1"/>
                      </a:moveTo>
                      <a:lnTo>
                        <a:pt x="0" y="305"/>
                      </a:lnTo>
                      <a:lnTo>
                        <a:pt x="1271" y="305"/>
                      </a:lnTo>
                      <a:lnTo>
                        <a:pt x="358" y="2667"/>
                      </a:lnTo>
                      <a:lnTo>
                        <a:pt x="734" y="2667"/>
                      </a:lnTo>
                      <a:lnTo>
                        <a:pt x="1718" y="162"/>
                      </a:lnTo>
                      <a:lnTo>
                        <a:pt x="1718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8" name="Google Shape;1288;p15"/>
                <p:cNvSpPr/>
                <p:nvPr/>
              </p:nvSpPr>
              <p:spPr>
                <a:xfrm>
                  <a:off x="749475" y="4036325"/>
                  <a:ext cx="19250" cy="8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0" h="3258" extrusionOk="0">
                      <a:moveTo>
                        <a:pt x="0" y="1"/>
                      </a:moveTo>
                      <a:lnTo>
                        <a:pt x="0" y="3258"/>
                      </a:lnTo>
                      <a:lnTo>
                        <a:pt x="770" y="3258"/>
                      </a:lnTo>
                      <a:lnTo>
                        <a:pt x="770" y="3007"/>
                      </a:lnTo>
                      <a:lnTo>
                        <a:pt x="340" y="3007"/>
                      </a:lnTo>
                      <a:lnTo>
                        <a:pt x="340" y="251"/>
                      </a:lnTo>
                      <a:lnTo>
                        <a:pt x="770" y="251"/>
                      </a:lnTo>
                      <a:lnTo>
                        <a:pt x="770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9" name="Google Shape;1289;p15"/>
                <p:cNvSpPr/>
                <p:nvPr/>
              </p:nvSpPr>
              <p:spPr>
                <a:xfrm>
                  <a:off x="772725" y="4038125"/>
                  <a:ext cx="42525" cy="6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1" h="2703" extrusionOk="0">
                      <a:moveTo>
                        <a:pt x="770" y="0"/>
                      </a:moveTo>
                      <a:cubicBezTo>
                        <a:pt x="663" y="0"/>
                        <a:pt x="555" y="0"/>
                        <a:pt x="430" y="36"/>
                      </a:cubicBezTo>
                      <a:cubicBezTo>
                        <a:pt x="305" y="72"/>
                        <a:pt x="162" y="108"/>
                        <a:pt x="19" y="161"/>
                      </a:cubicBezTo>
                      <a:lnTo>
                        <a:pt x="19" y="537"/>
                      </a:lnTo>
                      <a:cubicBezTo>
                        <a:pt x="162" y="448"/>
                        <a:pt x="305" y="394"/>
                        <a:pt x="430" y="358"/>
                      </a:cubicBezTo>
                      <a:cubicBezTo>
                        <a:pt x="555" y="322"/>
                        <a:pt x="663" y="305"/>
                        <a:pt x="788" y="305"/>
                      </a:cubicBezTo>
                      <a:cubicBezTo>
                        <a:pt x="949" y="305"/>
                        <a:pt x="1074" y="340"/>
                        <a:pt x="1164" y="430"/>
                      </a:cubicBezTo>
                      <a:cubicBezTo>
                        <a:pt x="1271" y="519"/>
                        <a:pt x="1325" y="627"/>
                        <a:pt x="1325" y="770"/>
                      </a:cubicBezTo>
                      <a:cubicBezTo>
                        <a:pt x="1325" y="859"/>
                        <a:pt x="1289" y="949"/>
                        <a:pt x="1253" y="1038"/>
                      </a:cubicBezTo>
                      <a:cubicBezTo>
                        <a:pt x="1200" y="1128"/>
                        <a:pt x="1128" y="1235"/>
                        <a:pt x="1003" y="1378"/>
                      </a:cubicBezTo>
                      <a:cubicBezTo>
                        <a:pt x="949" y="1450"/>
                        <a:pt x="806" y="1593"/>
                        <a:pt x="555" y="1844"/>
                      </a:cubicBezTo>
                      <a:cubicBezTo>
                        <a:pt x="323" y="2076"/>
                        <a:pt x="144" y="2273"/>
                        <a:pt x="1" y="2416"/>
                      </a:cubicBezTo>
                      <a:lnTo>
                        <a:pt x="1" y="2703"/>
                      </a:lnTo>
                      <a:lnTo>
                        <a:pt x="1701" y="2703"/>
                      </a:lnTo>
                      <a:lnTo>
                        <a:pt x="1701" y="2416"/>
                      </a:lnTo>
                      <a:lnTo>
                        <a:pt x="430" y="2416"/>
                      </a:lnTo>
                      <a:cubicBezTo>
                        <a:pt x="734" y="2112"/>
                        <a:pt x="949" y="1879"/>
                        <a:pt x="1110" y="1718"/>
                      </a:cubicBezTo>
                      <a:cubicBezTo>
                        <a:pt x="1271" y="1557"/>
                        <a:pt x="1361" y="1450"/>
                        <a:pt x="1397" y="1414"/>
                      </a:cubicBezTo>
                      <a:cubicBezTo>
                        <a:pt x="1504" y="1289"/>
                        <a:pt x="1575" y="1164"/>
                        <a:pt x="1629" y="1074"/>
                      </a:cubicBezTo>
                      <a:cubicBezTo>
                        <a:pt x="1665" y="967"/>
                        <a:pt x="1683" y="859"/>
                        <a:pt x="1683" y="752"/>
                      </a:cubicBezTo>
                      <a:cubicBezTo>
                        <a:pt x="1683" y="519"/>
                        <a:pt x="1593" y="340"/>
                        <a:pt x="1432" y="197"/>
                      </a:cubicBezTo>
                      <a:cubicBezTo>
                        <a:pt x="1271" y="54"/>
                        <a:pt x="1057" y="0"/>
                        <a:pt x="770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0" name="Google Shape;1290;p15"/>
                <p:cNvSpPr/>
                <p:nvPr/>
              </p:nvSpPr>
              <p:spPr>
                <a:xfrm>
                  <a:off x="822400" y="4038125"/>
                  <a:ext cx="42525" cy="6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1" h="2703" extrusionOk="0">
                      <a:moveTo>
                        <a:pt x="787" y="0"/>
                      </a:moveTo>
                      <a:cubicBezTo>
                        <a:pt x="680" y="0"/>
                        <a:pt x="555" y="0"/>
                        <a:pt x="430" y="36"/>
                      </a:cubicBezTo>
                      <a:cubicBezTo>
                        <a:pt x="304" y="72"/>
                        <a:pt x="179" y="108"/>
                        <a:pt x="18" y="161"/>
                      </a:cubicBezTo>
                      <a:lnTo>
                        <a:pt x="18" y="537"/>
                      </a:lnTo>
                      <a:cubicBezTo>
                        <a:pt x="161" y="448"/>
                        <a:pt x="304" y="394"/>
                        <a:pt x="430" y="358"/>
                      </a:cubicBezTo>
                      <a:cubicBezTo>
                        <a:pt x="555" y="322"/>
                        <a:pt x="680" y="305"/>
                        <a:pt x="787" y="305"/>
                      </a:cubicBezTo>
                      <a:cubicBezTo>
                        <a:pt x="949" y="305"/>
                        <a:pt x="1074" y="340"/>
                        <a:pt x="1181" y="430"/>
                      </a:cubicBezTo>
                      <a:cubicBezTo>
                        <a:pt x="1271" y="519"/>
                        <a:pt x="1324" y="627"/>
                        <a:pt x="1324" y="770"/>
                      </a:cubicBezTo>
                      <a:cubicBezTo>
                        <a:pt x="1324" y="859"/>
                        <a:pt x="1306" y="949"/>
                        <a:pt x="1253" y="1038"/>
                      </a:cubicBezTo>
                      <a:cubicBezTo>
                        <a:pt x="1217" y="1128"/>
                        <a:pt x="1127" y="1235"/>
                        <a:pt x="1020" y="1378"/>
                      </a:cubicBezTo>
                      <a:cubicBezTo>
                        <a:pt x="949" y="1450"/>
                        <a:pt x="805" y="1593"/>
                        <a:pt x="573" y="1844"/>
                      </a:cubicBezTo>
                      <a:cubicBezTo>
                        <a:pt x="340" y="2076"/>
                        <a:pt x="143" y="2273"/>
                        <a:pt x="0" y="2416"/>
                      </a:cubicBezTo>
                      <a:lnTo>
                        <a:pt x="0" y="2703"/>
                      </a:lnTo>
                      <a:lnTo>
                        <a:pt x="1700" y="2703"/>
                      </a:lnTo>
                      <a:lnTo>
                        <a:pt x="1700" y="2416"/>
                      </a:lnTo>
                      <a:lnTo>
                        <a:pt x="447" y="2416"/>
                      </a:lnTo>
                      <a:cubicBezTo>
                        <a:pt x="734" y="2112"/>
                        <a:pt x="966" y="1879"/>
                        <a:pt x="1127" y="1718"/>
                      </a:cubicBezTo>
                      <a:cubicBezTo>
                        <a:pt x="1271" y="1557"/>
                        <a:pt x="1378" y="1450"/>
                        <a:pt x="1396" y="1414"/>
                      </a:cubicBezTo>
                      <a:cubicBezTo>
                        <a:pt x="1521" y="1289"/>
                        <a:pt x="1593" y="1164"/>
                        <a:pt x="1629" y="1074"/>
                      </a:cubicBezTo>
                      <a:cubicBezTo>
                        <a:pt x="1664" y="967"/>
                        <a:pt x="1682" y="859"/>
                        <a:pt x="1682" y="752"/>
                      </a:cubicBezTo>
                      <a:cubicBezTo>
                        <a:pt x="1682" y="519"/>
                        <a:pt x="1611" y="340"/>
                        <a:pt x="1450" y="197"/>
                      </a:cubicBezTo>
                      <a:cubicBezTo>
                        <a:pt x="1271" y="54"/>
                        <a:pt x="1056" y="0"/>
                        <a:pt x="787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1" name="Google Shape;1291;p15"/>
                <p:cNvSpPr/>
                <p:nvPr/>
              </p:nvSpPr>
              <p:spPr>
                <a:xfrm>
                  <a:off x="872050" y="4038125"/>
                  <a:ext cx="46100" cy="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4" h="2757" extrusionOk="0">
                      <a:moveTo>
                        <a:pt x="949" y="1235"/>
                      </a:moveTo>
                      <a:cubicBezTo>
                        <a:pt x="1128" y="1235"/>
                        <a:pt x="1253" y="1289"/>
                        <a:pt x="1343" y="1396"/>
                      </a:cubicBezTo>
                      <a:cubicBezTo>
                        <a:pt x="1432" y="1504"/>
                        <a:pt x="1486" y="1665"/>
                        <a:pt x="1486" y="1861"/>
                      </a:cubicBezTo>
                      <a:cubicBezTo>
                        <a:pt x="1486" y="2040"/>
                        <a:pt x="1432" y="2201"/>
                        <a:pt x="1343" y="2309"/>
                      </a:cubicBezTo>
                      <a:cubicBezTo>
                        <a:pt x="1253" y="2416"/>
                        <a:pt x="1128" y="2470"/>
                        <a:pt x="949" y="2470"/>
                      </a:cubicBezTo>
                      <a:cubicBezTo>
                        <a:pt x="788" y="2470"/>
                        <a:pt x="663" y="2416"/>
                        <a:pt x="573" y="2309"/>
                      </a:cubicBezTo>
                      <a:cubicBezTo>
                        <a:pt x="484" y="2201"/>
                        <a:pt x="430" y="2040"/>
                        <a:pt x="430" y="1861"/>
                      </a:cubicBezTo>
                      <a:cubicBezTo>
                        <a:pt x="430" y="1665"/>
                        <a:pt x="484" y="1504"/>
                        <a:pt x="573" y="1396"/>
                      </a:cubicBezTo>
                      <a:cubicBezTo>
                        <a:pt x="663" y="1289"/>
                        <a:pt x="788" y="1235"/>
                        <a:pt x="949" y="1235"/>
                      </a:cubicBezTo>
                      <a:close/>
                      <a:moveTo>
                        <a:pt x="1110" y="0"/>
                      </a:moveTo>
                      <a:cubicBezTo>
                        <a:pt x="770" y="0"/>
                        <a:pt x="502" y="126"/>
                        <a:pt x="305" y="376"/>
                      </a:cubicBezTo>
                      <a:cubicBezTo>
                        <a:pt x="108" y="627"/>
                        <a:pt x="0" y="949"/>
                        <a:pt x="0" y="1378"/>
                      </a:cubicBezTo>
                      <a:cubicBezTo>
                        <a:pt x="0" y="1826"/>
                        <a:pt x="90" y="2166"/>
                        <a:pt x="251" y="2416"/>
                      </a:cubicBezTo>
                      <a:cubicBezTo>
                        <a:pt x="412" y="2649"/>
                        <a:pt x="645" y="2756"/>
                        <a:pt x="949" y="2756"/>
                      </a:cubicBezTo>
                      <a:cubicBezTo>
                        <a:pt x="1235" y="2756"/>
                        <a:pt x="1450" y="2685"/>
                        <a:pt x="1611" y="2524"/>
                      </a:cubicBezTo>
                      <a:cubicBezTo>
                        <a:pt x="1772" y="2345"/>
                        <a:pt x="1844" y="2130"/>
                        <a:pt x="1844" y="1861"/>
                      </a:cubicBezTo>
                      <a:cubicBezTo>
                        <a:pt x="1844" y="1575"/>
                        <a:pt x="1772" y="1360"/>
                        <a:pt x="1611" y="1199"/>
                      </a:cubicBezTo>
                      <a:cubicBezTo>
                        <a:pt x="1450" y="1020"/>
                        <a:pt x="1253" y="949"/>
                        <a:pt x="985" y="949"/>
                      </a:cubicBezTo>
                      <a:cubicBezTo>
                        <a:pt x="859" y="949"/>
                        <a:pt x="734" y="967"/>
                        <a:pt x="627" y="1038"/>
                      </a:cubicBezTo>
                      <a:cubicBezTo>
                        <a:pt x="519" y="1092"/>
                        <a:pt x="430" y="1164"/>
                        <a:pt x="358" y="1271"/>
                      </a:cubicBezTo>
                      <a:cubicBezTo>
                        <a:pt x="376" y="949"/>
                        <a:pt x="448" y="698"/>
                        <a:pt x="573" y="537"/>
                      </a:cubicBezTo>
                      <a:cubicBezTo>
                        <a:pt x="698" y="376"/>
                        <a:pt x="895" y="305"/>
                        <a:pt x="1128" y="305"/>
                      </a:cubicBezTo>
                      <a:cubicBezTo>
                        <a:pt x="1217" y="305"/>
                        <a:pt x="1307" y="305"/>
                        <a:pt x="1396" y="322"/>
                      </a:cubicBezTo>
                      <a:cubicBezTo>
                        <a:pt x="1486" y="358"/>
                        <a:pt x="1575" y="394"/>
                        <a:pt x="1683" y="430"/>
                      </a:cubicBezTo>
                      <a:lnTo>
                        <a:pt x="1683" y="108"/>
                      </a:lnTo>
                      <a:cubicBezTo>
                        <a:pt x="1575" y="72"/>
                        <a:pt x="1486" y="36"/>
                        <a:pt x="1378" y="18"/>
                      </a:cubicBezTo>
                      <a:cubicBezTo>
                        <a:pt x="1289" y="0"/>
                        <a:pt x="1199" y="0"/>
                        <a:pt x="1110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2" name="Google Shape;1292;p15"/>
                <p:cNvSpPr/>
                <p:nvPr/>
              </p:nvSpPr>
              <p:spPr>
                <a:xfrm>
                  <a:off x="924400" y="4036325"/>
                  <a:ext cx="19250" cy="8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0" h="3258" extrusionOk="0">
                      <a:moveTo>
                        <a:pt x="0" y="1"/>
                      </a:moveTo>
                      <a:lnTo>
                        <a:pt x="0" y="251"/>
                      </a:lnTo>
                      <a:lnTo>
                        <a:pt x="430" y="251"/>
                      </a:lnTo>
                      <a:lnTo>
                        <a:pt x="430" y="3007"/>
                      </a:lnTo>
                      <a:lnTo>
                        <a:pt x="0" y="3007"/>
                      </a:lnTo>
                      <a:lnTo>
                        <a:pt x="0" y="3258"/>
                      </a:lnTo>
                      <a:lnTo>
                        <a:pt x="770" y="3258"/>
                      </a:lnTo>
                      <a:lnTo>
                        <a:pt x="770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3" name="Google Shape;1293;p15"/>
                <p:cNvSpPr/>
                <p:nvPr/>
              </p:nvSpPr>
              <p:spPr>
                <a:xfrm>
                  <a:off x="790175" y="4146375"/>
                  <a:ext cx="59075" cy="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3" h="2614" extrusionOk="0">
                      <a:moveTo>
                        <a:pt x="931" y="430"/>
                      </a:moveTo>
                      <a:cubicBezTo>
                        <a:pt x="1146" y="430"/>
                        <a:pt x="1289" y="448"/>
                        <a:pt x="1325" y="448"/>
                      </a:cubicBezTo>
                      <a:cubicBezTo>
                        <a:pt x="1414" y="466"/>
                        <a:pt x="1486" y="502"/>
                        <a:pt x="1522" y="556"/>
                      </a:cubicBezTo>
                      <a:cubicBezTo>
                        <a:pt x="1575" y="609"/>
                        <a:pt x="1593" y="681"/>
                        <a:pt x="1593" y="770"/>
                      </a:cubicBezTo>
                      <a:cubicBezTo>
                        <a:pt x="1593" y="842"/>
                        <a:pt x="1575" y="914"/>
                        <a:pt x="1540" y="967"/>
                      </a:cubicBezTo>
                      <a:cubicBezTo>
                        <a:pt x="1504" y="1003"/>
                        <a:pt x="1450" y="1057"/>
                        <a:pt x="1396" y="1075"/>
                      </a:cubicBezTo>
                      <a:cubicBezTo>
                        <a:pt x="1325" y="1093"/>
                        <a:pt x="1164" y="1110"/>
                        <a:pt x="913" y="1110"/>
                      </a:cubicBezTo>
                      <a:lnTo>
                        <a:pt x="520" y="1110"/>
                      </a:lnTo>
                      <a:lnTo>
                        <a:pt x="520" y="430"/>
                      </a:lnTo>
                      <a:close/>
                      <a:moveTo>
                        <a:pt x="1" y="1"/>
                      </a:moveTo>
                      <a:lnTo>
                        <a:pt x="1" y="2614"/>
                      </a:lnTo>
                      <a:lnTo>
                        <a:pt x="520" y="2614"/>
                      </a:lnTo>
                      <a:lnTo>
                        <a:pt x="520" y="1522"/>
                      </a:lnTo>
                      <a:lnTo>
                        <a:pt x="627" y="1522"/>
                      </a:lnTo>
                      <a:cubicBezTo>
                        <a:pt x="752" y="1522"/>
                        <a:pt x="842" y="1540"/>
                        <a:pt x="895" y="1558"/>
                      </a:cubicBezTo>
                      <a:cubicBezTo>
                        <a:pt x="949" y="1576"/>
                        <a:pt x="1003" y="1612"/>
                        <a:pt x="1056" y="1665"/>
                      </a:cubicBezTo>
                      <a:cubicBezTo>
                        <a:pt x="1110" y="1719"/>
                        <a:pt x="1200" y="1844"/>
                        <a:pt x="1343" y="2041"/>
                      </a:cubicBezTo>
                      <a:lnTo>
                        <a:pt x="1719" y="2614"/>
                      </a:lnTo>
                      <a:lnTo>
                        <a:pt x="2363" y="2614"/>
                      </a:lnTo>
                      <a:lnTo>
                        <a:pt x="2041" y="2113"/>
                      </a:lnTo>
                      <a:cubicBezTo>
                        <a:pt x="1915" y="1898"/>
                        <a:pt x="1808" y="1755"/>
                        <a:pt x="1736" y="1683"/>
                      </a:cubicBezTo>
                      <a:cubicBezTo>
                        <a:pt x="1665" y="1594"/>
                        <a:pt x="1558" y="1522"/>
                        <a:pt x="1450" y="1450"/>
                      </a:cubicBezTo>
                      <a:cubicBezTo>
                        <a:pt x="1683" y="1433"/>
                        <a:pt x="1844" y="1343"/>
                        <a:pt x="1969" y="1218"/>
                      </a:cubicBezTo>
                      <a:cubicBezTo>
                        <a:pt x="2076" y="1093"/>
                        <a:pt x="2148" y="932"/>
                        <a:pt x="2148" y="735"/>
                      </a:cubicBezTo>
                      <a:cubicBezTo>
                        <a:pt x="2148" y="574"/>
                        <a:pt x="2112" y="430"/>
                        <a:pt x="2023" y="323"/>
                      </a:cubicBezTo>
                      <a:cubicBezTo>
                        <a:pt x="1951" y="198"/>
                        <a:pt x="1844" y="108"/>
                        <a:pt x="1719" y="73"/>
                      </a:cubicBezTo>
                      <a:cubicBezTo>
                        <a:pt x="1593" y="19"/>
                        <a:pt x="1396" y="1"/>
                        <a:pt x="1110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4" name="Google Shape;1294;p15"/>
                <p:cNvSpPr/>
                <p:nvPr/>
              </p:nvSpPr>
              <p:spPr>
                <a:xfrm>
                  <a:off x="851925" y="4163375"/>
                  <a:ext cx="44750" cy="4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0" h="1988" extrusionOk="0">
                      <a:moveTo>
                        <a:pt x="1181" y="1021"/>
                      </a:moveTo>
                      <a:lnTo>
                        <a:pt x="1181" y="1128"/>
                      </a:lnTo>
                      <a:cubicBezTo>
                        <a:pt x="1181" y="1236"/>
                        <a:pt x="1163" y="1325"/>
                        <a:pt x="1163" y="1361"/>
                      </a:cubicBezTo>
                      <a:cubicBezTo>
                        <a:pt x="1145" y="1433"/>
                        <a:pt x="1092" y="1486"/>
                        <a:pt x="1038" y="1540"/>
                      </a:cubicBezTo>
                      <a:cubicBezTo>
                        <a:pt x="949" y="1594"/>
                        <a:pt x="877" y="1629"/>
                        <a:pt x="788" y="1629"/>
                      </a:cubicBezTo>
                      <a:cubicBezTo>
                        <a:pt x="698" y="1629"/>
                        <a:pt x="626" y="1594"/>
                        <a:pt x="573" y="1540"/>
                      </a:cubicBezTo>
                      <a:cubicBezTo>
                        <a:pt x="519" y="1504"/>
                        <a:pt x="501" y="1433"/>
                        <a:pt x="501" y="1361"/>
                      </a:cubicBezTo>
                      <a:cubicBezTo>
                        <a:pt x="501" y="1289"/>
                        <a:pt x="537" y="1236"/>
                        <a:pt x="591" y="1182"/>
                      </a:cubicBezTo>
                      <a:cubicBezTo>
                        <a:pt x="644" y="1164"/>
                        <a:pt x="734" y="1128"/>
                        <a:pt x="877" y="1093"/>
                      </a:cubicBezTo>
                      <a:cubicBezTo>
                        <a:pt x="1020" y="1075"/>
                        <a:pt x="1110" y="1039"/>
                        <a:pt x="1181" y="1021"/>
                      </a:cubicBezTo>
                      <a:close/>
                      <a:moveTo>
                        <a:pt x="877" y="1"/>
                      </a:moveTo>
                      <a:cubicBezTo>
                        <a:pt x="626" y="1"/>
                        <a:pt x="448" y="37"/>
                        <a:pt x="322" y="126"/>
                      </a:cubicBezTo>
                      <a:cubicBezTo>
                        <a:pt x="197" y="216"/>
                        <a:pt x="108" y="341"/>
                        <a:pt x="54" y="538"/>
                      </a:cubicBezTo>
                      <a:lnTo>
                        <a:pt x="501" y="609"/>
                      </a:lnTo>
                      <a:cubicBezTo>
                        <a:pt x="537" y="520"/>
                        <a:pt x="573" y="466"/>
                        <a:pt x="626" y="430"/>
                      </a:cubicBezTo>
                      <a:cubicBezTo>
                        <a:pt x="680" y="395"/>
                        <a:pt x="752" y="377"/>
                        <a:pt x="841" y="377"/>
                      </a:cubicBezTo>
                      <a:cubicBezTo>
                        <a:pt x="967" y="377"/>
                        <a:pt x="1056" y="395"/>
                        <a:pt x="1110" y="448"/>
                      </a:cubicBezTo>
                      <a:cubicBezTo>
                        <a:pt x="1163" y="484"/>
                        <a:pt x="1181" y="556"/>
                        <a:pt x="1181" y="645"/>
                      </a:cubicBezTo>
                      <a:lnTo>
                        <a:pt x="1181" y="699"/>
                      </a:lnTo>
                      <a:cubicBezTo>
                        <a:pt x="1092" y="735"/>
                        <a:pt x="931" y="770"/>
                        <a:pt x="698" y="824"/>
                      </a:cubicBezTo>
                      <a:cubicBezTo>
                        <a:pt x="519" y="860"/>
                        <a:pt x="376" y="896"/>
                        <a:pt x="286" y="932"/>
                      </a:cubicBezTo>
                      <a:cubicBezTo>
                        <a:pt x="197" y="985"/>
                        <a:pt x="125" y="1039"/>
                        <a:pt x="72" y="1128"/>
                      </a:cubicBezTo>
                      <a:cubicBezTo>
                        <a:pt x="18" y="1218"/>
                        <a:pt x="0" y="1307"/>
                        <a:pt x="0" y="1415"/>
                      </a:cubicBezTo>
                      <a:cubicBezTo>
                        <a:pt x="0" y="1576"/>
                        <a:pt x="54" y="1719"/>
                        <a:pt x="161" y="1826"/>
                      </a:cubicBezTo>
                      <a:cubicBezTo>
                        <a:pt x="286" y="1934"/>
                        <a:pt x="430" y="1987"/>
                        <a:pt x="626" y="1987"/>
                      </a:cubicBezTo>
                      <a:cubicBezTo>
                        <a:pt x="734" y="1987"/>
                        <a:pt x="841" y="1952"/>
                        <a:pt x="949" y="1916"/>
                      </a:cubicBezTo>
                      <a:cubicBezTo>
                        <a:pt x="1038" y="1880"/>
                        <a:pt x="1128" y="1808"/>
                        <a:pt x="1217" y="1737"/>
                      </a:cubicBezTo>
                      <a:cubicBezTo>
                        <a:pt x="1217" y="1737"/>
                        <a:pt x="1235" y="1755"/>
                        <a:pt x="1235" y="1790"/>
                      </a:cubicBezTo>
                      <a:cubicBezTo>
                        <a:pt x="1253" y="1862"/>
                        <a:pt x="1271" y="1898"/>
                        <a:pt x="1289" y="1934"/>
                      </a:cubicBezTo>
                      <a:lnTo>
                        <a:pt x="1790" y="1934"/>
                      </a:lnTo>
                      <a:cubicBezTo>
                        <a:pt x="1736" y="1844"/>
                        <a:pt x="1700" y="1755"/>
                        <a:pt x="1682" y="1683"/>
                      </a:cubicBezTo>
                      <a:cubicBezTo>
                        <a:pt x="1682" y="1594"/>
                        <a:pt x="1664" y="1486"/>
                        <a:pt x="1664" y="1307"/>
                      </a:cubicBezTo>
                      <a:lnTo>
                        <a:pt x="1664" y="717"/>
                      </a:lnTo>
                      <a:cubicBezTo>
                        <a:pt x="1664" y="502"/>
                        <a:pt x="1647" y="359"/>
                        <a:pt x="1611" y="269"/>
                      </a:cubicBezTo>
                      <a:cubicBezTo>
                        <a:pt x="1557" y="198"/>
                        <a:pt x="1485" y="126"/>
                        <a:pt x="1378" y="73"/>
                      </a:cubicBezTo>
                      <a:cubicBezTo>
                        <a:pt x="1271" y="19"/>
                        <a:pt x="1092" y="1"/>
                        <a:pt x="877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5" name="Google Shape;1295;p15"/>
                <p:cNvSpPr/>
                <p:nvPr/>
              </p:nvSpPr>
              <p:spPr>
                <a:xfrm>
                  <a:off x="764675" y="4251975"/>
                  <a:ext cx="17475" cy="3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1218" extrusionOk="0">
                      <a:moveTo>
                        <a:pt x="609" y="0"/>
                      </a:moveTo>
                      <a:cubicBezTo>
                        <a:pt x="520" y="0"/>
                        <a:pt x="430" y="18"/>
                        <a:pt x="359" y="54"/>
                      </a:cubicBezTo>
                      <a:cubicBezTo>
                        <a:pt x="305" y="90"/>
                        <a:pt x="251" y="143"/>
                        <a:pt x="197" y="215"/>
                      </a:cubicBezTo>
                      <a:lnTo>
                        <a:pt x="197" y="18"/>
                      </a:lnTo>
                      <a:lnTo>
                        <a:pt x="1" y="18"/>
                      </a:lnTo>
                      <a:lnTo>
                        <a:pt x="1" y="1217"/>
                      </a:lnTo>
                      <a:lnTo>
                        <a:pt x="197" y="1217"/>
                      </a:lnTo>
                      <a:lnTo>
                        <a:pt x="197" y="591"/>
                      </a:lnTo>
                      <a:cubicBezTo>
                        <a:pt x="197" y="448"/>
                        <a:pt x="233" y="358"/>
                        <a:pt x="287" y="287"/>
                      </a:cubicBezTo>
                      <a:cubicBezTo>
                        <a:pt x="359" y="215"/>
                        <a:pt x="430" y="161"/>
                        <a:pt x="555" y="161"/>
                      </a:cubicBezTo>
                      <a:cubicBezTo>
                        <a:pt x="573" y="161"/>
                        <a:pt x="609" y="179"/>
                        <a:pt x="627" y="179"/>
                      </a:cubicBezTo>
                      <a:cubicBezTo>
                        <a:pt x="663" y="179"/>
                        <a:pt x="681" y="197"/>
                        <a:pt x="699" y="215"/>
                      </a:cubicBezTo>
                      <a:lnTo>
                        <a:pt x="699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6" name="Google Shape;1296;p15"/>
                <p:cNvSpPr/>
                <p:nvPr/>
              </p:nvSpPr>
              <p:spPr>
                <a:xfrm>
                  <a:off x="779900" y="4251975"/>
                  <a:ext cx="25525" cy="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1" h="1253" extrusionOk="0">
                      <a:moveTo>
                        <a:pt x="823" y="627"/>
                      </a:moveTo>
                      <a:lnTo>
                        <a:pt x="823" y="662"/>
                      </a:lnTo>
                      <a:cubicBezTo>
                        <a:pt x="823" y="788"/>
                        <a:pt x="787" y="895"/>
                        <a:pt x="716" y="967"/>
                      </a:cubicBezTo>
                      <a:cubicBezTo>
                        <a:pt x="662" y="1056"/>
                        <a:pt x="573" y="1092"/>
                        <a:pt x="465" y="1092"/>
                      </a:cubicBezTo>
                      <a:cubicBezTo>
                        <a:pt x="376" y="1092"/>
                        <a:pt x="322" y="1074"/>
                        <a:pt x="268" y="1020"/>
                      </a:cubicBezTo>
                      <a:cubicBezTo>
                        <a:pt x="233" y="984"/>
                        <a:pt x="197" y="931"/>
                        <a:pt x="197" y="859"/>
                      </a:cubicBezTo>
                      <a:cubicBezTo>
                        <a:pt x="197" y="770"/>
                        <a:pt x="233" y="716"/>
                        <a:pt x="304" y="680"/>
                      </a:cubicBezTo>
                      <a:cubicBezTo>
                        <a:pt x="358" y="644"/>
                        <a:pt x="465" y="627"/>
                        <a:pt x="626" y="627"/>
                      </a:cubicBezTo>
                      <a:close/>
                      <a:moveTo>
                        <a:pt x="501" y="0"/>
                      </a:moveTo>
                      <a:cubicBezTo>
                        <a:pt x="447" y="0"/>
                        <a:pt x="376" y="0"/>
                        <a:pt x="304" y="18"/>
                      </a:cubicBezTo>
                      <a:cubicBezTo>
                        <a:pt x="233" y="36"/>
                        <a:pt x="161" y="54"/>
                        <a:pt x="90" y="72"/>
                      </a:cubicBezTo>
                      <a:lnTo>
                        <a:pt x="90" y="251"/>
                      </a:lnTo>
                      <a:cubicBezTo>
                        <a:pt x="161" y="233"/>
                        <a:pt x="215" y="197"/>
                        <a:pt x="286" y="179"/>
                      </a:cubicBezTo>
                      <a:cubicBezTo>
                        <a:pt x="340" y="161"/>
                        <a:pt x="412" y="161"/>
                        <a:pt x="483" y="161"/>
                      </a:cubicBezTo>
                      <a:cubicBezTo>
                        <a:pt x="591" y="161"/>
                        <a:pt x="680" y="179"/>
                        <a:pt x="734" y="233"/>
                      </a:cubicBezTo>
                      <a:cubicBezTo>
                        <a:pt x="787" y="287"/>
                        <a:pt x="823" y="358"/>
                        <a:pt x="823" y="448"/>
                      </a:cubicBezTo>
                      <a:lnTo>
                        <a:pt x="823" y="465"/>
                      </a:lnTo>
                      <a:lnTo>
                        <a:pt x="555" y="465"/>
                      </a:lnTo>
                      <a:cubicBezTo>
                        <a:pt x="376" y="465"/>
                        <a:pt x="233" y="501"/>
                        <a:pt x="143" y="573"/>
                      </a:cubicBezTo>
                      <a:cubicBezTo>
                        <a:pt x="54" y="644"/>
                        <a:pt x="0" y="734"/>
                        <a:pt x="0" y="877"/>
                      </a:cubicBezTo>
                      <a:cubicBezTo>
                        <a:pt x="0" y="984"/>
                        <a:pt x="36" y="1074"/>
                        <a:pt x="107" y="1146"/>
                      </a:cubicBezTo>
                      <a:cubicBezTo>
                        <a:pt x="197" y="1217"/>
                        <a:pt x="286" y="1253"/>
                        <a:pt x="412" y="1253"/>
                      </a:cubicBezTo>
                      <a:cubicBezTo>
                        <a:pt x="501" y="1253"/>
                        <a:pt x="591" y="1235"/>
                        <a:pt x="662" y="1199"/>
                      </a:cubicBezTo>
                      <a:cubicBezTo>
                        <a:pt x="716" y="1163"/>
                        <a:pt x="770" y="1110"/>
                        <a:pt x="823" y="1038"/>
                      </a:cubicBezTo>
                      <a:lnTo>
                        <a:pt x="823" y="1217"/>
                      </a:lnTo>
                      <a:lnTo>
                        <a:pt x="1020" y="1217"/>
                      </a:lnTo>
                      <a:lnTo>
                        <a:pt x="1020" y="537"/>
                      </a:lnTo>
                      <a:cubicBezTo>
                        <a:pt x="1020" y="358"/>
                        <a:pt x="984" y="215"/>
                        <a:pt x="895" y="125"/>
                      </a:cubicBezTo>
                      <a:cubicBezTo>
                        <a:pt x="805" y="36"/>
                        <a:pt x="680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7" name="Google Shape;1297;p15"/>
                <p:cNvSpPr/>
                <p:nvPr/>
              </p:nvSpPr>
              <p:spPr>
                <a:xfrm>
                  <a:off x="809425" y="4240775"/>
                  <a:ext cx="26850" cy="4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4" h="1701" extrusionOk="0">
                      <a:moveTo>
                        <a:pt x="537" y="609"/>
                      </a:moveTo>
                      <a:cubicBezTo>
                        <a:pt x="644" y="609"/>
                        <a:pt x="716" y="645"/>
                        <a:pt x="788" y="735"/>
                      </a:cubicBezTo>
                      <a:cubicBezTo>
                        <a:pt x="841" y="806"/>
                        <a:pt x="877" y="931"/>
                        <a:pt x="877" y="1075"/>
                      </a:cubicBezTo>
                      <a:cubicBezTo>
                        <a:pt x="877" y="1218"/>
                        <a:pt x="841" y="1325"/>
                        <a:pt x="788" y="1415"/>
                      </a:cubicBezTo>
                      <a:cubicBezTo>
                        <a:pt x="716" y="1504"/>
                        <a:pt x="644" y="1540"/>
                        <a:pt x="537" y="1540"/>
                      </a:cubicBezTo>
                      <a:cubicBezTo>
                        <a:pt x="430" y="1540"/>
                        <a:pt x="358" y="1504"/>
                        <a:pt x="286" y="1415"/>
                      </a:cubicBezTo>
                      <a:cubicBezTo>
                        <a:pt x="233" y="1325"/>
                        <a:pt x="197" y="1218"/>
                        <a:pt x="197" y="1075"/>
                      </a:cubicBezTo>
                      <a:cubicBezTo>
                        <a:pt x="197" y="931"/>
                        <a:pt x="233" y="806"/>
                        <a:pt x="286" y="735"/>
                      </a:cubicBezTo>
                      <a:cubicBezTo>
                        <a:pt x="358" y="645"/>
                        <a:pt x="430" y="609"/>
                        <a:pt x="537" y="609"/>
                      </a:cubicBezTo>
                      <a:close/>
                      <a:moveTo>
                        <a:pt x="877" y="1"/>
                      </a:moveTo>
                      <a:lnTo>
                        <a:pt x="877" y="645"/>
                      </a:lnTo>
                      <a:cubicBezTo>
                        <a:pt x="841" y="573"/>
                        <a:pt x="788" y="538"/>
                        <a:pt x="716" y="502"/>
                      </a:cubicBezTo>
                      <a:cubicBezTo>
                        <a:pt x="662" y="466"/>
                        <a:pt x="573" y="448"/>
                        <a:pt x="483" y="448"/>
                      </a:cubicBezTo>
                      <a:cubicBezTo>
                        <a:pt x="340" y="448"/>
                        <a:pt x="233" y="502"/>
                        <a:pt x="143" y="609"/>
                      </a:cubicBezTo>
                      <a:cubicBezTo>
                        <a:pt x="36" y="735"/>
                        <a:pt x="0" y="878"/>
                        <a:pt x="0" y="1075"/>
                      </a:cubicBezTo>
                      <a:cubicBezTo>
                        <a:pt x="0" y="1254"/>
                        <a:pt x="36" y="1415"/>
                        <a:pt x="143" y="1522"/>
                      </a:cubicBezTo>
                      <a:cubicBezTo>
                        <a:pt x="233" y="1647"/>
                        <a:pt x="340" y="1701"/>
                        <a:pt x="483" y="1701"/>
                      </a:cubicBezTo>
                      <a:cubicBezTo>
                        <a:pt x="573" y="1701"/>
                        <a:pt x="662" y="1683"/>
                        <a:pt x="716" y="1647"/>
                      </a:cubicBezTo>
                      <a:cubicBezTo>
                        <a:pt x="788" y="1611"/>
                        <a:pt x="841" y="1558"/>
                        <a:pt x="877" y="1486"/>
                      </a:cubicBezTo>
                      <a:lnTo>
                        <a:pt x="877" y="1665"/>
                      </a:lnTo>
                      <a:lnTo>
                        <a:pt x="1074" y="1665"/>
                      </a:lnTo>
                      <a:lnTo>
                        <a:pt x="1074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8" name="Google Shape;1298;p15"/>
                <p:cNvSpPr/>
                <p:nvPr/>
              </p:nvSpPr>
              <p:spPr>
                <a:xfrm>
                  <a:off x="841175" y="4240775"/>
                  <a:ext cx="4950" cy="4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" h="1666" extrusionOk="0">
                      <a:moveTo>
                        <a:pt x="1" y="1"/>
                      </a:moveTo>
                      <a:lnTo>
                        <a:pt x="1" y="251"/>
                      </a:lnTo>
                      <a:lnTo>
                        <a:pt x="198" y="251"/>
                      </a:lnTo>
                      <a:lnTo>
                        <a:pt x="198" y="1"/>
                      </a:lnTo>
                      <a:close/>
                      <a:moveTo>
                        <a:pt x="1" y="466"/>
                      </a:moveTo>
                      <a:lnTo>
                        <a:pt x="1" y="1665"/>
                      </a:lnTo>
                      <a:lnTo>
                        <a:pt x="198" y="1665"/>
                      </a:lnTo>
                      <a:lnTo>
                        <a:pt x="198" y="466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9" name="Google Shape;1299;p15"/>
                <p:cNvSpPr/>
                <p:nvPr/>
              </p:nvSpPr>
              <p:spPr>
                <a:xfrm>
                  <a:off x="851475" y="4252425"/>
                  <a:ext cx="25525" cy="3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1" h="1235" extrusionOk="0">
                      <a:moveTo>
                        <a:pt x="0" y="0"/>
                      </a:moveTo>
                      <a:lnTo>
                        <a:pt x="0" y="734"/>
                      </a:lnTo>
                      <a:cubicBezTo>
                        <a:pt x="0" y="895"/>
                        <a:pt x="36" y="1020"/>
                        <a:pt x="108" y="1110"/>
                      </a:cubicBezTo>
                      <a:cubicBezTo>
                        <a:pt x="179" y="1199"/>
                        <a:pt x="287" y="1235"/>
                        <a:pt x="430" y="1235"/>
                      </a:cubicBezTo>
                      <a:cubicBezTo>
                        <a:pt x="519" y="1235"/>
                        <a:pt x="591" y="1217"/>
                        <a:pt x="644" y="1181"/>
                      </a:cubicBezTo>
                      <a:cubicBezTo>
                        <a:pt x="716" y="1145"/>
                        <a:pt x="770" y="1092"/>
                        <a:pt x="823" y="1020"/>
                      </a:cubicBezTo>
                      <a:lnTo>
                        <a:pt x="823" y="1199"/>
                      </a:lnTo>
                      <a:lnTo>
                        <a:pt x="1020" y="1199"/>
                      </a:lnTo>
                      <a:lnTo>
                        <a:pt x="1020" y="0"/>
                      </a:lnTo>
                      <a:lnTo>
                        <a:pt x="823" y="0"/>
                      </a:lnTo>
                      <a:lnTo>
                        <a:pt x="823" y="680"/>
                      </a:lnTo>
                      <a:cubicBezTo>
                        <a:pt x="823" y="805"/>
                        <a:pt x="788" y="895"/>
                        <a:pt x="716" y="966"/>
                      </a:cubicBezTo>
                      <a:cubicBezTo>
                        <a:pt x="662" y="1038"/>
                        <a:pt x="573" y="1056"/>
                        <a:pt x="466" y="1056"/>
                      </a:cubicBezTo>
                      <a:cubicBezTo>
                        <a:pt x="376" y="1056"/>
                        <a:pt x="322" y="1038"/>
                        <a:pt x="269" y="984"/>
                      </a:cubicBezTo>
                      <a:cubicBezTo>
                        <a:pt x="233" y="931"/>
                        <a:pt x="197" y="841"/>
                        <a:pt x="197" y="716"/>
                      </a:cubicBezTo>
                      <a:lnTo>
                        <a:pt x="197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0" name="Google Shape;1300;p15"/>
                <p:cNvSpPr/>
                <p:nvPr/>
              </p:nvSpPr>
              <p:spPr>
                <a:xfrm>
                  <a:off x="881450" y="4251975"/>
                  <a:ext cx="43850" cy="3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4" h="1218" extrusionOk="0">
                      <a:moveTo>
                        <a:pt x="591" y="0"/>
                      </a:moveTo>
                      <a:cubicBezTo>
                        <a:pt x="501" y="0"/>
                        <a:pt x="430" y="18"/>
                        <a:pt x="376" y="54"/>
                      </a:cubicBezTo>
                      <a:cubicBezTo>
                        <a:pt x="304" y="90"/>
                        <a:pt x="251" y="143"/>
                        <a:pt x="215" y="215"/>
                      </a:cubicBezTo>
                      <a:lnTo>
                        <a:pt x="215" y="18"/>
                      </a:lnTo>
                      <a:lnTo>
                        <a:pt x="0" y="18"/>
                      </a:lnTo>
                      <a:lnTo>
                        <a:pt x="0" y="1217"/>
                      </a:lnTo>
                      <a:lnTo>
                        <a:pt x="215" y="1217"/>
                      </a:lnTo>
                      <a:lnTo>
                        <a:pt x="215" y="537"/>
                      </a:lnTo>
                      <a:cubicBezTo>
                        <a:pt x="215" y="430"/>
                        <a:pt x="233" y="340"/>
                        <a:pt x="287" y="269"/>
                      </a:cubicBezTo>
                      <a:cubicBezTo>
                        <a:pt x="358" y="197"/>
                        <a:pt x="430" y="161"/>
                        <a:pt x="537" y="161"/>
                      </a:cubicBezTo>
                      <a:cubicBezTo>
                        <a:pt x="627" y="161"/>
                        <a:pt x="680" y="197"/>
                        <a:pt x="716" y="251"/>
                      </a:cubicBezTo>
                      <a:cubicBezTo>
                        <a:pt x="770" y="304"/>
                        <a:pt x="788" y="394"/>
                        <a:pt x="788" y="501"/>
                      </a:cubicBezTo>
                      <a:lnTo>
                        <a:pt x="788" y="1217"/>
                      </a:lnTo>
                      <a:lnTo>
                        <a:pt x="984" y="1217"/>
                      </a:lnTo>
                      <a:lnTo>
                        <a:pt x="984" y="537"/>
                      </a:lnTo>
                      <a:cubicBezTo>
                        <a:pt x="984" y="430"/>
                        <a:pt x="1020" y="340"/>
                        <a:pt x="1074" y="269"/>
                      </a:cubicBezTo>
                      <a:cubicBezTo>
                        <a:pt x="1128" y="197"/>
                        <a:pt x="1217" y="161"/>
                        <a:pt x="1307" y="161"/>
                      </a:cubicBezTo>
                      <a:cubicBezTo>
                        <a:pt x="1396" y="161"/>
                        <a:pt x="1468" y="197"/>
                        <a:pt x="1503" y="251"/>
                      </a:cubicBezTo>
                      <a:cubicBezTo>
                        <a:pt x="1539" y="304"/>
                        <a:pt x="1557" y="394"/>
                        <a:pt x="1557" y="501"/>
                      </a:cubicBezTo>
                      <a:lnTo>
                        <a:pt x="1557" y="1217"/>
                      </a:lnTo>
                      <a:lnTo>
                        <a:pt x="1754" y="1217"/>
                      </a:lnTo>
                      <a:lnTo>
                        <a:pt x="1754" y="501"/>
                      </a:lnTo>
                      <a:cubicBezTo>
                        <a:pt x="1754" y="340"/>
                        <a:pt x="1718" y="215"/>
                        <a:pt x="1665" y="125"/>
                      </a:cubicBezTo>
                      <a:cubicBezTo>
                        <a:pt x="1593" y="36"/>
                        <a:pt x="1486" y="0"/>
                        <a:pt x="1360" y="0"/>
                      </a:cubicBezTo>
                      <a:cubicBezTo>
                        <a:pt x="1271" y="0"/>
                        <a:pt x="1199" y="18"/>
                        <a:pt x="1128" y="54"/>
                      </a:cubicBezTo>
                      <a:cubicBezTo>
                        <a:pt x="1056" y="108"/>
                        <a:pt x="1002" y="161"/>
                        <a:pt x="949" y="251"/>
                      </a:cubicBezTo>
                      <a:cubicBezTo>
                        <a:pt x="913" y="161"/>
                        <a:pt x="877" y="108"/>
                        <a:pt x="806" y="54"/>
                      </a:cubicBezTo>
                      <a:cubicBezTo>
                        <a:pt x="752" y="18"/>
                        <a:pt x="680" y="0"/>
                        <a:pt x="591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1" name="Google Shape;1301;p15"/>
                <p:cNvSpPr/>
                <p:nvPr/>
              </p:nvSpPr>
              <p:spPr>
                <a:xfrm>
                  <a:off x="797325" y="4311475"/>
                  <a:ext cx="45675" cy="6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7" h="2775" extrusionOk="0">
                      <a:moveTo>
                        <a:pt x="914" y="287"/>
                      </a:moveTo>
                      <a:cubicBezTo>
                        <a:pt x="1075" y="287"/>
                        <a:pt x="1182" y="340"/>
                        <a:pt x="1272" y="412"/>
                      </a:cubicBezTo>
                      <a:cubicBezTo>
                        <a:pt x="1361" y="483"/>
                        <a:pt x="1415" y="591"/>
                        <a:pt x="1415" y="734"/>
                      </a:cubicBezTo>
                      <a:cubicBezTo>
                        <a:pt x="1415" y="877"/>
                        <a:pt x="1361" y="985"/>
                        <a:pt x="1272" y="1056"/>
                      </a:cubicBezTo>
                      <a:cubicBezTo>
                        <a:pt x="1182" y="1128"/>
                        <a:pt x="1075" y="1181"/>
                        <a:pt x="914" y="1181"/>
                      </a:cubicBezTo>
                      <a:cubicBezTo>
                        <a:pt x="753" y="1181"/>
                        <a:pt x="645" y="1128"/>
                        <a:pt x="556" y="1056"/>
                      </a:cubicBezTo>
                      <a:cubicBezTo>
                        <a:pt x="466" y="985"/>
                        <a:pt x="413" y="877"/>
                        <a:pt x="413" y="734"/>
                      </a:cubicBezTo>
                      <a:cubicBezTo>
                        <a:pt x="413" y="591"/>
                        <a:pt x="466" y="483"/>
                        <a:pt x="556" y="412"/>
                      </a:cubicBezTo>
                      <a:cubicBezTo>
                        <a:pt x="645" y="340"/>
                        <a:pt x="753" y="287"/>
                        <a:pt x="914" y="287"/>
                      </a:cubicBezTo>
                      <a:close/>
                      <a:moveTo>
                        <a:pt x="914" y="1450"/>
                      </a:moveTo>
                      <a:cubicBezTo>
                        <a:pt x="1093" y="1450"/>
                        <a:pt x="1218" y="1503"/>
                        <a:pt x="1325" y="1593"/>
                      </a:cubicBezTo>
                      <a:cubicBezTo>
                        <a:pt x="1415" y="1682"/>
                        <a:pt x="1468" y="1808"/>
                        <a:pt x="1468" y="1969"/>
                      </a:cubicBezTo>
                      <a:cubicBezTo>
                        <a:pt x="1468" y="2130"/>
                        <a:pt x="1415" y="2255"/>
                        <a:pt x="1325" y="2362"/>
                      </a:cubicBezTo>
                      <a:cubicBezTo>
                        <a:pt x="1218" y="2452"/>
                        <a:pt x="1093" y="2488"/>
                        <a:pt x="914" y="2488"/>
                      </a:cubicBezTo>
                      <a:cubicBezTo>
                        <a:pt x="735" y="2488"/>
                        <a:pt x="609" y="2452"/>
                        <a:pt x="502" y="2362"/>
                      </a:cubicBezTo>
                      <a:cubicBezTo>
                        <a:pt x="413" y="2255"/>
                        <a:pt x="359" y="2130"/>
                        <a:pt x="359" y="1969"/>
                      </a:cubicBezTo>
                      <a:cubicBezTo>
                        <a:pt x="359" y="1808"/>
                        <a:pt x="413" y="1682"/>
                        <a:pt x="502" y="1593"/>
                      </a:cubicBezTo>
                      <a:cubicBezTo>
                        <a:pt x="609" y="1503"/>
                        <a:pt x="735" y="1450"/>
                        <a:pt x="914" y="1450"/>
                      </a:cubicBezTo>
                      <a:close/>
                      <a:moveTo>
                        <a:pt x="914" y="0"/>
                      </a:moveTo>
                      <a:cubicBezTo>
                        <a:pt x="645" y="0"/>
                        <a:pt x="448" y="72"/>
                        <a:pt x="287" y="197"/>
                      </a:cubicBezTo>
                      <a:cubicBezTo>
                        <a:pt x="144" y="322"/>
                        <a:pt x="55" y="483"/>
                        <a:pt x="55" y="698"/>
                      </a:cubicBezTo>
                      <a:cubicBezTo>
                        <a:pt x="55" y="859"/>
                        <a:pt x="108" y="985"/>
                        <a:pt x="198" y="1092"/>
                      </a:cubicBezTo>
                      <a:cubicBezTo>
                        <a:pt x="269" y="1199"/>
                        <a:pt x="395" y="1271"/>
                        <a:pt x="556" y="1307"/>
                      </a:cubicBezTo>
                      <a:cubicBezTo>
                        <a:pt x="377" y="1342"/>
                        <a:pt x="251" y="1432"/>
                        <a:pt x="144" y="1539"/>
                      </a:cubicBezTo>
                      <a:cubicBezTo>
                        <a:pt x="55" y="1665"/>
                        <a:pt x="1" y="1808"/>
                        <a:pt x="1" y="1969"/>
                      </a:cubicBezTo>
                      <a:cubicBezTo>
                        <a:pt x="1" y="2237"/>
                        <a:pt x="73" y="2434"/>
                        <a:pt x="234" y="2577"/>
                      </a:cubicBezTo>
                      <a:cubicBezTo>
                        <a:pt x="395" y="2702"/>
                        <a:pt x="627" y="2774"/>
                        <a:pt x="914" y="2774"/>
                      </a:cubicBezTo>
                      <a:cubicBezTo>
                        <a:pt x="1218" y="2774"/>
                        <a:pt x="1433" y="2702"/>
                        <a:pt x="1594" y="2577"/>
                      </a:cubicBezTo>
                      <a:cubicBezTo>
                        <a:pt x="1755" y="2434"/>
                        <a:pt x="1826" y="2237"/>
                        <a:pt x="1826" y="1969"/>
                      </a:cubicBezTo>
                      <a:cubicBezTo>
                        <a:pt x="1826" y="1808"/>
                        <a:pt x="1773" y="1665"/>
                        <a:pt x="1683" y="1539"/>
                      </a:cubicBezTo>
                      <a:cubicBezTo>
                        <a:pt x="1594" y="1432"/>
                        <a:pt x="1450" y="1342"/>
                        <a:pt x="1272" y="1307"/>
                      </a:cubicBezTo>
                      <a:cubicBezTo>
                        <a:pt x="1433" y="1271"/>
                        <a:pt x="1558" y="1199"/>
                        <a:pt x="1629" y="1092"/>
                      </a:cubicBezTo>
                      <a:cubicBezTo>
                        <a:pt x="1719" y="985"/>
                        <a:pt x="1773" y="859"/>
                        <a:pt x="1773" y="698"/>
                      </a:cubicBezTo>
                      <a:cubicBezTo>
                        <a:pt x="1773" y="483"/>
                        <a:pt x="1701" y="322"/>
                        <a:pt x="1540" y="197"/>
                      </a:cubicBezTo>
                      <a:cubicBezTo>
                        <a:pt x="1397" y="72"/>
                        <a:pt x="1182" y="0"/>
                        <a:pt x="914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2" name="Google Shape;1302;p15"/>
                <p:cNvSpPr/>
                <p:nvPr/>
              </p:nvSpPr>
              <p:spPr>
                <a:xfrm>
                  <a:off x="847000" y="4311475"/>
                  <a:ext cx="46100" cy="6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4" h="2775" extrusionOk="0">
                      <a:moveTo>
                        <a:pt x="931" y="287"/>
                      </a:moveTo>
                      <a:cubicBezTo>
                        <a:pt x="1074" y="287"/>
                        <a:pt x="1199" y="340"/>
                        <a:pt x="1289" y="412"/>
                      </a:cubicBezTo>
                      <a:cubicBezTo>
                        <a:pt x="1378" y="483"/>
                        <a:pt x="1414" y="591"/>
                        <a:pt x="1414" y="734"/>
                      </a:cubicBezTo>
                      <a:cubicBezTo>
                        <a:pt x="1414" y="877"/>
                        <a:pt x="1378" y="985"/>
                        <a:pt x="1289" y="1056"/>
                      </a:cubicBezTo>
                      <a:cubicBezTo>
                        <a:pt x="1199" y="1128"/>
                        <a:pt x="1074" y="1181"/>
                        <a:pt x="931" y="1181"/>
                      </a:cubicBezTo>
                      <a:cubicBezTo>
                        <a:pt x="770" y="1181"/>
                        <a:pt x="645" y="1128"/>
                        <a:pt x="555" y="1056"/>
                      </a:cubicBezTo>
                      <a:cubicBezTo>
                        <a:pt x="466" y="985"/>
                        <a:pt x="430" y="877"/>
                        <a:pt x="430" y="734"/>
                      </a:cubicBezTo>
                      <a:cubicBezTo>
                        <a:pt x="430" y="591"/>
                        <a:pt x="466" y="483"/>
                        <a:pt x="555" y="412"/>
                      </a:cubicBezTo>
                      <a:cubicBezTo>
                        <a:pt x="645" y="340"/>
                        <a:pt x="770" y="287"/>
                        <a:pt x="931" y="287"/>
                      </a:cubicBezTo>
                      <a:close/>
                      <a:moveTo>
                        <a:pt x="931" y="1450"/>
                      </a:moveTo>
                      <a:cubicBezTo>
                        <a:pt x="1092" y="1450"/>
                        <a:pt x="1235" y="1503"/>
                        <a:pt x="1325" y="1593"/>
                      </a:cubicBezTo>
                      <a:cubicBezTo>
                        <a:pt x="1432" y="1682"/>
                        <a:pt x="1486" y="1808"/>
                        <a:pt x="1486" y="1969"/>
                      </a:cubicBezTo>
                      <a:cubicBezTo>
                        <a:pt x="1486" y="2130"/>
                        <a:pt x="1432" y="2255"/>
                        <a:pt x="1325" y="2362"/>
                      </a:cubicBezTo>
                      <a:cubicBezTo>
                        <a:pt x="1235" y="2452"/>
                        <a:pt x="1092" y="2488"/>
                        <a:pt x="931" y="2488"/>
                      </a:cubicBezTo>
                      <a:cubicBezTo>
                        <a:pt x="752" y="2488"/>
                        <a:pt x="609" y="2452"/>
                        <a:pt x="519" y="2362"/>
                      </a:cubicBezTo>
                      <a:cubicBezTo>
                        <a:pt x="412" y="2255"/>
                        <a:pt x="376" y="2130"/>
                        <a:pt x="376" y="1969"/>
                      </a:cubicBezTo>
                      <a:cubicBezTo>
                        <a:pt x="376" y="1808"/>
                        <a:pt x="412" y="1682"/>
                        <a:pt x="519" y="1593"/>
                      </a:cubicBezTo>
                      <a:cubicBezTo>
                        <a:pt x="609" y="1503"/>
                        <a:pt x="752" y="1450"/>
                        <a:pt x="931" y="1450"/>
                      </a:cubicBezTo>
                      <a:close/>
                      <a:moveTo>
                        <a:pt x="931" y="0"/>
                      </a:moveTo>
                      <a:cubicBezTo>
                        <a:pt x="662" y="0"/>
                        <a:pt x="448" y="72"/>
                        <a:pt x="305" y="197"/>
                      </a:cubicBezTo>
                      <a:cubicBezTo>
                        <a:pt x="143" y="322"/>
                        <a:pt x="72" y="483"/>
                        <a:pt x="72" y="698"/>
                      </a:cubicBezTo>
                      <a:cubicBezTo>
                        <a:pt x="72" y="859"/>
                        <a:pt x="108" y="985"/>
                        <a:pt x="197" y="1092"/>
                      </a:cubicBezTo>
                      <a:cubicBezTo>
                        <a:pt x="287" y="1199"/>
                        <a:pt x="412" y="1271"/>
                        <a:pt x="555" y="1307"/>
                      </a:cubicBezTo>
                      <a:cubicBezTo>
                        <a:pt x="394" y="1342"/>
                        <a:pt x="251" y="1432"/>
                        <a:pt x="161" y="1539"/>
                      </a:cubicBezTo>
                      <a:cubicBezTo>
                        <a:pt x="54" y="1665"/>
                        <a:pt x="0" y="1808"/>
                        <a:pt x="0" y="1969"/>
                      </a:cubicBezTo>
                      <a:cubicBezTo>
                        <a:pt x="0" y="2237"/>
                        <a:pt x="90" y="2434"/>
                        <a:pt x="251" y="2577"/>
                      </a:cubicBezTo>
                      <a:cubicBezTo>
                        <a:pt x="412" y="2702"/>
                        <a:pt x="627" y="2774"/>
                        <a:pt x="931" y="2774"/>
                      </a:cubicBezTo>
                      <a:cubicBezTo>
                        <a:pt x="1217" y="2774"/>
                        <a:pt x="1450" y="2702"/>
                        <a:pt x="1611" y="2577"/>
                      </a:cubicBezTo>
                      <a:cubicBezTo>
                        <a:pt x="1754" y="2434"/>
                        <a:pt x="1844" y="2237"/>
                        <a:pt x="1844" y="1969"/>
                      </a:cubicBezTo>
                      <a:cubicBezTo>
                        <a:pt x="1844" y="1808"/>
                        <a:pt x="1790" y="1665"/>
                        <a:pt x="1700" y="1539"/>
                      </a:cubicBezTo>
                      <a:cubicBezTo>
                        <a:pt x="1593" y="1432"/>
                        <a:pt x="1468" y="1342"/>
                        <a:pt x="1289" y="1307"/>
                      </a:cubicBezTo>
                      <a:cubicBezTo>
                        <a:pt x="1450" y="1271"/>
                        <a:pt x="1557" y="1199"/>
                        <a:pt x="1647" y="1092"/>
                      </a:cubicBezTo>
                      <a:cubicBezTo>
                        <a:pt x="1736" y="985"/>
                        <a:pt x="1772" y="859"/>
                        <a:pt x="1772" y="698"/>
                      </a:cubicBezTo>
                      <a:cubicBezTo>
                        <a:pt x="1772" y="483"/>
                        <a:pt x="1700" y="322"/>
                        <a:pt x="1557" y="197"/>
                      </a:cubicBezTo>
                      <a:cubicBezTo>
                        <a:pt x="1396" y="72"/>
                        <a:pt x="1199" y="0"/>
                        <a:pt x="931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3" name="Google Shape;1303;p15"/>
                <p:cNvSpPr/>
                <p:nvPr/>
              </p:nvSpPr>
              <p:spPr>
                <a:xfrm>
                  <a:off x="1144500" y="4036325"/>
                  <a:ext cx="18825" cy="8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" h="3258" extrusionOk="0">
                      <a:moveTo>
                        <a:pt x="1" y="1"/>
                      </a:moveTo>
                      <a:lnTo>
                        <a:pt x="1" y="3258"/>
                      </a:lnTo>
                      <a:lnTo>
                        <a:pt x="752" y="3258"/>
                      </a:lnTo>
                      <a:lnTo>
                        <a:pt x="752" y="3007"/>
                      </a:lnTo>
                      <a:lnTo>
                        <a:pt x="323" y="3007"/>
                      </a:lnTo>
                      <a:lnTo>
                        <a:pt x="323" y="251"/>
                      </a:lnTo>
                      <a:lnTo>
                        <a:pt x="752" y="251"/>
                      </a:lnTo>
                      <a:lnTo>
                        <a:pt x="752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4" name="Google Shape;1304;p15"/>
                <p:cNvSpPr/>
                <p:nvPr/>
              </p:nvSpPr>
              <p:spPr>
                <a:xfrm>
                  <a:off x="1167775" y="4038125"/>
                  <a:ext cx="42525" cy="6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1" h="2703" extrusionOk="0">
                      <a:moveTo>
                        <a:pt x="770" y="0"/>
                      </a:moveTo>
                      <a:cubicBezTo>
                        <a:pt x="662" y="0"/>
                        <a:pt x="555" y="0"/>
                        <a:pt x="430" y="36"/>
                      </a:cubicBezTo>
                      <a:cubicBezTo>
                        <a:pt x="304" y="72"/>
                        <a:pt x="161" y="108"/>
                        <a:pt x="18" y="161"/>
                      </a:cubicBezTo>
                      <a:lnTo>
                        <a:pt x="18" y="537"/>
                      </a:lnTo>
                      <a:cubicBezTo>
                        <a:pt x="161" y="448"/>
                        <a:pt x="286" y="394"/>
                        <a:pt x="412" y="358"/>
                      </a:cubicBezTo>
                      <a:cubicBezTo>
                        <a:pt x="537" y="322"/>
                        <a:pt x="662" y="305"/>
                        <a:pt x="770" y="305"/>
                      </a:cubicBezTo>
                      <a:cubicBezTo>
                        <a:pt x="931" y="305"/>
                        <a:pt x="1074" y="340"/>
                        <a:pt x="1163" y="430"/>
                      </a:cubicBezTo>
                      <a:cubicBezTo>
                        <a:pt x="1271" y="519"/>
                        <a:pt x="1324" y="627"/>
                        <a:pt x="1324" y="770"/>
                      </a:cubicBezTo>
                      <a:cubicBezTo>
                        <a:pt x="1324" y="859"/>
                        <a:pt x="1289" y="949"/>
                        <a:pt x="1253" y="1038"/>
                      </a:cubicBezTo>
                      <a:cubicBezTo>
                        <a:pt x="1199" y="1128"/>
                        <a:pt x="1128" y="1235"/>
                        <a:pt x="1002" y="1378"/>
                      </a:cubicBezTo>
                      <a:cubicBezTo>
                        <a:pt x="949" y="1450"/>
                        <a:pt x="788" y="1593"/>
                        <a:pt x="555" y="1844"/>
                      </a:cubicBezTo>
                      <a:cubicBezTo>
                        <a:pt x="322" y="2076"/>
                        <a:pt x="143" y="2273"/>
                        <a:pt x="0" y="2416"/>
                      </a:cubicBezTo>
                      <a:lnTo>
                        <a:pt x="0" y="2703"/>
                      </a:lnTo>
                      <a:lnTo>
                        <a:pt x="1700" y="2703"/>
                      </a:lnTo>
                      <a:lnTo>
                        <a:pt x="1700" y="2416"/>
                      </a:lnTo>
                      <a:lnTo>
                        <a:pt x="430" y="2416"/>
                      </a:lnTo>
                      <a:cubicBezTo>
                        <a:pt x="716" y="2112"/>
                        <a:pt x="949" y="1879"/>
                        <a:pt x="1110" y="1718"/>
                      </a:cubicBezTo>
                      <a:cubicBezTo>
                        <a:pt x="1271" y="1557"/>
                        <a:pt x="1360" y="1450"/>
                        <a:pt x="1396" y="1414"/>
                      </a:cubicBezTo>
                      <a:cubicBezTo>
                        <a:pt x="1503" y="1289"/>
                        <a:pt x="1575" y="1164"/>
                        <a:pt x="1611" y="1074"/>
                      </a:cubicBezTo>
                      <a:cubicBezTo>
                        <a:pt x="1664" y="967"/>
                        <a:pt x="1682" y="859"/>
                        <a:pt x="1682" y="752"/>
                      </a:cubicBezTo>
                      <a:cubicBezTo>
                        <a:pt x="1682" y="519"/>
                        <a:pt x="1593" y="340"/>
                        <a:pt x="1432" y="197"/>
                      </a:cubicBezTo>
                      <a:cubicBezTo>
                        <a:pt x="1271" y="54"/>
                        <a:pt x="1056" y="0"/>
                        <a:pt x="770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5" name="Google Shape;1305;p15"/>
                <p:cNvSpPr/>
                <p:nvPr/>
              </p:nvSpPr>
              <p:spPr>
                <a:xfrm>
                  <a:off x="1217425" y="4038125"/>
                  <a:ext cx="42525" cy="6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1" h="2703" extrusionOk="0">
                      <a:moveTo>
                        <a:pt x="770" y="0"/>
                      </a:moveTo>
                      <a:cubicBezTo>
                        <a:pt x="681" y="0"/>
                        <a:pt x="555" y="0"/>
                        <a:pt x="430" y="36"/>
                      </a:cubicBezTo>
                      <a:cubicBezTo>
                        <a:pt x="305" y="72"/>
                        <a:pt x="162" y="108"/>
                        <a:pt x="18" y="161"/>
                      </a:cubicBezTo>
                      <a:lnTo>
                        <a:pt x="18" y="537"/>
                      </a:lnTo>
                      <a:cubicBezTo>
                        <a:pt x="162" y="448"/>
                        <a:pt x="305" y="394"/>
                        <a:pt x="430" y="358"/>
                      </a:cubicBezTo>
                      <a:cubicBezTo>
                        <a:pt x="555" y="322"/>
                        <a:pt x="681" y="305"/>
                        <a:pt x="788" y="305"/>
                      </a:cubicBezTo>
                      <a:cubicBezTo>
                        <a:pt x="949" y="305"/>
                        <a:pt x="1074" y="340"/>
                        <a:pt x="1182" y="430"/>
                      </a:cubicBezTo>
                      <a:cubicBezTo>
                        <a:pt x="1271" y="519"/>
                        <a:pt x="1325" y="627"/>
                        <a:pt x="1325" y="770"/>
                      </a:cubicBezTo>
                      <a:cubicBezTo>
                        <a:pt x="1325" y="859"/>
                        <a:pt x="1307" y="949"/>
                        <a:pt x="1253" y="1038"/>
                      </a:cubicBezTo>
                      <a:cubicBezTo>
                        <a:pt x="1217" y="1128"/>
                        <a:pt x="1128" y="1235"/>
                        <a:pt x="1021" y="1378"/>
                      </a:cubicBezTo>
                      <a:cubicBezTo>
                        <a:pt x="949" y="1450"/>
                        <a:pt x="806" y="1593"/>
                        <a:pt x="573" y="1844"/>
                      </a:cubicBezTo>
                      <a:cubicBezTo>
                        <a:pt x="323" y="2076"/>
                        <a:pt x="144" y="2273"/>
                        <a:pt x="1" y="2416"/>
                      </a:cubicBezTo>
                      <a:lnTo>
                        <a:pt x="1" y="2703"/>
                      </a:lnTo>
                      <a:lnTo>
                        <a:pt x="1701" y="2703"/>
                      </a:lnTo>
                      <a:lnTo>
                        <a:pt x="1701" y="2416"/>
                      </a:lnTo>
                      <a:lnTo>
                        <a:pt x="448" y="2416"/>
                      </a:lnTo>
                      <a:cubicBezTo>
                        <a:pt x="734" y="2112"/>
                        <a:pt x="949" y="1879"/>
                        <a:pt x="1110" y="1718"/>
                      </a:cubicBezTo>
                      <a:cubicBezTo>
                        <a:pt x="1271" y="1557"/>
                        <a:pt x="1378" y="1450"/>
                        <a:pt x="1396" y="1414"/>
                      </a:cubicBezTo>
                      <a:cubicBezTo>
                        <a:pt x="1504" y="1289"/>
                        <a:pt x="1575" y="1164"/>
                        <a:pt x="1629" y="1074"/>
                      </a:cubicBezTo>
                      <a:cubicBezTo>
                        <a:pt x="1665" y="967"/>
                        <a:pt x="1683" y="859"/>
                        <a:pt x="1683" y="752"/>
                      </a:cubicBezTo>
                      <a:cubicBezTo>
                        <a:pt x="1683" y="519"/>
                        <a:pt x="1611" y="340"/>
                        <a:pt x="1432" y="197"/>
                      </a:cubicBezTo>
                      <a:cubicBezTo>
                        <a:pt x="1271" y="54"/>
                        <a:pt x="1056" y="0"/>
                        <a:pt x="770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6" name="Google Shape;1306;p15"/>
                <p:cNvSpPr/>
                <p:nvPr/>
              </p:nvSpPr>
              <p:spPr>
                <a:xfrm>
                  <a:off x="1267975" y="4039025"/>
                  <a:ext cx="42975" cy="6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9" h="2667" extrusionOk="0">
                      <a:moveTo>
                        <a:pt x="1" y="0"/>
                      </a:moveTo>
                      <a:lnTo>
                        <a:pt x="1" y="304"/>
                      </a:lnTo>
                      <a:lnTo>
                        <a:pt x="1289" y="304"/>
                      </a:lnTo>
                      <a:lnTo>
                        <a:pt x="376" y="2667"/>
                      </a:lnTo>
                      <a:lnTo>
                        <a:pt x="752" y="2667"/>
                      </a:lnTo>
                      <a:lnTo>
                        <a:pt x="1719" y="161"/>
                      </a:lnTo>
                      <a:lnTo>
                        <a:pt x="1719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7" name="Google Shape;1307;p15"/>
                <p:cNvSpPr/>
                <p:nvPr/>
              </p:nvSpPr>
              <p:spPr>
                <a:xfrm>
                  <a:off x="1319425" y="4036325"/>
                  <a:ext cx="18825" cy="8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" h="3258" extrusionOk="0">
                      <a:moveTo>
                        <a:pt x="1" y="1"/>
                      </a:moveTo>
                      <a:lnTo>
                        <a:pt x="1" y="251"/>
                      </a:lnTo>
                      <a:lnTo>
                        <a:pt x="430" y="251"/>
                      </a:lnTo>
                      <a:lnTo>
                        <a:pt x="430" y="3007"/>
                      </a:lnTo>
                      <a:lnTo>
                        <a:pt x="1" y="3007"/>
                      </a:lnTo>
                      <a:lnTo>
                        <a:pt x="1" y="3258"/>
                      </a:lnTo>
                      <a:lnTo>
                        <a:pt x="752" y="3258"/>
                      </a:lnTo>
                      <a:lnTo>
                        <a:pt x="752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8" name="Google Shape;1308;p15"/>
                <p:cNvSpPr/>
                <p:nvPr/>
              </p:nvSpPr>
              <p:spPr>
                <a:xfrm>
                  <a:off x="1160600" y="4146375"/>
                  <a:ext cx="65800" cy="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2" h="2614" extrusionOk="0">
                      <a:moveTo>
                        <a:pt x="1307" y="609"/>
                      </a:moveTo>
                      <a:lnTo>
                        <a:pt x="1665" y="1576"/>
                      </a:lnTo>
                      <a:lnTo>
                        <a:pt x="949" y="1576"/>
                      </a:lnTo>
                      <a:lnTo>
                        <a:pt x="1307" y="609"/>
                      </a:lnTo>
                      <a:close/>
                      <a:moveTo>
                        <a:pt x="1021" y="1"/>
                      </a:moveTo>
                      <a:lnTo>
                        <a:pt x="1" y="2614"/>
                      </a:lnTo>
                      <a:lnTo>
                        <a:pt x="573" y="2614"/>
                      </a:lnTo>
                      <a:lnTo>
                        <a:pt x="788" y="2023"/>
                      </a:lnTo>
                      <a:lnTo>
                        <a:pt x="1826" y="2023"/>
                      </a:lnTo>
                      <a:lnTo>
                        <a:pt x="2059" y="2614"/>
                      </a:lnTo>
                      <a:lnTo>
                        <a:pt x="2631" y="2614"/>
                      </a:lnTo>
                      <a:lnTo>
                        <a:pt x="1594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9" name="Google Shape;1309;p15"/>
                <p:cNvSpPr/>
                <p:nvPr/>
              </p:nvSpPr>
              <p:spPr>
                <a:xfrm>
                  <a:off x="1229950" y="4163375"/>
                  <a:ext cx="44775" cy="4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1" h="1988" extrusionOk="0">
                      <a:moveTo>
                        <a:pt x="913" y="1"/>
                      </a:moveTo>
                      <a:cubicBezTo>
                        <a:pt x="627" y="1"/>
                        <a:pt x="412" y="73"/>
                        <a:pt x="251" y="252"/>
                      </a:cubicBezTo>
                      <a:cubicBezTo>
                        <a:pt x="72" y="430"/>
                        <a:pt x="1" y="681"/>
                        <a:pt x="1" y="985"/>
                      </a:cubicBezTo>
                      <a:cubicBezTo>
                        <a:pt x="1" y="1289"/>
                        <a:pt x="72" y="1540"/>
                        <a:pt x="233" y="1719"/>
                      </a:cubicBezTo>
                      <a:cubicBezTo>
                        <a:pt x="412" y="1898"/>
                        <a:pt x="627" y="1987"/>
                        <a:pt x="913" y="1987"/>
                      </a:cubicBezTo>
                      <a:cubicBezTo>
                        <a:pt x="1146" y="1987"/>
                        <a:pt x="1343" y="1916"/>
                        <a:pt x="1486" y="1808"/>
                      </a:cubicBezTo>
                      <a:cubicBezTo>
                        <a:pt x="1629" y="1683"/>
                        <a:pt x="1736" y="1522"/>
                        <a:pt x="1790" y="1289"/>
                      </a:cubicBezTo>
                      <a:lnTo>
                        <a:pt x="1289" y="1200"/>
                      </a:lnTo>
                      <a:cubicBezTo>
                        <a:pt x="1271" y="1343"/>
                        <a:pt x="1217" y="1433"/>
                        <a:pt x="1164" y="1486"/>
                      </a:cubicBezTo>
                      <a:cubicBezTo>
                        <a:pt x="1110" y="1540"/>
                        <a:pt x="1021" y="1576"/>
                        <a:pt x="931" y="1576"/>
                      </a:cubicBezTo>
                      <a:cubicBezTo>
                        <a:pt x="806" y="1576"/>
                        <a:pt x="698" y="1522"/>
                        <a:pt x="627" y="1433"/>
                      </a:cubicBezTo>
                      <a:cubicBezTo>
                        <a:pt x="555" y="1343"/>
                        <a:pt x="520" y="1182"/>
                        <a:pt x="520" y="949"/>
                      </a:cubicBezTo>
                      <a:cubicBezTo>
                        <a:pt x="520" y="753"/>
                        <a:pt x="555" y="609"/>
                        <a:pt x="627" y="520"/>
                      </a:cubicBezTo>
                      <a:cubicBezTo>
                        <a:pt x="698" y="430"/>
                        <a:pt x="806" y="395"/>
                        <a:pt x="931" y="395"/>
                      </a:cubicBezTo>
                      <a:cubicBezTo>
                        <a:pt x="1021" y="395"/>
                        <a:pt x="1092" y="413"/>
                        <a:pt x="1146" y="466"/>
                      </a:cubicBezTo>
                      <a:cubicBezTo>
                        <a:pt x="1217" y="520"/>
                        <a:pt x="1253" y="592"/>
                        <a:pt x="1271" y="681"/>
                      </a:cubicBezTo>
                      <a:lnTo>
                        <a:pt x="1754" y="592"/>
                      </a:lnTo>
                      <a:cubicBezTo>
                        <a:pt x="1701" y="395"/>
                        <a:pt x="1611" y="234"/>
                        <a:pt x="1468" y="144"/>
                      </a:cubicBezTo>
                      <a:cubicBezTo>
                        <a:pt x="1325" y="37"/>
                        <a:pt x="1146" y="1"/>
                        <a:pt x="913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0" name="Google Shape;1310;p15"/>
                <p:cNvSpPr/>
                <p:nvPr/>
              </p:nvSpPr>
              <p:spPr>
                <a:xfrm>
                  <a:off x="1277375" y="4145050"/>
                  <a:ext cx="32225" cy="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9" h="1253" extrusionOk="0">
                      <a:moveTo>
                        <a:pt x="484" y="0"/>
                      </a:moveTo>
                      <a:cubicBezTo>
                        <a:pt x="484" y="126"/>
                        <a:pt x="484" y="287"/>
                        <a:pt x="519" y="483"/>
                      </a:cubicBezTo>
                      <a:cubicBezTo>
                        <a:pt x="394" y="394"/>
                        <a:pt x="251" y="322"/>
                        <a:pt x="108" y="269"/>
                      </a:cubicBezTo>
                      <a:lnTo>
                        <a:pt x="0" y="591"/>
                      </a:lnTo>
                      <a:cubicBezTo>
                        <a:pt x="36" y="591"/>
                        <a:pt x="90" y="609"/>
                        <a:pt x="197" y="645"/>
                      </a:cubicBezTo>
                      <a:cubicBezTo>
                        <a:pt x="340" y="680"/>
                        <a:pt x="430" y="698"/>
                        <a:pt x="448" y="698"/>
                      </a:cubicBezTo>
                      <a:cubicBezTo>
                        <a:pt x="448" y="698"/>
                        <a:pt x="412" y="734"/>
                        <a:pt x="376" y="770"/>
                      </a:cubicBezTo>
                      <a:cubicBezTo>
                        <a:pt x="287" y="859"/>
                        <a:pt x="197" y="949"/>
                        <a:pt x="108" y="1038"/>
                      </a:cubicBezTo>
                      <a:lnTo>
                        <a:pt x="376" y="1253"/>
                      </a:lnTo>
                      <a:cubicBezTo>
                        <a:pt x="484" y="1110"/>
                        <a:pt x="555" y="967"/>
                        <a:pt x="627" y="841"/>
                      </a:cubicBezTo>
                      <a:lnTo>
                        <a:pt x="877" y="1235"/>
                      </a:lnTo>
                      <a:lnTo>
                        <a:pt x="1146" y="1056"/>
                      </a:lnTo>
                      <a:cubicBezTo>
                        <a:pt x="1128" y="1020"/>
                        <a:pt x="1092" y="985"/>
                        <a:pt x="1056" y="931"/>
                      </a:cubicBezTo>
                      <a:lnTo>
                        <a:pt x="842" y="698"/>
                      </a:lnTo>
                      <a:cubicBezTo>
                        <a:pt x="1003" y="662"/>
                        <a:pt x="1164" y="645"/>
                        <a:pt x="1289" y="609"/>
                      </a:cubicBezTo>
                      <a:lnTo>
                        <a:pt x="1199" y="287"/>
                      </a:lnTo>
                      <a:cubicBezTo>
                        <a:pt x="1110" y="322"/>
                        <a:pt x="1003" y="358"/>
                        <a:pt x="895" y="412"/>
                      </a:cubicBezTo>
                      <a:cubicBezTo>
                        <a:pt x="824" y="448"/>
                        <a:pt x="770" y="466"/>
                        <a:pt x="752" y="483"/>
                      </a:cubicBezTo>
                      <a:cubicBezTo>
                        <a:pt x="788" y="251"/>
                        <a:pt x="788" y="90"/>
                        <a:pt x="788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1" name="Google Shape;1311;p15"/>
                <p:cNvSpPr/>
                <p:nvPr/>
              </p:nvSpPr>
              <p:spPr>
                <a:xfrm>
                  <a:off x="1140925" y="4251975"/>
                  <a:ext cx="25525" cy="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1" h="1253" extrusionOk="0">
                      <a:moveTo>
                        <a:pt x="824" y="627"/>
                      </a:moveTo>
                      <a:lnTo>
                        <a:pt x="824" y="662"/>
                      </a:lnTo>
                      <a:cubicBezTo>
                        <a:pt x="824" y="788"/>
                        <a:pt x="788" y="895"/>
                        <a:pt x="716" y="967"/>
                      </a:cubicBezTo>
                      <a:cubicBezTo>
                        <a:pt x="663" y="1056"/>
                        <a:pt x="573" y="1092"/>
                        <a:pt x="466" y="1092"/>
                      </a:cubicBezTo>
                      <a:cubicBezTo>
                        <a:pt x="376" y="1092"/>
                        <a:pt x="323" y="1074"/>
                        <a:pt x="269" y="1020"/>
                      </a:cubicBezTo>
                      <a:cubicBezTo>
                        <a:pt x="233" y="984"/>
                        <a:pt x="197" y="931"/>
                        <a:pt x="197" y="859"/>
                      </a:cubicBezTo>
                      <a:cubicBezTo>
                        <a:pt x="197" y="770"/>
                        <a:pt x="233" y="716"/>
                        <a:pt x="287" y="680"/>
                      </a:cubicBezTo>
                      <a:cubicBezTo>
                        <a:pt x="358" y="644"/>
                        <a:pt x="466" y="627"/>
                        <a:pt x="627" y="627"/>
                      </a:cubicBezTo>
                      <a:close/>
                      <a:moveTo>
                        <a:pt x="502" y="0"/>
                      </a:moveTo>
                      <a:cubicBezTo>
                        <a:pt x="430" y="0"/>
                        <a:pt x="376" y="0"/>
                        <a:pt x="305" y="18"/>
                      </a:cubicBezTo>
                      <a:cubicBezTo>
                        <a:pt x="233" y="36"/>
                        <a:pt x="162" y="54"/>
                        <a:pt x="90" y="72"/>
                      </a:cubicBezTo>
                      <a:lnTo>
                        <a:pt x="90" y="251"/>
                      </a:lnTo>
                      <a:cubicBezTo>
                        <a:pt x="144" y="233"/>
                        <a:pt x="215" y="197"/>
                        <a:pt x="287" y="179"/>
                      </a:cubicBezTo>
                      <a:cubicBezTo>
                        <a:pt x="340" y="161"/>
                        <a:pt x="412" y="161"/>
                        <a:pt x="484" y="161"/>
                      </a:cubicBezTo>
                      <a:cubicBezTo>
                        <a:pt x="591" y="161"/>
                        <a:pt x="663" y="179"/>
                        <a:pt x="734" y="233"/>
                      </a:cubicBezTo>
                      <a:cubicBezTo>
                        <a:pt x="788" y="287"/>
                        <a:pt x="824" y="358"/>
                        <a:pt x="824" y="448"/>
                      </a:cubicBezTo>
                      <a:lnTo>
                        <a:pt x="824" y="465"/>
                      </a:lnTo>
                      <a:lnTo>
                        <a:pt x="537" y="465"/>
                      </a:lnTo>
                      <a:cubicBezTo>
                        <a:pt x="358" y="465"/>
                        <a:pt x="233" y="501"/>
                        <a:pt x="144" y="573"/>
                      </a:cubicBezTo>
                      <a:cubicBezTo>
                        <a:pt x="54" y="644"/>
                        <a:pt x="0" y="734"/>
                        <a:pt x="0" y="877"/>
                      </a:cubicBezTo>
                      <a:cubicBezTo>
                        <a:pt x="0" y="984"/>
                        <a:pt x="36" y="1074"/>
                        <a:pt x="108" y="1146"/>
                      </a:cubicBezTo>
                      <a:cubicBezTo>
                        <a:pt x="179" y="1217"/>
                        <a:pt x="287" y="1253"/>
                        <a:pt x="412" y="1253"/>
                      </a:cubicBezTo>
                      <a:cubicBezTo>
                        <a:pt x="502" y="1253"/>
                        <a:pt x="591" y="1235"/>
                        <a:pt x="645" y="1199"/>
                      </a:cubicBezTo>
                      <a:cubicBezTo>
                        <a:pt x="716" y="1163"/>
                        <a:pt x="770" y="1110"/>
                        <a:pt x="824" y="1038"/>
                      </a:cubicBezTo>
                      <a:lnTo>
                        <a:pt x="824" y="1217"/>
                      </a:lnTo>
                      <a:lnTo>
                        <a:pt x="1020" y="1217"/>
                      </a:lnTo>
                      <a:lnTo>
                        <a:pt x="1020" y="537"/>
                      </a:lnTo>
                      <a:cubicBezTo>
                        <a:pt x="1020" y="358"/>
                        <a:pt x="967" y="215"/>
                        <a:pt x="895" y="125"/>
                      </a:cubicBezTo>
                      <a:cubicBezTo>
                        <a:pt x="806" y="36"/>
                        <a:pt x="680" y="0"/>
                        <a:pt x="502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2" name="Google Shape;1312;p15"/>
                <p:cNvSpPr/>
                <p:nvPr/>
              </p:nvSpPr>
              <p:spPr>
                <a:xfrm>
                  <a:off x="1170450" y="4251975"/>
                  <a:ext cx="23725" cy="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9" h="1253" extrusionOk="0">
                      <a:moveTo>
                        <a:pt x="591" y="0"/>
                      </a:moveTo>
                      <a:cubicBezTo>
                        <a:pt x="412" y="0"/>
                        <a:pt x="269" y="54"/>
                        <a:pt x="162" y="161"/>
                      </a:cubicBezTo>
                      <a:cubicBezTo>
                        <a:pt x="54" y="269"/>
                        <a:pt x="1" y="430"/>
                        <a:pt x="1" y="627"/>
                      </a:cubicBezTo>
                      <a:cubicBezTo>
                        <a:pt x="1" y="823"/>
                        <a:pt x="54" y="967"/>
                        <a:pt x="162" y="1092"/>
                      </a:cubicBezTo>
                      <a:cubicBezTo>
                        <a:pt x="269" y="1199"/>
                        <a:pt x="412" y="1253"/>
                        <a:pt x="591" y="1253"/>
                      </a:cubicBezTo>
                      <a:cubicBezTo>
                        <a:pt x="645" y="1253"/>
                        <a:pt x="716" y="1253"/>
                        <a:pt x="770" y="1235"/>
                      </a:cubicBezTo>
                      <a:cubicBezTo>
                        <a:pt x="824" y="1217"/>
                        <a:pt x="895" y="1199"/>
                        <a:pt x="949" y="1181"/>
                      </a:cubicBezTo>
                      <a:lnTo>
                        <a:pt x="949" y="1002"/>
                      </a:lnTo>
                      <a:cubicBezTo>
                        <a:pt x="895" y="1020"/>
                        <a:pt x="824" y="1056"/>
                        <a:pt x="770" y="1056"/>
                      </a:cubicBezTo>
                      <a:cubicBezTo>
                        <a:pt x="716" y="1074"/>
                        <a:pt x="663" y="1092"/>
                        <a:pt x="609" y="1092"/>
                      </a:cubicBezTo>
                      <a:cubicBezTo>
                        <a:pt x="484" y="1092"/>
                        <a:pt x="376" y="1038"/>
                        <a:pt x="305" y="967"/>
                      </a:cubicBezTo>
                      <a:cubicBezTo>
                        <a:pt x="233" y="877"/>
                        <a:pt x="197" y="770"/>
                        <a:pt x="197" y="627"/>
                      </a:cubicBezTo>
                      <a:cubicBezTo>
                        <a:pt x="197" y="483"/>
                        <a:pt x="233" y="358"/>
                        <a:pt x="305" y="287"/>
                      </a:cubicBezTo>
                      <a:cubicBezTo>
                        <a:pt x="376" y="197"/>
                        <a:pt x="484" y="161"/>
                        <a:pt x="609" y="161"/>
                      </a:cubicBezTo>
                      <a:cubicBezTo>
                        <a:pt x="663" y="161"/>
                        <a:pt x="716" y="161"/>
                        <a:pt x="770" y="179"/>
                      </a:cubicBezTo>
                      <a:cubicBezTo>
                        <a:pt x="824" y="197"/>
                        <a:pt x="895" y="215"/>
                        <a:pt x="949" y="251"/>
                      </a:cubicBezTo>
                      <a:lnTo>
                        <a:pt x="949" y="72"/>
                      </a:lnTo>
                      <a:cubicBezTo>
                        <a:pt x="895" y="36"/>
                        <a:pt x="842" y="18"/>
                        <a:pt x="770" y="18"/>
                      </a:cubicBezTo>
                      <a:cubicBezTo>
                        <a:pt x="716" y="0"/>
                        <a:pt x="663" y="0"/>
                        <a:pt x="591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3" name="Google Shape;1313;p15"/>
                <p:cNvSpPr/>
                <p:nvPr/>
              </p:nvSpPr>
              <p:spPr>
                <a:xfrm>
                  <a:off x="1195050" y="4243925"/>
                  <a:ext cx="18825" cy="3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" h="1540" extrusionOk="0">
                      <a:moveTo>
                        <a:pt x="144" y="0"/>
                      </a:moveTo>
                      <a:lnTo>
                        <a:pt x="144" y="340"/>
                      </a:lnTo>
                      <a:lnTo>
                        <a:pt x="1" y="340"/>
                      </a:lnTo>
                      <a:lnTo>
                        <a:pt x="1" y="501"/>
                      </a:lnTo>
                      <a:lnTo>
                        <a:pt x="144" y="501"/>
                      </a:lnTo>
                      <a:lnTo>
                        <a:pt x="144" y="1145"/>
                      </a:lnTo>
                      <a:cubicBezTo>
                        <a:pt x="144" y="1306"/>
                        <a:pt x="180" y="1396"/>
                        <a:pt x="233" y="1468"/>
                      </a:cubicBezTo>
                      <a:cubicBezTo>
                        <a:pt x="287" y="1521"/>
                        <a:pt x="394" y="1539"/>
                        <a:pt x="556" y="1539"/>
                      </a:cubicBezTo>
                      <a:lnTo>
                        <a:pt x="752" y="1539"/>
                      </a:lnTo>
                      <a:lnTo>
                        <a:pt x="752" y="1378"/>
                      </a:lnTo>
                      <a:lnTo>
                        <a:pt x="556" y="1378"/>
                      </a:lnTo>
                      <a:cubicBezTo>
                        <a:pt x="466" y="1378"/>
                        <a:pt x="412" y="1360"/>
                        <a:pt x="394" y="1342"/>
                      </a:cubicBezTo>
                      <a:cubicBezTo>
                        <a:pt x="359" y="1306"/>
                        <a:pt x="341" y="1253"/>
                        <a:pt x="341" y="1145"/>
                      </a:cubicBezTo>
                      <a:lnTo>
                        <a:pt x="341" y="501"/>
                      </a:lnTo>
                      <a:lnTo>
                        <a:pt x="752" y="501"/>
                      </a:lnTo>
                      <a:lnTo>
                        <a:pt x="752" y="340"/>
                      </a:lnTo>
                      <a:lnTo>
                        <a:pt x="341" y="340"/>
                      </a:lnTo>
                      <a:lnTo>
                        <a:pt x="341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4" name="Google Shape;1314;p15"/>
                <p:cNvSpPr/>
                <p:nvPr/>
              </p:nvSpPr>
              <p:spPr>
                <a:xfrm>
                  <a:off x="1213400" y="4240775"/>
                  <a:ext cx="4950" cy="4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" h="1666" extrusionOk="0">
                      <a:moveTo>
                        <a:pt x="0" y="1"/>
                      </a:moveTo>
                      <a:lnTo>
                        <a:pt x="0" y="251"/>
                      </a:lnTo>
                      <a:lnTo>
                        <a:pt x="197" y="251"/>
                      </a:lnTo>
                      <a:lnTo>
                        <a:pt x="197" y="1"/>
                      </a:lnTo>
                      <a:close/>
                      <a:moveTo>
                        <a:pt x="0" y="466"/>
                      </a:moveTo>
                      <a:lnTo>
                        <a:pt x="0" y="1665"/>
                      </a:lnTo>
                      <a:lnTo>
                        <a:pt x="197" y="1665"/>
                      </a:lnTo>
                      <a:lnTo>
                        <a:pt x="197" y="466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5" name="Google Shape;1315;p15"/>
                <p:cNvSpPr/>
                <p:nvPr/>
              </p:nvSpPr>
              <p:spPr>
                <a:xfrm>
                  <a:off x="1224125" y="4251975"/>
                  <a:ext cx="25100" cy="3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4" h="1218" extrusionOk="0">
                      <a:moveTo>
                        <a:pt x="591" y="0"/>
                      </a:moveTo>
                      <a:cubicBezTo>
                        <a:pt x="502" y="0"/>
                        <a:pt x="430" y="18"/>
                        <a:pt x="377" y="54"/>
                      </a:cubicBezTo>
                      <a:cubicBezTo>
                        <a:pt x="305" y="90"/>
                        <a:pt x="251" y="143"/>
                        <a:pt x="198" y="215"/>
                      </a:cubicBezTo>
                      <a:lnTo>
                        <a:pt x="198" y="18"/>
                      </a:lnTo>
                      <a:lnTo>
                        <a:pt x="1" y="18"/>
                      </a:lnTo>
                      <a:lnTo>
                        <a:pt x="1" y="1217"/>
                      </a:lnTo>
                      <a:lnTo>
                        <a:pt x="198" y="1217"/>
                      </a:lnTo>
                      <a:lnTo>
                        <a:pt x="198" y="537"/>
                      </a:lnTo>
                      <a:cubicBezTo>
                        <a:pt x="198" y="430"/>
                        <a:pt x="234" y="340"/>
                        <a:pt x="287" y="269"/>
                      </a:cubicBezTo>
                      <a:cubicBezTo>
                        <a:pt x="359" y="197"/>
                        <a:pt x="448" y="161"/>
                        <a:pt x="538" y="161"/>
                      </a:cubicBezTo>
                      <a:cubicBezTo>
                        <a:pt x="627" y="161"/>
                        <a:pt x="699" y="197"/>
                        <a:pt x="753" y="251"/>
                      </a:cubicBezTo>
                      <a:cubicBezTo>
                        <a:pt x="788" y="304"/>
                        <a:pt x="806" y="394"/>
                        <a:pt x="806" y="501"/>
                      </a:cubicBezTo>
                      <a:lnTo>
                        <a:pt x="806" y="1217"/>
                      </a:lnTo>
                      <a:lnTo>
                        <a:pt x="1003" y="1217"/>
                      </a:lnTo>
                      <a:lnTo>
                        <a:pt x="1003" y="501"/>
                      </a:lnTo>
                      <a:cubicBezTo>
                        <a:pt x="1003" y="340"/>
                        <a:pt x="967" y="215"/>
                        <a:pt x="896" y="125"/>
                      </a:cubicBezTo>
                      <a:cubicBezTo>
                        <a:pt x="824" y="36"/>
                        <a:pt x="735" y="0"/>
                        <a:pt x="591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6" name="Google Shape;1316;p15"/>
                <p:cNvSpPr/>
                <p:nvPr/>
              </p:nvSpPr>
              <p:spPr>
                <a:xfrm>
                  <a:off x="1254100" y="4240775"/>
                  <a:ext cx="4950" cy="4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" h="1666" extrusionOk="0">
                      <a:moveTo>
                        <a:pt x="1" y="1"/>
                      </a:moveTo>
                      <a:lnTo>
                        <a:pt x="1" y="251"/>
                      </a:lnTo>
                      <a:lnTo>
                        <a:pt x="198" y="251"/>
                      </a:lnTo>
                      <a:lnTo>
                        <a:pt x="198" y="1"/>
                      </a:lnTo>
                      <a:close/>
                      <a:moveTo>
                        <a:pt x="1" y="466"/>
                      </a:moveTo>
                      <a:lnTo>
                        <a:pt x="1" y="1665"/>
                      </a:lnTo>
                      <a:lnTo>
                        <a:pt x="198" y="1665"/>
                      </a:lnTo>
                      <a:lnTo>
                        <a:pt x="198" y="466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7" name="Google Shape;1317;p15"/>
                <p:cNvSpPr/>
                <p:nvPr/>
              </p:nvSpPr>
              <p:spPr>
                <a:xfrm>
                  <a:off x="1264400" y="4252425"/>
                  <a:ext cx="25075" cy="3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" h="1235" extrusionOk="0">
                      <a:moveTo>
                        <a:pt x="1" y="0"/>
                      </a:moveTo>
                      <a:lnTo>
                        <a:pt x="1" y="734"/>
                      </a:lnTo>
                      <a:cubicBezTo>
                        <a:pt x="1" y="895"/>
                        <a:pt x="36" y="1020"/>
                        <a:pt x="108" y="1110"/>
                      </a:cubicBezTo>
                      <a:cubicBezTo>
                        <a:pt x="179" y="1199"/>
                        <a:pt x="287" y="1235"/>
                        <a:pt x="430" y="1235"/>
                      </a:cubicBezTo>
                      <a:cubicBezTo>
                        <a:pt x="502" y="1235"/>
                        <a:pt x="573" y="1217"/>
                        <a:pt x="645" y="1181"/>
                      </a:cubicBezTo>
                      <a:cubicBezTo>
                        <a:pt x="698" y="1145"/>
                        <a:pt x="752" y="1092"/>
                        <a:pt x="806" y="1020"/>
                      </a:cubicBezTo>
                      <a:lnTo>
                        <a:pt x="806" y="1199"/>
                      </a:lnTo>
                      <a:lnTo>
                        <a:pt x="1003" y="1199"/>
                      </a:lnTo>
                      <a:lnTo>
                        <a:pt x="1003" y="0"/>
                      </a:lnTo>
                      <a:lnTo>
                        <a:pt x="806" y="0"/>
                      </a:lnTo>
                      <a:lnTo>
                        <a:pt x="806" y="680"/>
                      </a:lnTo>
                      <a:cubicBezTo>
                        <a:pt x="806" y="805"/>
                        <a:pt x="770" y="895"/>
                        <a:pt x="716" y="966"/>
                      </a:cubicBezTo>
                      <a:cubicBezTo>
                        <a:pt x="645" y="1038"/>
                        <a:pt x="573" y="1056"/>
                        <a:pt x="466" y="1056"/>
                      </a:cubicBezTo>
                      <a:cubicBezTo>
                        <a:pt x="376" y="1056"/>
                        <a:pt x="305" y="1038"/>
                        <a:pt x="269" y="984"/>
                      </a:cubicBezTo>
                      <a:cubicBezTo>
                        <a:pt x="215" y="931"/>
                        <a:pt x="197" y="841"/>
                        <a:pt x="197" y="716"/>
                      </a:cubicBezTo>
                      <a:lnTo>
                        <a:pt x="197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8" name="Google Shape;1318;p15"/>
                <p:cNvSpPr/>
                <p:nvPr/>
              </p:nvSpPr>
              <p:spPr>
                <a:xfrm>
                  <a:off x="1294375" y="4251975"/>
                  <a:ext cx="43875" cy="3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5" h="1218" extrusionOk="0">
                      <a:moveTo>
                        <a:pt x="573" y="0"/>
                      </a:moveTo>
                      <a:cubicBezTo>
                        <a:pt x="502" y="0"/>
                        <a:pt x="412" y="18"/>
                        <a:pt x="358" y="54"/>
                      </a:cubicBezTo>
                      <a:cubicBezTo>
                        <a:pt x="287" y="90"/>
                        <a:pt x="233" y="143"/>
                        <a:pt x="197" y="215"/>
                      </a:cubicBezTo>
                      <a:lnTo>
                        <a:pt x="197" y="18"/>
                      </a:lnTo>
                      <a:lnTo>
                        <a:pt x="0" y="18"/>
                      </a:lnTo>
                      <a:lnTo>
                        <a:pt x="0" y="1217"/>
                      </a:lnTo>
                      <a:lnTo>
                        <a:pt x="197" y="1217"/>
                      </a:lnTo>
                      <a:lnTo>
                        <a:pt x="197" y="537"/>
                      </a:lnTo>
                      <a:cubicBezTo>
                        <a:pt x="197" y="430"/>
                        <a:pt x="215" y="340"/>
                        <a:pt x="287" y="269"/>
                      </a:cubicBezTo>
                      <a:cubicBezTo>
                        <a:pt x="340" y="197"/>
                        <a:pt x="430" y="161"/>
                        <a:pt x="519" y="161"/>
                      </a:cubicBezTo>
                      <a:cubicBezTo>
                        <a:pt x="609" y="161"/>
                        <a:pt x="663" y="197"/>
                        <a:pt x="716" y="251"/>
                      </a:cubicBezTo>
                      <a:cubicBezTo>
                        <a:pt x="752" y="304"/>
                        <a:pt x="770" y="394"/>
                        <a:pt x="770" y="501"/>
                      </a:cubicBezTo>
                      <a:lnTo>
                        <a:pt x="770" y="1217"/>
                      </a:lnTo>
                      <a:lnTo>
                        <a:pt x="967" y="1217"/>
                      </a:lnTo>
                      <a:lnTo>
                        <a:pt x="967" y="537"/>
                      </a:lnTo>
                      <a:cubicBezTo>
                        <a:pt x="967" y="430"/>
                        <a:pt x="1003" y="340"/>
                        <a:pt x="1056" y="269"/>
                      </a:cubicBezTo>
                      <a:cubicBezTo>
                        <a:pt x="1110" y="197"/>
                        <a:pt x="1199" y="161"/>
                        <a:pt x="1307" y="161"/>
                      </a:cubicBezTo>
                      <a:cubicBezTo>
                        <a:pt x="1378" y="161"/>
                        <a:pt x="1450" y="197"/>
                        <a:pt x="1486" y="251"/>
                      </a:cubicBezTo>
                      <a:cubicBezTo>
                        <a:pt x="1522" y="304"/>
                        <a:pt x="1557" y="394"/>
                        <a:pt x="1557" y="501"/>
                      </a:cubicBezTo>
                      <a:lnTo>
                        <a:pt x="1557" y="1217"/>
                      </a:lnTo>
                      <a:lnTo>
                        <a:pt x="1754" y="1217"/>
                      </a:lnTo>
                      <a:lnTo>
                        <a:pt x="1754" y="501"/>
                      </a:lnTo>
                      <a:cubicBezTo>
                        <a:pt x="1754" y="340"/>
                        <a:pt x="1718" y="215"/>
                        <a:pt x="1647" y="125"/>
                      </a:cubicBezTo>
                      <a:cubicBezTo>
                        <a:pt x="1575" y="36"/>
                        <a:pt x="1486" y="0"/>
                        <a:pt x="1361" y="0"/>
                      </a:cubicBezTo>
                      <a:cubicBezTo>
                        <a:pt x="1271" y="0"/>
                        <a:pt x="1182" y="18"/>
                        <a:pt x="1110" y="54"/>
                      </a:cubicBezTo>
                      <a:cubicBezTo>
                        <a:pt x="1038" y="108"/>
                        <a:pt x="985" y="161"/>
                        <a:pt x="931" y="251"/>
                      </a:cubicBezTo>
                      <a:cubicBezTo>
                        <a:pt x="913" y="161"/>
                        <a:pt x="859" y="108"/>
                        <a:pt x="806" y="54"/>
                      </a:cubicBezTo>
                      <a:cubicBezTo>
                        <a:pt x="734" y="18"/>
                        <a:pt x="663" y="0"/>
                        <a:pt x="573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9" name="Google Shape;1319;p15"/>
                <p:cNvSpPr/>
                <p:nvPr/>
              </p:nvSpPr>
              <p:spPr>
                <a:xfrm>
                  <a:off x="1192375" y="4311475"/>
                  <a:ext cx="45650" cy="6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6" h="2775" extrusionOk="0">
                      <a:moveTo>
                        <a:pt x="913" y="287"/>
                      </a:moveTo>
                      <a:cubicBezTo>
                        <a:pt x="1074" y="287"/>
                        <a:pt x="1181" y="340"/>
                        <a:pt x="1271" y="412"/>
                      </a:cubicBezTo>
                      <a:cubicBezTo>
                        <a:pt x="1360" y="483"/>
                        <a:pt x="1414" y="591"/>
                        <a:pt x="1414" y="734"/>
                      </a:cubicBezTo>
                      <a:cubicBezTo>
                        <a:pt x="1414" y="877"/>
                        <a:pt x="1360" y="985"/>
                        <a:pt x="1271" y="1056"/>
                      </a:cubicBezTo>
                      <a:cubicBezTo>
                        <a:pt x="1181" y="1128"/>
                        <a:pt x="1074" y="1181"/>
                        <a:pt x="913" y="1181"/>
                      </a:cubicBezTo>
                      <a:cubicBezTo>
                        <a:pt x="752" y="1181"/>
                        <a:pt x="627" y="1128"/>
                        <a:pt x="537" y="1056"/>
                      </a:cubicBezTo>
                      <a:cubicBezTo>
                        <a:pt x="466" y="985"/>
                        <a:pt x="412" y="877"/>
                        <a:pt x="412" y="734"/>
                      </a:cubicBezTo>
                      <a:cubicBezTo>
                        <a:pt x="412" y="591"/>
                        <a:pt x="466" y="483"/>
                        <a:pt x="537" y="412"/>
                      </a:cubicBezTo>
                      <a:cubicBezTo>
                        <a:pt x="627" y="340"/>
                        <a:pt x="752" y="287"/>
                        <a:pt x="913" y="287"/>
                      </a:cubicBezTo>
                      <a:close/>
                      <a:moveTo>
                        <a:pt x="913" y="1450"/>
                      </a:moveTo>
                      <a:cubicBezTo>
                        <a:pt x="1092" y="1450"/>
                        <a:pt x="1217" y="1503"/>
                        <a:pt x="1325" y="1593"/>
                      </a:cubicBezTo>
                      <a:cubicBezTo>
                        <a:pt x="1414" y="1682"/>
                        <a:pt x="1468" y="1808"/>
                        <a:pt x="1468" y="1969"/>
                      </a:cubicBezTo>
                      <a:cubicBezTo>
                        <a:pt x="1468" y="2130"/>
                        <a:pt x="1414" y="2255"/>
                        <a:pt x="1325" y="2362"/>
                      </a:cubicBezTo>
                      <a:cubicBezTo>
                        <a:pt x="1217" y="2452"/>
                        <a:pt x="1074" y="2488"/>
                        <a:pt x="913" y="2488"/>
                      </a:cubicBezTo>
                      <a:cubicBezTo>
                        <a:pt x="734" y="2488"/>
                        <a:pt x="609" y="2452"/>
                        <a:pt x="501" y="2362"/>
                      </a:cubicBezTo>
                      <a:cubicBezTo>
                        <a:pt x="412" y="2255"/>
                        <a:pt x="358" y="2130"/>
                        <a:pt x="358" y="1969"/>
                      </a:cubicBezTo>
                      <a:cubicBezTo>
                        <a:pt x="358" y="1808"/>
                        <a:pt x="412" y="1682"/>
                        <a:pt x="501" y="1593"/>
                      </a:cubicBezTo>
                      <a:cubicBezTo>
                        <a:pt x="609" y="1503"/>
                        <a:pt x="734" y="1450"/>
                        <a:pt x="913" y="1450"/>
                      </a:cubicBezTo>
                      <a:close/>
                      <a:moveTo>
                        <a:pt x="913" y="0"/>
                      </a:moveTo>
                      <a:cubicBezTo>
                        <a:pt x="645" y="0"/>
                        <a:pt x="430" y="72"/>
                        <a:pt x="287" y="197"/>
                      </a:cubicBezTo>
                      <a:cubicBezTo>
                        <a:pt x="126" y="322"/>
                        <a:pt x="54" y="483"/>
                        <a:pt x="54" y="698"/>
                      </a:cubicBezTo>
                      <a:cubicBezTo>
                        <a:pt x="54" y="859"/>
                        <a:pt x="108" y="985"/>
                        <a:pt x="179" y="1092"/>
                      </a:cubicBezTo>
                      <a:cubicBezTo>
                        <a:pt x="269" y="1199"/>
                        <a:pt x="394" y="1271"/>
                        <a:pt x="555" y="1307"/>
                      </a:cubicBezTo>
                      <a:cubicBezTo>
                        <a:pt x="376" y="1342"/>
                        <a:pt x="233" y="1432"/>
                        <a:pt x="144" y="1539"/>
                      </a:cubicBezTo>
                      <a:cubicBezTo>
                        <a:pt x="36" y="1665"/>
                        <a:pt x="0" y="1808"/>
                        <a:pt x="0" y="1969"/>
                      </a:cubicBezTo>
                      <a:cubicBezTo>
                        <a:pt x="0" y="2237"/>
                        <a:pt x="72" y="2434"/>
                        <a:pt x="233" y="2577"/>
                      </a:cubicBezTo>
                      <a:cubicBezTo>
                        <a:pt x="394" y="2702"/>
                        <a:pt x="609" y="2774"/>
                        <a:pt x="913" y="2774"/>
                      </a:cubicBezTo>
                      <a:cubicBezTo>
                        <a:pt x="1199" y="2774"/>
                        <a:pt x="1432" y="2702"/>
                        <a:pt x="1593" y="2577"/>
                      </a:cubicBezTo>
                      <a:cubicBezTo>
                        <a:pt x="1754" y="2434"/>
                        <a:pt x="1826" y="2237"/>
                        <a:pt x="1826" y="1969"/>
                      </a:cubicBezTo>
                      <a:cubicBezTo>
                        <a:pt x="1826" y="1808"/>
                        <a:pt x="1772" y="1665"/>
                        <a:pt x="1683" y="1539"/>
                      </a:cubicBezTo>
                      <a:cubicBezTo>
                        <a:pt x="1575" y="1432"/>
                        <a:pt x="1450" y="1342"/>
                        <a:pt x="1271" y="1307"/>
                      </a:cubicBezTo>
                      <a:cubicBezTo>
                        <a:pt x="1432" y="1271"/>
                        <a:pt x="1539" y="1199"/>
                        <a:pt x="1629" y="1092"/>
                      </a:cubicBezTo>
                      <a:cubicBezTo>
                        <a:pt x="1718" y="985"/>
                        <a:pt x="1772" y="859"/>
                        <a:pt x="1772" y="698"/>
                      </a:cubicBezTo>
                      <a:cubicBezTo>
                        <a:pt x="1772" y="483"/>
                        <a:pt x="1683" y="322"/>
                        <a:pt x="1539" y="197"/>
                      </a:cubicBezTo>
                      <a:cubicBezTo>
                        <a:pt x="1378" y="72"/>
                        <a:pt x="1181" y="0"/>
                        <a:pt x="913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0" name="Google Shape;1320;p15"/>
                <p:cNvSpPr/>
                <p:nvPr/>
              </p:nvSpPr>
              <p:spPr>
                <a:xfrm>
                  <a:off x="1241575" y="4311475"/>
                  <a:ext cx="46125" cy="6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5" h="2775" extrusionOk="0">
                      <a:moveTo>
                        <a:pt x="896" y="287"/>
                      </a:moveTo>
                      <a:cubicBezTo>
                        <a:pt x="1057" y="287"/>
                        <a:pt x="1182" y="340"/>
                        <a:pt x="1289" y="466"/>
                      </a:cubicBezTo>
                      <a:cubicBezTo>
                        <a:pt x="1379" y="573"/>
                        <a:pt x="1432" y="716"/>
                        <a:pt x="1432" y="913"/>
                      </a:cubicBezTo>
                      <a:cubicBezTo>
                        <a:pt x="1432" y="1110"/>
                        <a:pt x="1379" y="1253"/>
                        <a:pt x="1289" y="1378"/>
                      </a:cubicBezTo>
                      <a:cubicBezTo>
                        <a:pt x="1182" y="1486"/>
                        <a:pt x="1057" y="1539"/>
                        <a:pt x="896" y="1539"/>
                      </a:cubicBezTo>
                      <a:cubicBezTo>
                        <a:pt x="735" y="1539"/>
                        <a:pt x="609" y="1486"/>
                        <a:pt x="502" y="1378"/>
                      </a:cubicBezTo>
                      <a:cubicBezTo>
                        <a:pt x="412" y="1253"/>
                        <a:pt x="377" y="1110"/>
                        <a:pt x="377" y="913"/>
                      </a:cubicBezTo>
                      <a:cubicBezTo>
                        <a:pt x="377" y="716"/>
                        <a:pt x="412" y="573"/>
                        <a:pt x="502" y="466"/>
                      </a:cubicBezTo>
                      <a:cubicBezTo>
                        <a:pt x="609" y="340"/>
                        <a:pt x="735" y="287"/>
                        <a:pt x="896" y="287"/>
                      </a:cubicBezTo>
                      <a:close/>
                      <a:moveTo>
                        <a:pt x="896" y="0"/>
                      </a:moveTo>
                      <a:cubicBezTo>
                        <a:pt x="627" y="0"/>
                        <a:pt x="412" y="90"/>
                        <a:pt x="251" y="251"/>
                      </a:cubicBezTo>
                      <a:cubicBezTo>
                        <a:pt x="90" y="430"/>
                        <a:pt x="1" y="645"/>
                        <a:pt x="1" y="913"/>
                      </a:cubicBezTo>
                      <a:cubicBezTo>
                        <a:pt x="1" y="1199"/>
                        <a:pt x="90" y="1414"/>
                        <a:pt x="233" y="1575"/>
                      </a:cubicBezTo>
                      <a:cubicBezTo>
                        <a:pt x="395" y="1736"/>
                        <a:pt x="609" y="1826"/>
                        <a:pt x="878" y="1826"/>
                      </a:cubicBezTo>
                      <a:cubicBezTo>
                        <a:pt x="1003" y="1826"/>
                        <a:pt x="1128" y="1790"/>
                        <a:pt x="1218" y="1736"/>
                      </a:cubicBezTo>
                      <a:cubicBezTo>
                        <a:pt x="1325" y="1682"/>
                        <a:pt x="1415" y="1611"/>
                        <a:pt x="1486" y="1503"/>
                      </a:cubicBezTo>
                      <a:lnTo>
                        <a:pt x="1486" y="1503"/>
                      </a:lnTo>
                      <a:cubicBezTo>
                        <a:pt x="1468" y="1826"/>
                        <a:pt x="1397" y="2076"/>
                        <a:pt x="1271" y="2237"/>
                      </a:cubicBezTo>
                      <a:cubicBezTo>
                        <a:pt x="1146" y="2398"/>
                        <a:pt x="967" y="2470"/>
                        <a:pt x="735" y="2470"/>
                      </a:cubicBezTo>
                      <a:cubicBezTo>
                        <a:pt x="645" y="2470"/>
                        <a:pt x="538" y="2470"/>
                        <a:pt x="448" y="2434"/>
                      </a:cubicBezTo>
                      <a:cubicBezTo>
                        <a:pt x="359" y="2416"/>
                        <a:pt x="269" y="2380"/>
                        <a:pt x="180" y="2345"/>
                      </a:cubicBezTo>
                      <a:lnTo>
                        <a:pt x="180" y="2667"/>
                      </a:lnTo>
                      <a:cubicBezTo>
                        <a:pt x="269" y="2702"/>
                        <a:pt x="377" y="2738"/>
                        <a:pt x="466" y="2756"/>
                      </a:cubicBezTo>
                      <a:cubicBezTo>
                        <a:pt x="556" y="2774"/>
                        <a:pt x="645" y="2774"/>
                        <a:pt x="735" y="2774"/>
                      </a:cubicBezTo>
                      <a:cubicBezTo>
                        <a:pt x="1075" y="2774"/>
                        <a:pt x="1343" y="2649"/>
                        <a:pt x="1540" y="2398"/>
                      </a:cubicBezTo>
                      <a:cubicBezTo>
                        <a:pt x="1755" y="2148"/>
                        <a:pt x="1844" y="1808"/>
                        <a:pt x="1844" y="1396"/>
                      </a:cubicBezTo>
                      <a:cubicBezTo>
                        <a:pt x="1844" y="949"/>
                        <a:pt x="1772" y="591"/>
                        <a:pt x="1611" y="358"/>
                      </a:cubicBezTo>
                      <a:cubicBezTo>
                        <a:pt x="1432" y="126"/>
                        <a:pt x="1200" y="0"/>
                        <a:pt x="896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1" name="Google Shape;1321;p15"/>
                <p:cNvSpPr/>
                <p:nvPr/>
              </p:nvSpPr>
              <p:spPr>
                <a:xfrm>
                  <a:off x="1539550" y="4041250"/>
                  <a:ext cx="18800" cy="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2" h="3276" extrusionOk="0">
                      <a:moveTo>
                        <a:pt x="0" y="1"/>
                      </a:moveTo>
                      <a:lnTo>
                        <a:pt x="0" y="3275"/>
                      </a:lnTo>
                      <a:lnTo>
                        <a:pt x="752" y="3275"/>
                      </a:lnTo>
                      <a:lnTo>
                        <a:pt x="752" y="3007"/>
                      </a:lnTo>
                      <a:lnTo>
                        <a:pt x="322" y="3007"/>
                      </a:lnTo>
                      <a:lnTo>
                        <a:pt x="322" y="251"/>
                      </a:lnTo>
                      <a:lnTo>
                        <a:pt x="752" y="251"/>
                      </a:lnTo>
                      <a:lnTo>
                        <a:pt x="752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2" name="Google Shape;1322;p15"/>
                <p:cNvSpPr/>
                <p:nvPr/>
              </p:nvSpPr>
              <p:spPr>
                <a:xfrm>
                  <a:off x="1562800" y="4043050"/>
                  <a:ext cx="42075" cy="6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3" h="2721" extrusionOk="0">
                      <a:moveTo>
                        <a:pt x="770" y="0"/>
                      </a:moveTo>
                      <a:cubicBezTo>
                        <a:pt x="663" y="0"/>
                        <a:pt x="555" y="0"/>
                        <a:pt x="412" y="36"/>
                      </a:cubicBezTo>
                      <a:cubicBezTo>
                        <a:pt x="287" y="72"/>
                        <a:pt x="162" y="108"/>
                        <a:pt x="18" y="161"/>
                      </a:cubicBezTo>
                      <a:lnTo>
                        <a:pt x="18" y="537"/>
                      </a:lnTo>
                      <a:cubicBezTo>
                        <a:pt x="162" y="448"/>
                        <a:pt x="287" y="394"/>
                        <a:pt x="412" y="358"/>
                      </a:cubicBezTo>
                      <a:cubicBezTo>
                        <a:pt x="537" y="322"/>
                        <a:pt x="663" y="304"/>
                        <a:pt x="770" y="304"/>
                      </a:cubicBezTo>
                      <a:cubicBezTo>
                        <a:pt x="931" y="304"/>
                        <a:pt x="1056" y="340"/>
                        <a:pt x="1164" y="430"/>
                      </a:cubicBezTo>
                      <a:cubicBezTo>
                        <a:pt x="1271" y="519"/>
                        <a:pt x="1307" y="644"/>
                        <a:pt x="1307" y="770"/>
                      </a:cubicBezTo>
                      <a:cubicBezTo>
                        <a:pt x="1307" y="859"/>
                        <a:pt x="1289" y="949"/>
                        <a:pt x="1235" y="1038"/>
                      </a:cubicBezTo>
                      <a:cubicBezTo>
                        <a:pt x="1200" y="1128"/>
                        <a:pt x="1110" y="1235"/>
                        <a:pt x="1003" y="1378"/>
                      </a:cubicBezTo>
                      <a:cubicBezTo>
                        <a:pt x="949" y="1450"/>
                        <a:pt x="788" y="1593"/>
                        <a:pt x="555" y="1843"/>
                      </a:cubicBezTo>
                      <a:cubicBezTo>
                        <a:pt x="323" y="2076"/>
                        <a:pt x="126" y="2273"/>
                        <a:pt x="1" y="2416"/>
                      </a:cubicBezTo>
                      <a:lnTo>
                        <a:pt x="1" y="2720"/>
                      </a:lnTo>
                      <a:lnTo>
                        <a:pt x="1683" y="2720"/>
                      </a:lnTo>
                      <a:lnTo>
                        <a:pt x="1683" y="2416"/>
                      </a:lnTo>
                      <a:lnTo>
                        <a:pt x="430" y="2416"/>
                      </a:lnTo>
                      <a:cubicBezTo>
                        <a:pt x="716" y="2112"/>
                        <a:pt x="949" y="1879"/>
                        <a:pt x="1110" y="1718"/>
                      </a:cubicBezTo>
                      <a:cubicBezTo>
                        <a:pt x="1271" y="1557"/>
                        <a:pt x="1361" y="1450"/>
                        <a:pt x="1396" y="1414"/>
                      </a:cubicBezTo>
                      <a:cubicBezTo>
                        <a:pt x="1504" y="1289"/>
                        <a:pt x="1575" y="1163"/>
                        <a:pt x="1611" y="1074"/>
                      </a:cubicBezTo>
                      <a:cubicBezTo>
                        <a:pt x="1647" y="967"/>
                        <a:pt x="1683" y="859"/>
                        <a:pt x="1683" y="752"/>
                      </a:cubicBezTo>
                      <a:cubicBezTo>
                        <a:pt x="1683" y="519"/>
                        <a:pt x="1593" y="340"/>
                        <a:pt x="1432" y="197"/>
                      </a:cubicBezTo>
                      <a:cubicBezTo>
                        <a:pt x="1271" y="54"/>
                        <a:pt x="1039" y="0"/>
                        <a:pt x="770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3" name="Google Shape;1323;p15"/>
                <p:cNvSpPr/>
                <p:nvPr/>
              </p:nvSpPr>
              <p:spPr>
                <a:xfrm>
                  <a:off x="1612025" y="4043050"/>
                  <a:ext cx="46100" cy="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4" h="2757" extrusionOk="0">
                      <a:moveTo>
                        <a:pt x="966" y="1235"/>
                      </a:moveTo>
                      <a:cubicBezTo>
                        <a:pt x="1127" y="1235"/>
                        <a:pt x="1253" y="1289"/>
                        <a:pt x="1342" y="1396"/>
                      </a:cubicBezTo>
                      <a:cubicBezTo>
                        <a:pt x="1450" y="1503"/>
                        <a:pt x="1485" y="1664"/>
                        <a:pt x="1485" y="1861"/>
                      </a:cubicBezTo>
                      <a:cubicBezTo>
                        <a:pt x="1485" y="2040"/>
                        <a:pt x="1450" y="2201"/>
                        <a:pt x="1342" y="2309"/>
                      </a:cubicBezTo>
                      <a:cubicBezTo>
                        <a:pt x="1253" y="2416"/>
                        <a:pt x="1127" y="2470"/>
                        <a:pt x="966" y="2470"/>
                      </a:cubicBezTo>
                      <a:cubicBezTo>
                        <a:pt x="805" y="2470"/>
                        <a:pt x="662" y="2416"/>
                        <a:pt x="573" y="2309"/>
                      </a:cubicBezTo>
                      <a:cubicBezTo>
                        <a:pt x="483" y="2201"/>
                        <a:pt x="430" y="2040"/>
                        <a:pt x="430" y="1861"/>
                      </a:cubicBezTo>
                      <a:cubicBezTo>
                        <a:pt x="430" y="1664"/>
                        <a:pt x="483" y="1503"/>
                        <a:pt x="573" y="1396"/>
                      </a:cubicBezTo>
                      <a:cubicBezTo>
                        <a:pt x="662" y="1289"/>
                        <a:pt x="805" y="1235"/>
                        <a:pt x="966" y="1235"/>
                      </a:cubicBezTo>
                      <a:close/>
                      <a:moveTo>
                        <a:pt x="1110" y="0"/>
                      </a:moveTo>
                      <a:cubicBezTo>
                        <a:pt x="770" y="0"/>
                        <a:pt x="501" y="125"/>
                        <a:pt x="304" y="376"/>
                      </a:cubicBezTo>
                      <a:cubicBezTo>
                        <a:pt x="107" y="627"/>
                        <a:pt x="0" y="949"/>
                        <a:pt x="0" y="1378"/>
                      </a:cubicBezTo>
                      <a:cubicBezTo>
                        <a:pt x="0" y="1825"/>
                        <a:pt x="90" y="2165"/>
                        <a:pt x="251" y="2416"/>
                      </a:cubicBezTo>
                      <a:cubicBezTo>
                        <a:pt x="412" y="2649"/>
                        <a:pt x="644" y="2756"/>
                        <a:pt x="966" y="2756"/>
                      </a:cubicBezTo>
                      <a:cubicBezTo>
                        <a:pt x="1235" y="2756"/>
                        <a:pt x="1450" y="2684"/>
                        <a:pt x="1611" y="2523"/>
                      </a:cubicBezTo>
                      <a:cubicBezTo>
                        <a:pt x="1772" y="2344"/>
                        <a:pt x="1843" y="2130"/>
                        <a:pt x="1843" y="1861"/>
                      </a:cubicBezTo>
                      <a:cubicBezTo>
                        <a:pt x="1843" y="1575"/>
                        <a:pt x="1772" y="1360"/>
                        <a:pt x="1611" y="1199"/>
                      </a:cubicBezTo>
                      <a:cubicBezTo>
                        <a:pt x="1467" y="1020"/>
                        <a:pt x="1253" y="949"/>
                        <a:pt x="984" y="949"/>
                      </a:cubicBezTo>
                      <a:cubicBezTo>
                        <a:pt x="859" y="949"/>
                        <a:pt x="734" y="967"/>
                        <a:pt x="626" y="1038"/>
                      </a:cubicBezTo>
                      <a:cubicBezTo>
                        <a:pt x="519" y="1092"/>
                        <a:pt x="430" y="1163"/>
                        <a:pt x="358" y="1271"/>
                      </a:cubicBezTo>
                      <a:cubicBezTo>
                        <a:pt x="376" y="949"/>
                        <a:pt x="447" y="698"/>
                        <a:pt x="573" y="537"/>
                      </a:cubicBezTo>
                      <a:cubicBezTo>
                        <a:pt x="716" y="376"/>
                        <a:pt x="895" y="304"/>
                        <a:pt x="1127" y="304"/>
                      </a:cubicBezTo>
                      <a:cubicBezTo>
                        <a:pt x="1217" y="304"/>
                        <a:pt x="1306" y="304"/>
                        <a:pt x="1396" y="322"/>
                      </a:cubicBezTo>
                      <a:cubicBezTo>
                        <a:pt x="1503" y="358"/>
                        <a:pt x="1593" y="394"/>
                        <a:pt x="1682" y="430"/>
                      </a:cubicBezTo>
                      <a:lnTo>
                        <a:pt x="1682" y="108"/>
                      </a:lnTo>
                      <a:cubicBezTo>
                        <a:pt x="1575" y="72"/>
                        <a:pt x="1485" y="36"/>
                        <a:pt x="1396" y="18"/>
                      </a:cubicBezTo>
                      <a:cubicBezTo>
                        <a:pt x="1289" y="0"/>
                        <a:pt x="1199" y="0"/>
                        <a:pt x="1110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4" name="Google Shape;1324;p15"/>
                <p:cNvSpPr/>
                <p:nvPr/>
              </p:nvSpPr>
              <p:spPr>
                <a:xfrm>
                  <a:off x="1665700" y="4043925"/>
                  <a:ext cx="39850" cy="6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4" h="2686" extrusionOk="0">
                      <a:moveTo>
                        <a:pt x="645" y="1"/>
                      </a:moveTo>
                      <a:lnTo>
                        <a:pt x="0" y="126"/>
                      </a:lnTo>
                      <a:lnTo>
                        <a:pt x="0" y="466"/>
                      </a:lnTo>
                      <a:lnTo>
                        <a:pt x="645" y="341"/>
                      </a:lnTo>
                      <a:lnTo>
                        <a:pt x="645" y="2381"/>
                      </a:lnTo>
                      <a:lnTo>
                        <a:pt x="54" y="2381"/>
                      </a:lnTo>
                      <a:lnTo>
                        <a:pt x="54" y="2685"/>
                      </a:lnTo>
                      <a:lnTo>
                        <a:pt x="1593" y="2685"/>
                      </a:lnTo>
                      <a:lnTo>
                        <a:pt x="1593" y="2381"/>
                      </a:lnTo>
                      <a:lnTo>
                        <a:pt x="1003" y="2381"/>
                      </a:lnTo>
                      <a:lnTo>
                        <a:pt x="1003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5" name="Google Shape;1325;p15"/>
                <p:cNvSpPr/>
                <p:nvPr/>
              </p:nvSpPr>
              <p:spPr>
                <a:xfrm>
                  <a:off x="1714475" y="4041250"/>
                  <a:ext cx="18800" cy="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2" h="3276" extrusionOk="0">
                      <a:moveTo>
                        <a:pt x="0" y="1"/>
                      </a:moveTo>
                      <a:lnTo>
                        <a:pt x="0" y="251"/>
                      </a:lnTo>
                      <a:lnTo>
                        <a:pt x="430" y="251"/>
                      </a:lnTo>
                      <a:lnTo>
                        <a:pt x="430" y="3007"/>
                      </a:lnTo>
                      <a:lnTo>
                        <a:pt x="0" y="3007"/>
                      </a:lnTo>
                      <a:lnTo>
                        <a:pt x="0" y="3275"/>
                      </a:lnTo>
                      <a:lnTo>
                        <a:pt x="752" y="3275"/>
                      </a:lnTo>
                      <a:lnTo>
                        <a:pt x="752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6" name="Google Shape;1326;p15"/>
                <p:cNvSpPr/>
                <p:nvPr/>
              </p:nvSpPr>
              <p:spPr>
                <a:xfrm>
                  <a:off x="1589650" y="4151300"/>
                  <a:ext cx="59075" cy="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3" h="2614" extrusionOk="0">
                      <a:moveTo>
                        <a:pt x="949" y="430"/>
                      </a:moveTo>
                      <a:cubicBezTo>
                        <a:pt x="1163" y="430"/>
                        <a:pt x="1289" y="448"/>
                        <a:pt x="1342" y="448"/>
                      </a:cubicBezTo>
                      <a:cubicBezTo>
                        <a:pt x="1432" y="466"/>
                        <a:pt x="1486" y="502"/>
                        <a:pt x="1539" y="556"/>
                      </a:cubicBezTo>
                      <a:cubicBezTo>
                        <a:pt x="1593" y="609"/>
                        <a:pt x="1611" y="681"/>
                        <a:pt x="1611" y="770"/>
                      </a:cubicBezTo>
                      <a:cubicBezTo>
                        <a:pt x="1611" y="842"/>
                        <a:pt x="1593" y="913"/>
                        <a:pt x="1557" y="967"/>
                      </a:cubicBezTo>
                      <a:cubicBezTo>
                        <a:pt x="1521" y="1021"/>
                        <a:pt x="1468" y="1057"/>
                        <a:pt x="1414" y="1075"/>
                      </a:cubicBezTo>
                      <a:cubicBezTo>
                        <a:pt x="1342" y="1092"/>
                        <a:pt x="1181" y="1110"/>
                        <a:pt x="931" y="1110"/>
                      </a:cubicBezTo>
                      <a:lnTo>
                        <a:pt x="537" y="1110"/>
                      </a:lnTo>
                      <a:lnTo>
                        <a:pt x="537" y="430"/>
                      </a:lnTo>
                      <a:close/>
                      <a:moveTo>
                        <a:pt x="0" y="1"/>
                      </a:moveTo>
                      <a:lnTo>
                        <a:pt x="0" y="2614"/>
                      </a:lnTo>
                      <a:lnTo>
                        <a:pt x="537" y="2614"/>
                      </a:lnTo>
                      <a:lnTo>
                        <a:pt x="537" y="1522"/>
                      </a:lnTo>
                      <a:lnTo>
                        <a:pt x="645" y="1522"/>
                      </a:lnTo>
                      <a:cubicBezTo>
                        <a:pt x="770" y="1522"/>
                        <a:pt x="859" y="1540"/>
                        <a:pt x="913" y="1558"/>
                      </a:cubicBezTo>
                      <a:cubicBezTo>
                        <a:pt x="967" y="1576"/>
                        <a:pt x="1020" y="1611"/>
                        <a:pt x="1074" y="1665"/>
                      </a:cubicBezTo>
                      <a:cubicBezTo>
                        <a:pt x="1128" y="1719"/>
                        <a:pt x="1217" y="1844"/>
                        <a:pt x="1342" y="2041"/>
                      </a:cubicBezTo>
                      <a:lnTo>
                        <a:pt x="1736" y="2614"/>
                      </a:lnTo>
                      <a:lnTo>
                        <a:pt x="2362" y="2614"/>
                      </a:lnTo>
                      <a:lnTo>
                        <a:pt x="2040" y="2112"/>
                      </a:lnTo>
                      <a:cubicBezTo>
                        <a:pt x="1915" y="1898"/>
                        <a:pt x="1826" y="1755"/>
                        <a:pt x="1736" y="1683"/>
                      </a:cubicBezTo>
                      <a:cubicBezTo>
                        <a:pt x="1665" y="1593"/>
                        <a:pt x="1575" y="1522"/>
                        <a:pt x="1468" y="1450"/>
                      </a:cubicBezTo>
                      <a:cubicBezTo>
                        <a:pt x="1700" y="1432"/>
                        <a:pt x="1861" y="1343"/>
                        <a:pt x="1987" y="1218"/>
                      </a:cubicBezTo>
                      <a:cubicBezTo>
                        <a:pt x="2094" y="1092"/>
                        <a:pt x="2148" y="931"/>
                        <a:pt x="2148" y="735"/>
                      </a:cubicBezTo>
                      <a:cubicBezTo>
                        <a:pt x="2148" y="573"/>
                        <a:pt x="2112" y="430"/>
                        <a:pt x="2040" y="323"/>
                      </a:cubicBezTo>
                      <a:cubicBezTo>
                        <a:pt x="1969" y="198"/>
                        <a:pt x="1861" y="108"/>
                        <a:pt x="1736" y="72"/>
                      </a:cubicBezTo>
                      <a:cubicBezTo>
                        <a:pt x="1611" y="19"/>
                        <a:pt x="1396" y="1"/>
                        <a:pt x="1128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7" name="Google Shape;1327;p15"/>
                <p:cNvSpPr/>
                <p:nvPr/>
              </p:nvSpPr>
              <p:spPr>
                <a:xfrm>
                  <a:off x="1649600" y="4149975"/>
                  <a:ext cx="31775" cy="6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1" h="2667" extrusionOk="0">
                      <a:moveTo>
                        <a:pt x="859" y="0"/>
                      </a:moveTo>
                      <a:cubicBezTo>
                        <a:pt x="716" y="0"/>
                        <a:pt x="609" y="18"/>
                        <a:pt x="519" y="72"/>
                      </a:cubicBezTo>
                      <a:cubicBezTo>
                        <a:pt x="412" y="125"/>
                        <a:pt x="358" y="197"/>
                        <a:pt x="322" y="269"/>
                      </a:cubicBezTo>
                      <a:cubicBezTo>
                        <a:pt x="287" y="340"/>
                        <a:pt x="269" y="465"/>
                        <a:pt x="269" y="626"/>
                      </a:cubicBezTo>
                      <a:lnTo>
                        <a:pt x="269" y="770"/>
                      </a:lnTo>
                      <a:lnTo>
                        <a:pt x="0" y="770"/>
                      </a:lnTo>
                      <a:lnTo>
                        <a:pt x="0" y="1163"/>
                      </a:lnTo>
                      <a:lnTo>
                        <a:pt x="269" y="1163"/>
                      </a:lnTo>
                      <a:lnTo>
                        <a:pt x="269" y="2667"/>
                      </a:lnTo>
                      <a:lnTo>
                        <a:pt x="770" y="2667"/>
                      </a:lnTo>
                      <a:lnTo>
                        <a:pt x="770" y="1163"/>
                      </a:lnTo>
                      <a:lnTo>
                        <a:pt x="1146" y="1163"/>
                      </a:lnTo>
                      <a:lnTo>
                        <a:pt x="1146" y="770"/>
                      </a:lnTo>
                      <a:lnTo>
                        <a:pt x="770" y="770"/>
                      </a:lnTo>
                      <a:lnTo>
                        <a:pt x="770" y="626"/>
                      </a:lnTo>
                      <a:cubicBezTo>
                        <a:pt x="770" y="537"/>
                        <a:pt x="788" y="465"/>
                        <a:pt x="823" y="448"/>
                      </a:cubicBezTo>
                      <a:cubicBezTo>
                        <a:pt x="859" y="412"/>
                        <a:pt x="913" y="394"/>
                        <a:pt x="984" y="394"/>
                      </a:cubicBezTo>
                      <a:cubicBezTo>
                        <a:pt x="1056" y="394"/>
                        <a:pt x="1128" y="394"/>
                        <a:pt x="1217" y="412"/>
                      </a:cubicBezTo>
                      <a:lnTo>
                        <a:pt x="1271" y="72"/>
                      </a:lnTo>
                      <a:cubicBezTo>
                        <a:pt x="1146" y="18"/>
                        <a:pt x="1002" y="0"/>
                        <a:pt x="859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8" name="Google Shape;1328;p15"/>
                <p:cNvSpPr/>
                <p:nvPr/>
              </p:nvSpPr>
              <p:spPr>
                <a:xfrm>
                  <a:off x="1505100" y="4253750"/>
                  <a:ext cx="14325" cy="2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" h="1021" extrusionOk="0">
                      <a:moveTo>
                        <a:pt x="501" y="1"/>
                      </a:moveTo>
                      <a:cubicBezTo>
                        <a:pt x="412" y="1"/>
                        <a:pt x="358" y="19"/>
                        <a:pt x="286" y="37"/>
                      </a:cubicBezTo>
                      <a:cubicBezTo>
                        <a:pt x="233" y="72"/>
                        <a:pt x="197" y="126"/>
                        <a:pt x="161" y="180"/>
                      </a:cubicBezTo>
                      <a:lnTo>
                        <a:pt x="161" y="19"/>
                      </a:lnTo>
                      <a:lnTo>
                        <a:pt x="0" y="19"/>
                      </a:lnTo>
                      <a:lnTo>
                        <a:pt x="0" y="1021"/>
                      </a:lnTo>
                      <a:lnTo>
                        <a:pt x="161" y="1021"/>
                      </a:lnTo>
                      <a:lnTo>
                        <a:pt x="161" y="502"/>
                      </a:lnTo>
                      <a:cubicBezTo>
                        <a:pt x="161" y="377"/>
                        <a:pt x="179" y="305"/>
                        <a:pt x="233" y="233"/>
                      </a:cubicBezTo>
                      <a:cubicBezTo>
                        <a:pt x="286" y="180"/>
                        <a:pt x="358" y="144"/>
                        <a:pt x="447" y="144"/>
                      </a:cubicBezTo>
                      <a:cubicBezTo>
                        <a:pt x="465" y="144"/>
                        <a:pt x="501" y="144"/>
                        <a:pt x="519" y="162"/>
                      </a:cubicBezTo>
                      <a:cubicBezTo>
                        <a:pt x="537" y="162"/>
                        <a:pt x="555" y="162"/>
                        <a:pt x="573" y="180"/>
                      </a:cubicBezTo>
                      <a:lnTo>
                        <a:pt x="573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9" name="Google Shape;1329;p15"/>
                <p:cNvSpPr/>
                <p:nvPr/>
              </p:nvSpPr>
              <p:spPr>
                <a:xfrm>
                  <a:off x="1518950" y="4254200"/>
                  <a:ext cx="21050" cy="2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2" h="1021" extrusionOk="0">
                      <a:moveTo>
                        <a:pt x="1" y="1"/>
                      </a:moveTo>
                      <a:lnTo>
                        <a:pt x="1" y="609"/>
                      </a:lnTo>
                      <a:cubicBezTo>
                        <a:pt x="1" y="752"/>
                        <a:pt x="37" y="842"/>
                        <a:pt x="90" y="913"/>
                      </a:cubicBezTo>
                      <a:cubicBezTo>
                        <a:pt x="144" y="985"/>
                        <a:pt x="233" y="1021"/>
                        <a:pt x="359" y="1021"/>
                      </a:cubicBezTo>
                      <a:cubicBezTo>
                        <a:pt x="430" y="1021"/>
                        <a:pt x="484" y="1021"/>
                        <a:pt x="538" y="985"/>
                      </a:cubicBezTo>
                      <a:cubicBezTo>
                        <a:pt x="591" y="949"/>
                        <a:pt x="627" y="913"/>
                        <a:pt x="681" y="842"/>
                      </a:cubicBezTo>
                      <a:lnTo>
                        <a:pt x="681" y="1003"/>
                      </a:lnTo>
                      <a:lnTo>
                        <a:pt x="842" y="1003"/>
                      </a:lnTo>
                      <a:lnTo>
                        <a:pt x="842" y="1"/>
                      </a:lnTo>
                      <a:lnTo>
                        <a:pt x="681" y="1"/>
                      </a:lnTo>
                      <a:lnTo>
                        <a:pt x="681" y="573"/>
                      </a:lnTo>
                      <a:cubicBezTo>
                        <a:pt x="681" y="663"/>
                        <a:pt x="645" y="752"/>
                        <a:pt x="591" y="806"/>
                      </a:cubicBezTo>
                      <a:cubicBezTo>
                        <a:pt x="538" y="860"/>
                        <a:pt x="466" y="878"/>
                        <a:pt x="395" y="878"/>
                      </a:cubicBezTo>
                      <a:cubicBezTo>
                        <a:pt x="305" y="878"/>
                        <a:pt x="251" y="860"/>
                        <a:pt x="216" y="824"/>
                      </a:cubicBezTo>
                      <a:cubicBezTo>
                        <a:pt x="180" y="770"/>
                        <a:pt x="162" y="699"/>
                        <a:pt x="162" y="609"/>
                      </a:cubicBezTo>
                      <a:lnTo>
                        <a:pt x="162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0" name="Google Shape;1330;p15"/>
                <p:cNvSpPr/>
                <p:nvPr/>
              </p:nvSpPr>
              <p:spPr>
                <a:xfrm>
                  <a:off x="1540425" y="4247500"/>
                  <a:ext cx="15700" cy="3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" h="1271" extrusionOk="0">
                      <a:moveTo>
                        <a:pt x="126" y="0"/>
                      </a:moveTo>
                      <a:lnTo>
                        <a:pt x="126" y="269"/>
                      </a:lnTo>
                      <a:lnTo>
                        <a:pt x="1" y="269"/>
                      </a:lnTo>
                      <a:lnTo>
                        <a:pt x="1" y="394"/>
                      </a:lnTo>
                      <a:lnTo>
                        <a:pt x="126" y="394"/>
                      </a:lnTo>
                      <a:lnTo>
                        <a:pt x="126" y="949"/>
                      </a:lnTo>
                      <a:cubicBezTo>
                        <a:pt x="126" y="1074"/>
                        <a:pt x="144" y="1146"/>
                        <a:pt x="198" y="1199"/>
                      </a:cubicBezTo>
                      <a:cubicBezTo>
                        <a:pt x="233" y="1253"/>
                        <a:pt x="323" y="1271"/>
                        <a:pt x="448" y="1271"/>
                      </a:cubicBezTo>
                      <a:lnTo>
                        <a:pt x="627" y="1271"/>
                      </a:lnTo>
                      <a:lnTo>
                        <a:pt x="627" y="1128"/>
                      </a:lnTo>
                      <a:lnTo>
                        <a:pt x="448" y="1128"/>
                      </a:lnTo>
                      <a:cubicBezTo>
                        <a:pt x="395" y="1128"/>
                        <a:pt x="341" y="1128"/>
                        <a:pt x="323" y="1092"/>
                      </a:cubicBezTo>
                      <a:cubicBezTo>
                        <a:pt x="305" y="1074"/>
                        <a:pt x="287" y="1020"/>
                        <a:pt x="287" y="949"/>
                      </a:cubicBezTo>
                      <a:lnTo>
                        <a:pt x="287" y="394"/>
                      </a:lnTo>
                      <a:lnTo>
                        <a:pt x="627" y="394"/>
                      </a:lnTo>
                      <a:lnTo>
                        <a:pt x="627" y="269"/>
                      </a:lnTo>
                      <a:lnTo>
                        <a:pt x="287" y="269"/>
                      </a:lnTo>
                      <a:lnTo>
                        <a:pt x="287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1" name="Google Shape;1331;p15"/>
                <p:cNvSpPr/>
                <p:nvPr/>
              </p:nvSpPr>
              <p:spPr>
                <a:xfrm>
                  <a:off x="1555200" y="4244800"/>
                  <a:ext cx="21050" cy="3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2" h="1379" extrusionOk="0">
                      <a:moveTo>
                        <a:pt x="0" y="1"/>
                      </a:moveTo>
                      <a:lnTo>
                        <a:pt x="0" y="1379"/>
                      </a:lnTo>
                      <a:lnTo>
                        <a:pt x="179" y="1379"/>
                      </a:lnTo>
                      <a:lnTo>
                        <a:pt x="179" y="824"/>
                      </a:lnTo>
                      <a:cubicBezTo>
                        <a:pt x="179" y="717"/>
                        <a:pt x="197" y="645"/>
                        <a:pt x="251" y="591"/>
                      </a:cubicBezTo>
                      <a:cubicBezTo>
                        <a:pt x="305" y="520"/>
                        <a:pt x="376" y="502"/>
                        <a:pt x="466" y="502"/>
                      </a:cubicBezTo>
                      <a:cubicBezTo>
                        <a:pt x="537" y="502"/>
                        <a:pt x="591" y="520"/>
                        <a:pt x="627" y="574"/>
                      </a:cubicBezTo>
                      <a:cubicBezTo>
                        <a:pt x="662" y="609"/>
                        <a:pt x="680" y="681"/>
                        <a:pt x="680" y="788"/>
                      </a:cubicBezTo>
                      <a:lnTo>
                        <a:pt x="680" y="1379"/>
                      </a:lnTo>
                      <a:lnTo>
                        <a:pt x="841" y="1379"/>
                      </a:lnTo>
                      <a:lnTo>
                        <a:pt x="841" y="770"/>
                      </a:lnTo>
                      <a:cubicBezTo>
                        <a:pt x="841" y="645"/>
                        <a:pt x="806" y="538"/>
                        <a:pt x="752" y="466"/>
                      </a:cubicBezTo>
                      <a:cubicBezTo>
                        <a:pt x="698" y="395"/>
                        <a:pt x="609" y="359"/>
                        <a:pt x="501" y="359"/>
                      </a:cubicBezTo>
                      <a:cubicBezTo>
                        <a:pt x="430" y="359"/>
                        <a:pt x="358" y="377"/>
                        <a:pt x="305" y="395"/>
                      </a:cubicBezTo>
                      <a:cubicBezTo>
                        <a:pt x="251" y="430"/>
                        <a:pt x="215" y="484"/>
                        <a:pt x="179" y="538"/>
                      </a:cubicBezTo>
                      <a:lnTo>
                        <a:pt x="179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2" name="Google Shape;1332;p15"/>
                <p:cNvSpPr/>
                <p:nvPr/>
              </p:nvSpPr>
              <p:spPr>
                <a:xfrm>
                  <a:off x="1578450" y="4253750"/>
                  <a:ext cx="23300" cy="2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2" h="1039" extrusionOk="0">
                      <a:moveTo>
                        <a:pt x="484" y="144"/>
                      </a:moveTo>
                      <a:cubicBezTo>
                        <a:pt x="574" y="144"/>
                        <a:pt x="627" y="162"/>
                        <a:pt x="681" y="216"/>
                      </a:cubicBezTo>
                      <a:cubicBezTo>
                        <a:pt x="735" y="269"/>
                        <a:pt x="753" y="341"/>
                        <a:pt x="753" y="430"/>
                      </a:cubicBezTo>
                      <a:lnTo>
                        <a:pt x="180" y="430"/>
                      </a:lnTo>
                      <a:cubicBezTo>
                        <a:pt x="180" y="341"/>
                        <a:pt x="216" y="269"/>
                        <a:pt x="269" y="216"/>
                      </a:cubicBezTo>
                      <a:cubicBezTo>
                        <a:pt x="323" y="162"/>
                        <a:pt x="395" y="144"/>
                        <a:pt x="484" y="144"/>
                      </a:cubicBezTo>
                      <a:close/>
                      <a:moveTo>
                        <a:pt x="484" y="1"/>
                      </a:moveTo>
                      <a:cubicBezTo>
                        <a:pt x="341" y="1"/>
                        <a:pt x="216" y="54"/>
                        <a:pt x="126" y="144"/>
                      </a:cubicBezTo>
                      <a:cubicBezTo>
                        <a:pt x="37" y="233"/>
                        <a:pt x="1" y="377"/>
                        <a:pt x="1" y="538"/>
                      </a:cubicBezTo>
                      <a:cubicBezTo>
                        <a:pt x="1" y="681"/>
                        <a:pt x="55" y="806"/>
                        <a:pt x="144" y="913"/>
                      </a:cubicBezTo>
                      <a:cubicBezTo>
                        <a:pt x="234" y="1003"/>
                        <a:pt x="359" y="1039"/>
                        <a:pt x="520" y="1039"/>
                      </a:cubicBezTo>
                      <a:cubicBezTo>
                        <a:pt x="574" y="1039"/>
                        <a:pt x="645" y="1039"/>
                        <a:pt x="699" y="1021"/>
                      </a:cubicBezTo>
                      <a:cubicBezTo>
                        <a:pt x="770" y="1021"/>
                        <a:pt x="824" y="1003"/>
                        <a:pt x="878" y="967"/>
                      </a:cubicBezTo>
                      <a:lnTo>
                        <a:pt x="878" y="806"/>
                      </a:lnTo>
                      <a:cubicBezTo>
                        <a:pt x="824" y="842"/>
                        <a:pt x="770" y="860"/>
                        <a:pt x="717" y="878"/>
                      </a:cubicBezTo>
                      <a:cubicBezTo>
                        <a:pt x="645" y="896"/>
                        <a:pt x="591" y="913"/>
                        <a:pt x="520" y="913"/>
                      </a:cubicBezTo>
                      <a:cubicBezTo>
                        <a:pt x="413" y="913"/>
                        <a:pt x="341" y="878"/>
                        <a:pt x="269" y="824"/>
                      </a:cubicBezTo>
                      <a:cubicBezTo>
                        <a:pt x="216" y="752"/>
                        <a:pt x="180" y="681"/>
                        <a:pt x="180" y="556"/>
                      </a:cubicBezTo>
                      <a:lnTo>
                        <a:pt x="931" y="556"/>
                      </a:lnTo>
                      <a:lnTo>
                        <a:pt x="931" y="484"/>
                      </a:lnTo>
                      <a:cubicBezTo>
                        <a:pt x="931" y="341"/>
                        <a:pt x="878" y="216"/>
                        <a:pt x="806" y="126"/>
                      </a:cubicBezTo>
                      <a:cubicBezTo>
                        <a:pt x="735" y="37"/>
                        <a:pt x="627" y="1"/>
                        <a:pt x="484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3" name="Google Shape;1333;p15"/>
                <p:cNvSpPr/>
                <p:nvPr/>
              </p:nvSpPr>
              <p:spPr>
                <a:xfrm>
                  <a:off x="1603950" y="4253750"/>
                  <a:ext cx="14800" cy="2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1021" extrusionOk="0">
                      <a:moveTo>
                        <a:pt x="502" y="1"/>
                      </a:moveTo>
                      <a:cubicBezTo>
                        <a:pt x="430" y="1"/>
                        <a:pt x="359" y="19"/>
                        <a:pt x="305" y="37"/>
                      </a:cubicBezTo>
                      <a:cubicBezTo>
                        <a:pt x="251" y="72"/>
                        <a:pt x="198" y="126"/>
                        <a:pt x="180" y="180"/>
                      </a:cubicBezTo>
                      <a:lnTo>
                        <a:pt x="180" y="19"/>
                      </a:lnTo>
                      <a:lnTo>
                        <a:pt x="1" y="19"/>
                      </a:lnTo>
                      <a:lnTo>
                        <a:pt x="1" y="1021"/>
                      </a:lnTo>
                      <a:lnTo>
                        <a:pt x="180" y="1021"/>
                      </a:lnTo>
                      <a:lnTo>
                        <a:pt x="180" y="502"/>
                      </a:lnTo>
                      <a:cubicBezTo>
                        <a:pt x="180" y="377"/>
                        <a:pt x="198" y="305"/>
                        <a:pt x="251" y="233"/>
                      </a:cubicBezTo>
                      <a:cubicBezTo>
                        <a:pt x="287" y="180"/>
                        <a:pt x="359" y="144"/>
                        <a:pt x="466" y="144"/>
                      </a:cubicBezTo>
                      <a:cubicBezTo>
                        <a:pt x="484" y="144"/>
                        <a:pt x="502" y="144"/>
                        <a:pt x="538" y="162"/>
                      </a:cubicBezTo>
                      <a:cubicBezTo>
                        <a:pt x="556" y="162"/>
                        <a:pt x="574" y="162"/>
                        <a:pt x="591" y="180"/>
                      </a:cubicBezTo>
                      <a:lnTo>
                        <a:pt x="591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4" name="Google Shape;1334;p15"/>
                <p:cNvSpPr/>
                <p:nvPr/>
              </p:nvSpPr>
              <p:spPr>
                <a:xfrm>
                  <a:off x="1615150" y="4244800"/>
                  <a:ext cx="16125" cy="3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" h="1379" extrusionOk="0">
                      <a:moveTo>
                        <a:pt x="483" y="1"/>
                      </a:moveTo>
                      <a:cubicBezTo>
                        <a:pt x="376" y="1"/>
                        <a:pt x="287" y="19"/>
                        <a:pt x="233" y="72"/>
                      </a:cubicBezTo>
                      <a:cubicBezTo>
                        <a:pt x="197" y="126"/>
                        <a:pt x="161" y="198"/>
                        <a:pt x="161" y="305"/>
                      </a:cubicBezTo>
                      <a:lnTo>
                        <a:pt x="161" y="377"/>
                      </a:lnTo>
                      <a:lnTo>
                        <a:pt x="0" y="377"/>
                      </a:lnTo>
                      <a:lnTo>
                        <a:pt x="0" y="502"/>
                      </a:lnTo>
                      <a:lnTo>
                        <a:pt x="161" y="502"/>
                      </a:lnTo>
                      <a:lnTo>
                        <a:pt x="161" y="1379"/>
                      </a:lnTo>
                      <a:lnTo>
                        <a:pt x="322" y="1379"/>
                      </a:lnTo>
                      <a:lnTo>
                        <a:pt x="322" y="502"/>
                      </a:lnTo>
                      <a:lnTo>
                        <a:pt x="591" y="502"/>
                      </a:lnTo>
                      <a:lnTo>
                        <a:pt x="591" y="377"/>
                      </a:lnTo>
                      <a:lnTo>
                        <a:pt x="322" y="377"/>
                      </a:lnTo>
                      <a:lnTo>
                        <a:pt x="322" y="287"/>
                      </a:lnTo>
                      <a:cubicBezTo>
                        <a:pt x="322" y="234"/>
                        <a:pt x="340" y="198"/>
                        <a:pt x="358" y="162"/>
                      </a:cubicBezTo>
                      <a:cubicBezTo>
                        <a:pt x="394" y="144"/>
                        <a:pt x="430" y="126"/>
                        <a:pt x="483" y="126"/>
                      </a:cubicBezTo>
                      <a:lnTo>
                        <a:pt x="645" y="126"/>
                      </a:lnTo>
                      <a:lnTo>
                        <a:pt x="645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5" name="Google Shape;1335;p15"/>
                <p:cNvSpPr/>
                <p:nvPr/>
              </p:nvSpPr>
              <p:spPr>
                <a:xfrm>
                  <a:off x="1629025" y="4253750"/>
                  <a:ext cx="22825" cy="2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1039" extrusionOk="0">
                      <a:moveTo>
                        <a:pt x="447" y="144"/>
                      </a:moveTo>
                      <a:cubicBezTo>
                        <a:pt x="537" y="144"/>
                        <a:pt x="609" y="180"/>
                        <a:pt x="662" y="251"/>
                      </a:cubicBezTo>
                      <a:cubicBezTo>
                        <a:pt x="716" y="305"/>
                        <a:pt x="734" y="412"/>
                        <a:pt x="734" y="520"/>
                      </a:cubicBezTo>
                      <a:cubicBezTo>
                        <a:pt x="734" y="645"/>
                        <a:pt x="716" y="735"/>
                        <a:pt x="662" y="806"/>
                      </a:cubicBezTo>
                      <a:cubicBezTo>
                        <a:pt x="609" y="878"/>
                        <a:pt x="537" y="913"/>
                        <a:pt x="447" y="913"/>
                      </a:cubicBezTo>
                      <a:cubicBezTo>
                        <a:pt x="358" y="913"/>
                        <a:pt x="286" y="878"/>
                        <a:pt x="233" y="806"/>
                      </a:cubicBezTo>
                      <a:cubicBezTo>
                        <a:pt x="197" y="735"/>
                        <a:pt x="161" y="645"/>
                        <a:pt x="161" y="520"/>
                      </a:cubicBezTo>
                      <a:cubicBezTo>
                        <a:pt x="161" y="412"/>
                        <a:pt x="197" y="305"/>
                        <a:pt x="233" y="233"/>
                      </a:cubicBezTo>
                      <a:cubicBezTo>
                        <a:pt x="286" y="180"/>
                        <a:pt x="358" y="144"/>
                        <a:pt x="447" y="144"/>
                      </a:cubicBezTo>
                      <a:close/>
                      <a:moveTo>
                        <a:pt x="447" y="1"/>
                      </a:moveTo>
                      <a:cubicBezTo>
                        <a:pt x="304" y="1"/>
                        <a:pt x="197" y="54"/>
                        <a:pt x="107" y="144"/>
                      </a:cubicBezTo>
                      <a:cubicBezTo>
                        <a:pt x="36" y="233"/>
                        <a:pt x="0" y="359"/>
                        <a:pt x="0" y="520"/>
                      </a:cubicBezTo>
                      <a:cubicBezTo>
                        <a:pt x="0" y="681"/>
                        <a:pt x="36" y="806"/>
                        <a:pt x="107" y="913"/>
                      </a:cubicBezTo>
                      <a:cubicBezTo>
                        <a:pt x="197" y="1003"/>
                        <a:pt x="304" y="1039"/>
                        <a:pt x="447" y="1039"/>
                      </a:cubicBezTo>
                      <a:cubicBezTo>
                        <a:pt x="591" y="1039"/>
                        <a:pt x="698" y="1003"/>
                        <a:pt x="787" y="913"/>
                      </a:cubicBezTo>
                      <a:cubicBezTo>
                        <a:pt x="859" y="806"/>
                        <a:pt x="913" y="681"/>
                        <a:pt x="913" y="520"/>
                      </a:cubicBezTo>
                      <a:cubicBezTo>
                        <a:pt x="913" y="359"/>
                        <a:pt x="859" y="233"/>
                        <a:pt x="787" y="144"/>
                      </a:cubicBezTo>
                      <a:cubicBezTo>
                        <a:pt x="698" y="54"/>
                        <a:pt x="591" y="1"/>
                        <a:pt x="447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6" name="Google Shape;1336;p15"/>
                <p:cNvSpPr/>
                <p:nvPr/>
              </p:nvSpPr>
              <p:spPr>
                <a:xfrm>
                  <a:off x="1654525" y="4253750"/>
                  <a:ext cx="14775" cy="2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1021" extrusionOk="0">
                      <a:moveTo>
                        <a:pt x="501" y="1"/>
                      </a:moveTo>
                      <a:cubicBezTo>
                        <a:pt x="430" y="1"/>
                        <a:pt x="358" y="19"/>
                        <a:pt x="304" y="37"/>
                      </a:cubicBezTo>
                      <a:cubicBezTo>
                        <a:pt x="251" y="72"/>
                        <a:pt x="197" y="126"/>
                        <a:pt x="161" y="180"/>
                      </a:cubicBezTo>
                      <a:lnTo>
                        <a:pt x="161" y="19"/>
                      </a:lnTo>
                      <a:lnTo>
                        <a:pt x="0" y="19"/>
                      </a:lnTo>
                      <a:lnTo>
                        <a:pt x="0" y="1021"/>
                      </a:lnTo>
                      <a:lnTo>
                        <a:pt x="161" y="1021"/>
                      </a:lnTo>
                      <a:lnTo>
                        <a:pt x="161" y="502"/>
                      </a:lnTo>
                      <a:cubicBezTo>
                        <a:pt x="161" y="377"/>
                        <a:pt x="197" y="305"/>
                        <a:pt x="233" y="233"/>
                      </a:cubicBezTo>
                      <a:cubicBezTo>
                        <a:pt x="286" y="180"/>
                        <a:pt x="358" y="144"/>
                        <a:pt x="447" y="144"/>
                      </a:cubicBezTo>
                      <a:cubicBezTo>
                        <a:pt x="483" y="144"/>
                        <a:pt x="501" y="144"/>
                        <a:pt x="519" y="162"/>
                      </a:cubicBezTo>
                      <a:cubicBezTo>
                        <a:pt x="537" y="162"/>
                        <a:pt x="573" y="162"/>
                        <a:pt x="591" y="180"/>
                      </a:cubicBezTo>
                      <a:lnTo>
                        <a:pt x="591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7" name="Google Shape;1337;p15"/>
                <p:cNvSpPr/>
                <p:nvPr/>
              </p:nvSpPr>
              <p:spPr>
                <a:xfrm>
                  <a:off x="1667500" y="4244800"/>
                  <a:ext cx="22375" cy="3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5" h="1397" extrusionOk="0">
                      <a:moveTo>
                        <a:pt x="447" y="502"/>
                      </a:moveTo>
                      <a:cubicBezTo>
                        <a:pt x="537" y="502"/>
                        <a:pt x="608" y="538"/>
                        <a:pt x="662" y="591"/>
                      </a:cubicBezTo>
                      <a:cubicBezTo>
                        <a:pt x="716" y="663"/>
                        <a:pt x="734" y="752"/>
                        <a:pt x="734" y="878"/>
                      </a:cubicBezTo>
                      <a:cubicBezTo>
                        <a:pt x="734" y="1003"/>
                        <a:pt x="716" y="1093"/>
                        <a:pt x="662" y="1164"/>
                      </a:cubicBezTo>
                      <a:cubicBezTo>
                        <a:pt x="608" y="1236"/>
                        <a:pt x="537" y="1271"/>
                        <a:pt x="447" y="1271"/>
                      </a:cubicBezTo>
                      <a:cubicBezTo>
                        <a:pt x="376" y="1271"/>
                        <a:pt x="304" y="1236"/>
                        <a:pt x="251" y="1164"/>
                      </a:cubicBezTo>
                      <a:cubicBezTo>
                        <a:pt x="197" y="1093"/>
                        <a:pt x="179" y="1003"/>
                        <a:pt x="179" y="878"/>
                      </a:cubicBezTo>
                      <a:cubicBezTo>
                        <a:pt x="179" y="752"/>
                        <a:pt x="197" y="663"/>
                        <a:pt x="251" y="591"/>
                      </a:cubicBezTo>
                      <a:cubicBezTo>
                        <a:pt x="304" y="538"/>
                        <a:pt x="376" y="502"/>
                        <a:pt x="447" y="502"/>
                      </a:cubicBezTo>
                      <a:close/>
                      <a:moveTo>
                        <a:pt x="734" y="1"/>
                      </a:moveTo>
                      <a:lnTo>
                        <a:pt x="734" y="538"/>
                      </a:lnTo>
                      <a:cubicBezTo>
                        <a:pt x="698" y="466"/>
                        <a:pt x="662" y="430"/>
                        <a:pt x="608" y="395"/>
                      </a:cubicBezTo>
                      <a:cubicBezTo>
                        <a:pt x="555" y="377"/>
                        <a:pt x="483" y="359"/>
                        <a:pt x="412" y="359"/>
                      </a:cubicBezTo>
                      <a:cubicBezTo>
                        <a:pt x="304" y="359"/>
                        <a:pt x="197" y="412"/>
                        <a:pt x="125" y="502"/>
                      </a:cubicBezTo>
                      <a:cubicBezTo>
                        <a:pt x="54" y="591"/>
                        <a:pt x="0" y="717"/>
                        <a:pt x="0" y="878"/>
                      </a:cubicBezTo>
                      <a:cubicBezTo>
                        <a:pt x="0" y="1039"/>
                        <a:pt x="54" y="1164"/>
                        <a:pt x="125" y="1254"/>
                      </a:cubicBezTo>
                      <a:cubicBezTo>
                        <a:pt x="197" y="1361"/>
                        <a:pt x="304" y="1397"/>
                        <a:pt x="412" y="1397"/>
                      </a:cubicBezTo>
                      <a:cubicBezTo>
                        <a:pt x="483" y="1397"/>
                        <a:pt x="555" y="1397"/>
                        <a:pt x="608" y="1361"/>
                      </a:cubicBezTo>
                      <a:cubicBezTo>
                        <a:pt x="662" y="1325"/>
                        <a:pt x="698" y="1289"/>
                        <a:pt x="734" y="1236"/>
                      </a:cubicBezTo>
                      <a:lnTo>
                        <a:pt x="734" y="1379"/>
                      </a:lnTo>
                      <a:lnTo>
                        <a:pt x="895" y="1379"/>
                      </a:lnTo>
                      <a:lnTo>
                        <a:pt x="895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8" name="Google Shape;1338;p15"/>
                <p:cNvSpPr/>
                <p:nvPr/>
              </p:nvSpPr>
              <p:spPr>
                <a:xfrm>
                  <a:off x="1693425" y="4244800"/>
                  <a:ext cx="4500" cy="3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" h="1379" extrusionOk="0">
                      <a:moveTo>
                        <a:pt x="1" y="1"/>
                      </a:moveTo>
                      <a:lnTo>
                        <a:pt x="1" y="198"/>
                      </a:lnTo>
                      <a:lnTo>
                        <a:pt x="180" y="198"/>
                      </a:lnTo>
                      <a:lnTo>
                        <a:pt x="180" y="1"/>
                      </a:lnTo>
                      <a:close/>
                      <a:moveTo>
                        <a:pt x="1" y="377"/>
                      </a:moveTo>
                      <a:lnTo>
                        <a:pt x="1" y="1379"/>
                      </a:lnTo>
                      <a:lnTo>
                        <a:pt x="180" y="1379"/>
                      </a:lnTo>
                      <a:lnTo>
                        <a:pt x="180" y="377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9" name="Google Shape;1339;p15"/>
                <p:cNvSpPr/>
                <p:nvPr/>
              </p:nvSpPr>
              <p:spPr>
                <a:xfrm>
                  <a:off x="1702825" y="4254200"/>
                  <a:ext cx="20600" cy="2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4" h="1021" extrusionOk="0">
                      <a:moveTo>
                        <a:pt x="1" y="1"/>
                      </a:moveTo>
                      <a:lnTo>
                        <a:pt x="1" y="609"/>
                      </a:lnTo>
                      <a:cubicBezTo>
                        <a:pt x="1" y="752"/>
                        <a:pt x="19" y="842"/>
                        <a:pt x="90" y="913"/>
                      </a:cubicBezTo>
                      <a:cubicBezTo>
                        <a:pt x="144" y="985"/>
                        <a:pt x="233" y="1021"/>
                        <a:pt x="341" y="1021"/>
                      </a:cubicBezTo>
                      <a:cubicBezTo>
                        <a:pt x="412" y="1021"/>
                        <a:pt x="466" y="1021"/>
                        <a:pt x="520" y="985"/>
                      </a:cubicBezTo>
                      <a:cubicBezTo>
                        <a:pt x="573" y="949"/>
                        <a:pt x="627" y="913"/>
                        <a:pt x="663" y="842"/>
                      </a:cubicBezTo>
                      <a:lnTo>
                        <a:pt x="663" y="1003"/>
                      </a:lnTo>
                      <a:lnTo>
                        <a:pt x="824" y="1003"/>
                      </a:lnTo>
                      <a:lnTo>
                        <a:pt x="824" y="1"/>
                      </a:lnTo>
                      <a:lnTo>
                        <a:pt x="663" y="1"/>
                      </a:lnTo>
                      <a:lnTo>
                        <a:pt x="663" y="573"/>
                      </a:lnTo>
                      <a:cubicBezTo>
                        <a:pt x="663" y="663"/>
                        <a:pt x="645" y="752"/>
                        <a:pt x="591" y="806"/>
                      </a:cubicBezTo>
                      <a:cubicBezTo>
                        <a:pt x="538" y="860"/>
                        <a:pt x="466" y="878"/>
                        <a:pt x="377" y="878"/>
                      </a:cubicBezTo>
                      <a:cubicBezTo>
                        <a:pt x="305" y="878"/>
                        <a:pt x="251" y="860"/>
                        <a:pt x="216" y="824"/>
                      </a:cubicBezTo>
                      <a:cubicBezTo>
                        <a:pt x="180" y="770"/>
                        <a:pt x="162" y="699"/>
                        <a:pt x="162" y="609"/>
                      </a:cubicBezTo>
                      <a:lnTo>
                        <a:pt x="162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0" name="Google Shape;1340;p15"/>
                <p:cNvSpPr/>
                <p:nvPr/>
              </p:nvSpPr>
              <p:spPr>
                <a:xfrm>
                  <a:off x="1727000" y="4253750"/>
                  <a:ext cx="36250" cy="2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0" h="1021" extrusionOk="0">
                      <a:moveTo>
                        <a:pt x="483" y="1"/>
                      </a:moveTo>
                      <a:cubicBezTo>
                        <a:pt x="412" y="1"/>
                        <a:pt x="358" y="19"/>
                        <a:pt x="304" y="37"/>
                      </a:cubicBezTo>
                      <a:cubicBezTo>
                        <a:pt x="251" y="72"/>
                        <a:pt x="197" y="126"/>
                        <a:pt x="161" y="180"/>
                      </a:cubicBezTo>
                      <a:lnTo>
                        <a:pt x="161" y="19"/>
                      </a:lnTo>
                      <a:lnTo>
                        <a:pt x="0" y="19"/>
                      </a:lnTo>
                      <a:lnTo>
                        <a:pt x="0" y="1021"/>
                      </a:lnTo>
                      <a:lnTo>
                        <a:pt x="161" y="1021"/>
                      </a:lnTo>
                      <a:lnTo>
                        <a:pt x="161" y="466"/>
                      </a:lnTo>
                      <a:cubicBezTo>
                        <a:pt x="161" y="359"/>
                        <a:pt x="197" y="287"/>
                        <a:pt x="233" y="233"/>
                      </a:cubicBezTo>
                      <a:cubicBezTo>
                        <a:pt x="286" y="180"/>
                        <a:pt x="358" y="144"/>
                        <a:pt x="430" y="144"/>
                      </a:cubicBezTo>
                      <a:cubicBezTo>
                        <a:pt x="501" y="144"/>
                        <a:pt x="555" y="162"/>
                        <a:pt x="591" y="216"/>
                      </a:cubicBezTo>
                      <a:cubicBezTo>
                        <a:pt x="626" y="251"/>
                        <a:pt x="644" y="323"/>
                        <a:pt x="644" y="430"/>
                      </a:cubicBezTo>
                      <a:lnTo>
                        <a:pt x="644" y="1021"/>
                      </a:lnTo>
                      <a:lnTo>
                        <a:pt x="805" y="1021"/>
                      </a:lnTo>
                      <a:lnTo>
                        <a:pt x="805" y="466"/>
                      </a:lnTo>
                      <a:cubicBezTo>
                        <a:pt x="805" y="359"/>
                        <a:pt x="841" y="287"/>
                        <a:pt x="877" y="233"/>
                      </a:cubicBezTo>
                      <a:cubicBezTo>
                        <a:pt x="931" y="162"/>
                        <a:pt x="1002" y="144"/>
                        <a:pt x="1092" y="144"/>
                      </a:cubicBezTo>
                      <a:cubicBezTo>
                        <a:pt x="1145" y="144"/>
                        <a:pt x="1199" y="162"/>
                        <a:pt x="1235" y="216"/>
                      </a:cubicBezTo>
                      <a:cubicBezTo>
                        <a:pt x="1271" y="251"/>
                        <a:pt x="1289" y="323"/>
                        <a:pt x="1289" y="430"/>
                      </a:cubicBezTo>
                      <a:lnTo>
                        <a:pt x="1289" y="1021"/>
                      </a:lnTo>
                      <a:lnTo>
                        <a:pt x="1450" y="1021"/>
                      </a:lnTo>
                      <a:lnTo>
                        <a:pt x="1450" y="412"/>
                      </a:lnTo>
                      <a:cubicBezTo>
                        <a:pt x="1450" y="287"/>
                        <a:pt x="1432" y="180"/>
                        <a:pt x="1378" y="108"/>
                      </a:cubicBezTo>
                      <a:cubicBezTo>
                        <a:pt x="1306" y="37"/>
                        <a:pt x="1235" y="1"/>
                        <a:pt x="1128" y="1"/>
                      </a:cubicBezTo>
                      <a:cubicBezTo>
                        <a:pt x="1056" y="1"/>
                        <a:pt x="984" y="19"/>
                        <a:pt x="931" y="54"/>
                      </a:cubicBezTo>
                      <a:cubicBezTo>
                        <a:pt x="877" y="90"/>
                        <a:pt x="823" y="144"/>
                        <a:pt x="788" y="216"/>
                      </a:cubicBezTo>
                      <a:cubicBezTo>
                        <a:pt x="752" y="144"/>
                        <a:pt x="716" y="90"/>
                        <a:pt x="662" y="54"/>
                      </a:cubicBezTo>
                      <a:cubicBezTo>
                        <a:pt x="626" y="19"/>
                        <a:pt x="555" y="1"/>
                        <a:pt x="483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1" name="Google Shape;1341;p15"/>
                <p:cNvSpPr/>
                <p:nvPr/>
              </p:nvSpPr>
              <p:spPr>
                <a:xfrm>
                  <a:off x="1565925" y="4307000"/>
                  <a:ext cx="39850" cy="6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4" h="2667" extrusionOk="0">
                      <a:moveTo>
                        <a:pt x="627" y="0"/>
                      </a:moveTo>
                      <a:lnTo>
                        <a:pt x="1" y="126"/>
                      </a:lnTo>
                      <a:lnTo>
                        <a:pt x="1" y="448"/>
                      </a:lnTo>
                      <a:lnTo>
                        <a:pt x="645" y="322"/>
                      </a:lnTo>
                      <a:lnTo>
                        <a:pt x="645" y="2362"/>
                      </a:lnTo>
                      <a:lnTo>
                        <a:pt x="55" y="2362"/>
                      </a:lnTo>
                      <a:lnTo>
                        <a:pt x="55" y="2667"/>
                      </a:lnTo>
                      <a:lnTo>
                        <a:pt x="1594" y="2667"/>
                      </a:lnTo>
                      <a:lnTo>
                        <a:pt x="1594" y="2362"/>
                      </a:lnTo>
                      <a:lnTo>
                        <a:pt x="1003" y="2362"/>
                      </a:lnTo>
                      <a:lnTo>
                        <a:pt x="1003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2" name="Google Shape;1342;p15"/>
                <p:cNvSpPr/>
                <p:nvPr/>
              </p:nvSpPr>
              <p:spPr>
                <a:xfrm>
                  <a:off x="1611575" y="4305650"/>
                  <a:ext cx="46100" cy="6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4" h="2775" extrusionOk="0">
                      <a:moveTo>
                        <a:pt x="931" y="287"/>
                      </a:moveTo>
                      <a:cubicBezTo>
                        <a:pt x="1110" y="287"/>
                        <a:pt x="1253" y="376"/>
                        <a:pt x="1342" y="555"/>
                      </a:cubicBezTo>
                      <a:cubicBezTo>
                        <a:pt x="1450" y="734"/>
                        <a:pt x="1485" y="1021"/>
                        <a:pt x="1485" y="1379"/>
                      </a:cubicBezTo>
                      <a:cubicBezTo>
                        <a:pt x="1485" y="1754"/>
                        <a:pt x="1450" y="2023"/>
                        <a:pt x="1342" y="2202"/>
                      </a:cubicBezTo>
                      <a:cubicBezTo>
                        <a:pt x="1253" y="2399"/>
                        <a:pt x="1110" y="2488"/>
                        <a:pt x="931" y="2488"/>
                      </a:cubicBezTo>
                      <a:cubicBezTo>
                        <a:pt x="734" y="2488"/>
                        <a:pt x="609" y="2399"/>
                        <a:pt x="501" y="2202"/>
                      </a:cubicBezTo>
                      <a:cubicBezTo>
                        <a:pt x="412" y="2023"/>
                        <a:pt x="376" y="1754"/>
                        <a:pt x="376" y="1379"/>
                      </a:cubicBezTo>
                      <a:cubicBezTo>
                        <a:pt x="376" y="1021"/>
                        <a:pt x="412" y="734"/>
                        <a:pt x="501" y="555"/>
                      </a:cubicBezTo>
                      <a:cubicBezTo>
                        <a:pt x="609" y="376"/>
                        <a:pt x="734" y="287"/>
                        <a:pt x="931" y="287"/>
                      </a:cubicBezTo>
                      <a:close/>
                      <a:moveTo>
                        <a:pt x="931" y="1"/>
                      </a:moveTo>
                      <a:cubicBezTo>
                        <a:pt x="626" y="1"/>
                        <a:pt x="394" y="126"/>
                        <a:pt x="233" y="359"/>
                      </a:cubicBezTo>
                      <a:cubicBezTo>
                        <a:pt x="90" y="591"/>
                        <a:pt x="0" y="931"/>
                        <a:pt x="0" y="1379"/>
                      </a:cubicBezTo>
                      <a:cubicBezTo>
                        <a:pt x="0" y="1826"/>
                        <a:pt x="90" y="2184"/>
                        <a:pt x="233" y="2416"/>
                      </a:cubicBezTo>
                      <a:cubicBezTo>
                        <a:pt x="394" y="2649"/>
                        <a:pt x="626" y="2774"/>
                        <a:pt x="931" y="2774"/>
                      </a:cubicBezTo>
                      <a:cubicBezTo>
                        <a:pt x="1235" y="2774"/>
                        <a:pt x="1450" y="2649"/>
                        <a:pt x="1611" y="2416"/>
                      </a:cubicBezTo>
                      <a:cubicBezTo>
                        <a:pt x="1772" y="2184"/>
                        <a:pt x="1843" y="1826"/>
                        <a:pt x="1843" y="1379"/>
                      </a:cubicBezTo>
                      <a:cubicBezTo>
                        <a:pt x="1843" y="931"/>
                        <a:pt x="1772" y="591"/>
                        <a:pt x="1611" y="359"/>
                      </a:cubicBezTo>
                      <a:cubicBezTo>
                        <a:pt x="1450" y="126"/>
                        <a:pt x="1235" y="1"/>
                        <a:pt x="931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3" name="Google Shape;1343;p15"/>
                <p:cNvSpPr/>
                <p:nvPr/>
              </p:nvSpPr>
              <p:spPr>
                <a:xfrm>
                  <a:off x="1659875" y="4307000"/>
                  <a:ext cx="48800" cy="6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2" h="2667" extrusionOk="0">
                      <a:moveTo>
                        <a:pt x="1218" y="305"/>
                      </a:moveTo>
                      <a:lnTo>
                        <a:pt x="1218" y="1736"/>
                      </a:lnTo>
                      <a:lnTo>
                        <a:pt x="305" y="1736"/>
                      </a:lnTo>
                      <a:lnTo>
                        <a:pt x="1218" y="305"/>
                      </a:lnTo>
                      <a:close/>
                      <a:moveTo>
                        <a:pt x="1110" y="0"/>
                      </a:moveTo>
                      <a:lnTo>
                        <a:pt x="1" y="1682"/>
                      </a:lnTo>
                      <a:lnTo>
                        <a:pt x="1" y="2040"/>
                      </a:lnTo>
                      <a:lnTo>
                        <a:pt x="1218" y="2040"/>
                      </a:lnTo>
                      <a:lnTo>
                        <a:pt x="1218" y="2667"/>
                      </a:lnTo>
                      <a:lnTo>
                        <a:pt x="1576" y="2667"/>
                      </a:lnTo>
                      <a:lnTo>
                        <a:pt x="1576" y="2040"/>
                      </a:lnTo>
                      <a:lnTo>
                        <a:pt x="1951" y="2040"/>
                      </a:lnTo>
                      <a:lnTo>
                        <a:pt x="1951" y="1736"/>
                      </a:lnTo>
                      <a:lnTo>
                        <a:pt x="1576" y="1736"/>
                      </a:lnTo>
                      <a:lnTo>
                        <a:pt x="1576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4" name="Google Shape;1344;p15"/>
                <p:cNvSpPr/>
                <p:nvPr/>
              </p:nvSpPr>
              <p:spPr>
                <a:xfrm>
                  <a:off x="1934575" y="4036325"/>
                  <a:ext cx="18825" cy="8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" h="3258" extrusionOk="0">
                      <a:moveTo>
                        <a:pt x="0" y="1"/>
                      </a:moveTo>
                      <a:lnTo>
                        <a:pt x="0" y="3258"/>
                      </a:lnTo>
                      <a:lnTo>
                        <a:pt x="752" y="3258"/>
                      </a:lnTo>
                      <a:lnTo>
                        <a:pt x="752" y="3007"/>
                      </a:lnTo>
                      <a:lnTo>
                        <a:pt x="323" y="3007"/>
                      </a:lnTo>
                      <a:lnTo>
                        <a:pt x="323" y="251"/>
                      </a:lnTo>
                      <a:lnTo>
                        <a:pt x="752" y="251"/>
                      </a:lnTo>
                      <a:lnTo>
                        <a:pt x="752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5" name="Google Shape;1345;p15"/>
                <p:cNvSpPr/>
                <p:nvPr/>
              </p:nvSpPr>
              <p:spPr>
                <a:xfrm>
                  <a:off x="1957400" y="4038125"/>
                  <a:ext cx="42525" cy="6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1" h="2703" extrusionOk="0">
                      <a:moveTo>
                        <a:pt x="788" y="0"/>
                      </a:moveTo>
                      <a:cubicBezTo>
                        <a:pt x="680" y="0"/>
                        <a:pt x="555" y="0"/>
                        <a:pt x="430" y="36"/>
                      </a:cubicBezTo>
                      <a:cubicBezTo>
                        <a:pt x="304" y="72"/>
                        <a:pt x="179" y="108"/>
                        <a:pt x="18" y="161"/>
                      </a:cubicBezTo>
                      <a:lnTo>
                        <a:pt x="18" y="537"/>
                      </a:lnTo>
                      <a:cubicBezTo>
                        <a:pt x="161" y="448"/>
                        <a:pt x="304" y="394"/>
                        <a:pt x="430" y="358"/>
                      </a:cubicBezTo>
                      <a:cubicBezTo>
                        <a:pt x="555" y="322"/>
                        <a:pt x="680" y="287"/>
                        <a:pt x="788" y="287"/>
                      </a:cubicBezTo>
                      <a:cubicBezTo>
                        <a:pt x="949" y="287"/>
                        <a:pt x="1074" y="340"/>
                        <a:pt x="1181" y="430"/>
                      </a:cubicBezTo>
                      <a:cubicBezTo>
                        <a:pt x="1271" y="519"/>
                        <a:pt x="1324" y="627"/>
                        <a:pt x="1324" y="770"/>
                      </a:cubicBezTo>
                      <a:cubicBezTo>
                        <a:pt x="1324" y="859"/>
                        <a:pt x="1306" y="949"/>
                        <a:pt x="1253" y="1038"/>
                      </a:cubicBezTo>
                      <a:cubicBezTo>
                        <a:pt x="1217" y="1128"/>
                        <a:pt x="1128" y="1235"/>
                        <a:pt x="1020" y="1378"/>
                      </a:cubicBezTo>
                      <a:cubicBezTo>
                        <a:pt x="949" y="1450"/>
                        <a:pt x="805" y="1593"/>
                        <a:pt x="573" y="1844"/>
                      </a:cubicBezTo>
                      <a:cubicBezTo>
                        <a:pt x="340" y="2076"/>
                        <a:pt x="143" y="2273"/>
                        <a:pt x="0" y="2398"/>
                      </a:cubicBezTo>
                      <a:lnTo>
                        <a:pt x="0" y="2703"/>
                      </a:lnTo>
                      <a:lnTo>
                        <a:pt x="1700" y="2703"/>
                      </a:lnTo>
                      <a:lnTo>
                        <a:pt x="1700" y="2398"/>
                      </a:lnTo>
                      <a:lnTo>
                        <a:pt x="448" y="2398"/>
                      </a:lnTo>
                      <a:cubicBezTo>
                        <a:pt x="734" y="2112"/>
                        <a:pt x="966" y="1879"/>
                        <a:pt x="1128" y="1718"/>
                      </a:cubicBezTo>
                      <a:cubicBezTo>
                        <a:pt x="1289" y="1557"/>
                        <a:pt x="1378" y="1450"/>
                        <a:pt x="1396" y="1414"/>
                      </a:cubicBezTo>
                      <a:cubicBezTo>
                        <a:pt x="1521" y="1289"/>
                        <a:pt x="1593" y="1164"/>
                        <a:pt x="1629" y="1074"/>
                      </a:cubicBezTo>
                      <a:cubicBezTo>
                        <a:pt x="1664" y="967"/>
                        <a:pt x="1682" y="859"/>
                        <a:pt x="1682" y="752"/>
                      </a:cubicBezTo>
                      <a:cubicBezTo>
                        <a:pt x="1682" y="519"/>
                        <a:pt x="1611" y="340"/>
                        <a:pt x="1450" y="197"/>
                      </a:cubicBezTo>
                      <a:cubicBezTo>
                        <a:pt x="1271" y="54"/>
                        <a:pt x="1056" y="0"/>
                        <a:pt x="788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6" name="Google Shape;1346;p15"/>
                <p:cNvSpPr/>
                <p:nvPr/>
              </p:nvSpPr>
              <p:spPr>
                <a:xfrm>
                  <a:off x="2007050" y="4038125"/>
                  <a:ext cx="46100" cy="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4" h="2757" extrusionOk="0">
                      <a:moveTo>
                        <a:pt x="949" y="1235"/>
                      </a:moveTo>
                      <a:cubicBezTo>
                        <a:pt x="1128" y="1235"/>
                        <a:pt x="1253" y="1289"/>
                        <a:pt x="1343" y="1396"/>
                      </a:cubicBezTo>
                      <a:cubicBezTo>
                        <a:pt x="1432" y="1504"/>
                        <a:pt x="1486" y="1665"/>
                        <a:pt x="1486" y="1861"/>
                      </a:cubicBezTo>
                      <a:cubicBezTo>
                        <a:pt x="1486" y="2040"/>
                        <a:pt x="1432" y="2201"/>
                        <a:pt x="1343" y="2309"/>
                      </a:cubicBezTo>
                      <a:cubicBezTo>
                        <a:pt x="1253" y="2416"/>
                        <a:pt x="1128" y="2470"/>
                        <a:pt x="949" y="2470"/>
                      </a:cubicBezTo>
                      <a:cubicBezTo>
                        <a:pt x="788" y="2470"/>
                        <a:pt x="663" y="2416"/>
                        <a:pt x="573" y="2309"/>
                      </a:cubicBezTo>
                      <a:cubicBezTo>
                        <a:pt x="484" y="2201"/>
                        <a:pt x="430" y="2040"/>
                        <a:pt x="430" y="1861"/>
                      </a:cubicBezTo>
                      <a:cubicBezTo>
                        <a:pt x="430" y="1665"/>
                        <a:pt x="484" y="1504"/>
                        <a:pt x="573" y="1396"/>
                      </a:cubicBezTo>
                      <a:cubicBezTo>
                        <a:pt x="663" y="1289"/>
                        <a:pt x="788" y="1235"/>
                        <a:pt x="949" y="1235"/>
                      </a:cubicBezTo>
                      <a:close/>
                      <a:moveTo>
                        <a:pt x="1110" y="0"/>
                      </a:moveTo>
                      <a:cubicBezTo>
                        <a:pt x="770" y="0"/>
                        <a:pt x="502" y="126"/>
                        <a:pt x="305" y="376"/>
                      </a:cubicBezTo>
                      <a:cubicBezTo>
                        <a:pt x="108" y="627"/>
                        <a:pt x="0" y="949"/>
                        <a:pt x="0" y="1378"/>
                      </a:cubicBezTo>
                      <a:cubicBezTo>
                        <a:pt x="0" y="1826"/>
                        <a:pt x="90" y="2166"/>
                        <a:pt x="251" y="2416"/>
                      </a:cubicBezTo>
                      <a:cubicBezTo>
                        <a:pt x="412" y="2649"/>
                        <a:pt x="645" y="2756"/>
                        <a:pt x="949" y="2756"/>
                      </a:cubicBezTo>
                      <a:cubicBezTo>
                        <a:pt x="1235" y="2756"/>
                        <a:pt x="1450" y="2685"/>
                        <a:pt x="1611" y="2506"/>
                      </a:cubicBezTo>
                      <a:cubicBezTo>
                        <a:pt x="1772" y="2345"/>
                        <a:pt x="1844" y="2130"/>
                        <a:pt x="1844" y="1861"/>
                      </a:cubicBezTo>
                      <a:cubicBezTo>
                        <a:pt x="1844" y="1575"/>
                        <a:pt x="1772" y="1360"/>
                        <a:pt x="1611" y="1181"/>
                      </a:cubicBezTo>
                      <a:cubicBezTo>
                        <a:pt x="1468" y="1020"/>
                        <a:pt x="1253" y="949"/>
                        <a:pt x="985" y="949"/>
                      </a:cubicBezTo>
                      <a:cubicBezTo>
                        <a:pt x="859" y="949"/>
                        <a:pt x="734" y="967"/>
                        <a:pt x="627" y="1020"/>
                      </a:cubicBezTo>
                      <a:cubicBezTo>
                        <a:pt x="519" y="1092"/>
                        <a:pt x="430" y="1164"/>
                        <a:pt x="358" y="1271"/>
                      </a:cubicBezTo>
                      <a:cubicBezTo>
                        <a:pt x="376" y="949"/>
                        <a:pt x="448" y="698"/>
                        <a:pt x="573" y="537"/>
                      </a:cubicBezTo>
                      <a:cubicBezTo>
                        <a:pt x="698" y="376"/>
                        <a:pt x="895" y="287"/>
                        <a:pt x="1128" y="287"/>
                      </a:cubicBezTo>
                      <a:cubicBezTo>
                        <a:pt x="1217" y="287"/>
                        <a:pt x="1307" y="305"/>
                        <a:pt x="1396" y="322"/>
                      </a:cubicBezTo>
                      <a:cubicBezTo>
                        <a:pt x="1486" y="358"/>
                        <a:pt x="1593" y="376"/>
                        <a:pt x="1683" y="430"/>
                      </a:cubicBezTo>
                      <a:lnTo>
                        <a:pt x="1683" y="108"/>
                      </a:lnTo>
                      <a:cubicBezTo>
                        <a:pt x="1575" y="72"/>
                        <a:pt x="1486" y="36"/>
                        <a:pt x="1378" y="18"/>
                      </a:cubicBezTo>
                      <a:cubicBezTo>
                        <a:pt x="1289" y="0"/>
                        <a:pt x="1199" y="0"/>
                        <a:pt x="1110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7" name="Google Shape;1347;p15"/>
                <p:cNvSpPr/>
                <p:nvPr/>
              </p:nvSpPr>
              <p:spPr>
                <a:xfrm>
                  <a:off x="2057150" y="4038125"/>
                  <a:ext cx="42525" cy="6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1" h="2703" extrusionOk="0">
                      <a:moveTo>
                        <a:pt x="770" y="0"/>
                      </a:moveTo>
                      <a:cubicBezTo>
                        <a:pt x="681" y="0"/>
                        <a:pt x="555" y="0"/>
                        <a:pt x="430" y="36"/>
                      </a:cubicBezTo>
                      <a:cubicBezTo>
                        <a:pt x="305" y="72"/>
                        <a:pt x="162" y="108"/>
                        <a:pt x="19" y="161"/>
                      </a:cubicBezTo>
                      <a:lnTo>
                        <a:pt x="19" y="537"/>
                      </a:lnTo>
                      <a:cubicBezTo>
                        <a:pt x="162" y="448"/>
                        <a:pt x="305" y="394"/>
                        <a:pt x="430" y="358"/>
                      </a:cubicBezTo>
                      <a:cubicBezTo>
                        <a:pt x="555" y="322"/>
                        <a:pt x="681" y="287"/>
                        <a:pt x="788" y="287"/>
                      </a:cubicBezTo>
                      <a:cubicBezTo>
                        <a:pt x="949" y="287"/>
                        <a:pt x="1074" y="340"/>
                        <a:pt x="1182" y="430"/>
                      </a:cubicBezTo>
                      <a:cubicBezTo>
                        <a:pt x="1271" y="519"/>
                        <a:pt x="1325" y="627"/>
                        <a:pt x="1325" y="770"/>
                      </a:cubicBezTo>
                      <a:cubicBezTo>
                        <a:pt x="1325" y="859"/>
                        <a:pt x="1307" y="949"/>
                        <a:pt x="1253" y="1038"/>
                      </a:cubicBezTo>
                      <a:cubicBezTo>
                        <a:pt x="1218" y="1128"/>
                        <a:pt x="1128" y="1235"/>
                        <a:pt x="1021" y="1378"/>
                      </a:cubicBezTo>
                      <a:cubicBezTo>
                        <a:pt x="949" y="1450"/>
                        <a:pt x="806" y="1593"/>
                        <a:pt x="573" y="1844"/>
                      </a:cubicBezTo>
                      <a:cubicBezTo>
                        <a:pt x="323" y="2076"/>
                        <a:pt x="144" y="2273"/>
                        <a:pt x="1" y="2398"/>
                      </a:cubicBezTo>
                      <a:lnTo>
                        <a:pt x="1" y="2703"/>
                      </a:lnTo>
                      <a:lnTo>
                        <a:pt x="1701" y="2703"/>
                      </a:lnTo>
                      <a:lnTo>
                        <a:pt x="1701" y="2398"/>
                      </a:lnTo>
                      <a:lnTo>
                        <a:pt x="448" y="2398"/>
                      </a:lnTo>
                      <a:cubicBezTo>
                        <a:pt x="734" y="2112"/>
                        <a:pt x="949" y="1879"/>
                        <a:pt x="1110" y="1718"/>
                      </a:cubicBezTo>
                      <a:cubicBezTo>
                        <a:pt x="1271" y="1557"/>
                        <a:pt x="1379" y="1450"/>
                        <a:pt x="1397" y="1414"/>
                      </a:cubicBezTo>
                      <a:cubicBezTo>
                        <a:pt x="1504" y="1289"/>
                        <a:pt x="1593" y="1164"/>
                        <a:pt x="1629" y="1074"/>
                      </a:cubicBezTo>
                      <a:cubicBezTo>
                        <a:pt x="1665" y="967"/>
                        <a:pt x="1683" y="859"/>
                        <a:pt x="1683" y="752"/>
                      </a:cubicBezTo>
                      <a:cubicBezTo>
                        <a:pt x="1683" y="519"/>
                        <a:pt x="1611" y="340"/>
                        <a:pt x="1432" y="197"/>
                      </a:cubicBezTo>
                      <a:cubicBezTo>
                        <a:pt x="1271" y="54"/>
                        <a:pt x="1057" y="0"/>
                        <a:pt x="770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8" name="Google Shape;1348;p15"/>
                <p:cNvSpPr/>
                <p:nvPr/>
              </p:nvSpPr>
              <p:spPr>
                <a:xfrm>
                  <a:off x="2109500" y="4036325"/>
                  <a:ext cx="18825" cy="8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" h="3258" extrusionOk="0">
                      <a:moveTo>
                        <a:pt x="0" y="1"/>
                      </a:moveTo>
                      <a:lnTo>
                        <a:pt x="0" y="251"/>
                      </a:lnTo>
                      <a:lnTo>
                        <a:pt x="412" y="251"/>
                      </a:lnTo>
                      <a:lnTo>
                        <a:pt x="412" y="3007"/>
                      </a:lnTo>
                      <a:lnTo>
                        <a:pt x="0" y="3007"/>
                      </a:lnTo>
                      <a:lnTo>
                        <a:pt x="0" y="3258"/>
                      </a:lnTo>
                      <a:lnTo>
                        <a:pt x="752" y="3258"/>
                      </a:lnTo>
                      <a:lnTo>
                        <a:pt x="752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9" name="Google Shape;1349;p15"/>
                <p:cNvSpPr/>
                <p:nvPr/>
              </p:nvSpPr>
              <p:spPr>
                <a:xfrm>
                  <a:off x="1972150" y="4146375"/>
                  <a:ext cx="55050" cy="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2" h="2614" extrusionOk="0">
                      <a:moveTo>
                        <a:pt x="770" y="430"/>
                      </a:moveTo>
                      <a:cubicBezTo>
                        <a:pt x="985" y="430"/>
                        <a:pt x="1128" y="448"/>
                        <a:pt x="1200" y="466"/>
                      </a:cubicBezTo>
                      <a:cubicBezTo>
                        <a:pt x="1307" y="484"/>
                        <a:pt x="1379" y="520"/>
                        <a:pt x="1450" y="592"/>
                      </a:cubicBezTo>
                      <a:cubicBezTo>
                        <a:pt x="1504" y="645"/>
                        <a:pt x="1558" y="735"/>
                        <a:pt x="1593" y="842"/>
                      </a:cubicBezTo>
                      <a:cubicBezTo>
                        <a:pt x="1629" y="949"/>
                        <a:pt x="1647" y="1110"/>
                        <a:pt x="1647" y="1307"/>
                      </a:cubicBezTo>
                      <a:cubicBezTo>
                        <a:pt x="1647" y="1504"/>
                        <a:pt x="1629" y="1665"/>
                        <a:pt x="1593" y="1790"/>
                      </a:cubicBezTo>
                      <a:cubicBezTo>
                        <a:pt x="1558" y="1898"/>
                        <a:pt x="1522" y="1987"/>
                        <a:pt x="1450" y="2041"/>
                      </a:cubicBezTo>
                      <a:cubicBezTo>
                        <a:pt x="1396" y="2095"/>
                        <a:pt x="1325" y="2130"/>
                        <a:pt x="1235" y="2148"/>
                      </a:cubicBezTo>
                      <a:cubicBezTo>
                        <a:pt x="1182" y="2166"/>
                        <a:pt x="1074" y="2166"/>
                        <a:pt x="931" y="2166"/>
                      </a:cubicBezTo>
                      <a:lnTo>
                        <a:pt x="520" y="2166"/>
                      </a:lnTo>
                      <a:lnTo>
                        <a:pt x="520" y="430"/>
                      </a:lnTo>
                      <a:close/>
                      <a:moveTo>
                        <a:pt x="1" y="1"/>
                      </a:moveTo>
                      <a:lnTo>
                        <a:pt x="1" y="2614"/>
                      </a:lnTo>
                      <a:lnTo>
                        <a:pt x="1003" y="2614"/>
                      </a:lnTo>
                      <a:cubicBezTo>
                        <a:pt x="1182" y="2614"/>
                        <a:pt x="1343" y="2596"/>
                        <a:pt x="1468" y="2560"/>
                      </a:cubicBezTo>
                      <a:cubicBezTo>
                        <a:pt x="1611" y="2506"/>
                        <a:pt x="1736" y="2435"/>
                        <a:pt x="1844" y="2345"/>
                      </a:cubicBezTo>
                      <a:cubicBezTo>
                        <a:pt x="1951" y="2238"/>
                        <a:pt x="2059" y="2077"/>
                        <a:pt x="2112" y="1880"/>
                      </a:cubicBezTo>
                      <a:cubicBezTo>
                        <a:pt x="2166" y="1737"/>
                        <a:pt x="2202" y="1540"/>
                        <a:pt x="2202" y="1325"/>
                      </a:cubicBezTo>
                      <a:cubicBezTo>
                        <a:pt x="2202" y="1093"/>
                        <a:pt x="2166" y="878"/>
                        <a:pt x="2112" y="717"/>
                      </a:cubicBezTo>
                      <a:cubicBezTo>
                        <a:pt x="2059" y="538"/>
                        <a:pt x="1969" y="395"/>
                        <a:pt x="1862" y="287"/>
                      </a:cubicBezTo>
                      <a:cubicBezTo>
                        <a:pt x="1754" y="162"/>
                        <a:pt x="1611" y="90"/>
                        <a:pt x="1468" y="37"/>
                      </a:cubicBezTo>
                      <a:cubicBezTo>
                        <a:pt x="1343" y="1"/>
                        <a:pt x="1182" y="1"/>
                        <a:pt x="967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0" name="Google Shape;1350;p15"/>
                <p:cNvSpPr/>
                <p:nvPr/>
              </p:nvSpPr>
              <p:spPr>
                <a:xfrm>
                  <a:off x="2036575" y="4146375"/>
                  <a:ext cx="46550" cy="6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2" h="2668" extrusionOk="0">
                      <a:moveTo>
                        <a:pt x="931" y="1057"/>
                      </a:moveTo>
                      <a:cubicBezTo>
                        <a:pt x="1038" y="1057"/>
                        <a:pt x="1146" y="1110"/>
                        <a:pt x="1217" y="1200"/>
                      </a:cubicBezTo>
                      <a:cubicBezTo>
                        <a:pt x="1307" y="1289"/>
                        <a:pt x="1343" y="1450"/>
                        <a:pt x="1343" y="1665"/>
                      </a:cubicBezTo>
                      <a:cubicBezTo>
                        <a:pt x="1343" y="1880"/>
                        <a:pt x="1307" y="2023"/>
                        <a:pt x="1217" y="2113"/>
                      </a:cubicBezTo>
                      <a:cubicBezTo>
                        <a:pt x="1146" y="2220"/>
                        <a:pt x="1056" y="2256"/>
                        <a:pt x="949" y="2256"/>
                      </a:cubicBezTo>
                      <a:cubicBezTo>
                        <a:pt x="806" y="2256"/>
                        <a:pt x="681" y="2202"/>
                        <a:pt x="591" y="2059"/>
                      </a:cubicBezTo>
                      <a:cubicBezTo>
                        <a:pt x="537" y="1969"/>
                        <a:pt x="502" y="1826"/>
                        <a:pt x="502" y="1629"/>
                      </a:cubicBezTo>
                      <a:cubicBezTo>
                        <a:pt x="502" y="1433"/>
                        <a:pt x="537" y="1289"/>
                        <a:pt x="627" y="1200"/>
                      </a:cubicBezTo>
                      <a:cubicBezTo>
                        <a:pt x="698" y="1110"/>
                        <a:pt x="806" y="1057"/>
                        <a:pt x="931" y="1057"/>
                      </a:cubicBezTo>
                      <a:close/>
                      <a:moveTo>
                        <a:pt x="1" y="1"/>
                      </a:moveTo>
                      <a:lnTo>
                        <a:pt x="1" y="2614"/>
                      </a:lnTo>
                      <a:lnTo>
                        <a:pt x="466" y="2614"/>
                      </a:lnTo>
                      <a:lnTo>
                        <a:pt x="466" y="2345"/>
                      </a:lnTo>
                      <a:cubicBezTo>
                        <a:pt x="555" y="2435"/>
                        <a:pt x="645" y="2524"/>
                        <a:pt x="734" y="2578"/>
                      </a:cubicBezTo>
                      <a:cubicBezTo>
                        <a:pt x="842" y="2632"/>
                        <a:pt x="949" y="2667"/>
                        <a:pt x="1056" y="2667"/>
                      </a:cubicBezTo>
                      <a:cubicBezTo>
                        <a:pt x="1289" y="2667"/>
                        <a:pt x="1468" y="2578"/>
                        <a:pt x="1629" y="2399"/>
                      </a:cubicBezTo>
                      <a:cubicBezTo>
                        <a:pt x="1772" y="2220"/>
                        <a:pt x="1862" y="1969"/>
                        <a:pt x="1862" y="1647"/>
                      </a:cubicBezTo>
                      <a:cubicBezTo>
                        <a:pt x="1862" y="1325"/>
                        <a:pt x="1790" y="1093"/>
                        <a:pt x="1629" y="932"/>
                      </a:cubicBezTo>
                      <a:cubicBezTo>
                        <a:pt x="1486" y="753"/>
                        <a:pt x="1289" y="681"/>
                        <a:pt x="1056" y="681"/>
                      </a:cubicBezTo>
                      <a:cubicBezTo>
                        <a:pt x="842" y="681"/>
                        <a:pt x="663" y="753"/>
                        <a:pt x="502" y="932"/>
                      </a:cubicBezTo>
                      <a:lnTo>
                        <a:pt x="502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1" name="Google Shape;1351;p15"/>
                <p:cNvSpPr/>
                <p:nvPr/>
              </p:nvSpPr>
              <p:spPr>
                <a:xfrm>
                  <a:off x="1926975" y="4240775"/>
                  <a:ext cx="26850" cy="4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4" h="1701" extrusionOk="0">
                      <a:moveTo>
                        <a:pt x="537" y="609"/>
                      </a:moveTo>
                      <a:cubicBezTo>
                        <a:pt x="644" y="609"/>
                        <a:pt x="716" y="645"/>
                        <a:pt x="788" y="735"/>
                      </a:cubicBezTo>
                      <a:cubicBezTo>
                        <a:pt x="841" y="806"/>
                        <a:pt x="877" y="931"/>
                        <a:pt x="877" y="1075"/>
                      </a:cubicBezTo>
                      <a:cubicBezTo>
                        <a:pt x="877" y="1218"/>
                        <a:pt x="841" y="1325"/>
                        <a:pt x="788" y="1415"/>
                      </a:cubicBezTo>
                      <a:cubicBezTo>
                        <a:pt x="716" y="1504"/>
                        <a:pt x="644" y="1540"/>
                        <a:pt x="537" y="1540"/>
                      </a:cubicBezTo>
                      <a:cubicBezTo>
                        <a:pt x="430" y="1540"/>
                        <a:pt x="340" y="1504"/>
                        <a:pt x="287" y="1415"/>
                      </a:cubicBezTo>
                      <a:cubicBezTo>
                        <a:pt x="233" y="1325"/>
                        <a:pt x="197" y="1218"/>
                        <a:pt x="197" y="1075"/>
                      </a:cubicBezTo>
                      <a:cubicBezTo>
                        <a:pt x="197" y="931"/>
                        <a:pt x="233" y="806"/>
                        <a:pt x="287" y="735"/>
                      </a:cubicBezTo>
                      <a:cubicBezTo>
                        <a:pt x="340" y="645"/>
                        <a:pt x="430" y="609"/>
                        <a:pt x="537" y="609"/>
                      </a:cubicBezTo>
                      <a:close/>
                      <a:moveTo>
                        <a:pt x="877" y="1"/>
                      </a:moveTo>
                      <a:lnTo>
                        <a:pt x="877" y="645"/>
                      </a:lnTo>
                      <a:cubicBezTo>
                        <a:pt x="823" y="573"/>
                        <a:pt x="770" y="538"/>
                        <a:pt x="716" y="502"/>
                      </a:cubicBezTo>
                      <a:cubicBezTo>
                        <a:pt x="644" y="466"/>
                        <a:pt x="573" y="448"/>
                        <a:pt x="483" y="448"/>
                      </a:cubicBezTo>
                      <a:cubicBezTo>
                        <a:pt x="340" y="448"/>
                        <a:pt x="215" y="502"/>
                        <a:pt x="126" y="609"/>
                      </a:cubicBezTo>
                      <a:cubicBezTo>
                        <a:pt x="36" y="735"/>
                        <a:pt x="0" y="878"/>
                        <a:pt x="0" y="1075"/>
                      </a:cubicBezTo>
                      <a:cubicBezTo>
                        <a:pt x="0" y="1254"/>
                        <a:pt x="36" y="1415"/>
                        <a:pt x="126" y="1522"/>
                      </a:cubicBezTo>
                      <a:cubicBezTo>
                        <a:pt x="215" y="1647"/>
                        <a:pt x="340" y="1701"/>
                        <a:pt x="483" y="1701"/>
                      </a:cubicBezTo>
                      <a:cubicBezTo>
                        <a:pt x="573" y="1701"/>
                        <a:pt x="644" y="1683"/>
                        <a:pt x="716" y="1647"/>
                      </a:cubicBezTo>
                      <a:cubicBezTo>
                        <a:pt x="770" y="1611"/>
                        <a:pt x="823" y="1558"/>
                        <a:pt x="877" y="1486"/>
                      </a:cubicBezTo>
                      <a:lnTo>
                        <a:pt x="877" y="1665"/>
                      </a:lnTo>
                      <a:lnTo>
                        <a:pt x="1074" y="1665"/>
                      </a:lnTo>
                      <a:lnTo>
                        <a:pt x="1074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2" name="Google Shape;1352;p15"/>
                <p:cNvSpPr/>
                <p:nvPr/>
              </p:nvSpPr>
              <p:spPr>
                <a:xfrm>
                  <a:off x="1957850" y="4252425"/>
                  <a:ext cx="25525" cy="3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1" h="1235" extrusionOk="0">
                      <a:moveTo>
                        <a:pt x="0" y="0"/>
                      </a:moveTo>
                      <a:lnTo>
                        <a:pt x="0" y="734"/>
                      </a:lnTo>
                      <a:cubicBezTo>
                        <a:pt x="0" y="895"/>
                        <a:pt x="36" y="1020"/>
                        <a:pt x="107" y="1110"/>
                      </a:cubicBezTo>
                      <a:cubicBezTo>
                        <a:pt x="179" y="1199"/>
                        <a:pt x="286" y="1235"/>
                        <a:pt x="430" y="1235"/>
                      </a:cubicBezTo>
                      <a:cubicBezTo>
                        <a:pt x="519" y="1235"/>
                        <a:pt x="591" y="1217"/>
                        <a:pt x="644" y="1181"/>
                      </a:cubicBezTo>
                      <a:cubicBezTo>
                        <a:pt x="716" y="1145"/>
                        <a:pt x="770" y="1092"/>
                        <a:pt x="823" y="1020"/>
                      </a:cubicBezTo>
                      <a:lnTo>
                        <a:pt x="823" y="1199"/>
                      </a:lnTo>
                      <a:lnTo>
                        <a:pt x="1020" y="1199"/>
                      </a:lnTo>
                      <a:lnTo>
                        <a:pt x="1020" y="0"/>
                      </a:lnTo>
                      <a:lnTo>
                        <a:pt x="823" y="0"/>
                      </a:lnTo>
                      <a:lnTo>
                        <a:pt x="823" y="680"/>
                      </a:lnTo>
                      <a:cubicBezTo>
                        <a:pt x="823" y="805"/>
                        <a:pt x="787" y="895"/>
                        <a:pt x="716" y="966"/>
                      </a:cubicBezTo>
                      <a:cubicBezTo>
                        <a:pt x="662" y="1038"/>
                        <a:pt x="573" y="1056"/>
                        <a:pt x="465" y="1056"/>
                      </a:cubicBezTo>
                      <a:cubicBezTo>
                        <a:pt x="376" y="1056"/>
                        <a:pt x="322" y="1038"/>
                        <a:pt x="268" y="984"/>
                      </a:cubicBezTo>
                      <a:cubicBezTo>
                        <a:pt x="233" y="931"/>
                        <a:pt x="215" y="841"/>
                        <a:pt x="215" y="716"/>
                      </a:cubicBezTo>
                      <a:lnTo>
                        <a:pt x="215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3" name="Google Shape;1353;p15"/>
                <p:cNvSpPr/>
                <p:nvPr/>
              </p:nvSpPr>
              <p:spPr>
                <a:xfrm>
                  <a:off x="1987800" y="4240775"/>
                  <a:ext cx="26875" cy="4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5" h="1701" extrusionOk="0">
                      <a:moveTo>
                        <a:pt x="538" y="609"/>
                      </a:moveTo>
                      <a:cubicBezTo>
                        <a:pt x="645" y="609"/>
                        <a:pt x="735" y="645"/>
                        <a:pt x="788" y="735"/>
                      </a:cubicBezTo>
                      <a:cubicBezTo>
                        <a:pt x="842" y="806"/>
                        <a:pt x="878" y="931"/>
                        <a:pt x="878" y="1075"/>
                      </a:cubicBezTo>
                      <a:cubicBezTo>
                        <a:pt x="878" y="1218"/>
                        <a:pt x="842" y="1325"/>
                        <a:pt x="788" y="1415"/>
                      </a:cubicBezTo>
                      <a:cubicBezTo>
                        <a:pt x="735" y="1504"/>
                        <a:pt x="645" y="1540"/>
                        <a:pt x="538" y="1540"/>
                      </a:cubicBezTo>
                      <a:cubicBezTo>
                        <a:pt x="430" y="1540"/>
                        <a:pt x="359" y="1504"/>
                        <a:pt x="287" y="1415"/>
                      </a:cubicBezTo>
                      <a:cubicBezTo>
                        <a:pt x="234" y="1325"/>
                        <a:pt x="216" y="1218"/>
                        <a:pt x="216" y="1075"/>
                      </a:cubicBezTo>
                      <a:cubicBezTo>
                        <a:pt x="216" y="931"/>
                        <a:pt x="234" y="806"/>
                        <a:pt x="287" y="735"/>
                      </a:cubicBezTo>
                      <a:cubicBezTo>
                        <a:pt x="359" y="645"/>
                        <a:pt x="430" y="609"/>
                        <a:pt x="538" y="609"/>
                      </a:cubicBezTo>
                      <a:close/>
                      <a:moveTo>
                        <a:pt x="1" y="1"/>
                      </a:moveTo>
                      <a:lnTo>
                        <a:pt x="1" y="1665"/>
                      </a:lnTo>
                      <a:lnTo>
                        <a:pt x="216" y="1665"/>
                      </a:lnTo>
                      <a:lnTo>
                        <a:pt x="216" y="1486"/>
                      </a:lnTo>
                      <a:cubicBezTo>
                        <a:pt x="252" y="1558"/>
                        <a:pt x="305" y="1611"/>
                        <a:pt x="359" y="1647"/>
                      </a:cubicBezTo>
                      <a:cubicBezTo>
                        <a:pt x="430" y="1683"/>
                        <a:pt x="502" y="1701"/>
                        <a:pt x="592" y="1701"/>
                      </a:cubicBezTo>
                      <a:cubicBezTo>
                        <a:pt x="735" y="1701"/>
                        <a:pt x="860" y="1647"/>
                        <a:pt x="949" y="1522"/>
                      </a:cubicBezTo>
                      <a:cubicBezTo>
                        <a:pt x="1039" y="1415"/>
                        <a:pt x="1075" y="1254"/>
                        <a:pt x="1075" y="1075"/>
                      </a:cubicBezTo>
                      <a:cubicBezTo>
                        <a:pt x="1075" y="878"/>
                        <a:pt x="1039" y="735"/>
                        <a:pt x="949" y="609"/>
                      </a:cubicBezTo>
                      <a:cubicBezTo>
                        <a:pt x="860" y="502"/>
                        <a:pt x="735" y="448"/>
                        <a:pt x="592" y="448"/>
                      </a:cubicBezTo>
                      <a:cubicBezTo>
                        <a:pt x="502" y="448"/>
                        <a:pt x="430" y="466"/>
                        <a:pt x="359" y="502"/>
                      </a:cubicBezTo>
                      <a:cubicBezTo>
                        <a:pt x="305" y="538"/>
                        <a:pt x="252" y="573"/>
                        <a:pt x="216" y="645"/>
                      </a:cubicBezTo>
                      <a:lnTo>
                        <a:pt x="216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4" name="Google Shape;1354;p15"/>
                <p:cNvSpPr/>
                <p:nvPr/>
              </p:nvSpPr>
              <p:spPr>
                <a:xfrm>
                  <a:off x="2017775" y="4251975"/>
                  <a:ext cx="25100" cy="3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4" h="1218" extrusionOk="0">
                      <a:moveTo>
                        <a:pt x="574" y="0"/>
                      </a:moveTo>
                      <a:cubicBezTo>
                        <a:pt x="502" y="0"/>
                        <a:pt x="430" y="18"/>
                        <a:pt x="359" y="54"/>
                      </a:cubicBezTo>
                      <a:cubicBezTo>
                        <a:pt x="287" y="90"/>
                        <a:pt x="234" y="143"/>
                        <a:pt x="198" y="215"/>
                      </a:cubicBezTo>
                      <a:lnTo>
                        <a:pt x="198" y="18"/>
                      </a:lnTo>
                      <a:lnTo>
                        <a:pt x="1" y="18"/>
                      </a:lnTo>
                      <a:lnTo>
                        <a:pt x="1" y="1217"/>
                      </a:lnTo>
                      <a:lnTo>
                        <a:pt x="198" y="1217"/>
                      </a:lnTo>
                      <a:lnTo>
                        <a:pt x="198" y="537"/>
                      </a:lnTo>
                      <a:cubicBezTo>
                        <a:pt x="198" y="430"/>
                        <a:pt x="216" y="340"/>
                        <a:pt x="287" y="269"/>
                      </a:cubicBezTo>
                      <a:cubicBezTo>
                        <a:pt x="341" y="197"/>
                        <a:pt x="430" y="161"/>
                        <a:pt x="538" y="161"/>
                      </a:cubicBezTo>
                      <a:cubicBezTo>
                        <a:pt x="627" y="161"/>
                        <a:pt x="699" y="197"/>
                        <a:pt x="735" y="251"/>
                      </a:cubicBezTo>
                      <a:cubicBezTo>
                        <a:pt x="788" y="304"/>
                        <a:pt x="806" y="394"/>
                        <a:pt x="806" y="501"/>
                      </a:cubicBezTo>
                      <a:lnTo>
                        <a:pt x="806" y="1217"/>
                      </a:lnTo>
                      <a:lnTo>
                        <a:pt x="1003" y="1217"/>
                      </a:lnTo>
                      <a:lnTo>
                        <a:pt x="1003" y="501"/>
                      </a:lnTo>
                      <a:cubicBezTo>
                        <a:pt x="1003" y="340"/>
                        <a:pt x="967" y="215"/>
                        <a:pt x="896" y="125"/>
                      </a:cubicBezTo>
                      <a:cubicBezTo>
                        <a:pt x="824" y="36"/>
                        <a:pt x="717" y="0"/>
                        <a:pt x="574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5" name="Google Shape;1355;p15"/>
                <p:cNvSpPr/>
                <p:nvPr/>
              </p:nvSpPr>
              <p:spPr>
                <a:xfrm>
                  <a:off x="2047325" y="4240775"/>
                  <a:ext cx="4925" cy="4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" h="1666" extrusionOk="0">
                      <a:moveTo>
                        <a:pt x="0" y="1"/>
                      </a:moveTo>
                      <a:lnTo>
                        <a:pt x="0" y="251"/>
                      </a:lnTo>
                      <a:lnTo>
                        <a:pt x="197" y="251"/>
                      </a:lnTo>
                      <a:lnTo>
                        <a:pt x="197" y="1"/>
                      </a:lnTo>
                      <a:close/>
                      <a:moveTo>
                        <a:pt x="0" y="466"/>
                      </a:moveTo>
                      <a:lnTo>
                        <a:pt x="0" y="1665"/>
                      </a:lnTo>
                      <a:lnTo>
                        <a:pt x="197" y="1665"/>
                      </a:lnTo>
                      <a:lnTo>
                        <a:pt x="197" y="466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6" name="Google Shape;1356;p15"/>
                <p:cNvSpPr/>
                <p:nvPr/>
              </p:nvSpPr>
              <p:spPr>
                <a:xfrm>
                  <a:off x="2058050" y="4252425"/>
                  <a:ext cx="25075" cy="3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" h="1235" extrusionOk="0">
                      <a:moveTo>
                        <a:pt x="1" y="0"/>
                      </a:moveTo>
                      <a:lnTo>
                        <a:pt x="1" y="734"/>
                      </a:lnTo>
                      <a:cubicBezTo>
                        <a:pt x="1" y="895"/>
                        <a:pt x="36" y="1020"/>
                        <a:pt x="108" y="1110"/>
                      </a:cubicBezTo>
                      <a:cubicBezTo>
                        <a:pt x="179" y="1199"/>
                        <a:pt x="287" y="1235"/>
                        <a:pt x="412" y="1235"/>
                      </a:cubicBezTo>
                      <a:cubicBezTo>
                        <a:pt x="502" y="1235"/>
                        <a:pt x="573" y="1217"/>
                        <a:pt x="645" y="1181"/>
                      </a:cubicBezTo>
                      <a:cubicBezTo>
                        <a:pt x="698" y="1145"/>
                        <a:pt x="752" y="1092"/>
                        <a:pt x="806" y="1020"/>
                      </a:cubicBezTo>
                      <a:lnTo>
                        <a:pt x="806" y="1199"/>
                      </a:lnTo>
                      <a:lnTo>
                        <a:pt x="1003" y="1199"/>
                      </a:lnTo>
                      <a:lnTo>
                        <a:pt x="1003" y="0"/>
                      </a:lnTo>
                      <a:lnTo>
                        <a:pt x="806" y="0"/>
                      </a:lnTo>
                      <a:lnTo>
                        <a:pt x="806" y="680"/>
                      </a:lnTo>
                      <a:cubicBezTo>
                        <a:pt x="806" y="805"/>
                        <a:pt x="770" y="895"/>
                        <a:pt x="716" y="966"/>
                      </a:cubicBezTo>
                      <a:cubicBezTo>
                        <a:pt x="645" y="1038"/>
                        <a:pt x="573" y="1056"/>
                        <a:pt x="466" y="1056"/>
                      </a:cubicBezTo>
                      <a:cubicBezTo>
                        <a:pt x="376" y="1056"/>
                        <a:pt x="305" y="1038"/>
                        <a:pt x="251" y="984"/>
                      </a:cubicBezTo>
                      <a:cubicBezTo>
                        <a:pt x="215" y="931"/>
                        <a:pt x="197" y="841"/>
                        <a:pt x="197" y="716"/>
                      </a:cubicBezTo>
                      <a:lnTo>
                        <a:pt x="197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7" name="Google Shape;1357;p15"/>
                <p:cNvSpPr/>
                <p:nvPr/>
              </p:nvSpPr>
              <p:spPr>
                <a:xfrm>
                  <a:off x="2088025" y="4251975"/>
                  <a:ext cx="43875" cy="3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5" h="1218" extrusionOk="0">
                      <a:moveTo>
                        <a:pt x="573" y="0"/>
                      </a:moveTo>
                      <a:cubicBezTo>
                        <a:pt x="484" y="0"/>
                        <a:pt x="412" y="18"/>
                        <a:pt x="358" y="54"/>
                      </a:cubicBezTo>
                      <a:cubicBezTo>
                        <a:pt x="287" y="90"/>
                        <a:pt x="233" y="143"/>
                        <a:pt x="197" y="215"/>
                      </a:cubicBezTo>
                      <a:lnTo>
                        <a:pt x="197" y="18"/>
                      </a:lnTo>
                      <a:lnTo>
                        <a:pt x="1" y="18"/>
                      </a:lnTo>
                      <a:lnTo>
                        <a:pt x="1" y="1217"/>
                      </a:lnTo>
                      <a:lnTo>
                        <a:pt x="197" y="1217"/>
                      </a:lnTo>
                      <a:lnTo>
                        <a:pt x="197" y="537"/>
                      </a:lnTo>
                      <a:cubicBezTo>
                        <a:pt x="197" y="430"/>
                        <a:pt x="215" y="340"/>
                        <a:pt x="287" y="269"/>
                      </a:cubicBezTo>
                      <a:cubicBezTo>
                        <a:pt x="341" y="197"/>
                        <a:pt x="412" y="161"/>
                        <a:pt x="519" y="161"/>
                      </a:cubicBezTo>
                      <a:cubicBezTo>
                        <a:pt x="609" y="161"/>
                        <a:pt x="663" y="197"/>
                        <a:pt x="716" y="251"/>
                      </a:cubicBezTo>
                      <a:cubicBezTo>
                        <a:pt x="752" y="304"/>
                        <a:pt x="770" y="394"/>
                        <a:pt x="770" y="501"/>
                      </a:cubicBezTo>
                      <a:lnTo>
                        <a:pt x="770" y="1217"/>
                      </a:lnTo>
                      <a:lnTo>
                        <a:pt x="967" y="1217"/>
                      </a:lnTo>
                      <a:lnTo>
                        <a:pt x="967" y="537"/>
                      </a:lnTo>
                      <a:cubicBezTo>
                        <a:pt x="967" y="430"/>
                        <a:pt x="1003" y="340"/>
                        <a:pt x="1056" y="269"/>
                      </a:cubicBezTo>
                      <a:cubicBezTo>
                        <a:pt x="1110" y="197"/>
                        <a:pt x="1199" y="161"/>
                        <a:pt x="1307" y="161"/>
                      </a:cubicBezTo>
                      <a:cubicBezTo>
                        <a:pt x="1378" y="161"/>
                        <a:pt x="1450" y="197"/>
                        <a:pt x="1486" y="251"/>
                      </a:cubicBezTo>
                      <a:cubicBezTo>
                        <a:pt x="1522" y="304"/>
                        <a:pt x="1539" y="394"/>
                        <a:pt x="1539" y="501"/>
                      </a:cubicBezTo>
                      <a:lnTo>
                        <a:pt x="1539" y="1217"/>
                      </a:lnTo>
                      <a:lnTo>
                        <a:pt x="1754" y="1217"/>
                      </a:lnTo>
                      <a:lnTo>
                        <a:pt x="1754" y="501"/>
                      </a:lnTo>
                      <a:cubicBezTo>
                        <a:pt x="1754" y="340"/>
                        <a:pt x="1718" y="215"/>
                        <a:pt x="1647" y="125"/>
                      </a:cubicBezTo>
                      <a:cubicBezTo>
                        <a:pt x="1575" y="36"/>
                        <a:pt x="1486" y="0"/>
                        <a:pt x="1361" y="0"/>
                      </a:cubicBezTo>
                      <a:cubicBezTo>
                        <a:pt x="1253" y="0"/>
                        <a:pt x="1182" y="18"/>
                        <a:pt x="1110" y="54"/>
                      </a:cubicBezTo>
                      <a:cubicBezTo>
                        <a:pt x="1038" y="108"/>
                        <a:pt x="985" y="161"/>
                        <a:pt x="931" y="251"/>
                      </a:cubicBezTo>
                      <a:cubicBezTo>
                        <a:pt x="913" y="161"/>
                        <a:pt x="859" y="108"/>
                        <a:pt x="806" y="54"/>
                      </a:cubicBezTo>
                      <a:cubicBezTo>
                        <a:pt x="734" y="18"/>
                        <a:pt x="663" y="0"/>
                        <a:pt x="573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8" name="Google Shape;1358;p15"/>
                <p:cNvSpPr/>
                <p:nvPr/>
              </p:nvSpPr>
              <p:spPr>
                <a:xfrm>
                  <a:off x="1960525" y="4312800"/>
                  <a:ext cx="39850" cy="6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4" h="2668" extrusionOk="0">
                      <a:moveTo>
                        <a:pt x="645" y="1"/>
                      </a:moveTo>
                      <a:lnTo>
                        <a:pt x="0" y="126"/>
                      </a:lnTo>
                      <a:lnTo>
                        <a:pt x="0" y="466"/>
                      </a:lnTo>
                      <a:lnTo>
                        <a:pt x="645" y="323"/>
                      </a:lnTo>
                      <a:lnTo>
                        <a:pt x="645" y="2363"/>
                      </a:lnTo>
                      <a:lnTo>
                        <a:pt x="54" y="2363"/>
                      </a:lnTo>
                      <a:lnTo>
                        <a:pt x="54" y="2667"/>
                      </a:lnTo>
                      <a:lnTo>
                        <a:pt x="1593" y="2667"/>
                      </a:lnTo>
                      <a:lnTo>
                        <a:pt x="1593" y="2363"/>
                      </a:lnTo>
                      <a:lnTo>
                        <a:pt x="1003" y="2363"/>
                      </a:lnTo>
                      <a:lnTo>
                        <a:pt x="1003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9" name="Google Shape;1359;p15"/>
                <p:cNvSpPr/>
                <p:nvPr/>
              </p:nvSpPr>
              <p:spPr>
                <a:xfrm>
                  <a:off x="2006600" y="4311475"/>
                  <a:ext cx="46100" cy="6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4" h="2775" extrusionOk="0">
                      <a:moveTo>
                        <a:pt x="931" y="287"/>
                      </a:moveTo>
                      <a:cubicBezTo>
                        <a:pt x="1110" y="287"/>
                        <a:pt x="1253" y="376"/>
                        <a:pt x="1343" y="573"/>
                      </a:cubicBezTo>
                      <a:cubicBezTo>
                        <a:pt x="1432" y="752"/>
                        <a:pt x="1486" y="1020"/>
                        <a:pt x="1486" y="1396"/>
                      </a:cubicBezTo>
                      <a:cubicBezTo>
                        <a:pt x="1486" y="1754"/>
                        <a:pt x="1432" y="2040"/>
                        <a:pt x="1343" y="2219"/>
                      </a:cubicBezTo>
                      <a:cubicBezTo>
                        <a:pt x="1253" y="2398"/>
                        <a:pt x="1110" y="2488"/>
                        <a:pt x="931" y="2488"/>
                      </a:cubicBezTo>
                      <a:cubicBezTo>
                        <a:pt x="734" y="2488"/>
                        <a:pt x="591" y="2398"/>
                        <a:pt x="502" y="2219"/>
                      </a:cubicBezTo>
                      <a:cubicBezTo>
                        <a:pt x="412" y="2040"/>
                        <a:pt x="358" y="1754"/>
                        <a:pt x="358" y="1396"/>
                      </a:cubicBezTo>
                      <a:cubicBezTo>
                        <a:pt x="358" y="1020"/>
                        <a:pt x="412" y="752"/>
                        <a:pt x="502" y="573"/>
                      </a:cubicBezTo>
                      <a:cubicBezTo>
                        <a:pt x="591" y="376"/>
                        <a:pt x="734" y="287"/>
                        <a:pt x="931" y="287"/>
                      </a:cubicBezTo>
                      <a:close/>
                      <a:moveTo>
                        <a:pt x="931" y="0"/>
                      </a:moveTo>
                      <a:cubicBezTo>
                        <a:pt x="627" y="0"/>
                        <a:pt x="394" y="126"/>
                        <a:pt x="233" y="358"/>
                      </a:cubicBezTo>
                      <a:cubicBezTo>
                        <a:pt x="72" y="591"/>
                        <a:pt x="1" y="949"/>
                        <a:pt x="1" y="1396"/>
                      </a:cubicBezTo>
                      <a:cubicBezTo>
                        <a:pt x="1" y="1843"/>
                        <a:pt x="72" y="2183"/>
                        <a:pt x="233" y="2416"/>
                      </a:cubicBezTo>
                      <a:cubicBezTo>
                        <a:pt x="394" y="2667"/>
                        <a:pt x="627" y="2774"/>
                        <a:pt x="931" y="2774"/>
                      </a:cubicBezTo>
                      <a:cubicBezTo>
                        <a:pt x="1217" y="2774"/>
                        <a:pt x="1450" y="2667"/>
                        <a:pt x="1611" y="2416"/>
                      </a:cubicBezTo>
                      <a:cubicBezTo>
                        <a:pt x="1772" y="2183"/>
                        <a:pt x="1844" y="1843"/>
                        <a:pt x="1844" y="1396"/>
                      </a:cubicBezTo>
                      <a:cubicBezTo>
                        <a:pt x="1844" y="949"/>
                        <a:pt x="1772" y="591"/>
                        <a:pt x="1611" y="358"/>
                      </a:cubicBezTo>
                      <a:cubicBezTo>
                        <a:pt x="1450" y="126"/>
                        <a:pt x="1217" y="0"/>
                        <a:pt x="931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0" name="Google Shape;1360;p15"/>
                <p:cNvSpPr/>
                <p:nvPr/>
              </p:nvSpPr>
              <p:spPr>
                <a:xfrm>
                  <a:off x="2057600" y="4312800"/>
                  <a:ext cx="43425" cy="6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7" h="2722" extrusionOk="0">
                      <a:moveTo>
                        <a:pt x="108" y="1"/>
                      </a:moveTo>
                      <a:lnTo>
                        <a:pt x="108" y="1343"/>
                      </a:lnTo>
                      <a:cubicBezTo>
                        <a:pt x="215" y="1307"/>
                        <a:pt x="305" y="1272"/>
                        <a:pt x="412" y="1236"/>
                      </a:cubicBezTo>
                      <a:cubicBezTo>
                        <a:pt x="502" y="1218"/>
                        <a:pt x="591" y="1218"/>
                        <a:pt x="699" y="1218"/>
                      </a:cubicBezTo>
                      <a:cubicBezTo>
                        <a:pt x="895" y="1218"/>
                        <a:pt x="1074" y="1272"/>
                        <a:pt x="1182" y="1379"/>
                      </a:cubicBezTo>
                      <a:cubicBezTo>
                        <a:pt x="1307" y="1486"/>
                        <a:pt x="1361" y="1629"/>
                        <a:pt x="1361" y="1808"/>
                      </a:cubicBezTo>
                      <a:cubicBezTo>
                        <a:pt x="1361" y="2005"/>
                        <a:pt x="1307" y="2148"/>
                        <a:pt x="1182" y="2256"/>
                      </a:cubicBezTo>
                      <a:cubicBezTo>
                        <a:pt x="1074" y="2363"/>
                        <a:pt x="895" y="2417"/>
                        <a:pt x="699" y="2417"/>
                      </a:cubicBezTo>
                      <a:cubicBezTo>
                        <a:pt x="573" y="2417"/>
                        <a:pt x="448" y="2399"/>
                        <a:pt x="341" y="2381"/>
                      </a:cubicBezTo>
                      <a:cubicBezTo>
                        <a:pt x="215" y="2345"/>
                        <a:pt x="108" y="2309"/>
                        <a:pt x="1" y="2256"/>
                      </a:cubicBezTo>
                      <a:lnTo>
                        <a:pt x="1" y="2614"/>
                      </a:lnTo>
                      <a:cubicBezTo>
                        <a:pt x="126" y="2649"/>
                        <a:pt x="251" y="2685"/>
                        <a:pt x="359" y="2703"/>
                      </a:cubicBezTo>
                      <a:cubicBezTo>
                        <a:pt x="484" y="2721"/>
                        <a:pt x="591" y="2721"/>
                        <a:pt x="699" y="2721"/>
                      </a:cubicBezTo>
                      <a:cubicBezTo>
                        <a:pt x="1021" y="2721"/>
                        <a:pt x="1289" y="2649"/>
                        <a:pt x="1468" y="2488"/>
                      </a:cubicBezTo>
                      <a:cubicBezTo>
                        <a:pt x="1647" y="2327"/>
                        <a:pt x="1736" y="2113"/>
                        <a:pt x="1736" y="1808"/>
                      </a:cubicBezTo>
                      <a:cubicBezTo>
                        <a:pt x="1736" y="1540"/>
                        <a:pt x="1647" y="1307"/>
                        <a:pt x="1468" y="1146"/>
                      </a:cubicBezTo>
                      <a:cubicBezTo>
                        <a:pt x="1289" y="985"/>
                        <a:pt x="1056" y="914"/>
                        <a:pt x="752" y="914"/>
                      </a:cubicBezTo>
                      <a:lnTo>
                        <a:pt x="609" y="914"/>
                      </a:lnTo>
                      <a:cubicBezTo>
                        <a:pt x="555" y="932"/>
                        <a:pt x="502" y="949"/>
                        <a:pt x="448" y="967"/>
                      </a:cubicBezTo>
                      <a:lnTo>
                        <a:pt x="448" y="305"/>
                      </a:lnTo>
                      <a:lnTo>
                        <a:pt x="1540" y="305"/>
                      </a:lnTo>
                      <a:lnTo>
                        <a:pt x="1540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1" name="Google Shape;1361;p15"/>
                <p:cNvSpPr/>
                <p:nvPr/>
              </p:nvSpPr>
              <p:spPr>
                <a:xfrm>
                  <a:off x="2329175" y="4036325"/>
                  <a:ext cx="19250" cy="8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0" h="3258" extrusionOk="0">
                      <a:moveTo>
                        <a:pt x="0" y="1"/>
                      </a:moveTo>
                      <a:lnTo>
                        <a:pt x="0" y="3258"/>
                      </a:lnTo>
                      <a:lnTo>
                        <a:pt x="769" y="3258"/>
                      </a:lnTo>
                      <a:lnTo>
                        <a:pt x="769" y="3007"/>
                      </a:lnTo>
                      <a:lnTo>
                        <a:pt x="340" y="3007"/>
                      </a:lnTo>
                      <a:lnTo>
                        <a:pt x="340" y="251"/>
                      </a:lnTo>
                      <a:lnTo>
                        <a:pt x="769" y="251"/>
                      </a:lnTo>
                      <a:lnTo>
                        <a:pt x="769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2" name="Google Shape;1362;p15"/>
                <p:cNvSpPr/>
                <p:nvPr/>
              </p:nvSpPr>
              <p:spPr>
                <a:xfrm>
                  <a:off x="2352425" y="4038125"/>
                  <a:ext cx="42525" cy="6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1" h="2703" extrusionOk="0">
                      <a:moveTo>
                        <a:pt x="770" y="0"/>
                      </a:moveTo>
                      <a:cubicBezTo>
                        <a:pt x="681" y="0"/>
                        <a:pt x="555" y="0"/>
                        <a:pt x="430" y="36"/>
                      </a:cubicBezTo>
                      <a:cubicBezTo>
                        <a:pt x="305" y="72"/>
                        <a:pt x="162" y="108"/>
                        <a:pt x="18" y="161"/>
                      </a:cubicBezTo>
                      <a:lnTo>
                        <a:pt x="18" y="537"/>
                      </a:lnTo>
                      <a:cubicBezTo>
                        <a:pt x="162" y="448"/>
                        <a:pt x="305" y="394"/>
                        <a:pt x="430" y="358"/>
                      </a:cubicBezTo>
                      <a:cubicBezTo>
                        <a:pt x="555" y="322"/>
                        <a:pt x="681" y="305"/>
                        <a:pt x="788" y="305"/>
                      </a:cubicBezTo>
                      <a:cubicBezTo>
                        <a:pt x="949" y="305"/>
                        <a:pt x="1074" y="340"/>
                        <a:pt x="1182" y="430"/>
                      </a:cubicBezTo>
                      <a:cubicBezTo>
                        <a:pt x="1271" y="519"/>
                        <a:pt x="1325" y="627"/>
                        <a:pt x="1325" y="770"/>
                      </a:cubicBezTo>
                      <a:cubicBezTo>
                        <a:pt x="1325" y="859"/>
                        <a:pt x="1307" y="949"/>
                        <a:pt x="1253" y="1038"/>
                      </a:cubicBezTo>
                      <a:cubicBezTo>
                        <a:pt x="1217" y="1128"/>
                        <a:pt x="1128" y="1235"/>
                        <a:pt x="1021" y="1378"/>
                      </a:cubicBezTo>
                      <a:cubicBezTo>
                        <a:pt x="949" y="1450"/>
                        <a:pt x="806" y="1593"/>
                        <a:pt x="573" y="1844"/>
                      </a:cubicBezTo>
                      <a:cubicBezTo>
                        <a:pt x="323" y="2076"/>
                        <a:pt x="144" y="2273"/>
                        <a:pt x="1" y="2416"/>
                      </a:cubicBezTo>
                      <a:lnTo>
                        <a:pt x="1" y="2703"/>
                      </a:lnTo>
                      <a:lnTo>
                        <a:pt x="1701" y="2703"/>
                      </a:lnTo>
                      <a:lnTo>
                        <a:pt x="1701" y="2416"/>
                      </a:lnTo>
                      <a:lnTo>
                        <a:pt x="448" y="2416"/>
                      </a:lnTo>
                      <a:cubicBezTo>
                        <a:pt x="734" y="2112"/>
                        <a:pt x="949" y="1879"/>
                        <a:pt x="1110" y="1718"/>
                      </a:cubicBezTo>
                      <a:cubicBezTo>
                        <a:pt x="1271" y="1557"/>
                        <a:pt x="1378" y="1450"/>
                        <a:pt x="1396" y="1414"/>
                      </a:cubicBezTo>
                      <a:cubicBezTo>
                        <a:pt x="1504" y="1289"/>
                        <a:pt x="1575" y="1164"/>
                        <a:pt x="1629" y="1074"/>
                      </a:cubicBezTo>
                      <a:cubicBezTo>
                        <a:pt x="1665" y="967"/>
                        <a:pt x="1683" y="859"/>
                        <a:pt x="1683" y="752"/>
                      </a:cubicBezTo>
                      <a:cubicBezTo>
                        <a:pt x="1683" y="519"/>
                        <a:pt x="1611" y="340"/>
                        <a:pt x="1432" y="197"/>
                      </a:cubicBezTo>
                      <a:cubicBezTo>
                        <a:pt x="1271" y="54"/>
                        <a:pt x="1056" y="0"/>
                        <a:pt x="770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3" name="Google Shape;1363;p15"/>
                <p:cNvSpPr/>
                <p:nvPr/>
              </p:nvSpPr>
              <p:spPr>
                <a:xfrm>
                  <a:off x="2402075" y="4038125"/>
                  <a:ext cx="46125" cy="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5" h="2757" extrusionOk="0">
                      <a:moveTo>
                        <a:pt x="949" y="1235"/>
                      </a:moveTo>
                      <a:cubicBezTo>
                        <a:pt x="1110" y="1235"/>
                        <a:pt x="1236" y="1289"/>
                        <a:pt x="1343" y="1396"/>
                      </a:cubicBezTo>
                      <a:cubicBezTo>
                        <a:pt x="1433" y="1504"/>
                        <a:pt x="1486" y="1665"/>
                        <a:pt x="1486" y="1861"/>
                      </a:cubicBezTo>
                      <a:cubicBezTo>
                        <a:pt x="1486" y="2040"/>
                        <a:pt x="1433" y="2201"/>
                        <a:pt x="1343" y="2309"/>
                      </a:cubicBezTo>
                      <a:cubicBezTo>
                        <a:pt x="1236" y="2416"/>
                        <a:pt x="1110" y="2470"/>
                        <a:pt x="949" y="2470"/>
                      </a:cubicBezTo>
                      <a:cubicBezTo>
                        <a:pt x="788" y="2470"/>
                        <a:pt x="663" y="2416"/>
                        <a:pt x="574" y="2309"/>
                      </a:cubicBezTo>
                      <a:cubicBezTo>
                        <a:pt x="466" y="2201"/>
                        <a:pt x="430" y="2040"/>
                        <a:pt x="430" y="1861"/>
                      </a:cubicBezTo>
                      <a:cubicBezTo>
                        <a:pt x="430" y="1665"/>
                        <a:pt x="466" y="1504"/>
                        <a:pt x="574" y="1396"/>
                      </a:cubicBezTo>
                      <a:cubicBezTo>
                        <a:pt x="663" y="1289"/>
                        <a:pt x="788" y="1235"/>
                        <a:pt x="949" y="1235"/>
                      </a:cubicBezTo>
                      <a:close/>
                      <a:moveTo>
                        <a:pt x="1110" y="0"/>
                      </a:moveTo>
                      <a:cubicBezTo>
                        <a:pt x="770" y="0"/>
                        <a:pt x="502" y="126"/>
                        <a:pt x="305" y="376"/>
                      </a:cubicBezTo>
                      <a:cubicBezTo>
                        <a:pt x="108" y="627"/>
                        <a:pt x="1" y="949"/>
                        <a:pt x="1" y="1378"/>
                      </a:cubicBezTo>
                      <a:cubicBezTo>
                        <a:pt x="1" y="1826"/>
                        <a:pt x="90" y="2166"/>
                        <a:pt x="251" y="2416"/>
                      </a:cubicBezTo>
                      <a:cubicBezTo>
                        <a:pt x="413" y="2649"/>
                        <a:pt x="645" y="2756"/>
                        <a:pt x="949" y="2756"/>
                      </a:cubicBezTo>
                      <a:cubicBezTo>
                        <a:pt x="1218" y="2756"/>
                        <a:pt x="1433" y="2685"/>
                        <a:pt x="1594" y="2524"/>
                      </a:cubicBezTo>
                      <a:cubicBezTo>
                        <a:pt x="1773" y="2345"/>
                        <a:pt x="1844" y="2130"/>
                        <a:pt x="1844" y="1861"/>
                      </a:cubicBezTo>
                      <a:cubicBezTo>
                        <a:pt x="1844" y="1575"/>
                        <a:pt x="1773" y="1360"/>
                        <a:pt x="1611" y="1199"/>
                      </a:cubicBezTo>
                      <a:cubicBezTo>
                        <a:pt x="1450" y="1020"/>
                        <a:pt x="1236" y="949"/>
                        <a:pt x="967" y="949"/>
                      </a:cubicBezTo>
                      <a:cubicBezTo>
                        <a:pt x="842" y="949"/>
                        <a:pt x="735" y="967"/>
                        <a:pt x="627" y="1038"/>
                      </a:cubicBezTo>
                      <a:cubicBezTo>
                        <a:pt x="520" y="1092"/>
                        <a:pt x="430" y="1164"/>
                        <a:pt x="359" y="1271"/>
                      </a:cubicBezTo>
                      <a:cubicBezTo>
                        <a:pt x="377" y="949"/>
                        <a:pt x="448" y="698"/>
                        <a:pt x="574" y="537"/>
                      </a:cubicBezTo>
                      <a:cubicBezTo>
                        <a:pt x="699" y="376"/>
                        <a:pt x="878" y="305"/>
                        <a:pt x="1128" y="305"/>
                      </a:cubicBezTo>
                      <a:cubicBezTo>
                        <a:pt x="1218" y="305"/>
                        <a:pt x="1307" y="305"/>
                        <a:pt x="1397" y="322"/>
                      </a:cubicBezTo>
                      <a:cubicBezTo>
                        <a:pt x="1486" y="358"/>
                        <a:pt x="1576" y="394"/>
                        <a:pt x="1665" y="430"/>
                      </a:cubicBezTo>
                      <a:lnTo>
                        <a:pt x="1665" y="108"/>
                      </a:lnTo>
                      <a:cubicBezTo>
                        <a:pt x="1576" y="72"/>
                        <a:pt x="1468" y="36"/>
                        <a:pt x="1379" y="18"/>
                      </a:cubicBezTo>
                      <a:cubicBezTo>
                        <a:pt x="1289" y="0"/>
                        <a:pt x="1200" y="0"/>
                        <a:pt x="1110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4" name="Google Shape;1364;p15"/>
                <p:cNvSpPr/>
                <p:nvPr/>
              </p:nvSpPr>
              <p:spPr>
                <a:xfrm>
                  <a:off x="2451750" y="4038125"/>
                  <a:ext cx="46100" cy="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4" h="2757" extrusionOk="0">
                      <a:moveTo>
                        <a:pt x="967" y="1235"/>
                      </a:moveTo>
                      <a:cubicBezTo>
                        <a:pt x="1128" y="1235"/>
                        <a:pt x="1253" y="1289"/>
                        <a:pt x="1342" y="1396"/>
                      </a:cubicBezTo>
                      <a:cubicBezTo>
                        <a:pt x="1432" y="1504"/>
                        <a:pt x="1486" y="1665"/>
                        <a:pt x="1486" y="1861"/>
                      </a:cubicBezTo>
                      <a:cubicBezTo>
                        <a:pt x="1486" y="2040"/>
                        <a:pt x="1432" y="2201"/>
                        <a:pt x="1342" y="2309"/>
                      </a:cubicBezTo>
                      <a:cubicBezTo>
                        <a:pt x="1253" y="2416"/>
                        <a:pt x="1128" y="2470"/>
                        <a:pt x="967" y="2470"/>
                      </a:cubicBezTo>
                      <a:cubicBezTo>
                        <a:pt x="806" y="2470"/>
                        <a:pt x="662" y="2416"/>
                        <a:pt x="573" y="2309"/>
                      </a:cubicBezTo>
                      <a:cubicBezTo>
                        <a:pt x="483" y="2201"/>
                        <a:pt x="430" y="2040"/>
                        <a:pt x="430" y="1861"/>
                      </a:cubicBezTo>
                      <a:cubicBezTo>
                        <a:pt x="430" y="1665"/>
                        <a:pt x="483" y="1504"/>
                        <a:pt x="573" y="1396"/>
                      </a:cubicBezTo>
                      <a:cubicBezTo>
                        <a:pt x="662" y="1289"/>
                        <a:pt x="806" y="1235"/>
                        <a:pt x="967" y="1235"/>
                      </a:cubicBezTo>
                      <a:close/>
                      <a:moveTo>
                        <a:pt x="1110" y="0"/>
                      </a:moveTo>
                      <a:cubicBezTo>
                        <a:pt x="770" y="0"/>
                        <a:pt x="501" y="126"/>
                        <a:pt x="304" y="376"/>
                      </a:cubicBezTo>
                      <a:cubicBezTo>
                        <a:pt x="108" y="627"/>
                        <a:pt x="0" y="949"/>
                        <a:pt x="0" y="1378"/>
                      </a:cubicBezTo>
                      <a:cubicBezTo>
                        <a:pt x="0" y="1826"/>
                        <a:pt x="90" y="2166"/>
                        <a:pt x="251" y="2416"/>
                      </a:cubicBezTo>
                      <a:cubicBezTo>
                        <a:pt x="412" y="2649"/>
                        <a:pt x="645" y="2756"/>
                        <a:pt x="967" y="2756"/>
                      </a:cubicBezTo>
                      <a:cubicBezTo>
                        <a:pt x="1235" y="2756"/>
                        <a:pt x="1450" y="2685"/>
                        <a:pt x="1611" y="2524"/>
                      </a:cubicBezTo>
                      <a:cubicBezTo>
                        <a:pt x="1772" y="2345"/>
                        <a:pt x="1843" y="2130"/>
                        <a:pt x="1843" y="1861"/>
                      </a:cubicBezTo>
                      <a:cubicBezTo>
                        <a:pt x="1843" y="1575"/>
                        <a:pt x="1772" y="1360"/>
                        <a:pt x="1611" y="1199"/>
                      </a:cubicBezTo>
                      <a:cubicBezTo>
                        <a:pt x="1468" y="1020"/>
                        <a:pt x="1253" y="949"/>
                        <a:pt x="985" y="949"/>
                      </a:cubicBezTo>
                      <a:cubicBezTo>
                        <a:pt x="859" y="949"/>
                        <a:pt x="734" y="967"/>
                        <a:pt x="627" y="1038"/>
                      </a:cubicBezTo>
                      <a:cubicBezTo>
                        <a:pt x="519" y="1092"/>
                        <a:pt x="430" y="1164"/>
                        <a:pt x="358" y="1271"/>
                      </a:cubicBezTo>
                      <a:cubicBezTo>
                        <a:pt x="376" y="949"/>
                        <a:pt x="448" y="698"/>
                        <a:pt x="573" y="537"/>
                      </a:cubicBezTo>
                      <a:cubicBezTo>
                        <a:pt x="716" y="376"/>
                        <a:pt x="895" y="305"/>
                        <a:pt x="1128" y="305"/>
                      </a:cubicBezTo>
                      <a:cubicBezTo>
                        <a:pt x="1217" y="305"/>
                        <a:pt x="1307" y="305"/>
                        <a:pt x="1396" y="322"/>
                      </a:cubicBezTo>
                      <a:cubicBezTo>
                        <a:pt x="1503" y="358"/>
                        <a:pt x="1593" y="394"/>
                        <a:pt x="1682" y="430"/>
                      </a:cubicBezTo>
                      <a:lnTo>
                        <a:pt x="1682" y="108"/>
                      </a:lnTo>
                      <a:cubicBezTo>
                        <a:pt x="1575" y="72"/>
                        <a:pt x="1486" y="36"/>
                        <a:pt x="1396" y="18"/>
                      </a:cubicBezTo>
                      <a:cubicBezTo>
                        <a:pt x="1289" y="0"/>
                        <a:pt x="1199" y="0"/>
                        <a:pt x="1110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5" name="Google Shape;1365;p15"/>
                <p:cNvSpPr/>
                <p:nvPr/>
              </p:nvSpPr>
              <p:spPr>
                <a:xfrm>
                  <a:off x="2504100" y="4036325"/>
                  <a:ext cx="19250" cy="8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0" h="3258" extrusionOk="0">
                      <a:moveTo>
                        <a:pt x="0" y="1"/>
                      </a:moveTo>
                      <a:lnTo>
                        <a:pt x="0" y="251"/>
                      </a:lnTo>
                      <a:lnTo>
                        <a:pt x="430" y="251"/>
                      </a:lnTo>
                      <a:lnTo>
                        <a:pt x="430" y="3007"/>
                      </a:lnTo>
                      <a:lnTo>
                        <a:pt x="0" y="3007"/>
                      </a:lnTo>
                      <a:lnTo>
                        <a:pt x="0" y="3258"/>
                      </a:lnTo>
                      <a:lnTo>
                        <a:pt x="770" y="3258"/>
                      </a:lnTo>
                      <a:lnTo>
                        <a:pt x="770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6" name="Google Shape;1366;p15"/>
                <p:cNvSpPr/>
                <p:nvPr/>
              </p:nvSpPr>
              <p:spPr>
                <a:xfrm>
                  <a:off x="2366300" y="4145050"/>
                  <a:ext cx="53700" cy="6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8" h="2721" extrusionOk="0">
                      <a:moveTo>
                        <a:pt x="1056" y="0"/>
                      </a:moveTo>
                      <a:cubicBezTo>
                        <a:pt x="859" y="0"/>
                        <a:pt x="680" y="36"/>
                        <a:pt x="537" y="90"/>
                      </a:cubicBezTo>
                      <a:cubicBezTo>
                        <a:pt x="394" y="161"/>
                        <a:pt x="287" y="251"/>
                        <a:pt x="215" y="358"/>
                      </a:cubicBezTo>
                      <a:cubicBezTo>
                        <a:pt x="143" y="483"/>
                        <a:pt x="108" y="591"/>
                        <a:pt x="108" y="734"/>
                      </a:cubicBezTo>
                      <a:cubicBezTo>
                        <a:pt x="108" y="949"/>
                        <a:pt x="179" y="1110"/>
                        <a:pt x="340" y="1253"/>
                      </a:cubicBezTo>
                      <a:cubicBezTo>
                        <a:pt x="466" y="1360"/>
                        <a:pt x="662" y="1450"/>
                        <a:pt x="949" y="1521"/>
                      </a:cubicBezTo>
                      <a:cubicBezTo>
                        <a:pt x="1163" y="1575"/>
                        <a:pt x="1307" y="1611"/>
                        <a:pt x="1360" y="1629"/>
                      </a:cubicBezTo>
                      <a:cubicBezTo>
                        <a:pt x="1450" y="1665"/>
                        <a:pt x="1521" y="1700"/>
                        <a:pt x="1557" y="1754"/>
                      </a:cubicBezTo>
                      <a:cubicBezTo>
                        <a:pt x="1593" y="1790"/>
                        <a:pt x="1611" y="1843"/>
                        <a:pt x="1611" y="1915"/>
                      </a:cubicBezTo>
                      <a:cubicBezTo>
                        <a:pt x="1611" y="2005"/>
                        <a:pt x="1575" y="2094"/>
                        <a:pt x="1486" y="2166"/>
                      </a:cubicBezTo>
                      <a:cubicBezTo>
                        <a:pt x="1396" y="2237"/>
                        <a:pt x="1271" y="2273"/>
                        <a:pt x="1092" y="2273"/>
                      </a:cubicBezTo>
                      <a:cubicBezTo>
                        <a:pt x="931" y="2273"/>
                        <a:pt x="806" y="2219"/>
                        <a:pt x="716" y="2148"/>
                      </a:cubicBezTo>
                      <a:cubicBezTo>
                        <a:pt x="609" y="2058"/>
                        <a:pt x="555" y="1933"/>
                        <a:pt x="519" y="1772"/>
                      </a:cubicBezTo>
                      <a:lnTo>
                        <a:pt x="0" y="1808"/>
                      </a:lnTo>
                      <a:cubicBezTo>
                        <a:pt x="36" y="2112"/>
                        <a:pt x="143" y="2327"/>
                        <a:pt x="322" y="2488"/>
                      </a:cubicBezTo>
                      <a:cubicBezTo>
                        <a:pt x="501" y="2631"/>
                        <a:pt x="752" y="2720"/>
                        <a:pt x="1092" y="2720"/>
                      </a:cubicBezTo>
                      <a:cubicBezTo>
                        <a:pt x="1325" y="2720"/>
                        <a:pt x="1503" y="2685"/>
                        <a:pt x="1665" y="2613"/>
                      </a:cubicBezTo>
                      <a:cubicBezTo>
                        <a:pt x="1808" y="2559"/>
                        <a:pt x="1933" y="2452"/>
                        <a:pt x="2022" y="2327"/>
                      </a:cubicBezTo>
                      <a:cubicBezTo>
                        <a:pt x="2094" y="2201"/>
                        <a:pt x="2148" y="2058"/>
                        <a:pt x="2148" y="1897"/>
                      </a:cubicBezTo>
                      <a:cubicBezTo>
                        <a:pt x="2148" y="1736"/>
                        <a:pt x="2112" y="1593"/>
                        <a:pt x="2040" y="1486"/>
                      </a:cubicBezTo>
                      <a:cubicBezTo>
                        <a:pt x="1969" y="1378"/>
                        <a:pt x="1861" y="1289"/>
                        <a:pt x="1736" y="1217"/>
                      </a:cubicBezTo>
                      <a:cubicBezTo>
                        <a:pt x="1629" y="1163"/>
                        <a:pt x="1432" y="1092"/>
                        <a:pt x="1181" y="1038"/>
                      </a:cubicBezTo>
                      <a:cubicBezTo>
                        <a:pt x="913" y="967"/>
                        <a:pt x="752" y="913"/>
                        <a:pt x="680" y="859"/>
                      </a:cubicBezTo>
                      <a:cubicBezTo>
                        <a:pt x="627" y="806"/>
                        <a:pt x="609" y="752"/>
                        <a:pt x="609" y="698"/>
                      </a:cubicBezTo>
                      <a:cubicBezTo>
                        <a:pt x="609" y="627"/>
                        <a:pt x="645" y="573"/>
                        <a:pt x="698" y="537"/>
                      </a:cubicBezTo>
                      <a:cubicBezTo>
                        <a:pt x="788" y="466"/>
                        <a:pt x="895" y="448"/>
                        <a:pt x="1056" y="448"/>
                      </a:cubicBezTo>
                      <a:cubicBezTo>
                        <a:pt x="1199" y="448"/>
                        <a:pt x="1307" y="466"/>
                        <a:pt x="1396" y="537"/>
                      </a:cubicBezTo>
                      <a:cubicBezTo>
                        <a:pt x="1468" y="591"/>
                        <a:pt x="1521" y="680"/>
                        <a:pt x="1539" y="823"/>
                      </a:cubicBezTo>
                      <a:lnTo>
                        <a:pt x="2058" y="788"/>
                      </a:lnTo>
                      <a:cubicBezTo>
                        <a:pt x="2058" y="555"/>
                        <a:pt x="1969" y="358"/>
                        <a:pt x="1808" y="215"/>
                      </a:cubicBezTo>
                      <a:cubicBezTo>
                        <a:pt x="1629" y="72"/>
                        <a:pt x="1396" y="0"/>
                        <a:pt x="1056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7" name="Google Shape;1367;p15"/>
                <p:cNvSpPr/>
                <p:nvPr/>
              </p:nvSpPr>
              <p:spPr>
                <a:xfrm>
                  <a:off x="2426700" y="4163375"/>
                  <a:ext cx="46550" cy="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2" h="2704" extrusionOk="0">
                      <a:moveTo>
                        <a:pt x="931" y="377"/>
                      </a:moveTo>
                      <a:cubicBezTo>
                        <a:pt x="1056" y="377"/>
                        <a:pt x="1163" y="430"/>
                        <a:pt x="1253" y="520"/>
                      </a:cubicBezTo>
                      <a:cubicBezTo>
                        <a:pt x="1324" y="609"/>
                        <a:pt x="1360" y="770"/>
                        <a:pt x="1360" y="967"/>
                      </a:cubicBezTo>
                      <a:cubicBezTo>
                        <a:pt x="1360" y="1146"/>
                        <a:pt x="1324" y="1289"/>
                        <a:pt x="1235" y="1379"/>
                      </a:cubicBezTo>
                      <a:cubicBezTo>
                        <a:pt x="1145" y="1486"/>
                        <a:pt x="1056" y="1522"/>
                        <a:pt x="931" y="1522"/>
                      </a:cubicBezTo>
                      <a:cubicBezTo>
                        <a:pt x="805" y="1522"/>
                        <a:pt x="716" y="1486"/>
                        <a:pt x="644" y="1397"/>
                      </a:cubicBezTo>
                      <a:cubicBezTo>
                        <a:pt x="555" y="1289"/>
                        <a:pt x="519" y="1146"/>
                        <a:pt x="519" y="949"/>
                      </a:cubicBezTo>
                      <a:cubicBezTo>
                        <a:pt x="519" y="753"/>
                        <a:pt x="555" y="609"/>
                        <a:pt x="644" y="520"/>
                      </a:cubicBezTo>
                      <a:cubicBezTo>
                        <a:pt x="716" y="430"/>
                        <a:pt x="823" y="377"/>
                        <a:pt x="931" y="377"/>
                      </a:cubicBezTo>
                      <a:close/>
                      <a:moveTo>
                        <a:pt x="805" y="1"/>
                      </a:moveTo>
                      <a:cubicBezTo>
                        <a:pt x="573" y="1"/>
                        <a:pt x="394" y="73"/>
                        <a:pt x="233" y="252"/>
                      </a:cubicBezTo>
                      <a:cubicBezTo>
                        <a:pt x="90" y="413"/>
                        <a:pt x="0" y="663"/>
                        <a:pt x="0" y="967"/>
                      </a:cubicBezTo>
                      <a:cubicBezTo>
                        <a:pt x="0" y="1236"/>
                        <a:pt x="72" y="1450"/>
                        <a:pt x="179" y="1612"/>
                      </a:cubicBezTo>
                      <a:cubicBezTo>
                        <a:pt x="322" y="1826"/>
                        <a:pt x="537" y="1934"/>
                        <a:pt x="788" y="1934"/>
                      </a:cubicBezTo>
                      <a:cubicBezTo>
                        <a:pt x="1020" y="1934"/>
                        <a:pt x="1199" y="1826"/>
                        <a:pt x="1360" y="1629"/>
                      </a:cubicBezTo>
                      <a:lnTo>
                        <a:pt x="1360" y="1898"/>
                      </a:lnTo>
                      <a:cubicBezTo>
                        <a:pt x="1360" y="2023"/>
                        <a:pt x="1342" y="2095"/>
                        <a:pt x="1342" y="2131"/>
                      </a:cubicBezTo>
                      <a:cubicBezTo>
                        <a:pt x="1306" y="2202"/>
                        <a:pt x="1271" y="2238"/>
                        <a:pt x="1235" y="2256"/>
                      </a:cubicBezTo>
                      <a:cubicBezTo>
                        <a:pt x="1163" y="2309"/>
                        <a:pt x="1074" y="2327"/>
                        <a:pt x="931" y="2327"/>
                      </a:cubicBezTo>
                      <a:cubicBezTo>
                        <a:pt x="841" y="2327"/>
                        <a:pt x="752" y="2309"/>
                        <a:pt x="716" y="2274"/>
                      </a:cubicBezTo>
                      <a:cubicBezTo>
                        <a:pt x="680" y="2238"/>
                        <a:pt x="662" y="2202"/>
                        <a:pt x="644" y="2131"/>
                      </a:cubicBezTo>
                      <a:lnTo>
                        <a:pt x="72" y="2059"/>
                      </a:lnTo>
                      <a:cubicBezTo>
                        <a:pt x="72" y="2077"/>
                        <a:pt x="72" y="2113"/>
                        <a:pt x="72" y="2131"/>
                      </a:cubicBezTo>
                      <a:cubicBezTo>
                        <a:pt x="72" y="2292"/>
                        <a:pt x="143" y="2435"/>
                        <a:pt x="269" y="2542"/>
                      </a:cubicBezTo>
                      <a:cubicBezTo>
                        <a:pt x="412" y="2649"/>
                        <a:pt x="644" y="2703"/>
                        <a:pt x="966" y="2703"/>
                      </a:cubicBezTo>
                      <a:cubicBezTo>
                        <a:pt x="1128" y="2703"/>
                        <a:pt x="1271" y="2685"/>
                        <a:pt x="1378" y="2649"/>
                      </a:cubicBezTo>
                      <a:cubicBezTo>
                        <a:pt x="1485" y="2614"/>
                        <a:pt x="1575" y="2560"/>
                        <a:pt x="1647" y="2506"/>
                      </a:cubicBezTo>
                      <a:cubicBezTo>
                        <a:pt x="1718" y="2435"/>
                        <a:pt x="1772" y="2363"/>
                        <a:pt x="1808" y="2238"/>
                      </a:cubicBezTo>
                      <a:cubicBezTo>
                        <a:pt x="1843" y="2131"/>
                        <a:pt x="1861" y="1969"/>
                        <a:pt x="1861" y="1737"/>
                      </a:cubicBezTo>
                      <a:lnTo>
                        <a:pt x="1861" y="37"/>
                      </a:lnTo>
                      <a:lnTo>
                        <a:pt x="1396" y="37"/>
                      </a:lnTo>
                      <a:lnTo>
                        <a:pt x="1396" y="305"/>
                      </a:lnTo>
                      <a:cubicBezTo>
                        <a:pt x="1235" y="90"/>
                        <a:pt x="1038" y="1"/>
                        <a:pt x="805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8" name="Google Shape;1368;p15"/>
                <p:cNvSpPr/>
                <p:nvPr/>
              </p:nvSpPr>
              <p:spPr>
                <a:xfrm>
                  <a:off x="2284875" y="4251975"/>
                  <a:ext cx="22850" cy="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4" h="1253" extrusionOk="0">
                      <a:moveTo>
                        <a:pt x="466" y="0"/>
                      </a:moveTo>
                      <a:cubicBezTo>
                        <a:pt x="322" y="0"/>
                        <a:pt x="215" y="18"/>
                        <a:pt x="126" y="90"/>
                      </a:cubicBezTo>
                      <a:cubicBezTo>
                        <a:pt x="54" y="143"/>
                        <a:pt x="18" y="233"/>
                        <a:pt x="18" y="340"/>
                      </a:cubicBezTo>
                      <a:cubicBezTo>
                        <a:pt x="18" y="448"/>
                        <a:pt x="36" y="519"/>
                        <a:pt x="90" y="573"/>
                      </a:cubicBezTo>
                      <a:cubicBezTo>
                        <a:pt x="144" y="627"/>
                        <a:pt x="233" y="662"/>
                        <a:pt x="358" y="680"/>
                      </a:cubicBezTo>
                      <a:lnTo>
                        <a:pt x="430" y="698"/>
                      </a:lnTo>
                      <a:cubicBezTo>
                        <a:pt x="555" y="734"/>
                        <a:pt x="627" y="752"/>
                        <a:pt x="663" y="788"/>
                      </a:cubicBezTo>
                      <a:cubicBezTo>
                        <a:pt x="698" y="806"/>
                        <a:pt x="716" y="859"/>
                        <a:pt x="716" y="913"/>
                      </a:cubicBezTo>
                      <a:cubicBezTo>
                        <a:pt x="716" y="967"/>
                        <a:pt x="698" y="1002"/>
                        <a:pt x="645" y="1038"/>
                      </a:cubicBezTo>
                      <a:cubicBezTo>
                        <a:pt x="591" y="1074"/>
                        <a:pt x="519" y="1092"/>
                        <a:pt x="430" y="1092"/>
                      </a:cubicBezTo>
                      <a:cubicBezTo>
                        <a:pt x="358" y="1092"/>
                        <a:pt x="287" y="1074"/>
                        <a:pt x="215" y="1056"/>
                      </a:cubicBezTo>
                      <a:cubicBezTo>
                        <a:pt x="144" y="1038"/>
                        <a:pt x="72" y="1020"/>
                        <a:pt x="0" y="967"/>
                      </a:cubicBezTo>
                      <a:lnTo>
                        <a:pt x="0" y="1181"/>
                      </a:lnTo>
                      <a:cubicBezTo>
                        <a:pt x="90" y="1199"/>
                        <a:pt x="161" y="1217"/>
                        <a:pt x="215" y="1235"/>
                      </a:cubicBezTo>
                      <a:cubicBezTo>
                        <a:pt x="287" y="1253"/>
                        <a:pt x="358" y="1253"/>
                        <a:pt x="430" y="1253"/>
                      </a:cubicBezTo>
                      <a:cubicBezTo>
                        <a:pt x="573" y="1253"/>
                        <a:pt x="698" y="1217"/>
                        <a:pt x="788" y="1163"/>
                      </a:cubicBezTo>
                      <a:cubicBezTo>
                        <a:pt x="877" y="1092"/>
                        <a:pt x="913" y="1002"/>
                        <a:pt x="913" y="895"/>
                      </a:cubicBezTo>
                      <a:cubicBezTo>
                        <a:pt x="913" y="788"/>
                        <a:pt x="895" y="716"/>
                        <a:pt x="824" y="662"/>
                      </a:cubicBezTo>
                      <a:cubicBezTo>
                        <a:pt x="770" y="609"/>
                        <a:pt x="680" y="573"/>
                        <a:pt x="537" y="537"/>
                      </a:cubicBezTo>
                      <a:lnTo>
                        <a:pt x="466" y="519"/>
                      </a:lnTo>
                      <a:cubicBezTo>
                        <a:pt x="358" y="501"/>
                        <a:pt x="287" y="465"/>
                        <a:pt x="251" y="448"/>
                      </a:cubicBezTo>
                      <a:cubicBezTo>
                        <a:pt x="215" y="412"/>
                        <a:pt x="197" y="376"/>
                        <a:pt x="197" y="340"/>
                      </a:cubicBezTo>
                      <a:cubicBezTo>
                        <a:pt x="197" y="287"/>
                        <a:pt x="233" y="233"/>
                        <a:pt x="269" y="197"/>
                      </a:cubicBezTo>
                      <a:cubicBezTo>
                        <a:pt x="322" y="179"/>
                        <a:pt x="394" y="161"/>
                        <a:pt x="501" y="161"/>
                      </a:cubicBezTo>
                      <a:cubicBezTo>
                        <a:pt x="555" y="161"/>
                        <a:pt x="627" y="161"/>
                        <a:pt x="680" y="179"/>
                      </a:cubicBezTo>
                      <a:cubicBezTo>
                        <a:pt x="752" y="197"/>
                        <a:pt x="806" y="215"/>
                        <a:pt x="859" y="251"/>
                      </a:cubicBezTo>
                      <a:lnTo>
                        <a:pt x="859" y="54"/>
                      </a:lnTo>
                      <a:cubicBezTo>
                        <a:pt x="806" y="36"/>
                        <a:pt x="752" y="18"/>
                        <a:pt x="680" y="18"/>
                      </a:cubicBezTo>
                      <a:cubicBezTo>
                        <a:pt x="609" y="0"/>
                        <a:pt x="537" y="0"/>
                        <a:pt x="466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9" name="Google Shape;1369;p15"/>
                <p:cNvSpPr/>
                <p:nvPr/>
              </p:nvSpPr>
              <p:spPr>
                <a:xfrm>
                  <a:off x="2311725" y="4251975"/>
                  <a:ext cx="27750" cy="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" h="1253" extrusionOk="0">
                      <a:moveTo>
                        <a:pt x="591" y="161"/>
                      </a:moveTo>
                      <a:cubicBezTo>
                        <a:pt x="680" y="161"/>
                        <a:pt x="752" y="197"/>
                        <a:pt x="823" y="251"/>
                      </a:cubicBezTo>
                      <a:cubicBezTo>
                        <a:pt x="877" y="322"/>
                        <a:pt x="913" y="412"/>
                        <a:pt x="913" y="519"/>
                      </a:cubicBezTo>
                      <a:lnTo>
                        <a:pt x="215" y="519"/>
                      </a:lnTo>
                      <a:cubicBezTo>
                        <a:pt x="215" y="412"/>
                        <a:pt x="251" y="322"/>
                        <a:pt x="322" y="251"/>
                      </a:cubicBezTo>
                      <a:cubicBezTo>
                        <a:pt x="394" y="197"/>
                        <a:pt x="465" y="161"/>
                        <a:pt x="591" y="161"/>
                      </a:cubicBezTo>
                      <a:close/>
                      <a:moveTo>
                        <a:pt x="591" y="0"/>
                      </a:moveTo>
                      <a:cubicBezTo>
                        <a:pt x="394" y="0"/>
                        <a:pt x="251" y="54"/>
                        <a:pt x="161" y="161"/>
                      </a:cubicBezTo>
                      <a:cubicBezTo>
                        <a:pt x="54" y="287"/>
                        <a:pt x="0" y="430"/>
                        <a:pt x="0" y="627"/>
                      </a:cubicBezTo>
                      <a:cubicBezTo>
                        <a:pt x="0" y="823"/>
                        <a:pt x="54" y="967"/>
                        <a:pt x="161" y="1092"/>
                      </a:cubicBezTo>
                      <a:cubicBezTo>
                        <a:pt x="269" y="1199"/>
                        <a:pt x="430" y="1253"/>
                        <a:pt x="609" y="1253"/>
                      </a:cubicBezTo>
                      <a:cubicBezTo>
                        <a:pt x="698" y="1253"/>
                        <a:pt x="770" y="1253"/>
                        <a:pt x="841" y="1235"/>
                      </a:cubicBezTo>
                      <a:cubicBezTo>
                        <a:pt x="913" y="1217"/>
                        <a:pt x="984" y="1199"/>
                        <a:pt x="1056" y="1163"/>
                      </a:cubicBezTo>
                      <a:lnTo>
                        <a:pt x="1056" y="967"/>
                      </a:lnTo>
                      <a:cubicBezTo>
                        <a:pt x="984" y="1020"/>
                        <a:pt x="913" y="1038"/>
                        <a:pt x="841" y="1056"/>
                      </a:cubicBezTo>
                      <a:cubicBezTo>
                        <a:pt x="770" y="1074"/>
                        <a:pt x="698" y="1092"/>
                        <a:pt x="626" y="1092"/>
                      </a:cubicBezTo>
                      <a:cubicBezTo>
                        <a:pt x="501" y="1092"/>
                        <a:pt x="394" y="1056"/>
                        <a:pt x="322" y="984"/>
                      </a:cubicBezTo>
                      <a:cubicBezTo>
                        <a:pt x="251" y="913"/>
                        <a:pt x="215" y="806"/>
                        <a:pt x="197" y="662"/>
                      </a:cubicBezTo>
                      <a:lnTo>
                        <a:pt x="1110" y="662"/>
                      </a:lnTo>
                      <a:lnTo>
                        <a:pt x="1110" y="573"/>
                      </a:lnTo>
                      <a:cubicBezTo>
                        <a:pt x="1110" y="394"/>
                        <a:pt x="1056" y="251"/>
                        <a:pt x="966" y="143"/>
                      </a:cubicBezTo>
                      <a:cubicBezTo>
                        <a:pt x="877" y="54"/>
                        <a:pt x="752" y="0"/>
                        <a:pt x="591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0" name="Google Shape;1370;p15"/>
                <p:cNvSpPr/>
                <p:nvPr/>
              </p:nvSpPr>
              <p:spPr>
                <a:xfrm>
                  <a:off x="2341250" y="4251975"/>
                  <a:ext cx="25525" cy="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1" h="1253" extrusionOk="0">
                      <a:moveTo>
                        <a:pt x="823" y="627"/>
                      </a:moveTo>
                      <a:lnTo>
                        <a:pt x="823" y="662"/>
                      </a:lnTo>
                      <a:cubicBezTo>
                        <a:pt x="823" y="788"/>
                        <a:pt x="788" y="895"/>
                        <a:pt x="734" y="967"/>
                      </a:cubicBezTo>
                      <a:cubicBezTo>
                        <a:pt x="662" y="1056"/>
                        <a:pt x="573" y="1092"/>
                        <a:pt x="465" y="1092"/>
                      </a:cubicBezTo>
                      <a:cubicBezTo>
                        <a:pt x="376" y="1092"/>
                        <a:pt x="322" y="1074"/>
                        <a:pt x="269" y="1020"/>
                      </a:cubicBezTo>
                      <a:cubicBezTo>
                        <a:pt x="233" y="984"/>
                        <a:pt x="197" y="931"/>
                        <a:pt x="197" y="859"/>
                      </a:cubicBezTo>
                      <a:cubicBezTo>
                        <a:pt x="197" y="770"/>
                        <a:pt x="233" y="716"/>
                        <a:pt x="304" y="680"/>
                      </a:cubicBezTo>
                      <a:cubicBezTo>
                        <a:pt x="358" y="644"/>
                        <a:pt x="465" y="627"/>
                        <a:pt x="627" y="627"/>
                      </a:cubicBezTo>
                      <a:close/>
                      <a:moveTo>
                        <a:pt x="501" y="0"/>
                      </a:moveTo>
                      <a:cubicBezTo>
                        <a:pt x="448" y="0"/>
                        <a:pt x="376" y="0"/>
                        <a:pt x="304" y="18"/>
                      </a:cubicBezTo>
                      <a:cubicBezTo>
                        <a:pt x="233" y="36"/>
                        <a:pt x="161" y="54"/>
                        <a:pt x="90" y="72"/>
                      </a:cubicBezTo>
                      <a:lnTo>
                        <a:pt x="90" y="251"/>
                      </a:lnTo>
                      <a:cubicBezTo>
                        <a:pt x="161" y="233"/>
                        <a:pt x="215" y="197"/>
                        <a:pt x="286" y="179"/>
                      </a:cubicBezTo>
                      <a:cubicBezTo>
                        <a:pt x="340" y="161"/>
                        <a:pt x="412" y="161"/>
                        <a:pt x="483" y="161"/>
                      </a:cubicBezTo>
                      <a:cubicBezTo>
                        <a:pt x="591" y="161"/>
                        <a:pt x="680" y="179"/>
                        <a:pt x="734" y="233"/>
                      </a:cubicBezTo>
                      <a:cubicBezTo>
                        <a:pt x="788" y="287"/>
                        <a:pt x="823" y="358"/>
                        <a:pt x="823" y="448"/>
                      </a:cubicBezTo>
                      <a:lnTo>
                        <a:pt x="823" y="465"/>
                      </a:lnTo>
                      <a:lnTo>
                        <a:pt x="555" y="465"/>
                      </a:lnTo>
                      <a:cubicBezTo>
                        <a:pt x="376" y="465"/>
                        <a:pt x="233" y="501"/>
                        <a:pt x="143" y="573"/>
                      </a:cubicBezTo>
                      <a:cubicBezTo>
                        <a:pt x="54" y="644"/>
                        <a:pt x="0" y="734"/>
                        <a:pt x="0" y="877"/>
                      </a:cubicBezTo>
                      <a:cubicBezTo>
                        <a:pt x="0" y="984"/>
                        <a:pt x="36" y="1074"/>
                        <a:pt x="125" y="1146"/>
                      </a:cubicBezTo>
                      <a:cubicBezTo>
                        <a:pt x="197" y="1217"/>
                        <a:pt x="286" y="1253"/>
                        <a:pt x="412" y="1253"/>
                      </a:cubicBezTo>
                      <a:cubicBezTo>
                        <a:pt x="501" y="1253"/>
                        <a:pt x="591" y="1235"/>
                        <a:pt x="662" y="1199"/>
                      </a:cubicBezTo>
                      <a:cubicBezTo>
                        <a:pt x="716" y="1163"/>
                        <a:pt x="788" y="1110"/>
                        <a:pt x="823" y="1038"/>
                      </a:cubicBezTo>
                      <a:lnTo>
                        <a:pt x="823" y="1217"/>
                      </a:lnTo>
                      <a:lnTo>
                        <a:pt x="1020" y="1217"/>
                      </a:lnTo>
                      <a:lnTo>
                        <a:pt x="1020" y="537"/>
                      </a:lnTo>
                      <a:cubicBezTo>
                        <a:pt x="1020" y="358"/>
                        <a:pt x="984" y="215"/>
                        <a:pt x="895" y="125"/>
                      </a:cubicBezTo>
                      <a:cubicBezTo>
                        <a:pt x="805" y="36"/>
                        <a:pt x="680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1" name="Google Shape;1371;p15"/>
                <p:cNvSpPr/>
                <p:nvPr/>
              </p:nvSpPr>
              <p:spPr>
                <a:xfrm>
                  <a:off x="2372550" y="4240775"/>
                  <a:ext cx="26875" cy="4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5" h="1701" extrusionOk="0">
                      <a:moveTo>
                        <a:pt x="538" y="609"/>
                      </a:moveTo>
                      <a:cubicBezTo>
                        <a:pt x="645" y="609"/>
                        <a:pt x="735" y="645"/>
                        <a:pt x="788" y="735"/>
                      </a:cubicBezTo>
                      <a:cubicBezTo>
                        <a:pt x="842" y="806"/>
                        <a:pt x="878" y="931"/>
                        <a:pt x="878" y="1075"/>
                      </a:cubicBezTo>
                      <a:cubicBezTo>
                        <a:pt x="878" y="1218"/>
                        <a:pt x="842" y="1325"/>
                        <a:pt x="788" y="1415"/>
                      </a:cubicBezTo>
                      <a:cubicBezTo>
                        <a:pt x="735" y="1504"/>
                        <a:pt x="645" y="1540"/>
                        <a:pt x="538" y="1540"/>
                      </a:cubicBezTo>
                      <a:cubicBezTo>
                        <a:pt x="430" y="1540"/>
                        <a:pt x="359" y="1504"/>
                        <a:pt x="287" y="1415"/>
                      </a:cubicBezTo>
                      <a:cubicBezTo>
                        <a:pt x="233" y="1325"/>
                        <a:pt x="216" y="1218"/>
                        <a:pt x="216" y="1075"/>
                      </a:cubicBezTo>
                      <a:cubicBezTo>
                        <a:pt x="216" y="931"/>
                        <a:pt x="233" y="806"/>
                        <a:pt x="287" y="735"/>
                      </a:cubicBezTo>
                      <a:cubicBezTo>
                        <a:pt x="359" y="645"/>
                        <a:pt x="430" y="609"/>
                        <a:pt x="538" y="609"/>
                      </a:cubicBezTo>
                      <a:close/>
                      <a:moveTo>
                        <a:pt x="1" y="1"/>
                      </a:moveTo>
                      <a:lnTo>
                        <a:pt x="1" y="1665"/>
                      </a:lnTo>
                      <a:lnTo>
                        <a:pt x="216" y="1665"/>
                      </a:lnTo>
                      <a:lnTo>
                        <a:pt x="216" y="1486"/>
                      </a:lnTo>
                      <a:cubicBezTo>
                        <a:pt x="251" y="1558"/>
                        <a:pt x="305" y="1611"/>
                        <a:pt x="359" y="1647"/>
                      </a:cubicBezTo>
                      <a:cubicBezTo>
                        <a:pt x="430" y="1683"/>
                        <a:pt x="502" y="1701"/>
                        <a:pt x="591" y="1701"/>
                      </a:cubicBezTo>
                      <a:cubicBezTo>
                        <a:pt x="735" y="1701"/>
                        <a:pt x="860" y="1647"/>
                        <a:pt x="949" y="1522"/>
                      </a:cubicBezTo>
                      <a:cubicBezTo>
                        <a:pt x="1039" y="1415"/>
                        <a:pt x="1075" y="1254"/>
                        <a:pt x="1075" y="1075"/>
                      </a:cubicBezTo>
                      <a:cubicBezTo>
                        <a:pt x="1075" y="878"/>
                        <a:pt x="1039" y="735"/>
                        <a:pt x="949" y="609"/>
                      </a:cubicBezTo>
                      <a:cubicBezTo>
                        <a:pt x="860" y="502"/>
                        <a:pt x="735" y="448"/>
                        <a:pt x="591" y="448"/>
                      </a:cubicBezTo>
                      <a:cubicBezTo>
                        <a:pt x="502" y="448"/>
                        <a:pt x="430" y="466"/>
                        <a:pt x="359" y="502"/>
                      </a:cubicBezTo>
                      <a:cubicBezTo>
                        <a:pt x="305" y="538"/>
                        <a:pt x="251" y="573"/>
                        <a:pt x="216" y="645"/>
                      </a:cubicBezTo>
                      <a:lnTo>
                        <a:pt x="216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2" name="Google Shape;1372;p15"/>
                <p:cNvSpPr/>
                <p:nvPr/>
              </p:nvSpPr>
              <p:spPr>
                <a:xfrm>
                  <a:off x="2400300" y="4251975"/>
                  <a:ext cx="27750" cy="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" h="1253" extrusionOk="0">
                      <a:moveTo>
                        <a:pt x="555" y="161"/>
                      </a:moveTo>
                      <a:cubicBezTo>
                        <a:pt x="662" y="161"/>
                        <a:pt x="752" y="197"/>
                        <a:pt x="806" y="287"/>
                      </a:cubicBezTo>
                      <a:cubicBezTo>
                        <a:pt x="859" y="376"/>
                        <a:pt x="895" y="483"/>
                        <a:pt x="895" y="627"/>
                      </a:cubicBezTo>
                      <a:cubicBezTo>
                        <a:pt x="895" y="770"/>
                        <a:pt x="859" y="877"/>
                        <a:pt x="806" y="967"/>
                      </a:cubicBezTo>
                      <a:cubicBezTo>
                        <a:pt x="752" y="1038"/>
                        <a:pt x="662" y="1092"/>
                        <a:pt x="555" y="1092"/>
                      </a:cubicBezTo>
                      <a:cubicBezTo>
                        <a:pt x="448" y="1092"/>
                        <a:pt x="358" y="1038"/>
                        <a:pt x="305" y="967"/>
                      </a:cubicBezTo>
                      <a:cubicBezTo>
                        <a:pt x="251" y="877"/>
                        <a:pt x="215" y="770"/>
                        <a:pt x="215" y="627"/>
                      </a:cubicBezTo>
                      <a:cubicBezTo>
                        <a:pt x="215" y="483"/>
                        <a:pt x="251" y="376"/>
                        <a:pt x="305" y="287"/>
                      </a:cubicBezTo>
                      <a:cubicBezTo>
                        <a:pt x="358" y="197"/>
                        <a:pt x="448" y="161"/>
                        <a:pt x="555" y="161"/>
                      </a:cubicBezTo>
                      <a:close/>
                      <a:moveTo>
                        <a:pt x="555" y="0"/>
                      </a:moveTo>
                      <a:cubicBezTo>
                        <a:pt x="376" y="0"/>
                        <a:pt x="251" y="54"/>
                        <a:pt x="143" y="161"/>
                      </a:cubicBezTo>
                      <a:cubicBezTo>
                        <a:pt x="54" y="269"/>
                        <a:pt x="0" y="430"/>
                        <a:pt x="0" y="627"/>
                      </a:cubicBezTo>
                      <a:cubicBezTo>
                        <a:pt x="0" y="823"/>
                        <a:pt x="54" y="967"/>
                        <a:pt x="143" y="1092"/>
                      </a:cubicBezTo>
                      <a:cubicBezTo>
                        <a:pt x="251" y="1199"/>
                        <a:pt x="376" y="1253"/>
                        <a:pt x="555" y="1253"/>
                      </a:cubicBezTo>
                      <a:cubicBezTo>
                        <a:pt x="734" y="1253"/>
                        <a:pt x="859" y="1199"/>
                        <a:pt x="967" y="1092"/>
                      </a:cubicBezTo>
                      <a:cubicBezTo>
                        <a:pt x="1056" y="967"/>
                        <a:pt x="1110" y="823"/>
                        <a:pt x="1110" y="627"/>
                      </a:cubicBezTo>
                      <a:cubicBezTo>
                        <a:pt x="1110" y="430"/>
                        <a:pt x="1056" y="269"/>
                        <a:pt x="967" y="161"/>
                      </a:cubicBezTo>
                      <a:cubicBezTo>
                        <a:pt x="859" y="54"/>
                        <a:pt x="734" y="0"/>
                        <a:pt x="555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3" name="Google Shape;1373;p15"/>
                <p:cNvSpPr/>
                <p:nvPr/>
              </p:nvSpPr>
              <p:spPr>
                <a:xfrm>
                  <a:off x="2432050" y="4251975"/>
                  <a:ext cx="17475" cy="3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1218" extrusionOk="0">
                      <a:moveTo>
                        <a:pt x="609" y="0"/>
                      </a:moveTo>
                      <a:cubicBezTo>
                        <a:pt x="502" y="0"/>
                        <a:pt x="430" y="18"/>
                        <a:pt x="359" y="54"/>
                      </a:cubicBezTo>
                      <a:cubicBezTo>
                        <a:pt x="287" y="90"/>
                        <a:pt x="234" y="143"/>
                        <a:pt x="198" y="215"/>
                      </a:cubicBezTo>
                      <a:lnTo>
                        <a:pt x="198" y="18"/>
                      </a:lnTo>
                      <a:lnTo>
                        <a:pt x="1" y="18"/>
                      </a:lnTo>
                      <a:lnTo>
                        <a:pt x="1" y="1217"/>
                      </a:lnTo>
                      <a:lnTo>
                        <a:pt x="198" y="1217"/>
                      </a:lnTo>
                      <a:lnTo>
                        <a:pt x="198" y="591"/>
                      </a:lnTo>
                      <a:cubicBezTo>
                        <a:pt x="198" y="448"/>
                        <a:pt x="234" y="358"/>
                        <a:pt x="287" y="287"/>
                      </a:cubicBezTo>
                      <a:cubicBezTo>
                        <a:pt x="341" y="215"/>
                        <a:pt x="430" y="161"/>
                        <a:pt x="538" y="161"/>
                      </a:cubicBezTo>
                      <a:cubicBezTo>
                        <a:pt x="574" y="161"/>
                        <a:pt x="609" y="179"/>
                        <a:pt x="627" y="179"/>
                      </a:cubicBezTo>
                      <a:cubicBezTo>
                        <a:pt x="663" y="179"/>
                        <a:pt x="681" y="197"/>
                        <a:pt x="699" y="215"/>
                      </a:cubicBezTo>
                      <a:lnTo>
                        <a:pt x="699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4" name="Google Shape;1374;p15"/>
                <p:cNvSpPr/>
                <p:nvPr/>
              </p:nvSpPr>
              <p:spPr>
                <a:xfrm>
                  <a:off x="2447275" y="4251975"/>
                  <a:ext cx="26875" cy="4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5" h="1683" extrusionOk="0">
                      <a:moveTo>
                        <a:pt x="537" y="161"/>
                      </a:moveTo>
                      <a:cubicBezTo>
                        <a:pt x="645" y="161"/>
                        <a:pt x="734" y="197"/>
                        <a:pt x="788" y="269"/>
                      </a:cubicBezTo>
                      <a:cubicBezTo>
                        <a:pt x="859" y="358"/>
                        <a:pt x="877" y="465"/>
                        <a:pt x="877" y="609"/>
                      </a:cubicBezTo>
                      <a:cubicBezTo>
                        <a:pt x="877" y="752"/>
                        <a:pt x="859" y="859"/>
                        <a:pt x="788" y="949"/>
                      </a:cubicBezTo>
                      <a:cubicBezTo>
                        <a:pt x="734" y="1020"/>
                        <a:pt x="645" y="1056"/>
                        <a:pt x="537" y="1056"/>
                      </a:cubicBezTo>
                      <a:cubicBezTo>
                        <a:pt x="448" y="1056"/>
                        <a:pt x="358" y="1020"/>
                        <a:pt x="305" y="949"/>
                      </a:cubicBezTo>
                      <a:cubicBezTo>
                        <a:pt x="233" y="859"/>
                        <a:pt x="215" y="752"/>
                        <a:pt x="215" y="609"/>
                      </a:cubicBezTo>
                      <a:cubicBezTo>
                        <a:pt x="215" y="465"/>
                        <a:pt x="233" y="358"/>
                        <a:pt x="305" y="269"/>
                      </a:cubicBezTo>
                      <a:cubicBezTo>
                        <a:pt x="358" y="197"/>
                        <a:pt x="448" y="161"/>
                        <a:pt x="537" y="161"/>
                      </a:cubicBezTo>
                      <a:close/>
                      <a:moveTo>
                        <a:pt x="501" y="0"/>
                      </a:moveTo>
                      <a:cubicBezTo>
                        <a:pt x="358" y="0"/>
                        <a:pt x="233" y="54"/>
                        <a:pt x="143" y="161"/>
                      </a:cubicBezTo>
                      <a:cubicBezTo>
                        <a:pt x="54" y="269"/>
                        <a:pt x="0" y="430"/>
                        <a:pt x="0" y="609"/>
                      </a:cubicBezTo>
                      <a:cubicBezTo>
                        <a:pt x="0" y="788"/>
                        <a:pt x="54" y="949"/>
                        <a:pt x="143" y="1056"/>
                      </a:cubicBezTo>
                      <a:cubicBezTo>
                        <a:pt x="233" y="1163"/>
                        <a:pt x="358" y="1217"/>
                        <a:pt x="501" y="1217"/>
                      </a:cubicBezTo>
                      <a:cubicBezTo>
                        <a:pt x="591" y="1217"/>
                        <a:pt x="662" y="1199"/>
                        <a:pt x="734" y="1163"/>
                      </a:cubicBezTo>
                      <a:cubicBezTo>
                        <a:pt x="788" y="1128"/>
                        <a:pt x="841" y="1074"/>
                        <a:pt x="877" y="1020"/>
                      </a:cubicBezTo>
                      <a:lnTo>
                        <a:pt x="877" y="1110"/>
                      </a:lnTo>
                      <a:cubicBezTo>
                        <a:pt x="877" y="1253"/>
                        <a:pt x="841" y="1342"/>
                        <a:pt x="788" y="1414"/>
                      </a:cubicBezTo>
                      <a:cubicBezTo>
                        <a:pt x="716" y="1486"/>
                        <a:pt x="627" y="1521"/>
                        <a:pt x="501" y="1521"/>
                      </a:cubicBezTo>
                      <a:cubicBezTo>
                        <a:pt x="430" y="1521"/>
                        <a:pt x="376" y="1503"/>
                        <a:pt x="322" y="1486"/>
                      </a:cubicBezTo>
                      <a:cubicBezTo>
                        <a:pt x="269" y="1486"/>
                        <a:pt x="215" y="1450"/>
                        <a:pt x="143" y="1432"/>
                      </a:cubicBezTo>
                      <a:lnTo>
                        <a:pt x="143" y="1611"/>
                      </a:lnTo>
                      <a:cubicBezTo>
                        <a:pt x="215" y="1629"/>
                        <a:pt x="269" y="1647"/>
                        <a:pt x="322" y="1664"/>
                      </a:cubicBezTo>
                      <a:cubicBezTo>
                        <a:pt x="394" y="1682"/>
                        <a:pt x="466" y="1682"/>
                        <a:pt x="519" y="1682"/>
                      </a:cubicBezTo>
                      <a:cubicBezTo>
                        <a:pt x="716" y="1682"/>
                        <a:pt x="859" y="1629"/>
                        <a:pt x="949" y="1521"/>
                      </a:cubicBezTo>
                      <a:cubicBezTo>
                        <a:pt x="1038" y="1432"/>
                        <a:pt x="1074" y="1271"/>
                        <a:pt x="1074" y="1074"/>
                      </a:cubicBezTo>
                      <a:lnTo>
                        <a:pt x="1074" y="18"/>
                      </a:lnTo>
                      <a:lnTo>
                        <a:pt x="877" y="18"/>
                      </a:lnTo>
                      <a:lnTo>
                        <a:pt x="877" y="197"/>
                      </a:lnTo>
                      <a:cubicBezTo>
                        <a:pt x="841" y="125"/>
                        <a:pt x="788" y="90"/>
                        <a:pt x="734" y="54"/>
                      </a:cubicBezTo>
                      <a:cubicBezTo>
                        <a:pt x="662" y="18"/>
                        <a:pt x="591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5" name="Google Shape;1375;p15"/>
                <p:cNvSpPr/>
                <p:nvPr/>
              </p:nvSpPr>
              <p:spPr>
                <a:xfrm>
                  <a:off x="2478575" y="4240775"/>
                  <a:ext cx="4950" cy="4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" h="1666" extrusionOk="0">
                      <a:moveTo>
                        <a:pt x="1" y="1"/>
                      </a:moveTo>
                      <a:lnTo>
                        <a:pt x="1" y="251"/>
                      </a:lnTo>
                      <a:lnTo>
                        <a:pt x="198" y="251"/>
                      </a:lnTo>
                      <a:lnTo>
                        <a:pt x="198" y="1"/>
                      </a:lnTo>
                      <a:close/>
                      <a:moveTo>
                        <a:pt x="1" y="466"/>
                      </a:moveTo>
                      <a:lnTo>
                        <a:pt x="1" y="1665"/>
                      </a:lnTo>
                      <a:lnTo>
                        <a:pt x="198" y="1665"/>
                      </a:lnTo>
                      <a:lnTo>
                        <a:pt x="198" y="466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6" name="Google Shape;1376;p15"/>
                <p:cNvSpPr/>
                <p:nvPr/>
              </p:nvSpPr>
              <p:spPr>
                <a:xfrm>
                  <a:off x="2489325" y="4252425"/>
                  <a:ext cx="25075" cy="3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" h="1235" extrusionOk="0">
                      <a:moveTo>
                        <a:pt x="0" y="0"/>
                      </a:moveTo>
                      <a:lnTo>
                        <a:pt x="0" y="734"/>
                      </a:lnTo>
                      <a:cubicBezTo>
                        <a:pt x="0" y="895"/>
                        <a:pt x="36" y="1020"/>
                        <a:pt x="108" y="1110"/>
                      </a:cubicBezTo>
                      <a:cubicBezTo>
                        <a:pt x="179" y="1199"/>
                        <a:pt x="269" y="1235"/>
                        <a:pt x="412" y="1235"/>
                      </a:cubicBezTo>
                      <a:cubicBezTo>
                        <a:pt x="502" y="1235"/>
                        <a:pt x="573" y="1217"/>
                        <a:pt x="627" y="1181"/>
                      </a:cubicBezTo>
                      <a:cubicBezTo>
                        <a:pt x="698" y="1145"/>
                        <a:pt x="752" y="1092"/>
                        <a:pt x="806" y="1020"/>
                      </a:cubicBezTo>
                      <a:lnTo>
                        <a:pt x="806" y="1199"/>
                      </a:lnTo>
                      <a:lnTo>
                        <a:pt x="1003" y="1199"/>
                      </a:lnTo>
                      <a:lnTo>
                        <a:pt x="1003" y="0"/>
                      </a:lnTo>
                      <a:lnTo>
                        <a:pt x="806" y="0"/>
                      </a:lnTo>
                      <a:lnTo>
                        <a:pt x="806" y="680"/>
                      </a:lnTo>
                      <a:cubicBezTo>
                        <a:pt x="806" y="805"/>
                        <a:pt x="770" y="895"/>
                        <a:pt x="716" y="966"/>
                      </a:cubicBezTo>
                      <a:cubicBezTo>
                        <a:pt x="645" y="1038"/>
                        <a:pt x="555" y="1056"/>
                        <a:pt x="448" y="1056"/>
                      </a:cubicBezTo>
                      <a:cubicBezTo>
                        <a:pt x="376" y="1056"/>
                        <a:pt x="305" y="1038"/>
                        <a:pt x="251" y="984"/>
                      </a:cubicBezTo>
                      <a:cubicBezTo>
                        <a:pt x="215" y="931"/>
                        <a:pt x="197" y="841"/>
                        <a:pt x="197" y="716"/>
                      </a:cubicBezTo>
                      <a:lnTo>
                        <a:pt x="197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7" name="Google Shape;1377;p15"/>
                <p:cNvSpPr/>
                <p:nvPr/>
              </p:nvSpPr>
              <p:spPr>
                <a:xfrm>
                  <a:off x="2519300" y="4251975"/>
                  <a:ext cx="43425" cy="3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7" h="1218" extrusionOk="0">
                      <a:moveTo>
                        <a:pt x="573" y="0"/>
                      </a:moveTo>
                      <a:cubicBezTo>
                        <a:pt x="484" y="0"/>
                        <a:pt x="412" y="18"/>
                        <a:pt x="358" y="54"/>
                      </a:cubicBezTo>
                      <a:cubicBezTo>
                        <a:pt x="287" y="90"/>
                        <a:pt x="233" y="143"/>
                        <a:pt x="197" y="215"/>
                      </a:cubicBezTo>
                      <a:lnTo>
                        <a:pt x="197" y="18"/>
                      </a:lnTo>
                      <a:lnTo>
                        <a:pt x="0" y="18"/>
                      </a:lnTo>
                      <a:lnTo>
                        <a:pt x="0" y="1217"/>
                      </a:lnTo>
                      <a:lnTo>
                        <a:pt x="197" y="1217"/>
                      </a:lnTo>
                      <a:lnTo>
                        <a:pt x="197" y="537"/>
                      </a:lnTo>
                      <a:cubicBezTo>
                        <a:pt x="197" y="430"/>
                        <a:pt x="215" y="340"/>
                        <a:pt x="287" y="269"/>
                      </a:cubicBezTo>
                      <a:cubicBezTo>
                        <a:pt x="340" y="197"/>
                        <a:pt x="412" y="161"/>
                        <a:pt x="519" y="161"/>
                      </a:cubicBezTo>
                      <a:cubicBezTo>
                        <a:pt x="609" y="161"/>
                        <a:pt x="663" y="197"/>
                        <a:pt x="716" y="251"/>
                      </a:cubicBezTo>
                      <a:cubicBezTo>
                        <a:pt x="752" y="304"/>
                        <a:pt x="770" y="394"/>
                        <a:pt x="770" y="501"/>
                      </a:cubicBezTo>
                      <a:lnTo>
                        <a:pt x="770" y="1217"/>
                      </a:lnTo>
                      <a:lnTo>
                        <a:pt x="967" y="1217"/>
                      </a:lnTo>
                      <a:lnTo>
                        <a:pt x="967" y="537"/>
                      </a:lnTo>
                      <a:cubicBezTo>
                        <a:pt x="967" y="430"/>
                        <a:pt x="1003" y="340"/>
                        <a:pt x="1056" y="269"/>
                      </a:cubicBezTo>
                      <a:cubicBezTo>
                        <a:pt x="1110" y="197"/>
                        <a:pt x="1199" y="161"/>
                        <a:pt x="1307" y="161"/>
                      </a:cubicBezTo>
                      <a:cubicBezTo>
                        <a:pt x="1378" y="161"/>
                        <a:pt x="1450" y="197"/>
                        <a:pt x="1486" y="251"/>
                      </a:cubicBezTo>
                      <a:cubicBezTo>
                        <a:pt x="1522" y="304"/>
                        <a:pt x="1539" y="394"/>
                        <a:pt x="1539" y="501"/>
                      </a:cubicBezTo>
                      <a:lnTo>
                        <a:pt x="1539" y="1217"/>
                      </a:lnTo>
                      <a:lnTo>
                        <a:pt x="1736" y="1217"/>
                      </a:lnTo>
                      <a:lnTo>
                        <a:pt x="1736" y="501"/>
                      </a:lnTo>
                      <a:cubicBezTo>
                        <a:pt x="1736" y="340"/>
                        <a:pt x="1718" y="215"/>
                        <a:pt x="1647" y="125"/>
                      </a:cubicBezTo>
                      <a:cubicBezTo>
                        <a:pt x="1575" y="36"/>
                        <a:pt x="1486" y="0"/>
                        <a:pt x="1360" y="0"/>
                      </a:cubicBezTo>
                      <a:cubicBezTo>
                        <a:pt x="1253" y="0"/>
                        <a:pt x="1182" y="18"/>
                        <a:pt x="1110" y="54"/>
                      </a:cubicBezTo>
                      <a:cubicBezTo>
                        <a:pt x="1038" y="108"/>
                        <a:pt x="985" y="161"/>
                        <a:pt x="931" y="251"/>
                      </a:cubicBezTo>
                      <a:cubicBezTo>
                        <a:pt x="913" y="161"/>
                        <a:pt x="859" y="108"/>
                        <a:pt x="806" y="54"/>
                      </a:cubicBezTo>
                      <a:cubicBezTo>
                        <a:pt x="734" y="18"/>
                        <a:pt x="663" y="0"/>
                        <a:pt x="573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8" name="Google Shape;1378;p15"/>
                <p:cNvSpPr/>
                <p:nvPr/>
              </p:nvSpPr>
              <p:spPr>
                <a:xfrm>
                  <a:off x="2355550" y="4312800"/>
                  <a:ext cx="39850" cy="6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4" h="2668" extrusionOk="0">
                      <a:moveTo>
                        <a:pt x="645" y="1"/>
                      </a:moveTo>
                      <a:lnTo>
                        <a:pt x="1" y="126"/>
                      </a:lnTo>
                      <a:lnTo>
                        <a:pt x="1" y="466"/>
                      </a:lnTo>
                      <a:lnTo>
                        <a:pt x="645" y="323"/>
                      </a:lnTo>
                      <a:lnTo>
                        <a:pt x="645" y="2363"/>
                      </a:lnTo>
                      <a:lnTo>
                        <a:pt x="55" y="2363"/>
                      </a:lnTo>
                      <a:lnTo>
                        <a:pt x="55" y="2667"/>
                      </a:lnTo>
                      <a:lnTo>
                        <a:pt x="1593" y="2667"/>
                      </a:lnTo>
                      <a:lnTo>
                        <a:pt x="1593" y="2363"/>
                      </a:lnTo>
                      <a:lnTo>
                        <a:pt x="1003" y="2363"/>
                      </a:lnTo>
                      <a:lnTo>
                        <a:pt x="1003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9" name="Google Shape;1379;p15"/>
                <p:cNvSpPr/>
                <p:nvPr/>
              </p:nvSpPr>
              <p:spPr>
                <a:xfrm>
                  <a:off x="2401650" y="4311475"/>
                  <a:ext cx="46100" cy="6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4" h="2775" extrusionOk="0">
                      <a:moveTo>
                        <a:pt x="913" y="287"/>
                      </a:moveTo>
                      <a:cubicBezTo>
                        <a:pt x="1110" y="287"/>
                        <a:pt x="1253" y="376"/>
                        <a:pt x="1342" y="573"/>
                      </a:cubicBezTo>
                      <a:cubicBezTo>
                        <a:pt x="1432" y="752"/>
                        <a:pt x="1485" y="1020"/>
                        <a:pt x="1485" y="1396"/>
                      </a:cubicBezTo>
                      <a:cubicBezTo>
                        <a:pt x="1485" y="1754"/>
                        <a:pt x="1432" y="2040"/>
                        <a:pt x="1342" y="2219"/>
                      </a:cubicBezTo>
                      <a:cubicBezTo>
                        <a:pt x="1253" y="2398"/>
                        <a:pt x="1110" y="2488"/>
                        <a:pt x="913" y="2488"/>
                      </a:cubicBezTo>
                      <a:cubicBezTo>
                        <a:pt x="734" y="2488"/>
                        <a:pt x="591" y="2398"/>
                        <a:pt x="501" y="2219"/>
                      </a:cubicBezTo>
                      <a:cubicBezTo>
                        <a:pt x="412" y="2040"/>
                        <a:pt x="358" y="1754"/>
                        <a:pt x="358" y="1396"/>
                      </a:cubicBezTo>
                      <a:cubicBezTo>
                        <a:pt x="358" y="1020"/>
                        <a:pt x="412" y="752"/>
                        <a:pt x="501" y="573"/>
                      </a:cubicBezTo>
                      <a:cubicBezTo>
                        <a:pt x="591" y="376"/>
                        <a:pt x="734" y="287"/>
                        <a:pt x="913" y="287"/>
                      </a:cubicBezTo>
                      <a:close/>
                      <a:moveTo>
                        <a:pt x="913" y="0"/>
                      </a:moveTo>
                      <a:cubicBezTo>
                        <a:pt x="626" y="0"/>
                        <a:pt x="394" y="126"/>
                        <a:pt x="233" y="358"/>
                      </a:cubicBezTo>
                      <a:cubicBezTo>
                        <a:pt x="72" y="591"/>
                        <a:pt x="0" y="949"/>
                        <a:pt x="0" y="1396"/>
                      </a:cubicBezTo>
                      <a:cubicBezTo>
                        <a:pt x="0" y="1843"/>
                        <a:pt x="72" y="2183"/>
                        <a:pt x="233" y="2416"/>
                      </a:cubicBezTo>
                      <a:cubicBezTo>
                        <a:pt x="394" y="2667"/>
                        <a:pt x="626" y="2774"/>
                        <a:pt x="913" y="2774"/>
                      </a:cubicBezTo>
                      <a:cubicBezTo>
                        <a:pt x="1217" y="2774"/>
                        <a:pt x="1450" y="2667"/>
                        <a:pt x="1611" y="2416"/>
                      </a:cubicBezTo>
                      <a:cubicBezTo>
                        <a:pt x="1772" y="2183"/>
                        <a:pt x="1843" y="1843"/>
                        <a:pt x="1843" y="1396"/>
                      </a:cubicBezTo>
                      <a:cubicBezTo>
                        <a:pt x="1843" y="949"/>
                        <a:pt x="1772" y="591"/>
                        <a:pt x="1611" y="358"/>
                      </a:cubicBezTo>
                      <a:cubicBezTo>
                        <a:pt x="1450" y="126"/>
                        <a:pt x="1217" y="0"/>
                        <a:pt x="913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0" name="Google Shape;1380;p15"/>
                <p:cNvSpPr/>
                <p:nvPr/>
              </p:nvSpPr>
              <p:spPr>
                <a:xfrm>
                  <a:off x="2451750" y="4311475"/>
                  <a:ext cx="46100" cy="6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4" h="2775" extrusionOk="0">
                      <a:moveTo>
                        <a:pt x="967" y="1253"/>
                      </a:moveTo>
                      <a:cubicBezTo>
                        <a:pt x="1128" y="1253"/>
                        <a:pt x="1253" y="1307"/>
                        <a:pt x="1342" y="1414"/>
                      </a:cubicBezTo>
                      <a:cubicBezTo>
                        <a:pt x="1432" y="1521"/>
                        <a:pt x="1486" y="1682"/>
                        <a:pt x="1486" y="1861"/>
                      </a:cubicBezTo>
                      <a:cubicBezTo>
                        <a:pt x="1486" y="2058"/>
                        <a:pt x="1432" y="2219"/>
                        <a:pt x="1342" y="2327"/>
                      </a:cubicBezTo>
                      <a:cubicBezTo>
                        <a:pt x="1253" y="2434"/>
                        <a:pt x="1128" y="2488"/>
                        <a:pt x="967" y="2488"/>
                      </a:cubicBezTo>
                      <a:cubicBezTo>
                        <a:pt x="806" y="2488"/>
                        <a:pt x="662" y="2434"/>
                        <a:pt x="573" y="2327"/>
                      </a:cubicBezTo>
                      <a:cubicBezTo>
                        <a:pt x="483" y="2219"/>
                        <a:pt x="430" y="2058"/>
                        <a:pt x="430" y="1861"/>
                      </a:cubicBezTo>
                      <a:cubicBezTo>
                        <a:pt x="430" y="1682"/>
                        <a:pt x="483" y="1521"/>
                        <a:pt x="573" y="1414"/>
                      </a:cubicBezTo>
                      <a:cubicBezTo>
                        <a:pt x="662" y="1307"/>
                        <a:pt x="806" y="1253"/>
                        <a:pt x="967" y="1253"/>
                      </a:cubicBezTo>
                      <a:close/>
                      <a:moveTo>
                        <a:pt x="1110" y="0"/>
                      </a:moveTo>
                      <a:cubicBezTo>
                        <a:pt x="770" y="0"/>
                        <a:pt x="501" y="126"/>
                        <a:pt x="304" y="376"/>
                      </a:cubicBezTo>
                      <a:cubicBezTo>
                        <a:pt x="108" y="627"/>
                        <a:pt x="0" y="967"/>
                        <a:pt x="0" y="1396"/>
                      </a:cubicBezTo>
                      <a:cubicBezTo>
                        <a:pt x="0" y="1843"/>
                        <a:pt x="90" y="2183"/>
                        <a:pt x="251" y="2416"/>
                      </a:cubicBezTo>
                      <a:cubicBezTo>
                        <a:pt x="412" y="2667"/>
                        <a:pt x="645" y="2774"/>
                        <a:pt x="967" y="2774"/>
                      </a:cubicBezTo>
                      <a:cubicBezTo>
                        <a:pt x="1235" y="2774"/>
                        <a:pt x="1450" y="2702"/>
                        <a:pt x="1611" y="2523"/>
                      </a:cubicBezTo>
                      <a:cubicBezTo>
                        <a:pt x="1772" y="2362"/>
                        <a:pt x="1843" y="2148"/>
                        <a:pt x="1843" y="1861"/>
                      </a:cubicBezTo>
                      <a:cubicBezTo>
                        <a:pt x="1843" y="1593"/>
                        <a:pt x="1772" y="1360"/>
                        <a:pt x="1611" y="1199"/>
                      </a:cubicBezTo>
                      <a:cubicBezTo>
                        <a:pt x="1468" y="1038"/>
                        <a:pt x="1253" y="967"/>
                        <a:pt x="985" y="967"/>
                      </a:cubicBezTo>
                      <a:cubicBezTo>
                        <a:pt x="859" y="967"/>
                        <a:pt x="734" y="985"/>
                        <a:pt x="627" y="1038"/>
                      </a:cubicBezTo>
                      <a:cubicBezTo>
                        <a:pt x="519" y="1092"/>
                        <a:pt x="430" y="1181"/>
                        <a:pt x="358" y="1289"/>
                      </a:cubicBezTo>
                      <a:cubicBezTo>
                        <a:pt x="376" y="949"/>
                        <a:pt x="448" y="716"/>
                        <a:pt x="573" y="555"/>
                      </a:cubicBezTo>
                      <a:cubicBezTo>
                        <a:pt x="698" y="394"/>
                        <a:pt x="895" y="304"/>
                        <a:pt x="1128" y="304"/>
                      </a:cubicBezTo>
                      <a:cubicBezTo>
                        <a:pt x="1217" y="304"/>
                        <a:pt x="1307" y="322"/>
                        <a:pt x="1396" y="340"/>
                      </a:cubicBezTo>
                      <a:cubicBezTo>
                        <a:pt x="1486" y="376"/>
                        <a:pt x="1593" y="394"/>
                        <a:pt x="1682" y="448"/>
                      </a:cubicBezTo>
                      <a:lnTo>
                        <a:pt x="1682" y="108"/>
                      </a:lnTo>
                      <a:cubicBezTo>
                        <a:pt x="1575" y="72"/>
                        <a:pt x="1486" y="54"/>
                        <a:pt x="1378" y="36"/>
                      </a:cubicBezTo>
                      <a:cubicBezTo>
                        <a:pt x="1289" y="18"/>
                        <a:pt x="1199" y="0"/>
                        <a:pt x="1110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1" name="Google Shape;1381;p15"/>
                <p:cNvSpPr/>
                <p:nvPr/>
              </p:nvSpPr>
              <p:spPr>
                <a:xfrm>
                  <a:off x="2724200" y="4036325"/>
                  <a:ext cx="19250" cy="8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0" h="3258" extrusionOk="0">
                      <a:moveTo>
                        <a:pt x="0" y="1"/>
                      </a:moveTo>
                      <a:lnTo>
                        <a:pt x="0" y="3258"/>
                      </a:lnTo>
                      <a:lnTo>
                        <a:pt x="770" y="3258"/>
                      </a:lnTo>
                      <a:lnTo>
                        <a:pt x="770" y="3007"/>
                      </a:lnTo>
                      <a:lnTo>
                        <a:pt x="340" y="3007"/>
                      </a:lnTo>
                      <a:lnTo>
                        <a:pt x="340" y="251"/>
                      </a:lnTo>
                      <a:lnTo>
                        <a:pt x="770" y="251"/>
                      </a:lnTo>
                      <a:lnTo>
                        <a:pt x="770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2" name="Google Shape;1382;p15"/>
                <p:cNvSpPr/>
                <p:nvPr/>
              </p:nvSpPr>
              <p:spPr>
                <a:xfrm>
                  <a:off x="2747450" y="4038125"/>
                  <a:ext cx="42550" cy="6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2" h="2703" extrusionOk="0">
                      <a:moveTo>
                        <a:pt x="770" y="0"/>
                      </a:moveTo>
                      <a:cubicBezTo>
                        <a:pt x="663" y="0"/>
                        <a:pt x="556" y="0"/>
                        <a:pt x="430" y="36"/>
                      </a:cubicBezTo>
                      <a:cubicBezTo>
                        <a:pt x="305" y="72"/>
                        <a:pt x="162" y="108"/>
                        <a:pt x="19" y="161"/>
                      </a:cubicBezTo>
                      <a:lnTo>
                        <a:pt x="19" y="537"/>
                      </a:lnTo>
                      <a:cubicBezTo>
                        <a:pt x="162" y="448"/>
                        <a:pt x="305" y="394"/>
                        <a:pt x="430" y="358"/>
                      </a:cubicBezTo>
                      <a:cubicBezTo>
                        <a:pt x="556" y="322"/>
                        <a:pt x="663" y="305"/>
                        <a:pt x="788" y="305"/>
                      </a:cubicBezTo>
                      <a:cubicBezTo>
                        <a:pt x="949" y="305"/>
                        <a:pt x="1075" y="340"/>
                        <a:pt x="1164" y="430"/>
                      </a:cubicBezTo>
                      <a:cubicBezTo>
                        <a:pt x="1272" y="519"/>
                        <a:pt x="1325" y="627"/>
                        <a:pt x="1325" y="770"/>
                      </a:cubicBezTo>
                      <a:cubicBezTo>
                        <a:pt x="1325" y="859"/>
                        <a:pt x="1289" y="949"/>
                        <a:pt x="1254" y="1038"/>
                      </a:cubicBezTo>
                      <a:cubicBezTo>
                        <a:pt x="1200" y="1128"/>
                        <a:pt x="1128" y="1235"/>
                        <a:pt x="1003" y="1378"/>
                      </a:cubicBezTo>
                      <a:cubicBezTo>
                        <a:pt x="949" y="1450"/>
                        <a:pt x="806" y="1593"/>
                        <a:pt x="556" y="1844"/>
                      </a:cubicBezTo>
                      <a:cubicBezTo>
                        <a:pt x="323" y="2076"/>
                        <a:pt x="144" y="2273"/>
                        <a:pt x="1" y="2416"/>
                      </a:cubicBezTo>
                      <a:lnTo>
                        <a:pt x="1" y="2703"/>
                      </a:lnTo>
                      <a:lnTo>
                        <a:pt x="1701" y="2703"/>
                      </a:lnTo>
                      <a:lnTo>
                        <a:pt x="1701" y="2416"/>
                      </a:lnTo>
                      <a:lnTo>
                        <a:pt x="430" y="2416"/>
                      </a:lnTo>
                      <a:cubicBezTo>
                        <a:pt x="735" y="2112"/>
                        <a:pt x="949" y="1879"/>
                        <a:pt x="1110" y="1718"/>
                      </a:cubicBezTo>
                      <a:cubicBezTo>
                        <a:pt x="1272" y="1557"/>
                        <a:pt x="1361" y="1450"/>
                        <a:pt x="1397" y="1414"/>
                      </a:cubicBezTo>
                      <a:cubicBezTo>
                        <a:pt x="1504" y="1289"/>
                        <a:pt x="1576" y="1164"/>
                        <a:pt x="1629" y="1074"/>
                      </a:cubicBezTo>
                      <a:cubicBezTo>
                        <a:pt x="1665" y="967"/>
                        <a:pt x="1683" y="859"/>
                        <a:pt x="1683" y="752"/>
                      </a:cubicBezTo>
                      <a:cubicBezTo>
                        <a:pt x="1683" y="519"/>
                        <a:pt x="1594" y="340"/>
                        <a:pt x="1433" y="197"/>
                      </a:cubicBezTo>
                      <a:cubicBezTo>
                        <a:pt x="1272" y="54"/>
                        <a:pt x="1057" y="0"/>
                        <a:pt x="770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3" name="Google Shape;1383;p15"/>
                <p:cNvSpPr/>
                <p:nvPr/>
              </p:nvSpPr>
              <p:spPr>
                <a:xfrm>
                  <a:off x="2797125" y="4038125"/>
                  <a:ext cx="46100" cy="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4" h="2757" extrusionOk="0">
                      <a:moveTo>
                        <a:pt x="949" y="1235"/>
                      </a:moveTo>
                      <a:cubicBezTo>
                        <a:pt x="1110" y="1235"/>
                        <a:pt x="1235" y="1289"/>
                        <a:pt x="1342" y="1396"/>
                      </a:cubicBezTo>
                      <a:cubicBezTo>
                        <a:pt x="1432" y="1504"/>
                        <a:pt x="1486" y="1665"/>
                        <a:pt x="1486" y="1861"/>
                      </a:cubicBezTo>
                      <a:cubicBezTo>
                        <a:pt x="1486" y="2040"/>
                        <a:pt x="1432" y="2201"/>
                        <a:pt x="1342" y="2309"/>
                      </a:cubicBezTo>
                      <a:cubicBezTo>
                        <a:pt x="1235" y="2416"/>
                        <a:pt x="1110" y="2470"/>
                        <a:pt x="949" y="2470"/>
                      </a:cubicBezTo>
                      <a:cubicBezTo>
                        <a:pt x="788" y="2470"/>
                        <a:pt x="662" y="2416"/>
                        <a:pt x="555" y="2309"/>
                      </a:cubicBezTo>
                      <a:cubicBezTo>
                        <a:pt x="466" y="2201"/>
                        <a:pt x="430" y="2040"/>
                        <a:pt x="430" y="1861"/>
                      </a:cubicBezTo>
                      <a:cubicBezTo>
                        <a:pt x="430" y="1665"/>
                        <a:pt x="466" y="1504"/>
                        <a:pt x="555" y="1396"/>
                      </a:cubicBezTo>
                      <a:cubicBezTo>
                        <a:pt x="662" y="1289"/>
                        <a:pt x="788" y="1235"/>
                        <a:pt x="949" y="1235"/>
                      </a:cubicBezTo>
                      <a:close/>
                      <a:moveTo>
                        <a:pt x="1110" y="0"/>
                      </a:moveTo>
                      <a:cubicBezTo>
                        <a:pt x="770" y="0"/>
                        <a:pt x="501" y="126"/>
                        <a:pt x="305" y="376"/>
                      </a:cubicBezTo>
                      <a:cubicBezTo>
                        <a:pt x="90" y="627"/>
                        <a:pt x="0" y="949"/>
                        <a:pt x="0" y="1378"/>
                      </a:cubicBezTo>
                      <a:cubicBezTo>
                        <a:pt x="0" y="1826"/>
                        <a:pt x="72" y="2166"/>
                        <a:pt x="233" y="2416"/>
                      </a:cubicBezTo>
                      <a:cubicBezTo>
                        <a:pt x="412" y="2649"/>
                        <a:pt x="645" y="2756"/>
                        <a:pt x="949" y="2756"/>
                      </a:cubicBezTo>
                      <a:cubicBezTo>
                        <a:pt x="1217" y="2756"/>
                        <a:pt x="1432" y="2685"/>
                        <a:pt x="1593" y="2524"/>
                      </a:cubicBezTo>
                      <a:cubicBezTo>
                        <a:pt x="1754" y="2345"/>
                        <a:pt x="1844" y="2130"/>
                        <a:pt x="1844" y="1861"/>
                      </a:cubicBezTo>
                      <a:cubicBezTo>
                        <a:pt x="1844" y="1575"/>
                        <a:pt x="1754" y="1360"/>
                        <a:pt x="1611" y="1199"/>
                      </a:cubicBezTo>
                      <a:cubicBezTo>
                        <a:pt x="1450" y="1020"/>
                        <a:pt x="1235" y="949"/>
                        <a:pt x="967" y="949"/>
                      </a:cubicBezTo>
                      <a:cubicBezTo>
                        <a:pt x="841" y="949"/>
                        <a:pt x="734" y="967"/>
                        <a:pt x="627" y="1038"/>
                      </a:cubicBezTo>
                      <a:cubicBezTo>
                        <a:pt x="519" y="1092"/>
                        <a:pt x="430" y="1164"/>
                        <a:pt x="358" y="1271"/>
                      </a:cubicBezTo>
                      <a:cubicBezTo>
                        <a:pt x="376" y="949"/>
                        <a:pt x="448" y="698"/>
                        <a:pt x="573" y="537"/>
                      </a:cubicBezTo>
                      <a:cubicBezTo>
                        <a:pt x="698" y="376"/>
                        <a:pt x="877" y="305"/>
                        <a:pt x="1110" y="305"/>
                      </a:cubicBezTo>
                      <a:cubicBezTo>
                        <a:pt x="1217" y="305"/>
                        <a:pt x="1307" y="305"/>
                        <a:pt x="1396" y="322"/>
                      </a:cubicBezTo>
                      <a:cubicBezTo>
                        <a:pt x="1486" y="358"/>
                        <a:pt x="1575" y="394"/>
                        <a:pt x="1665" y="430"/>
                      </a:cubicBezTo>
                      <a:lnTo>
                        <a:pt x="1665" y="108"/>
                      </a:lnTo>
                      <a:cubicBezTo>
                        <a:pt x="1575" y="72"/>
                        <a:pt x="1468" y="36"/>
                        <a:pt x="1378" y="18"/>
                      </a:cubicBezTo>
                      <a:cubicBezTo>
                        <a:pt x="1289" y="0"/>
                        <a:pt x="1199" y="0"/>
                        <a:pt x="1110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4" name="Google Shape;1384;p15"/>
                <p:cNvSpPr/>
                <p:nvPr/>
              </p:nvSpPr>
              <p:spPr>
                <a:xfrm>
                  <a:off x="2845000" y="4039025"/>
                  <a:ext cx="48775" cy="6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1" h="2667" extrusionOk="0">
                      <a:moveTo>
                        <a:pt x="1199" y="322"/>
                      </a:moveTo>
                      <a:lnTo>
                        <a:pt x="1199" y="1754"/>
                      </a:lnTo>
                      <a:lnTo>
                        <a:pt x="286" y="1754"/>
                      </a:lnTo>
                      <a:lnTo>
                        <a:pt x="1199" y="322"/>
                      </a:lnTo>
                      <a:close/>
                      <a:moveTo>
                        <a:pt x="1110" y="0"/>
                      </a:moveTo>
                      <a:lnTo>
                        <a:pt x="0" y="1700"/>
                      </a:lnTo>
                      <a:lnTo>
                        <a:pt x="0" y="2040"/>
                      </a:lnTo>
                      <a:lnTo>
                        <a:pt x="1199" y="2040"/>
                      </a:lnTo>
                      <a:lnTo>
                        <a:pt x="1199" y="2667"/>
                      </a:lnTo>
                      <a:lnTo>
                        <a:pt x="1557" y="2667"/>
                      </a:lnTo>
                      <a:lnTo>
                        <a:pt x="1557" y="2040"/>
                      </a:lnTo>
                      <a:lnTo>
                        <a:pt x="1951" y="2040"/>
                      </a:lnTo>
                      <a:lnTo>
                        <a:pt x="1951" y="1754"/>
                      </a:lnTo>
                      <a:lnTo>
                        <a:pt x="1557" y="1754"/>
                      </a:lnTo>
                      <a:lnTo>
                        <a:pt x="1557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5" name="Google Shape;1385;p15"/>
                <p:cNvSpPr/>
                <p:nvPr/>
              </p:nvSpPr>
              <p:spPr>
                <a:xfrm>
                  <a:off x="2899125" y="4036325"/>
                  <a:ext cx="19250" cy="8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0" h="3258" extrusionOk="0">
                      <a:moveTo>
                        <a:pt x="0" y="1"/>
                      </a:moveTo>
                      <a:lnTo>
                        <a:pt x="0" y="251"/>
                      </a:lnTo>
                      <a:lnTo>
                        <a:pt x="430" y="251"/>
                      </a:lnTo>
                      <a:lnTo>
                        <a:pt x="430" y="3007"/>
                      </a:lnTo>
                      <a:lnTo>
                        <a:pt x="0" y="3007"/>
                      </a:lnTo>
                      <a:lnTo>
                        <a:pt x="0" y="3258"/>
                      </a:lnTo>
                      <a:lnTo>
                        <a:pt x="770" y="3258"/>
                      </a:lnTo>
                      <a:lnTo>
                        <a:pt x="770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6" name="Google Shape;1386;p15"/>
                <p:cNvSpPr/>
                <p:nvPr/>
              </p:nvSpPr>
              <p:spPr>
                <a:xfrm>
                  <a:off x="2762225" y="4146375"/>
                  <a:ext cx="54600" cy="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4" h="2614" extrusionOk="0">
                      <a:moveTo>
                        <a:pt x="1289" y="430"/>
                      </a:moveTo>
                      <a:cubicBezTo>
                        <a:pt x="1361" y="448"/>
                        <a:pt x="1432" y="484"/>
                        <a:pt x="1486" y="538"/>
                      </a:cubicBezTo>
                      <a:cubicBezTo>
                        <a:pt x="1522" y="574"/>
                        <a:pt x="1540" y="645"/>
                        <a:pt x="1540" y="735"/>
                      </a:cubicBezTo>
                      <a:cubicBezTo>
                        <a:pt x="1540" y="806"/>
                        <a:pt x="1522" y="878"/>
                        <a:pt x="1468" y="932"/>
                      </a:cubicBezTo>
                      <a:cubicBezTo>
                        <a:pt x="1414" y="985"/>
                        <a:pt x="1343" y="1021"/>
                        <a:pt x="1253" y="1021"/>
                      </a:cubicBezTo>
                      <a:cubicBezTo>
                        <a:pt x="1200" y="1039"/>
                        <a:pt x="1074" y="1039"/>
                        <a:pt x="877" y="1039"/>
                      </a:cubicBezTo>
                      <a:lnTo>
                        <a:pt x="519" y="1039"/>
                      </a:lnTo>
                      <a:lnTo>
                        <a:pt x="519" y="430"/>
                      </a:lnTo>
                      <a:close/>
                      <a:moveTo>
                        <a:pt x="949" y="1468"/>
                      </a:moveTo>
                      <a:cubicBezTo>
                        <a:pt x="1200" y="1468"/>
                        <a:pt x="1343" y="1486"/>
                        <a:pt x="1414" y="1504"/>
                      </a:cubicBezTo>
                      <a:cubicBezTo>
                        <a:pt x="1486" y="1540"/>
                        <a:pt x="1557" y="1576"/>
                        <a:pt x="1593" y="1629"/>
                      </a:cubicBezTo>
                      <a:cubicBezTo>
                        <a:pt x="1629" y="1683"/>
                        <a:pt x="1647" y="1755"/>
                        <a:pt x="1647" y="1826"/>
                      </a:cubicBezTo>
                      <a:cubicBezTo>
                        <a:pt x="1647" y="1916"/>
                        <a:pt x="1611" y="2005"/>
                        <a:pt x="1575" y="2059"/>
                      </a:cubicBezTo>
                      <a:cubicBezTo>
                        <a:pt x="1522" y="2113"/>
                        <a:pt x="1450" y="2148"/>
                        <a:pt x="1378" y="2166"/>
                      </a:cubicBezTo>
                      <a:lnTo>
                        <a:pt x="519" y="2166"/>
                      </a:lnTo>
                      <a:lnTo>
                        <a:pt x="519" y="1468"/>
                      </a:lnTo>
                      <a:close/>
                      <a:moveTo>
                        <a:pt x="1" y="1"/>
                      </a:moveTo>
                      <a:lnTo>
                        <a:pt x="1" y="2614"/>
                      </a:lnTo>
                      <a:lnTo>
                        <a:pt x="895" y="2614"/>
                      </a:lnTo>
                      <a:cubicBezTo>
                        <a:pt x="1217" y="2614"/>
                        <a:pt x="1432" y="2614"/>
                        <a:pt x="1522" y="2596"/>
                      </a:cubicBezTo>
                      <a:cubicBezTo>
                        <a:pt x="1665" y="2578"/>
                        <a:pt x="1790" y="2542"/>
                        <a:pt x="1880" y="2470"/>
                      </a:cubicBezTo>
                      <a:cubicBezTo>
                        <a:pt x="1969" y="2399"/>
                        <a:pt x="2058" y="2309"/>
                        <a:pt x="2112" y="2202"/>
                      </a:cubicBezTo>
                      <a:cubicBezTo>
                        <a:pt x="2166" y="2095"/>
                        <a:pt x="2184" y="1969"/>
                        <a:pt x="2184" y="1862"/>
                      </a:cubicBezTo>
                      <a:cubicBezTo>
                        <a:pt x="2184" y="1701"/>
                        <a:pt x="2148" y="1576"/>
                        <a:pt x="2058" y="1468"/>
                      </a:cubicBezTo>
                      <a:cubicBezTo>
                        <a:pt x="1969" y="1343"/>
                        <a:pt x="1862" y="1272"/>
                        <a:pt x="1701" y="1218"/>
                      </a:cubicBezTo>
                      <a:cubicBezTo>
                        <a:pt x="1808" y="1164"/>
                        <a:pt x="1897" y="1093"/>
                        <a:pt x="1969" y="985"/>
                      </a:cubicBezTo>
                      <a:cubicBezTo>
                        <a:pt x="2023" y="896"/>
                        <a:pt x="2058" y="770"/>
                        <a:pt x="2058" y="645"/>
                      </a:cubicBezTo>
                      <a:cubicBezTo>
                        <a:pt x="2058" y="538"/>
                        <a:pt x="2041" y="430"/>
                        <a:pt x="1987" y="341"/>
                      </a:cubicBezTo>
                      <a:cubicBezTo>
                        <a:pt x="1933" y="251"/>
                        <a:pt x="1862" y="180"/>
                        <a:pt x="1772" y="126"/>
                      </a:cubicBezTo>
                      <a:cubicBezTo>
                        <a:pt x="1701" y="73"/>
                        <a:pt x="1611" y="37"/>
                        <a:pt x="1504" y="19"/>
                      </a:cubicBezTo>
                      <a:cubicBezTo>
                        <a:pt x="1396" y="1"/>
                        <a:pt x="1253" y="1"/>
                        <a:pt x="1038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7" name="Google Shape;1387;p15"/>
                <p:cNvSpPr/>
                <p:nvPr/>
              </p:nvSpPr>
              <p:spPr>
                <a:xfrm>
                  <a:off x="2827100" y="4146375"/>
                  <a:ext cx="43425" cy="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7" h="2614" extrusionOk="0">
                      <a:moveTo>
                        <a:pt x="0" y="1"/>
                      </a:moveTo>
                      <a:lnTo>
                        <a:pt x="0" y="2614"/>
                      </a:lnTo>
                      <a:lnTo>
                        <a:pt x="501" y="2614"/>
                      </a:lnTo>
                      <a:lnTo>
                        <a:pt x="501" y="1665"/>
                      </a:lnTo>
                      <a:cubicBezTo>
                        <a:pt x="501" y="1504"/>
                        <a:pt x="519" y="1379"/>
                        <a:pt x="537" y="1307"/>
                      </a:cubicBezTo>
                      <a:cubicBezTo>
                        <a:pt x="573" y="1218"/>
                        <a:pt x="627" y="1164"/>
                        <a:pt x="698" y="1110"/>
                      </a:cubicBezTo>
                      <a:cubicBezTo>
                        <a:pt x="752" y="1075"/>
                        <a:pt x="824" y="1057"/>
                        <a:pt x="913" y="1057"/>
                      </a:cubicBezTo>
                      <a:cubicBezTo>
                        <a:pt x="985" y="1057"/>
                        <a:pt x="1038" y="1075"/>
                        <a:pt x="1092" y="1110"/>
                      </a:cubicBezTo>
                      <a:cubicBezTo>
                        <a:pt x="1146" y="1128"/>
                        <a:pt x="1181" y="1182"/>
                        <a:pt x="1199" y="1236"/>
                      </a:cubicBezTo>
                      <a:cubicBezTo>
                        <a:pt x="1217" y="1289"/>
                        <a:pt x="1217" y="1415"/>
                        <a:pt x="1217" y="1612"/>
                      </a:cubicBezTo>
                      <a:lnTo>
                        <a:pt x="1217" y="2614"/>
                      </a:lnTo>
                      <a:lnTo>
                        <a:pt x="1736" y="2614"/>
                      </a:lnTo>
                      <a:lnTo>
                        <a:pt x="1736" y="1504"/>
                      </a:lnTo>
                      <a:cubicBezTo>
                        <a:pt x="1736" y="1325"/>
                        <a:pt x="1718" y="1200"/>
                        <a:pt x="1700" y="1128"/>
                      </a:cubicBezTo>
                      <a:cubicBezTo>
                        <a:pt x="1682" y="1039"/>
                        <a:pt x="1647" y="967"/>
                        <a:pt x="1611" y="896"/>
                      </a:cubicBezTo>
                      <a:cubicBezTo>
                        <a:pt x="1557" y="842"/>
                        <a:pt x="1486" y="788"/>
                        <a:pt x="1396" y="735"/>
                      </a:cubicBezTo>
                      <a:cubicBezTo>
                        <a:pt x="1307" y="699"/>
                        <a:pt x="1199" y="681"/>
                        <a:pt x="1074" y="681"/>
                      </a:cubicBezTo>
                      <a:cubicBezTo>
                        <a:pt x="859" y="681"/>
                        <a:pt x="662" y="770"/>
                        <a:pt x="501" y="949"/>
                      </a:cubicBezTo>
                      <a:lnTo>
                        <a:pt x="501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8" name="Google Shape;1388;p15"/>
                <p:cNvSpPr/>
                <p:nvPr/>
              </p:nvSpPr>
              <p:spPr>
                <a:xfrm>
                  <a:off x="2724650" y="4240775"/>
                  <a:ext cx="26875" cy="4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5" h="1701" extrusionOk="0">
                      <a:moveTo>
                        <a:pt x="537" y="609"/>
                      </a:moveTo>
                      <a:cubicBezTo>
                        <a:pt x="645" y="609"/>
                        <a:pt x="716" y="645"/>
                        <a:pt x="788" y="735"/>
                      </a:cubicBezTo>
                      <a:cubicBezTo>
                        <a:pt x="841" y="806"/>
                        <a:pt x="877" y="931"/>
                        <a:pt x="877" y="1075"/>
                      </a:cubicBezTo>
                      <a:cubicBezTo>
                        <a:pt x="877" y="1218"/>
                        <a:pt x="841" y="1325"/>
                        <a:pt x="788" y="1415"/>
                      </a:cubicBezTo>
                      <a:cubicBezTo>
                        <a:pt x="716" y="1504"/>
                        <a:pt x="645" y="1540"/>
                        <a:pt x="537" y="1540"/>
                      </a:cubicBezTo>
                      <a:cubicBezTo>
                        <a:pt x="430" y="1540"/>
                        <a:pt x="358" y="1504"/>
                        <a:pt x="287" y="1415"/>
                      </a:cubicBezTo>
                      <a:cubicBezTo>
                        <a:pt x="233" y="1325"/>
                        <a:pt x="197" y="1218"/>
                        <a:pt x="197" y="1075"/>
                      </a:cubicBezTo>
                      <a:cubicBezTo>
                        <a:pt x="197" y="931"/>
                        <a:pt x="233" y="806"/>
                        <a:pt x="287" y="735"/>
                      </a:cubicBezTo>
                      <a:cubicBezTo>
                        <a:pt x="358" y="645"/>
                        <a:pt x="430" y="609"/>
                        <a:pt x="537" y="609"/>
                      </a:cubicBezTo>
                      <a:close/>
                      <a:moveTo>
                        <a:pt x="0" y="1"/>
                      </a:moveTo>
                      <a:lnTo>
                        <a:pt x="0" y="1665"/>
                      </a:lnTo>
                      <a:lnTo>
                        <a:pt x="197" y="1665"/>
                      </a:lnTo>
                      <a:lnTo>
                        <a:pt x="197" y="1486"/>
                      </a:lnTo>
                      <a:cubicBezTo>
                        <a:pt x="251" y="1558"/>
                        <a:pt x="287" y="1611"/>
                        <a:pt x="358" y="1647"/>
                      </a:cubicBezTo>
                      <a:cubicBezTo>
                        <a:pt x="412" y="1683"/>
                        <a:pt x="501" y="1701"/>
                        <a:pt x="591" y="1701"/>
                      </a:cubicBezTo>
                      <a:cubicBezTo>
                        <a:pt x="734" y="1701"/>
                        <a:pt x="841" y="1647"/>
                        <a:pt x="931" y="1522"/>
                      </a:cubicBezTo>
                      <a:cubicBezTo>
                        <a:pt x="1038" y="1415"/>
                        <a:pt x="1074" y="1254"/>
                        <a:pt x="1074" y="1075"/>
                      </a:cubicBezTo>
                      <a:cubicBezTo>
                        <a:pt x="1074" y="878"/>
                        <a:pt x="1038" y="735"/>
                        <a:pt x="931" y="609"/>
                      </a:cubicBezTo>
                      <a:cubicBezTo>
                        <a:pt x="841" y="502"/>
                        <a:pt x="734" y="448"/>
                        <a:pt x="591" y="448"/>
                      </a:cubicBezTo>
                      <a:cubicBezTo>
                        <a:pt x="501" y="448"/>
                        <a:pt x="412" y="466"/>
                        <a:pt x="358" y="502"/>
                      </a:cubicBezTo>
                      <a:cubicBezTo>
                        <a:pt x="287" y="538"/>
                        <a:pt x="251" y="573"/>
                        <a:pt x="197" y="645"/>
                      </a:cubicBezTo>
                      <a:lnTo>
                        <a:pt x="197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9" name="Google Shape;1389;p15"/>
                <p:cNvSpPr/>
                <p:nvPr/>
              </p:nvSpPr>
              <p:spPr>
                <a:xfrm>
                  <a:off x="2752375" y="4251975"/>
                  <a:ext cx="27775" cy="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1" h="1253" extrusionOk="0">
                      <a:moveTo>
                        <a:pt x="556" y="161"/>
                      </a:moveTo>
                      <a:cubicBezTo>
                        <a:pt x="663" y="161"/>
                        <a:pt x="735" y="197"/>
                        <a:pt x="806" y="287"/>
                      </a:cubicBezTo>
                      <a:cubicBezTo>
                        <a:pt x="860" y="376"/>
                        <a:pt x="896" y="483"/>
                        <a:pt x="896" y="627"/>
                      </a:cubicBezTo>
                      <a:cubicBezTo>
                        <a:pt x="896" y="770"/>
                        <a:pt x="860" y="877"/>
                        <a:pt x="806" y="967"/>
                      </a:cubicBezTo>
                      <a:cubicBezTo>
                        <a:pt x="735" y="1038"/>
                        <a:pt x="663" y="1092"/>
                        <a:pt x="556" y="1092"/>
                      </a:cubicBezTo>
                      <a:cubicBezTo>
                        <a:pt x="448" y="1092"/>
                        <a:pt x="359" y="1038"/>
                        <a:pt x="305" y="967"/>
                      </a:cubicBezTo>
                      <a:cubicBezTo>
                        <a:pt x="233" y="877"/>
                        <a:pt x="216" y="770"/>
                        <a:pt x="216" y="627"/>
                      </a:cubicBezTo>
                      <a:cubicBezTo>
                        <a:pt x="216" y="483"/>
                        <a:pt x="233" y="376"/>
                        <a:pt x="305" y="287"/>
                      </a:cubicBezTo>
                      <a:cubicBezTo>
                        <a:pt x="359" y="197"/>
                        <a:pt x="448" y="161"/>
                        <a:pt x="556" y="161"/>
                      </a:cubicBezTo>
                      <a:close/>
                      <a:moveTo>
                        <a:pt x="556" y="0"/>
                      </a:moveTo>
                      <a:cubicBezTo>
                        <a:pt x="377" y="0"/>
                        <a:pt x="251" y="54"/>
                        <a:pt x="144" y="161"/>
                      </a:cubicBezTo>
                      <a:cubicBezTo>
                        <a:pt x="55" y="269"/>
                        <a:pt x="1" y="430"/>
                        <a:pt x="1" y="627"/>
                      </a:cubicBezTo>
                      <a:cubicBezTo>
                        <a:pt x="1" y="823"/>
                        <a:pt x="55" y="967"/>
                        <a:pt x="144" y="1092"/>
                      </a:cubicBezTo>
                      <a:cubicBezTo>
                        <a:pt x="251" y="1199"/>
                        <a:pt x="377" y="1253"/>
                        <a:pt x="556" y="1253"/>
                      </a:cubicBezTo>
                      <a:cubicBezTo>
                        <a:pt x="717" y="1253"/>
                        <a:pt x="860" y="1199"/>
                        <a:pt x="949" y="1092"/>
                      </a:cubicBezTo>
                      <a:cubicBezTo>
                        <a:pt x="1057" y="967"/>
                        <a:pt x="1110" y="823"/>
                        <a:pt x="1110" y="627"/>
                      </a:cubicBezTo>
                      <a:cubicBezTo>
                        <a:pt x="1110" y="430"/>
                        <a:pt x="1057" y="269"/>
                        <a:pt x="949" y="161"/>
                      </a:cubicBezTo>
                      <a:cubicBezTo>
                        <a:pt x="860" y="54"/>
                        <a:pt x="717" y="0"/>
                        <a:pt x="556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0" name="Google Shape;1390;p15"/>
                <p:cNvSpPr/>
                <p:nvPr/>
              </p:nvSpPr>
              <p:spPr>
                <a:xfrm>
                  <a:off x="2784150" y="4240775"/>
                  <a:ext cx="25075" cy="4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" h="1666" extrusionOk="0">
                      <a:moveTo>
                        <a:pt x="0" y="1"/>
                      </a:moveTo>
                      <a:lnTo>
                        <a:pt x="0" y="1665"/>
                      </a:lnTo>
                      <a:lnTo>
                        <a:pt x="197" y="1665"/>
                      </a:lnTo>
                      <a:lnTo>
                        <a:pt x="197" y="985"/>
                      </a:lnTo>
                      <a:cubicBezTo>
                        <a:pt x="197" y="878"/>
                        <a:pt x="215" y="788"/>
                        <a:pt x="287" y="717"/>
                      </a:cubicBezTo>
                      <a:cubicBezTo>
                        <a:pt x="340" y="645"/>
                        <a:pt x="430" y="609"/>
                        <a:pt x="537" y="609"/>
                      </a:cubicBezTo>
                      <a:cubicBezTo>
                        <a:pt x="627" y="609"/>
                        <a:pt x="698" y="645"/>
                        <a:pt x="734" y="699"/>
                      </a:cubicBezTo>
                      <a:cubicBezTo>
                        <a:pt x="770" y="752"/>
                        <a:pt x="806" y="842"/>
                        <a:pt x="806" y="949"/>
                      </a:cubicBezTo>
                      <a:lnTo>
                        <a:pt x="806" y="1665"/>
                      </a:lnTo>
                      <a:lnTo>
                        <a:pt x="1003" y="1665"/>
                      </a:lnTo>
                      <a:lnTo>
                        <a:pt x="1003" y="949"/>
                      </a:lnTo>
                      <a:cubicBezTo>
                        <a:pt x="1003" y="788"/>
                        <a:pt x="967" y="663"/>
                        <a:pt x="895" y="573"/>
                      </a:cubicBezTo>
                      <a:cubicBezTo>
                        <a:pt x="824" y="484"/>
                        <a:pt x="716" y="448"/>
                        <a:pt x="573" y="448"/>
                      </a:cubicBezTo>
                      <a:cubicBezTo>
                        <a:pt x="501" y="448"/>
                        <a:pt x="412" y="466"/>
                        <a:pt x="358" y="502"/>
                      </a:cubicBezTo>
                      <a:cubicBezTo>
                        <a:pt x="287" y="538"/>
                        <a:pt x="233" y="591"/>
                        <a:pt x="197" y="663"/>
                      </a:cubicBezTo>
                      <a:lnTo>
                        <a:pt x="197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1" name="Google Shape;1391;p15"/>
                <p:cNvSpPr/>
                <p:nvPr/>
              </p:nvSpPr>
              <p:spPr>
                <a:xfrm>
                  <a:off x="2813675" y="4251975"/>
                  <a:ext cx="17475" cy="3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1218" extrusionOk="0">
                      <a:moveTo>
                        <a:pt x="591" y="0"/>
                      </a:moveTo>
                      <a:cubicBezTo>
                        <a:pt x="502" y="0"/>
                        <a:pt x="430" y="18"/>
                        <a:pt x="358" y="54"/>
                      </a:cubicBezTo>
                      <a:cubicBezTo>
                        <a:pt x="287" y="90"/>
                        <a:pt x="233" y="143"/>
                        <a:pt x="197" y="215"/>
                      </a:cubicBezTo>
                      <a:lnTo>
                        <a:pt x="197" y="18"/>
                      </a:lnTo>
                      <a:lnTo>
                        <a:pt x="0" y="18"/>
                      </a:lnTo>
                      <a:lnTo>
                        <a:pt x="0" y="1217"/>
                      </a:lnTo>
                      <a:lnTo>
                        <a:pt x="197" y="1217"/>
                      </a:lnTo>
                      <a:lnTo>
                        <a:pt x="197" y="591"/>
                      </a:lnTo>
                      <a:cubicBezTo>
                        <a:pt x="197" y="448"/>
                        <a:pt x="215" y="358"/>
                        <a:pt x="287" y="287"/>
                      </a:cubicBezTo>
                      <a:cubicBezTo>
                        <a:pt x="340" y="215"/>
                        <a:pt x="430" y="161"/>
                        <a:pt x="537" y="161"/>
                      </a:cubicBezTo>
                      <a:cubicBezTo>
                        <a:pt x="573" y="161"/>
                        <a:pt x="609" y="179"/>
                        <a:pt x="627" y="179"/>
                      </a:cubicBezTo>
                      <a:cubicBezTo>
                        <a:pt x="645" y="179"/>
                        <a:pt x="680" y="197"/>
                        <a:pt x="698" y="215"/>
                      </a:cubicBezTo>
                      <a:lnTo>
                        <a:pt x="698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2" name="Google Shape;1392;p15"/>
                <p:cNvSpPr/>
                <p:nvPr/>
              </p:nvSpPr>
              <p:spPr>
                <a:xfrm>
                  <a:off x="2830675" y="4240775"/>
                  <a:ext cx="4950" cy="4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" h="1666" extrusionOk="0">
                      <a:moveTo>
                        <a:pt x="0" y="1"/>
                      </a:moveTo>
                      <a:lnTo>
                        <a:pt x="0" y="251"/>
                      </a:lnTo>
                      <a:lnTo>
                        <a:pt x="197" y="251"/>
                      </a:lnTo>
                      <a:lnTo>
                        <a:pt x="197" y="1"/>
                      </a:lnTo>
                      <a:close/>
                      <a:moveTo>
                        <a:pt x="0" y="466"/>
                      </a:moveTo>
                      <a:lnTo>
                        <a:pt x="0" y="1665"/>
                      </a:lnTo>
                      <a:lnTo>
                        <a:pt x="197" y="1665"/>
                      </a:lnTo>
                      <a:lnTo>
                        <a:pt x="197" y="466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3" name="Google Shape;1393;p15"/>
                <p:cNvSpPr/>
                <p:nvPr/>
              </p:nvSpPr>
              <p:spPr>
                <a:xfrm>
                  <a:off x="2841400" y="4252425"/>
                  <a:ext cx="25100" cy="3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4" h="1235" extrusionOk="0">
                      <a:moveTo>
                        <a:pt x="1" y="0"/>
                      </a:moveTo>
                      <a:lnTo>
                        <a:pt x="1" y="734"/>
                      </a:lnTo>
                      <a:cubicBezTo>
                        <a:pt x="1" y="895"/>
                        <a:pt x="37" y="1020"/>
                        <a:pt x="108" y="1110"/>
                      </a:cubicBezTo>
                      <a:cubicBezTo>
                        <a:pt x="180" y="1199"/>
                        <a:pt x="269" y="1235"/>
                        <a:pt x="413" y="1235"/>
                      </a:cubicBezTo>
                      <a:cubicBezTo>
                        <a:pt x="502" y="1235"/>
                        <a:pt x="574" y="1217"/>
                        <a:pt x="627" y="1181"/>
                      </a:cubicBezTo>
                      <a:cubicBezTo>
                        <a:pt x="699" y="1145"/>
                        <a:pt x="753" y="1092"/>
                        <a:pt x="806" y="1020"/>
                      </a:cubicBezTo>
                      <a:lnTo>
                        <a:pt x="806" y="1199"/>
                      </a:lnTo>
                      <a:lnTo>
                        <a:pt x="1003" y="1199"/>
                      </a:lnTo>
                      <a:lnTo>
                        <a:pt x="1003" y="0"/>
                      </a:lnTo>
                      <a:lnTo>
                        <a:pt x="806" y="0"/>
                      </a:lnTo>
                      <a:lnTo>
                        <a:pt x="806" y="680"/>
                      </a:lnTo>
                      <a:cubicBezTo>
                        <a:pt x="806" y="805"/>
                        <a:pt x="770" y="895"/>
                        <a:pt x="717" y="966"/>
                      </a:cubicBezTo>
                      <a:cubicBezTo>
                        <a:pt x="645" y="1038"/>
                        <a:pt x="556" y="1056"/>
                        <a:pt x="448" y="1056"/>
                      </a:cubicBezTo>
                      <a:cubicBezTo>
                        <a:pt x="377" y="1056"/>
                        <a:pt x="305" y="1038"/>
                        <a:pt x="252" y="984"/>
                      </a:cubicBezTo>
                      <a:cubicBezTo>
                        <a:pt x="216" y="931"/>
                        <a:pt x="198" y="841"/>
                        <a:pt x="198" y="716"/>
                      </a:cubicBezTo>
                      <a:lnTo>
                        <a:pt x="198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4" name="Google Shape;1394;p15"/>
                <p:cNvSpPr/>
                <p:nvPr/>
              </p:nvSpPr>
              <p:spPr>
                <a:xfrm>
                  <a:off x="2871375" y="4251975"/>
                  <a:ext cx="43425" cy="3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7" h="1218" extrusionOk="0">
                      <a:moveTo>
                        <a:pt x="574" y="0"/>
                      </a:moveTo>
                      <a:cubicBezTo>
                        <a:pt x="484" y="0"/>
                        <a:pt x="413" y="18"/>
                        <a:pt x="359" y="54"/>
                      </a:cubicBezTo>
                      <a:cubicBezTo>
                        <a:pt x="287" y="90"/>
                        <a:pt x="234" y="143"/>
                        <a:pt x="198" y="215"/>
                      </a:cubicBezTo>
                      <a:lnTo>
                        <a:pt x="198" y="18"/>
                      </a:lnTo>
                      <a:lnTo>
                        <a:pt x="1" y="18"/>
                      </a:lnTo>
                      <a:lnTo>
                        <a:pt x="1" y="1217"/>
                      </a:lnTo>
                      <a:lnTo>
                        <a:pt x="198" y="1217"/>
                      </a:lnTo>
                      <a:lnTo>
                        <a:pt x="198" y="537"/>
                      </a:lnTo>
                      <a:cubicBezTo>
                        <a:pt x="198" y="430"/>
                        <a:pt x="216" y="340"/>
                        <a:pt x="287" y="269"/>
                      </a:cubicBezTo>
                      <a:cubicBezTo>
                        <a:pt x="341" y="197"/>
                        <a:pt x="413" y="161"/>
                        <a:pt x="520" y="161"/>
                      </a:cubicBezTo>
                      <a:cubicBezTo>
                        <a:pt x="609" y="161"/>
                        <a:pt x="663" y="197"/>
                        <a:pt x="717" y="251"/>
                      </a:cubicBezTo>
                      <a:cubicBezTo>
                        <a:pt x="753" y="304"/>
                        <a:pt x="770" y="394"/>
                        <a:pt x="770" y="501"/>
                      </a:cubicBezTo>
                      <a:lnTo>
                        <a:pt x="770" y="1217"/>
                      </a:lnTo>
                      <a:lnTo>
                        <a:pt x="967" y="1217"/>
                      </a:lnTo>
                      <a:lnTo>
                        <a:pt x="967" y="537"/>
                      </a:lnTo>
                      <a:cubicBezTo>
                        <a:pt x="967" y="430"/>
                        <a:pt x="1003" y="340"/>
                        <a:pt x="1057" y="269"/>
                      </a:cubicBezTo>
                      <a:cubicBezTo>
                        <a:pt x="1110" y="197"/>
                        <a:pt x="1200" y="161"/>
                        <a:pt x="1307" y="161"/>
                      </a:cubicBezTo>
                      <a:cubicBezTo>
                        <a:pt x="1379" y="161"/>
                        <a:pt x="1450" y="197"/>
                        <a:pt x="1486" y="251"/>
                      </a:cubicBezTo>
                      <a:cubicBezTo>
                        <a:pt x="1522" y="304"/>
                        <a:pt x="1540" y="394"/>
                        <a:pt x="1540" y="501"/>
                      </a:cubicBezTo>
                      <a:lnTo>
                        <a:pt x="1540" y="1217"/>
                      </a:lnTo>
                      <a:lnTo>
                        <a:pt x="1737" y="1217"/>
                      </a:lnTo>
                      <a:lnTo>
                        <a:pt x="1737" y="501"/>
                      </a:lnTo>
                      <a:cubicBezTo>
                        <a:pt x="1737" y="340"/>
                        <a:pt x="1719" y="215"/>
                        <a:pt x="1647" y="125"/>
                      </a:cubicBezTo>
                      <a:cubicBezTo>
                        <a:pt x="1576" y="36"/>
                        <a:pt x="1486" y="0"/>
                        <a:pt x="1361" y="0"/>
                      </a:cubicBezTo>
                      <a:cubicBezTo>
                        <a:pt x="1254" y="0"/>
                        <a:pt x="1182" y="18"/>
                        <a:pt x="1110" y="54"/>
                      </a:cubicBezTo>
                      <a:cubicBezTo>
                        <a:pt x="1039" y="108"/>
                        <a:pt x="985" y="161"/>
                        <a:pt x="931" y="251"/>
                      </a:cubicBezTo>
                      <a:cubicBezTo>
                        <a:pt x="914" y="161"/>
                        <a:pt x="860" y="108"/>
                        <a:pt x="806" y="54"/>
                      </a:cubicBezTo>
                      <a:cubicBezTo>
                        <a:pt x="735" y="18"/>
                        <a:pt x="663" y="0"/>
                        <a:pt x="574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5" name="Google Shape;1395;p15"/>
                <p:cNvSpPr/>
                <p:nvPr/>
              </p:nvSpPr>
              <p:spPr>
                <a:xfrm>
                  <a:off x="2750600" y="4312800"/>
                  <a:ext cx="39825" cy="6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3" h="2668" extrusionOk="0">
                      <a:moveTo>
                        <a:pt x="644" y="1"/>
                      </a:moveTo>
                      <a:lnTo>
                        <a:pt x="0" y="126"/>
                      </a:lnTo>
                      <a:lnTo>
                        <a:pt x="0" y="466"/>
                      </a:lnTo>
                      <a:lnTo>
                        <a:pt x="644" y="323"/>
                      </a:lnTo>
                      <a:lnTo>
                        <a:pt x="644" y="2363"/>
                      </a:lnTo>
                      <a:lnTo>
                        <a:pt x="54" y="2363"/>
                      </a:lnTo>
                      <a:lnTo>
                        <a:pt x="54" y="2667"/>
                      </a:lnTo>
                      <a:lnTo>
                        <a:pt x="1593" y="2667"/>
                      </a:lnTo>
                      <a:lnTo>
                        <a:pt x="1593" y="2363"/>
                      </a:lnTo>
                      <a:lnTo>
                        <a:pt x="1002" y="2363"/>
                      </a:lnTo>
                      <a:lnTo>
                        <a:pt x="1002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6" name="Google Shape;1396;p15"/>
                <p:cNvSpPr/>
                <p:nvPr/>
              </p:nvSpPr>
              <p:spPr>
                <a:xfrm>
                  <a:off x="2796675" y="4311475"/>
                  <a:ext cx="46100" cy="6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4" h="2775" extrusionOk="0">
                      <a:moveTo>
                        <a:pt x="913" y="287"/>
                      </a:moveTo>
                      <a:cubicBezTo>
                        <a:pt x="1110" y="287"/>
                        <a:pt x="1253" y="376"/>
                        <a:pt x="1343" y="573"/>
                      </a:cubicBezTo>
                      <a:cubicBezTo>
                        <a:pt x="1432" y="752"/>
                        <a:pt x="1486" y="1020"/>
                        <a:pt x="1486" y="1396"/>
                      </a:cubicBezTo>
                      <a:cubicBezTo>
                        <a:pt x="1486" y="1754"/>
                        <a:pt x="1432" y="2040"/>
                        <a:pt x="1343" y="2219"/>
                      </a:cubicBezTo>
                      <a:cubicBezTo>
                        <a:pt x="1253" y="2398"/>
                        <a:pt x="1110" y="2488"/>
                        <a:pt x="913" y="2488"/>
                      </a:cubicBezTo>
                      <a:cubicBezTo>
                        <a:pt x="734" y="2488"/>
                        <a:pt x="591" y="2398"/>
                        <a:pt x="502" y="2219"/>
                      </a:cubicBezTo>
                      <a:cubicBezTo>
                        <a:pt x="412" y="2040"/>
                        <a:pt x="358" y="1754"/>
                        <a:pt x="358" y="1396"/>
                      </a:cubicBezTo>
                      <a:cubicBezTo>
                        <a:pt x="358" y="1020"/>
                        <a:pt x="412" y="752"/>
                        <a:pt x="502" y="573"/>
                      </a:cubicBezTo>
                      <a:cubicBezTo>
                        <a:pt x="591" y="376"/>
                        <a:pt x="734" y="287"/>
                        <a:pt x="913" y="287"/>
                      </a:cubicBezTo>
                      <a:close/>
                      <a:moveTo>
                        <a:pt x="913" y="0"/>
                      </a:moveTo>
                      <a:cubicBezTo>
                        <a:pt x="627" y="0"/>
                        <a:pt x="394" y="126"/>
                        <a:pt x="233" y="358"/>
                      </a:cubicBezTo>
                      <a:cubicBezTo>
                        <a:pt x="72" y="591"/>
                        <a:pt x="0" y="949"/>
                        <a:pt x="0" y="1396"/>
                      </a:cubicBezTo>
                      <a:cubicBezTo>
                        <a:pt x="0" y="1843"/>
                        <a:pt x="72" y="2183"/>
                        <a:pt x="233" y="2416"/>
                      </a:cubicBezTo>
                      <a:cubicBezTo>
                        <a:pt x="394" y="2667"/>
                        <a:pt x="627" y="2774"/>
                        <a:pt x="913" y="2774"/>
                      </a:cubicBezTo>
                      <a:cubicBezTo>
                        <a:pt x="1217" y="2774"/>
                        <a:pt x="1450" y="2667"/>
                        <a:pt x="1611" y="2416"/>
                      </a:cubicBezTo>
                      <a:cubicBezTo>
                        <a:pt x="1754" y="2183"/>
                        <a:pt x="1844" y="1843"/>
                        <a:pt x="1844" y="1396"/>
                      </a:cubicBezTo>
                      <a:cubicBezTo>
                        <a:pt x="1844" y="949"/>
                        <a:pt x="1754" y="591"/>
                        <a:pt x="1611" y="358"/>
                      </a:cubicBezTo>
                      <a:cubicBezTo>
                        <a:pt x="1450" y="126"/>
                        <a:pt x="1217" y="0"/>
                        <a:pt x="913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7" name="Google Shape;1397;p15"/>
                <p:cNvSpPr/>
                <p:nvPr/>
              </p:nvSpPr>
              <p:spPr>
                <a:xfrm>
                  <a:off x="2848125" y="4312800"/>
                  <a:ext cx="42975" cy="6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9" h="2668" extrusionOk="0">
                      <a:moveTo>
                        <a:pt x="0" y="1"/>
                      </a:moveTo>
                      <a:lnTo>
                        <a:pt x="0" y="305"/>
                      </a:lnTo>
                      <a:lnTo>
                        <a:pt x="1271" y="305"/>
                      </a:lnTo>
                      <a:lnTo>
                        <a:pt x="358" y="2667"/>
                      </a:lnTo>
                      <a:lnTo>
                        <a:pt x="734" y="2667"/>
                      </a:lnTo>
                      <a:lnTo>
                        <a:pt x="1718" y="162"/>
                      </a:lnTo>
                      <a:lnTo>
                        <a:pt x="1718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8" name="Google Shape;1398;p15"/>
                <p:cNvSpPr/>
                <p:nvPr/>
              </p:nvSpPr>
              <p:spPr>
                <a:xfrm>
                  <a:off x="3119225" y="4036325"/>
                  <a:ext cx="18825" cy="8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" h="3258" extrusionOk="0">
                      <a:moveTo>
                        <a:pt x="1" y="1"/>
                      </a:moveTo>
                      <a:lnTo>
                        <a:pt x="1" y="3258"/>
                      </a:lnTo>
                      <a:lnTo>
                        <a:pt x="752" y="3258"/>
                      </a:lnTo>
                      <a:lnTo>
                        <a:pt x="752" y="3007"/>
                      </a:lnTo>
                      <a:lnTo>
                        <a:pt x="323" y="3007"/>
                      </a:lnTo>
                      <a:lnTo>
                        <a:pt x="323" y="251"/>
                      </a:lnTo>
                      <a:lnTo>
                        <a:pt x="752" y="251"/>
                      </a:lnTo>
                      <a:lnTo>
                        <a:pt x="752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9" name="Google Shape;1399;p15"/>
                <p:cNvSpPr/>
                <p:nvPr/>
              </p:nvSpPr>
              <p:spPr>
                <a:xfrm>
                  <a:off x="3142500" y="4038125"/>
                  <a:ext cx="42525" cy="6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1" h="2703" extrusionOk="0">
                      <a:moveTo>
                        <a:pt x="770" y="0"/>
                      </a:moveTo>
                      <a:cubicBezTo>
                        <a:pt x="663" y="0"/>
                        <a:pt x="555" y="0"/>
                        <a:pt x="430" y="36"/>
                      </a:cubicBezTo>
                      <a:cubicBezTo>
                        <a:pt x="305" y="72"/>
                        <a:pt x="161" y="108"/>
                        <a:pt x="18" y="161"/>
                      </a:cubicBezTo>
                      <a:lnTo>
                        <a:pt x="18" y="537"/>
                      </a:lnTo>
                      <a:cubicBezTo>
                        <a:pt x="161" y="448"/>
                        <a:pt x="287" y="394"/>
                        <a:pt x="412" y="358"/>
                      </a:cubicBezTo>
                      <a:cubicBezTo>
                        <a:pt x="537" y="322"/>
                        <a:pt x="663" y="305"/>
                        <a:pt x="770" y="305"/>
                      </a:cubicBezTo>
                      <a:cubicBezTo>
                        <a:pt x="931" y="305"/>
                        <a:pt x="1074" y="340"/>
                        <a:pt x="1164" y="430"/>
                      </a:cubicBezTo>
                      <a:cubicBezTo>
                        <a:pt x="1271" y="519"/>
                        <a:pt x="1325" y="627"/>
                        <a:pt x="1325" y="770"/>
                      </a:cubicBezTo>
                      <a:cubicBezTo>
                        <a:pt x="1325" y="859"/>
                        <a:pt x="1289" y="949"/>
                        <a:pt x="1253" y="1038"/>
                      </a:cubicBezTo>
                      <a:cubicBezTo>
                        <a:pt x="1199" y="1128"/>
                        <a:pt x="1128" y="1235"/>
                        <a:pt x="1003" y="1378"/>
                      </a:cubicBezTo>
                      <a:cubicBezTo>
                        <a:pt x="949" y="1450"/>
                        <a:pt x="788" y="1593"/>
                        <a:pt x="555" y="1844"/>
                      </a:cubicBezTo>
                      <a:cubicBezTo>
                        <a:pt x="323" y="2076"/>
                        <a:pt x="144" y="2273"/>
                        <a:pt x="0" y="2416"/>
                      </a:cubicBezTo>
                      <a:lnTo>
                        <a:pt x="0" y="2703"/>
                      </a:lnTo>
                      <a:lnTo>
                        <a:pt x="1700" y="2703"/>
                      </a:lnTo>
                      <a:lnTo>
                        <a:pt x="1700" y="2416"/>
                      </a:lnTo>
                      <a:lnTo>
                        <a:pt x="430" y="2416"/>
                      </a:lnTo>
                      <a:cubicBezTo>
                        <a:pt x="716" y="2112"/>
                        <a:pt x="949" y="1879"/>
                        <a:pt x="1110" y="1718"/>
                      </a:cubicBezTo>
                      <a:cubicBezTo>
                        <a:pt x="1271" y="1557"/>
                        <a:pt x="1360" y="1450"/>
                        <a:pt x="1396" y="1414"/>
                      </a:cubicBezTo>
                      <a:cubicBezTo>
                        <a:pt x="1504" y="1289"/>
                        <a:pt x="1575" y="1164"/>
                        <a:pt x="1611" y="1074"/>
                      </a:cubicBezTo>
                      <a:cubicBezTo>
                        <a:pt x="1665" y="967"/>
                        <a:pt x="1683" y="859"/>
                        <a:pt x="1683" y="752"/>
                      </a:cubicBezTo>
                      <a:cubicBezTo>
                        <a:pt x="1683" y="519"/>
                        <a:pt x="1593" y="340"/>
                        <a:pt x="1432" y="197"/>
                      </a:cubicBezTo>
                      <a:cubicBezTo>
                        <a:pt x="1271" y="54"/>
                        <a:pt x="1056" y="0"/>
                        <a:pt x="770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0" name="Google Shape;1400;p15"/>
                <p:cNvSpPr/>
                <p:nvPr/>
              </p:nvSpPr>
              <p:spPr>
                <a:xfrm>
                  <a:off x="3193050" y="4039025"/>
                  <a:ext cx="42975" cy="6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9" h="2667" extrusionOk="0">
                      <a:moveTo>
                        <a:pt x="1" y="0"/>
                      </a:moveTo>
                      <a:lnTo>
                        <a:pt x="1" y="304"/>
                      </a:lnTo>
                      <a:lnTo>
                        <a:pt x="1289" y="304"/>
                      </a:lnTo>
                      <a:lnTo>
                        <a:pt x="376" y="2667"/>
                      </a:lnTo>
                      <a:lnTo>
                        <a:pt x="752" y="2667"/>
                      </a:lnTo>
                      <a:lnTo>
                        <a:pt x="1719" y="161"/>
                      </a:lnTo>
                      <a:lnTo>
                        <a:pt x="1719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1" name="Google Shape;1401;p15"/>
                <p:cNvSpPr/>
                <p:nvPr/>
              </p:nvSpPr>
              <p:spPr>
                <a:xfrm>
                  <a:off x="3242700" y="4039025"/>
                  <a:ext cx="42975" cy="6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9" h="2667" extrusionOk="0">
                      <a:moveTo>
                        <a:pt x="1" y="0"/>
                      </a:moveTo>
                      <a:lnTo>
                        <a:pt x="1" y="304"/>
                      </a:lnTo>
                      <a:lnTo>
                        <a:pt x="1289" y="304"/>
                      </a:lnTo>
                      <a:lnTo>
                        <a:pt x="377" y="2667"/>
                      </a:lnTo>
                      <a:lnTo>
                        <a:pt x="753" y="2667"/>
                      </a:lnTo>
                      <a:lnTo>
                        <a:pt x="1719" y="161"/>
                      </a:lnTo>
                      <a:lnTo>
                        <a:pt x="1719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2" name="Google Shape;1402;p15"/>
                <p:cNvSpPr/>
                <p:nvPr/>
              </p:nvSpPr>
              <p:spPr>
                <a:xfrm>
                  <a:off x="3294150" y="4036325"/>
                  <a:ext cx="18825" cy="8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" h="3258" extrusionOk="0">
                      <a:moveTo>
                        <a:pt x="1" y="1"/>
                      </a:moveTo>
                      <a:lnTo>
                        <a:pt x="1" y="251"/>
                      </a:lnTo>
                      <a:lnTo>
                        <a:pt x="430" y="251"/>
                      </a:lnTo>
                      <a:lnTo>
                        <a:pt x="430" y="3007"/>
                      </a:lnTo>
                      <a:lnTo>
                        <a:pt x="1" y="3007"/>
                      </a:lnTo>
                      <a:lnTo>
                        <a:pt x="1" y="3258"/>
                      </a:lnTo>
                      <a:lnTo>
                        <a:pt x="752" y="3258"/>
                      </a:lnTo>
                      <a:lnTo>
                        <a:pt x="752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3" name="Google Shape;1403;p15"/>
                <p:cNvSpPr/>
                <p:nvPr/>
              </p:nvSpPr>
              <p:spPr>
                <a:xfrm>
                  <a:off x="3159950" y="4146375"/>
                  <a:ext cx="52375" cy="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5" h="2614" extrusionOk="0">
                      <a:moveTo>
                        <a:pt x="0" y="1"/>
                      </a:moveTo>
                      <a:lnTo>
                        <a:pt x="0" y="2614"/>
                      </a:lnTo>
                      <a:lnTo>
                        <a:pt x="519" y="2614"/>
                      </a:lnTo>
                      <a:lnTo>
                        <a:pt x="519" y="1468"/>
                      </a:lnTo>
                      <a:lnTo>
                        <a:pt x="1557" y="1468"/>
                      </a:lnTo>
                      <a:lnTo>
                        <a:pt x="1557" y="2614"/>
                      </a:lnTo>
                      <a:lnTo>
                        <a:pt x="2094" y="2614"/>
                      </a:lnTo>
                      <a:lnTo>
                        <a:pt x="2094" y="1"/>
                      </a:lnTo>
                      <a:lnTo>
                        <a:pt x="1557" y="1"/>
                      </a:lnTo>
                      <a:lnTo>
                        <a:pt x="1557" y="1021"/>
                      </a:lnTo>
                      <a:lnTo>
                        <a:pt x="519" y="1021"/>
                      </a:lnTo>
                      <a:lnTo>
                        <a:pt x="519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4" name="Google Shape;1404;p15"/>
                <p:cNvSpPr/>
                <p:nvPr/>
              </p:nvSpPr>
              <p:spPr>
                <a:xfrm>
                  <a:off x="3220350" y="4163375"/>
                  <a:ext cx="44300" cy="4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2" h="1988" extrusionOk="0">
                      <a:moveTo>
                        <a:pt x="877" y="1"/>
                      </a:moveTo>
                      <a:cubicBezTo>
                        <a:pt x="609" y="1"/>
                        <a:pt x="394" y="55"/>
                        <a:pt x="269" y="162"/>
                      </a:cubicBezTo>
                      <a:cubicBezTo>
                        <a:pt x="143" y="269"/>
                        <a:pt x="72" y="413"/>
                        <a:pt x="72" y="574"/>
                      </a:cubicBezTo>
                      <a:cubicBezTo>
                        <a:pt x="72" y="753"/>
                        <a:pt x="143" y="896"/>
                        <a:pt x="304" y="1003"/>
                      </a:cubicBezTo>
                      <a:cubicBezTo>
                        <a:pt x="412" y="1075"/>
                        <a:pt x="662" y="1164"/>
                        <a:pt x="1074" y="1254"/>
                      </a:cubicBezTo>
                      <a:cubicBezTo>
                        <a:pt x="1163" y="1272"/>
                        <a:pt x="1217" y="1289"/>
                        <a:pt x="1235" y="1307"/>
                      </a:cubicBezTo>
                      <a:cubicBezTo>
                        <a:pt x="1271" y="1343"/>
                        <a:pt x="1271" y="1379"/>
                        <a:pt x="1271" y="1415"/>
                      </a:cubicBezTo>
                      <a:cubicBezTo>
                        <a:pt x="1271" y="1468"/>
                        <a:pt x="1253" y="1504"/>
                        <a:pt x="1199" y="1540"/>
                      </a:cubicBezTo>
                      <a:cubicBezTo>
                        <a:pt x="1145" y="1594"/>
                        <a:pt x="1038" y="1612"/>
                        <a:pt x="913" y="1612"/>
                      </a:cubicBezTo>
                      <a:cubicBezTo>
                        <a:pt x="788" y="1612"/>
                        <a:pt x="698" y="1594"/>
                        <a:pt x="644" y="1540"/>
                      </a:cubicBezTo>
                      <a:cubicBezTo>
                        <a:pt x="573" y="1486"/>
                        <a:pt x="537" y="1415"/>
                        <a:pt x="501" y="1325"/>
                      </a:cubicBezTo>
                      <a:lnTo>
                        <a:pt x="0" y="1397"/>
                      </a:lnTo>
                      <a:cubicBezTo>
                        <a:pt x="54" y="1576"/>
                        <a:pt x="143" y="1719"/>
                        <a:pt x="304" y="1826"/>
                      </a:cubicBezTo>
                      <a:cubicBezTo>
                        <a:pt x="448" y="1934"/>
                        <a:pt x="662" y="1987"/>
                        <a:pt x="913" y="1987"/>
                      </a:cubicBezTo>
                      <a:cubicBezTo>
                        <a:pt x="1199" y="1987"/>
                        <a:pt x="1414" y="1916"/>
                        <a:pt x="1557" y="1790"/>
                      </a:cubicBezTo>
                      <a:cubicBezTo>
                        <a:pt x="1700" y="1665"/>
                        <a:pt x="1772" y="1522"/>
                        <a:pt x="1772" y="1343"/>
                      </a:cubicBezTo>
                      <a:cubicBezTo>
                        <a:pt x="1772" y="1182"/>
                        <a:pt x="1718" y="1057"/>
                        <a:pt x="1629" y="967"/>
                      </a:cubicBezTo>
                      <a:cubicBezTo>
                        <a:pt x="1521" y="878"/>
                        <a:pt x="1324" y="806"/>
                        <a:pt x="1056" y="753"/>
                      </a:cubicBezTo>
                      <a:cubicBezTo>
                        <a:pt x="788" y="681"/>
                        <a:pt x="644" y="645"/>
                        <a:pt x="591" y="609"/>
                      </a:cubicBezTo>
                      <a:cubicBezTo>
                        <a:pt x="555" y="574"/>
                        <a:pt x="537" y="556"/>
                        <a:pt x="537" y="520"/>
                      </a:cubicBezTo>
                      <a:cubicBezTo>
                        <a:pt x="537" y="466"/>
                        <a:pt x="555" y="430"/>
                        <a:pt x="591" y="413"/>
                      </a:cubicBezTo>
                      <a:cubicBezTo>
                        <a:pt x="662" y="377"/>
                        <a:pt x="752" y="359"/>
                        <a:pt x="877" y="359"/>
                      </a:cubicBezTo>
                      <a:cubicBezTo>
                        <a:pt x="984" y="359"/>
                        <a:pt x="1074" y="377"/>
                        <a:pt x="1128" y="413"/>
                      </a:cubicBezTo>
                      <a:cubicBezTo>
                        <a:pt x="1181" y="448"/>
                        <a:pt x="1217" y="502"/>
                        <a:pt x="1235" y="592"/>
                      </a:cubicBezTo>
                      <a:lnTo>
                        <a:pt x="1718" y="502"/>
                      </a:lnTo>
                      <a:cubicBezTo>
                        <a:pt x="1664" y="323"/>
                        <a:pt x="1575" y="198"/>
                        <a:pt x="1450" y="126"/>
                      </a:cubicBezTo>
                      <a:cubicBezTo>
                        <a:pt x="1324" y="37"/>
                        <a:pt x="1128" y="1"/>
                        <a:pt x="877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5" name="Google Shape;1405;p15"/>
                <p:cNvSpPr/>
                <p:nvPr/>
              </p:nvSpPr>
              <p:spPr>
                <a:xfrm>
                  <a:off x="3117000" y="4240775"/>
                  <a:ext cx="25075" cy="4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" h="1666" extrusionOk="0">
                      <a:moveTo>
                        <a:pt x="0" y="1"/>
                      </a:moveTo>
                      <a:lnTo>
                        <a:pt x="0" y="1665"/>
                      </a:lnTo>
                      <a:lnTo>
                        <a:pt x="197" y="1665"/>
                      </a:lnTo>
                      <a:lnTo>
                        <a:pt x="197" y="985"/>
                      </a:lnTo>
                      <a:cubicBezTo>
                        <a:pt x="197" y="878"/>
                        <a:pt x="233" y="788"/>
                        <a:pt x="287" y="717"/>
                      </a:cubicBezTo>
                      <a:cubicBezTo>
                        <a:pt x="340" y="645"/>
                        <a:pt x="430" y="609"/>
                        <a:pt x="537" y="609"/>
                      </a:cubicBezTo>
                      <a:cubicBezTo>
                        <a:pt x="627" y="609"/>
                        <a:pt x="698" y="645"/>
                        <a:pt x="734" y="699"/>
                      </a:cubicBezTo>
                      <a:cubicBezTo>
                        <a:pt x="788" y="752"/>
                        <a:pt x="806" y="842"/>
                        <a:pt x="806" y="949"/>
                      </a:cubicBezTo>
                      <a:lnTo>
                        <a:pt x="806" y="1665"/>
                      </a:lnTo>
                      <a:lnTo>
                        <a:pt x="1003" y="1665"/>
                      </a:lnTo>
                      <a:lnTo>
                        <a:pt x="1003" y="949"/>
                      </a:lnTo>
                      <a:cubicBezTo>
                        <a:pt x="1003" y="788"/>
                        <a:pt x="967" y="663"/>
                        <a:pt x="895" y="573"/>
                      </a:cubicBezTo>
                      <a:cubicBezTo>
                        <a:pt x="824" y="484"/>
                        <a:pt x="716" y="448"/>
                        <a:pt x="591" y="448"/>
                      </a:cubicBezTo>
                      <a:cubicBezTo>
                        <a:pt x="501" y="448"/>
                        <a:pt x="430" y="466"/>
                        <a:pt x="358" y="502"/>
                      </a:cubicBezTo>
                      <a:cubicBezTo>
                        <a:pt x="305" y="538"/>
                        <a:pt x="233" y="591"/>
                        <a:pt x="197" y="663"/>
                      </a:cubicBezTo>
                      <a:lnTo>
                        <a:pt x="197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6" name="Google Shape;1406;p15"/>
                <p:cNvSpPr/>
                <p:nvPr/>
              </p:nvSpPr>
              <p:spPr>
                <a:xfrm>
                  <a:off x="3144725" y="4251975"/>
                  <a:ext cx="25525" cy="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1" h="1253" extrusionOk="0">
                      <a:moveTo>
                        <a:pt x="824" y="627"/>
                      </a:moveTo>
                      <a:lnTo>
                        <a:pt x="824" y="662"/>
                      </a:lnTo>
                      <a:cubicBezTo>
                        <a:pt x="824" y="788"/>
                        <a:pt x="788" y="895"/>
                        <a:pt x="717" y="967"/>
                      </a:cubicBezTo>
                      <a:cubicBezTo>
                        <a:pt x="645" y="1056"/>
                        <a:pt x="574" y="1092"/>
                        <a:pt x="448" y="1092"/>
                      </a:cubicBezTo>
                      <a:cubicBezTo>
                        <a:pt x="377" y="1092"/>
                        <a:pt x="323" y="1074"/>
                        <a:pt x="269" y="1020"/>
                      </a:cubicBezTo>
                      <a:cubicBezTo>
                        <a:pt x="216" y="984"/>
                        <a:pt x="198" y="931"/>
                        <a:pt x="198" y="859"/>
                      </a:cubicBezTo>
                      <a:cubicBezTo>
                        <a:pt x="198" y="770"/>
                        <a:pt x="234" y="716"/>
                        <a:pt x="287" y="680"/>
                      </a:cubicBezTo>
                      <a:cubicBezTo>
                        <a:pt x="359" y="644"/>
                        <a:pt x="466" y="627"/>
                        <a:pt x="627" y="627"/>
                      </a:cubicBezTo>
                      <a:close/>
                      <a:moveTo>
                        <a:pt x="502" y="0"/>
                      </a:moveTo>
                      <a:cubicBezTo>
                        <a:pt x="430" y="0"/>
                        <a:pt x="377" y="0"/>
                        <a:pt x="305" y="18"/>
                      </a:cubicBezTo>
                      <a:cubicBezTo>
                        <a:pt x="234" y="36"/>
                        <a:pt x="162" y="54"/>
                        <a:pt x="90" y="72"/>
                      </a:cubicBezTo>
                      <a:lnTo>
                        <a:pt x="90" y="251"/>
                      </a:lnTo>
                      <a:cubicBezTo>
                        <a:pt x="144" y="233"/>
                        <a:pt x="216" y="197"/>
                        <a:pt x="269" y="179"/>
                      </a:cubicBezTo>
                      <a:cubicBezTo>
                        <a:pt x="341" y="161"/>
                        <a:pt x="412" y="161"/>
                        <a:pt x="484" y="161"/>
                      </a:cubicBezTo>
                      <a:cubicBezTo>
                        <a:pt x="591" y="161"/>
                        <a:pt x="663" y="179"/>
                        <a:pt x="735" y="233"/>
                      </a:cubicBezTo>
                      <a:cubicBezTo>
                        <a:pt x="788" y="287"/>
                        <a:pt x="824" y="358"/>
                        <a:pt x="824" y="448"/>
                      </a:cubicBezTo>
                      <a:lnTo>
                        <a:pt x="824" y="465"/>
                      </a:lnTo>
                      <a:lnTo>
                        <a:pt x="538" y="465"/>
                      </a:lnTo>
                      <a:cubicBezTo>
                        <a:pt x="359" y="465"/>
                        <a:pt x="234" y="501"/>
                        <a:pt x="144" y="573"/>
                      </a:cubicBezTo>
                      <a:cubicBezTo>
                        <a:pt x="55" y="644"/>
                        <a:pt x="1" y="734"/>
                        <a:pt x="1" y="877"/>
                      </a:cubicBezTo>
                      <a:cubicBezTo>
                        <a:pt x="1" y="984"/>
                        <a:pt x="37" y="1074"/>
                        <a:pt x="108" y="1146"/>
                      </a:cubicBezTo>
                      <a:cubicBezTo>
                        <a:pt x="180" y="1217"/>
                        <a:pt x="287" y="1253"/>
                        <a:pt x="412" y="1253"/>
                      </a:cubicBezTo>
                      <a:cubicBezTo>
                        <a:pt x="502" y="1253"/>
                        <a:pt x="591" y="1235"/>
                        <a:pt x="645" y="1199"/>
                      </a:cubicBezTo>
                      <a:cubicBezTo>
                        <a:pt x="717" y="1163"/>
                        <a:pt x="770" y="1110"/>
                        <a:pt x="824" y="1038"/>
                      </a:cubicBezTo>
                      <a:lnTo>
                        <a:pt x="824" y="1217"/>
                      </a:lnTo>
                      <a:lnTo>
                        <a:pt x="1021" y="1217"/>
                      </a:lnTo>
                      <a:lnTo>
                        <a:pt x="1021" y="537"/>
                      </a:lnTo>
                      <a:cubicBezTo>
                        <a:pt x="1021" y="358"/>
                        <a:pt x="967" y="215"/>
                        <a:pt x="896" y="125"/>
                      </a:cubicBezTo>
                      <a:cubicBezTo>
                        <a:pt x="806" y="36"/>
                        <a:pt x="681" y="0"/>
                        <a:pt x="502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7" name="Google Shape;1407;p15"/>
                <p:cNvSpPr/>
                <p:nvPr/>
              </p:nvSpPr>
              <p:spPr>
                <a:xfrm>
                  <a:off x="3173825" y="4251975"/>
                  <a:ext cx="23275" cy="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1" h="1253" extrusionOk="0">
                      <a:moveTo>
                        <a:pt x="483" y="0"/>
                      </a:moveTo>
                      <a:cubicBezTo>
                        <a:pt x="322" y="0"/>
                        <a:pt x="215" y="18"/>
                        <a:pt x="143" y="90"/>
                      </a:cubicBezTo>
                      <a:cubicBezTo>
                        <a:pt x="54" y="143"/>
                        <a:pt x="18" y="233"/>
                        <a:pt x="18" y="340"/>
                      </a:cubicBezTo>
                      <a:cubicBezTo>
                        <a:pt x="18" y="448"/>
                        <a:pt x="36" y="519"/>
                        <a:pt x="90" y="573"/>
                      </a:cubicBezTo>
                      <a:cubicBezTo>
                        <a:pt x="161" y="627"/>
                        <a:pt x="233" y="662"/>
                        <a:pt x="358" y="680"/>
                      </a:cubicBezTo>
                      <a:lnTo>
                        <a:pt x="430" y="698"/>
                      </a:lnTo>
                      <a:cubicBezTo>
                        <a:pt x="555" y="734"/>
                        <a:pt x="626" y="752"/>
                        <a:pt x="662" y="788"/>
                      </a:cubicBezTo>
                      <a:cubicBezTo>
                        <a:pt x="698" y="806"/>
                        <a:pt x="716" y="859"/>
                        <a:pt x="716" y="913"/>
                      </a:cubicBezTo>
                      <a:cubicBezTo>
                        <a:pt x="716" y="967"/>
                        <a:pt x="698" y="1002"/>
                        <a:pt x="644" y="1038"/>
                      </a:cubicBezTo>
                      <a:cubicBezTo>
                        <a:pt x="591" y="1074"/>
                        <a:pt x="519" y="1092"/>
                        <a:pt x="430" y="1092"/>
                      </a:cubicBezTo>
                      <a:cubicBezTo>
                        <a:pt x="358" y="1092"/>
                        <a:pt x="286" y="1074"/>
                        <a:pt x="233" y="1056"/>
                      </a:cubicBezTo>
                      <a:cubicBezTo>
                        <a:pt x="161" y="1038"/>
                        <a:pt x="90" y="1020"/>
                        <a:pt x="0" y="967"/>
                      </a:cubicBezTo>
                      <a:lnTo>
                        <a:pt x="0" y="1181"/>
                      </a:lnTo>
                      <a:cubicBezTo>
                        <a:pt x="90" y="1199"/>
                        <a:pt x="161" y="1217"/>
                        <a:pt x="233" y="1235"/>
                      </a:cubicBezTo>
                      <a:cubicBezTo>
                        <a:pt x="304" y="1253"/>
                        <a:pt x="358" y="1253"/>
                        <a:pt x="430" y="1253"/>
                      </a:cubicBezTo>
                      <a:cubicBezTo>
                        <a:pt x="591" y="1253"/>
                        <a:pt x="698" y="1217"/>
                        <a:pt x="787" y="1163"/>
                      </a:cubicBezTo>
                      <a:cubicBezTo>
                        <a:pt x="877" y="1092"/>
                        <a:pt x="931" y="1002"/>
                        <a:pt x="931" y="895"/>
                      </a:cubicBezTo>
                      <a:cubicBezTo>
                        <a:pt x="931" y="788"/>
                        <a:pt x="895" y="716"/>
                        <a:pt x="841" y="662"/>
                      </a:cubicBezTo>
                      <a:cubicBezTo>
                        <a:pt x="770" y="609"/>
                        <a:pt x="680" y="573"/>
                        <a:pt x="537" y="537"/>
                      </a:cubicBezTo>
                      <a:lnTo>
                        <a:pt x="465" y="519"/>
                      </a:lnTo>
                      <a:cubicBezTo>
                        <a:pt x="358" y="501"/>
                        <a:pt x="286" y="465"/>
                        <a:pt x="269" y="448"/>
                      </a:cubicBezTo>
                      <a:cubicBezTo>
                        <a:pt x="233" y="412"/>
                        <a:pt x="215" y="376"/>
                        <a:pt x="215" y="340"/>
                      </a:cubicBezTo>
                      <a:cubicBezTo>
                        <a:pt x="215" y="287"/>
                        <a:pt x="233" y="233"/>
                        <a:pt x="286" y="197"/>
                      </a:cubicBezTo>
                      <a:cubicBezTo>
                        <a:pt x="322" y="179"/>
                        <a:pt x="412" y="161"/>
                        <a:pt x="501" y="161"/>
                      </a:cubicBezTo>
                      <a:cubicBezTo>
                        <a:pt x="573" y="161"/>
                        <a:pt x="626" y="161"/>
                        <a:pt x="680" y="179"/>
                      </a:cubicBezTo>
                      <a:cubicBezTo>
                        <a:pt x="752" y="197"/>
                        <a:pt x="805" y="215"/>
                        <a:pt x="859" y="251"/>
                      </a:cubicBezTo>
                      <a:lnTo>
                        <a:pt x="859" y="54"/>
                      </a:lnTo>
                      <a:cubicBezTo>
                        <a:pt x="805" y="36"/>
                        <a:pt x="752" y="18"/>
                        <a:pt x="680" y="18"/>
                      </a:cubicBezTo>
                      <a:cubicBezTo>
                        <a:pt x="626" y="0"/>
                        <a:pt x="555" y="0"/>
                        <a:pt x="483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8" name="Google Shape;1408;p15"/>
                <p:cNvSpPr/>
                <p:nvPr/>
              </p:nvSpPr>
              <p:spPr>
                <a:xfrm>
                  <a:off x="3200650" y="4251975"/>
                  <a:ext cx="22850" cy="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4" h="1253" extrusionOk="0">
                      <a:moveTo>
                        <a:pt x="466" y="0"/>
                      </a:moveTo>
                      <a:cubicBezTo>
                        <a:pt x="323" y="0"/>
                        <a:pt x="198" y="18"/>
                        <a:pt x="126" y="90"/>
                      </a:cubicBezTo>
                      <a:cubicBezTo>
                        <a:pt x="37" y="143"/>
                        <a:pt x="1" y="233"/>
                        <a:pt x="1" y="340"/>
                      </a:cubicBezTo>
                      <a:cubicBezTo>
                        <a:pt x="1" y="448"/>
                        <a:pt x="37" y="519"/>
                        <a:pt x="90" y="573"/>
                      </a:cubicBezTo>
                      <a:cubicBezTo>
                        <a:pt x="144" y="627"/>
                        <a:pt x="233" y="662"/>
                        <a:pt x="359" y="680"/>
                      </a:cubicBezTo>
                      <a:lnTo>
                        <a:pt x="412" y="698"/>
                      </a:lnTo>
                      <a:cubicBezTo>
                        <a:pt x="538" y="734"/>
                        <a:pt x="627" y="752"/>
                        <a:pt x="663" y="788"/>
                      </a:cubicBezTo>
                      <a:cubicBezTo>
                        <a:pt x="699" y="806"/>
                        <a:pt x="717" y="859"/>
                        <a:pt x="717" y="913"/>
                      </a:cubicBezTo>
                      <a:cubicBezTo>
                        <a:pt x="717" y="967"/>
                        <a:pt x="681" y="1002"/>
                        <a:pt x="627" y="1038"/>
                      </a:cubicBezTo>
                      <a:cubicBezTo>
                        <a:pt x="591" y="1074"/>
                        <a:pt x="520" y="1092"/>
                        <a:pt x="412" y="1092"/>
                      </a:cubicBezTo>
                      <a:cubicBezTo>
                        <a:pt x="359" y="1092"/>
                        <a:pt x="287" y="1074"/>
                        <a:pt x="216" y="1056"/>
                      </a:cubicBezTo>
                      <a:cubicBezTo>
                        <a:pt x="144" y="1038"/>
                        <a:pt x="72" y="1020"/>
                        <a:pt x="1" y="967"/>
                      </a:cubicBezTo>
                      <a:lnTo>
                        <a:pt x="1" y="1181"/>
                      </a:lnTo>
                      <a:cubicBezTo>
                        <a:pt x="72" y="1199"/>
                        <a:pt x="144" y="1217"/>
                        <a:pt x="216" y="1235"/>
                      </a:cubicBezTo>
                      <a:cubicBezTo>
                        <a:pt x="287" y="1253"/>
                        <a:pt x="359" y="1253"/>
                        <a:pt x="412" y="1253"/>
                      </a:cubicBezTo>
                      <a:cubicBezTo>
                        <a:pt x="573" y="1253"/>
                        <a:pt x="699" y="1217"/>
                        <a:pt x="788" y="1163"/>
                      </a:cubicBezTo>
                      <a:cubicBezTo>
                        <a:pt x="860" y="1092"/>
                        <a:pt x="913" y="1002"/>
                        <a:pt x="913" y="895"/>
                      </a:cubicBezTo>
                      <a:cubicBezTo>
                        <a:pt x="913" y="788"/>
                        <a:pt x="878" y="716"/>
                        <a:pt x="824" y="662"/>
                      </a:cubicBezTo>
                      <a:cubicBezTo>
                        <a:pt x="770" y="609"/>
                        <a:pt x="663" y="573"/>
                        <a:pt x="520" y="537"/>
                      </a:cubicBezTo>
                      <a:lnTo>
                        <a:pt x="466" y="519"/>
                      </a:lnTo>
                      <a:cubicBezTo>
                        <a:pt x="359" y="501"/>
                        <a:pt x="287" y="465"/>
                        <a:pt x="251" y="448"/>
                      </a:cubicBezTo>
                      <a:cubicBezTo>
                        <a:pt x="216" y="412"/>
                        <a:pt x="198" y="376"/>
                        <a:pt x="198" y="340"/>
                      </a:cubicBezTo>
                      <a:cubicBezTo>
                        <a:pt x="198" y="287"/>
                        <a:pt x="216" y="233"/>
                        <a:pt x="269" y="197"/>
                      </a:cubicBezTo>
                      <a:cubicBezTo>
                        <a:pt x="323" y="179"/>
                        <a:pt x="394" y="161"/>
                        <a:pt x="484" y="161"/>
                      </a:cubicBezTo>
                      <a:cubicBezTo>
                        <a:pt x="556" y="161"/>
                        <a:pt x="609" y="161"/>
                        <a:pt x="681" y="179"/>
                      </a:cubicBezTo>
                      <a:cubicBezTo>
                        <a:pt x="734" y="197"/>
                        <a:pt x="788" y="215"/>
                        <a:pt x="842" y="251"/>
                      </a:cubicBezTo>
                      <a:lnTo>
                        <a:pt x="842" y="54"/>
                      </a:lnTo>
                      <a:cubicBezTo>
                        <a:pt x="788" y="36"/>
                        <a:pt x="734" y="18"/>
                        <a:pt x="663" y="18"/>
                      </a:cubicBezTo>
                      <a:cubicBezTo>
                        <a:pt x="609" y="0"/>
                        <a:pt x="538" y="0"/>
                        <a:pt x="466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9" name="Google Shape;1409;p15"/>
                <p:cNvSpPr/>
                <p:nvPr/>
              </p:nvSpPr>
              <p:spPr>
                <a:xfrm>
                  <a:off x="3229300" y="4240775"/>
                  <a:ext cx="4925" cy="4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" h="1666" extrusionOk="0">
                      <a:moveTo>
                        <a:pt x="0" y="1"/>
                      </a:moveTo>
                      <a:lnTo>
                        <a:pt x="0" y="251"/>
                      </a:lnTo>
                      <a:lnTo>
                        <a:pt x="197" y="251"/>
                      </a:lnTo>
                      <a:lnTo>
                        <a:pt x="197" y="1"/>
                      </a:lnTo>
                      <a:close/>
                      <a:moveTo>
                        <a:pt x="0" y="466"/>
                      </a:moveTo>
                      <a:lnTo>
                        <a:pt x="0" y="1665"/>
                      </a:lnTo>
                      <a:lnTo>
                        <a:pt x="197" y="1665"/>
                      </a:lnTo>
                      <a:lnTo>
                        <a:pt x="197" y="466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0" name="Google Shape;1410;p15"/>
                <p:cNvSpPr/>
                <p:nvPr/>
              </p:nvSpPr>
              <p:spPr>
                <a:xfrm>
                  <a:off x="3239575" y="4252425"/>
                  <a:ext cx="25075" cy="3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" h="1235" extrusionOk="0">
                      <a:moveTo>
                        <a:pt x="1" y="0"/>
                      </a:moveTo>
                      <a:lnTo>
                        <a:pt x="1" y="734"/>
                      </a:lnTo>
                      <a:cubicBezTo>
                        <a:pt x="1" y="895"/>
                        <a:pt x="36" y="1020"/>
                        <a:pt x="108" y="1110"/>
                      </a:cubicBezTo>
                      <a:cubicBezTo>
                        <a:pt x="180" y="1199"/>
                        <a:pt x="287" y="1235"/>
                        <a:pt x="412" y="1235"/>
                      </a:cubicBezTo>
                      <a:cubicBezTo>
                        <a:pt x="502" y="1235"/>
                        <a:pt x="573" y="1217"/>
                        <a:pt x="645" y="1181"/>
                      </a:cubicBezTo>
                      <a:cubicBezTo>
                        <a:pt x="699" y="1145"/>
                        <a:pt x="752" y="1092"/>
                        <a:pt x="806" y="1020"/>
                      </a:cubicBezTo>
                      <a:lnTo>
                        <a:pt x="806" y="1199"/>
                      </a:lnTo>
                      <a:lnTo>
                        <a:pt x="1003" y="1199"/>
                      </a:lnTo>
                      <a:lnTo>
                        <a:pt x="1003" y="0"/>
                      </a:lnTo>
                      <a:lnTo>
                        <a:pt x="806" y="0"/>
                      </a:lnTo>
                      <a:lnTo>
                        <a:pt x="806" y="680"/>
                      </a:lnTo>
                      <a:cubicBezTo>
                        <a:pt x="806" y="805"/>
                        <a:pt x="770" y="895"/>
                        <a:pt x="716" y="966"/>
                      </a:cubicBezTo>
                      <a:cubicBezTo>
                        <a:pt x="645" y="1038"/>
                        <a:pt x="573" y="1056"/>
                        <a:pt x="466" y="1056"/>
                      </a:cubicBezTo>
                      <a:cubicBezTo>
                        <a:pt x="376" y="1056"/>
                        <a:pt x="305" y="1038"/>
                        <a:pt x="269" y="984"/>
                      </a:cubicBezTo>
                      <a:cubicBezTo>
                        <a:pt x="215" y="931"/>
                        <a:pt x="198" y="841"/>
                        <a:pt x="198" y="716"/>
                      </a:cubicBezTo>
                      <a:lnTo>
                        <a:pt x="198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1" name="Google Shape;1411;p15"/>
                <p:cNvSpPr/>
                <p:nvPr/>
              </p:nvSpPr>
              <p:spPr>
                <a:xfrm>
                  <a:off x="3269550" y="4251975"/>
                  <a:ext cx="43875" cy="3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5" h="1218" extrusionOk="0">
                      <a:moveTo>
                        <a:pt x="573" y="0"/>
                      </a:moveTo>
                      <a:cubicBezTo>
                        <a:pt x="502" y="0"/>
                        <a:pt x="412" y="18"/>
                        <a:pt x="359" y="54"/>
                      </a:cubicBezTo>
                      <a:cubicBezTo>
                        <a:pt x="287" y="90"/>
                        <a:pt x="233" y="143"/>
                        <a:pt x="197" y="215"/>
                      </a:cubicBezTo>
                      <a:lnTo>
                        <a:pt x="197" y="18"/>
                      </a:lnTo>
                      <a:lnTo>
                        <a:pt x="1" y="18"/>
                      </a:lnTo>
                      <a:lnTo>
                        <a:pt x="1" y="1217"/>
                      </a:lnTo>
                      <a:lnTo>
                        <a:pt x="197" y="1217"/>
                      </a:lnTo>
                      <a:lnTo>
                        <a:pt x="197" y="537"/>
                      </a:lnTo>
                      <a:cubicBezTo>
                        <a:pt x="197" y="430"/>
                        <a:pt x="215" y="340"/>
                        <a:pt x="287" y="269"/>
                      </a:cubicBezTo>
                      <a:cubicBezTo>
                        <a:pt x="341" y="197"/>
                        <a:pt x="430" y="161"/>
                        <a:pt x="520" y="161"/>
                      </a:cubicBezTo>
                      <a:cubicBezTo>
                        <a:pt x="609" y="161"/>
                        <a:pt x="663" y="197"/>
                        <a:pt x="716" y="251"/>
                      </a:cubicBezTo>
                      <a:cubicBezTo>
                        <a:pt x="752" y="304"/>
                        <a:pt x="770" y="394"/>
                        <a:pt x="770" y="501"/>
                      </a:cubicBezTo>
                      <a:lnTo>
                        <a:pt x="770" y="1217"/>
                      </a:lnTo>
                      <a:lnTo>
                        <a:pt x="967" y="1217"/>
                      </a:lnTo>
                      <a:lnTo>
                        <a:pt x="967" y="537"/>
                      </a:lnTo>
                      <a:cubicBezTo>
                        <a:pt x="967" y="430"/>
                        <a:pt x="1003" y="340"/>
                        <a:pt x="1056" y="269"/>
                      </a:cubicBezTo>
                      <a:cubicBezTo>
                        <a:pt x="1128" y="197"/>
                        <a:pt x="1200" y="161"/>
                        <a:pt x="1307" y="161"/>
                      </a:cubicBezTo>
                      <a:cubicBezTo>
                        <a:pt x="1379" y="161"/>
                        <a:pt x="1450" y="197"/>
                        <a:pt x="1486" y="251"/>
                      </a:cubicBezTo>
                      <a:cubicBezTo>
                        <a:pt x="1522" y="304"/>
                        <a:pt x="1558" y="394"/>
                        <a:pt x="1558" y="501"/>
                      </a:cubicBezTo>
                      <a:lnTo>
                        <a:pt x="1558" y="1217"/>
                      </a:lnTo>
                      <a:lnTo>
                        <a:pt x="1754" y="1217"/>
                      </a:lnTo>
                      <a:lnTo>
                        <a:pt x="1754" y="501"/>
                      </a:lnTo>
                      <a:cubicBezTo>
                        <a:pt x="1754" y="340"/>
                        <a:pt x="1719" y="215"/>
                        <a:pt x="1647" y="125"/>
                      </a:cubicBezTo>
                      <a:cubicBezTo>
                        <a:pt x="1575" y="36"/>
                        <a:pt x="1486" y="0"/>
                        <a:pt x="1361" y="0"/>
                      </a:cubicBezTo>
                      <a:cubicBezTo>
                        <a:pt x="1271" y="0"/>
                        <a:pt x="1182" y="18"/>
                        <a:pt x="1110" y="54"/>
                      </a:cubicBezTo>
                      <a:cubicBezTo>
                        <a:pt x="1039" y="108"/>
                        <a:pt x="985" y="161"/>
                        <a:pt x="931" y="251"/>
                      </a:cubicBezTo>
                      <a:cubicBezTo>
                        <a:pt x="913" y="161"/>
                        <a:pt x="860" y="108"/>
                        <a:pt x="806" y="54"/>
                      </a:cubicBezTo>
                      <a:cubicBezTo>
                        <a:pt x="734" y="18"/>
                        <a:pt x="663" y="0"/>
                        <a:pt x="573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2" name="Google Shape;1412;p15"/>
                <p:cNvSpPr/>
                <p:nvPr/>
              </p:nvSpPr>
              <p:spPr>
                <a:xfrm>
                  <a:off x="3145625" y="4312800"/>
                  <a:ext cx="39850" cy="6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4" h="2668" extrusionOk="0">
                      <a:moveTo>
                        <a:pt x="645" y="1"/>
                      </a:moveTo>
                      <a:lnTo>
                        <a:pt x="1" y="126"/>
                      </a:lnTo>
                      <a:lnTo>
                        <a:pt x="1" y="466"/>
                      </a:lnTo>
                      <a:lnTo>
                        <a:pt x="645" y="323"/>
                      </a:lnTo>
                      <a:lnTo>
                        <a:pt x="645" y="2363"/>
                      </a:lnTo>
                      <a:lnTo>
                        <a:pt x="54" y="2363"/>
                      </a:lnTo>
                      <a:lnTo>
                        <a:pt x="54" y="2667"/>
                      </a:lnTo>
                      <a:lnTo>
                        <a:pt x="1593" y="2667"/>
                      </a:lnTo>
                      <a:lnTo>
                        <a:pt x="1593" y="2363"/>
                      </a:lnTo>
                      <a:lnTo>
                        <a:pt x="1003" y="2363"/>
                      </a:lnTo>
                      <a:lnTo>
                        <a:pt x="1003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3" name="Google Shape;1413;p15"/>
                <p:cNvSpPr/>
                <p:nvPr/>
              </p:nvSpPr>
              <p:spPr>
                <a:xfrm>
                  <a:off x="3191250" y="4311475"/>
                  <a:ext cx="46575" cy="6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3" h="2775" extrusionOk="0">
                      <a:moveTo>
                        <a:pt x="932" y="287"/>
                      </a:moveTo>
                      <a:cubicBezTo>
                        <a:pt x="1128" y="287"/>
                        <a:pt x="1254" y="376"/>
                        <a:pt x="1361" y="573"/>
                      </a:cubicBezTo>
                      <a:cubicBezTo>
                        <a:pt x="1450" y="752"/>
                        <a:pt x="1486" y="1020"/>
                        <a:pt x="1486" y="1396"/>
                      </a:cubicBezTo>
                      <a:cubicBezTo>
                        <a:pt x="1486" y="1754"/>
                        <a:pt x="1450" y="2040"/>
                        <a:pt x="1361" y="2219"/>
                      </a:cubicBezTo>
                      <a:cubicBezTo>
                        <a:pt x="1254" y="2398"/>
                        <a:pt x="1128" y="2488"/>
                        <a:pt x="932" y="2488"/>
                      </a:cubicBezTo>
                      <a:cubicBezTo>
                        <a:pt x="753" y="2488"/>
                        <a:pt x="609" y="2398"/>
                        <a:pt x="520" y="2219"/>
                      </a:cubicBezTo>
                      <a:cubicBezTo>
                        <a:pt x="413" y="2040"/>
                        <a:pt x="377" y="1754"/>
                        <a:pt x="377" y="1396"/>
                      </a:cubicBezTo>
                      <a:cubicBezTo>
                        <a:pt x="377" y="1020"/>
                        <a:pt x="413" y="752"/>
                        <a:pt x="520" y="573"/>
                      </a:cubicBezTo>
                      <a:cubicBezTo>
                        <a:pt x="609" y="376"/>
                        <a:pt x="753" y="287"/>
                        <a:pt x="932" y="287"/>
                      </a:cubicBezTo>
                      <a:close/>
                      <a:moveTo>
                        <a:pt x="932" y="0"/>
                      </a:moveTo>
                      <a:cubicBezTo>
                        <a:pt x="627" y="0"/>
                        <a:pt x="413" y="126"/>
                        <a:pt x="252" y="358"/>
                      </a:cubicBezTo>
                      <a:cubicBezTo>
                        <a:pt x="90" y="591"/>
                        <a:pt x="1" y="949"/>
                        <a:pt x="1" y="1396"/>
                      </a:cubicBezTo>
                      <a:cubicBezTo>
                        <a:pt x="1" y="1843"/>
                        <a:pt x="90" y="2183"/>
                        <a:pt x="252" y="2416"/>
                      </a:cubicBezTo>
                      <a:cubicBezTo>
                        <a:pt x="413" y="2667"/>
                        <a:pt x="627" y="2774"/>
                        <a:pt x="932" y="2774"/>
                      </a:cubicBezTo>
                      <a:cubicBezTo>
                        <a:pt x="1236" y="2774"/>
                        <a:pt x="1468" y="2667"/>
                        <a:pt x="1612" y="2416"/>
                      </a:cubicBezTo>
                      <a:cubicBezTo>
                        <a:pt x="1773" y="2183"/>
                        <a:pt x="1862" y="1843"/>
                        <a:pt x="1862" y="1396"/>
                      </a:cubicBezTo>
                      <a:cubicBezTo>
                        <a:pt x="1862" y="949"/>
                        <a:pt x="1773" y="591"/>
                        <a:pt x="1612" y="358"/>
                      </a:cubicBezTo>
                      <a:cubicBezTo>
                        <a:pt x="1468" y="126"/>
                        <a:pt x="1236" y="0"/>
                        <a:pt x="932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4" name="Google Shape;1414;p15"/>
                <p:cNvSpPr/>
                <p:nvPr/>
              </p:nvSpPr>
              <p:spPr>
                <a:xfrm>
                  <a:off x="3241375" y="4311475"/>
                  <a:ext cx="46100" cy="6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4" h="2775" extrusionOk="0">
                      <a:moveTo>
                        <a:pt x="931" y="287"/>
                      </a:moveTo>
                      <a:cubicBezTo>
                        <a:pt x="1074" y="287"/>
                        <a:pt x="1199" y="340"/>
                        <a:pt x="1289" y="412"/>
                      </a:cubicBezTo>
                      <a:cubicBezTo>
                        <a:pt x="1378" y="483"/>
                        <a:pt x="1414" y="591"/>
                        <a:pt x="1414" y="734"/>
                      </a:cubicBezTo>
                      <a:cubicBezTo>
                        <a:pt x="1414" y="877"/>
                        <a:pt x="1378" y="985"/>
                        <a:pt x="1289" y="1056"/>
                      </a:cubicBezTo>
                      <a:cubicBezTo>
                        <a:pt x="1199" y="1128"/>
                        <a:pt x="1074" y="1181"/>
                        <a:pt x="931" y="1181"/>
                      </a:cubicBezTo>
                      <a:cubicBezTo>
                        <a:pt x="770" y="1181"/>
                        <a:pt x="644" y="1128"/>
                        <a:pt x="555" y="1056"/>
                      </a:cubicBezTo>
                      <a:cubicBezTo>
                        <a:pt x="466" y="985"/>
                        <a:pt x="430" y="877"/>
                        <a:pt x="430" y="734"/>
                      </a:cubicBezTo>
                      <a:cubicBezTo>
                        <a:pt x="430" y="591"/>
                        <a:pt x="466" y="483"/>
                        <a:pt x="555" y="412"/>
                      </a:cubicBezTo>
                      <a:cubicBezTo>
                        <a:pt x="644" y="340"/>
                        <a:pt x="770" y="287"/>
                        <a:pt x="931" y="287"/>
                      </a:cubicBezTo>
                      <a:close/>
                      <a:moveTo>
                        <a:pt x="931" y="1450"/>
                      </a:moveTo>
                      <a:cubicBezTo>
                        <a:pt x="1092" y="1450"/>
                        <a:pt x="1235" y="1503"/>
                        <a:pt x="1324" y="1593"/>
                      </a:cubicBezTo>
                      <a:cubicBezTo>
                        <a:pt x="1432" y="1682"/>
                        <a:pt x="1486" y="1808"/>
                        <a:pt x="1486" y="1969"/>
                      </a:cubicBezTo>
                      <a:cubicBezTo>
                        <a:pt x="1486" y="2130"/>
                        <a:pt x="1432" y="2255"/>
                        <a:pt x="1324" y="2362"/>
                      </a:cubicBezTo>
                      <a:cubicBezTo>
                        <a:pt x="1235" y="2452"/>
                        <a:pt x="1092" y="2488"/>
                        <a:pt x="931" y="2488"/>
                      </a:cubicBezTo>
                      <a:cubicBezTo>
                        <a:pt x="752" y="2488"/>
                        <a:pt x="627" y="2452"/>
                        <a:pt x="519" y="2362"/>
                      </a:cubicBezTo>
                      <a:cubicBezTo>
                        <a:pt x="430" y="2255"/>
                        <a:pt x="376" y="2130"/>
                        <a:pt x="376" y="1969"/>
                      </a:cubicBezTo>
                      <a:cubicBezTo>
                        <a:pt x="376" y="1808"/>
                        <a:pt x="430" y="1682"/>
                        <a:pt x="519" y="1593"/>
                      </a:cubicBezTo>
                      <a:cubicBezTo>
                        <a:pt x="627" y="1503"/>
                        <a:pt x="752" y="1450"/>
                        <a:pt x="931" y="1450"/>
                      </a:cubicBezTo>
                      <a:close/>
                      <a:moveTo>
                        <a:pt x="931" y="0"/>
                      </a:moveTo>
                      <a:cubicBezTo>
                        <a:pt x="662" y="0"/>
                        <a:pt x="448" y="72"/>
                        <a:pt x="304" y="197"/>
                      </a:cubicBezTo>
                      <a:cubicBezTo>
                        <a:pt x="143" y="322"/>
                        <a:pt x="72" y="483"/>
                        <a:pt x="72" y="698"/>
                      </a:cubicBezTo>
                      <a:cubicBezTo>
                        <a:pt x="72" y="859"/>
                        <a:pt x="108" y="985"/>
                        <a:pt x="197" y="1092"/>
                      </a:cubicBezTo>
                      <a:cubicBezTo>
                        <a:pt x="287" y="1199"/>
                        <a:pt x="412" y="1271"/>
                        <a:pt x="555" y="1307"/>
                      </a:cubicBezTo>
                      <a:cubicBezTo>
                        <a:pt x="394" y="1342"/>
                        <a:pt x="251" y="1432"/>
                        <a:pt x="161" y="1539"/>
                      </a:cubicBezTo>
                      <a:cubicBezTo>
                        <a:pt x="54" y="1665"/>
                        <a:pt x="0" y="1808"/>
                        <a:pt x="0" y="1969"/>
                      </a:cubicBezTo>
                      <a:cubicBezTo>
                        <a:pt x="0" y="2237"/>
                        <a:pt x="90" y="2434"/>
                        <a:pt x="251" y="2577"/>
                      </a:cubicBezTo>
                      <a:cubicBezTo>
                        <a:pt x="412" y="2702"/>
                        <a:pt x="627" y="2774"/>
                        <a:pt x="931" y="2774"/>
                      </a:cubicBezTo>
                      <a:cubicBezTo>
                        <a:pt x="1217" y="2774"/>
                        <a:pt x="1450" y="2702"/>
                        <a:pt x="1611" y="2577"/>
                      </a:cubicBezTo>
                      <a:cubicBezTo>
                        <a:pt x="1754" y="2434"/>
                        <a:pt x="1843" y="2237"/>
                        <a:pt x="1843" y="1969"/>
                      </a:cubicBezTo>
                      <a:cubicBezTo>
                        <a:pt x="1843" y="1808"/>
                        <a:pt x="1790" y="1665"/>
                        <a:pt x="1700" y="1539"/>
                      </a:cubicBezTo>
                      <a:cubicBezTo>
                        <a:pt x="1593" y="1432"/>
                        <a:pt x="1468" y="1342"/>
                        <a:pt x="1289" y="1307"/>
                      </a:cubicBezTo>
                      <a:cubicBezTo>
                        <a:pt x="1450" y="1271"/>
                        <a:pt x="1557" y="1199"/>
                        <a:pt x="1647" y="1092"/>
                      </a:cubicBezTo>
                      <a:cubicBezTo>
                        <a:pt x="1736" y="985"/>
                        <a:pt x="1772" y="859"/>
                        <a:pt x="1772" y="698"/>
                      </a:cubicBezTo>
                      <a:cubicBezTo>
                        <a:pt x="1772" y="483"/>
                        <a:pt x="1700" y="322"/>
                        <a:pt x="1557" y="197"/>
                      </a:cubicBezTo>
                      <a:cubicBezTo>
                        <a:pt x="1396" y="72"/>
                        <a:pt x="1199" y="0"/>
                        <a:pt x="931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5" name="Google Shape;1415;p15"/>
                <p:cNvSpPr/>
                <p:nvPr/>
              </p:nvSpPr>
              <p:spPr>
                <a:xfrm>
                  <a:off x="3514275" y="4036325"/>
                  <a:ext cx="18800" cy="8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2" h="3258" extrusionOk="0">
                      <a:moveTo>
                        <a:pt x="0" y="1"/>
                      </a:moveTo>
                      <a:lnTo>
                        <a:pt x="0" y="3258"/>
                      </a:lnTo>
                      <a:lnTo>
                        <a:pt x="752" y="3258"/>
                      </a:lnTo>
                      <a:lnTo>
                        <a:pt x="752" y="3007"/>
                      </a:lnTo>
                      <a:lnTo>
                        <a:pt x="322" y="3007"/>
                      </a:lnTo>
                      <a:lnTo>
                        <a:pt x="322" y="251"/>
                      </a:lnTo>
                      <a:lnTo>
                        <a:pt x="752" y="251"/>
                      </a:lnTo>
                      <a:lnTo>
                        <a:pt x="752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6" name="Google Shape;1416;p15"/>
                <p:cNvSpPr/>
                <p:nvPr/>
              </p:nvSpPr>
              <p:spPr>
                <a:xfrm>
                  <a:off x="3537525" y="4038125"/>
                  <a:ext cx="42525" cy="6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1" h="2703" extrusionOk="0">
                      <a:moveTo>
                        <a:pt x="770" y="0"/>
                      </a:moveTo>
                      <a:cubicBezTo>
                        <a:pt x="663" y="0"/>
                        <a:pt x="556" y="0"/>
                        <a:pt x="430" y="36"/>
                      </a:cubicBezTo>
                      <a:cubicBezTo>
                        <a:pt x="287" y="72"/>
                        <a:pt x="162" y="108"/>
                        <a:pt x="19" y="161"/>
                      </a:cubicBezTo>
                      <a:lnTo>
                        <a:pt x="19" y="537"/>
                      </a:lnTo>
                      <a:cubicBezTo>
                        <a:pt x="162" y="448"/>
                        <a:pt x="287" y="394"/>
                        <a:pt x="412" y="358"/>
                      </a:cubicBezTo>
                      <a:cubicBezTo>
                        <a:pt x="538" y="322"/>
                        <a:pt x="663" y="305"/>
                        <a:pt x="770" y="305"/>
                      </a:cubicBezTo>
                      <a:cubicBezTo>
                        <a:pt x="931" y="305"/>
                        <a:pt x="1057" y="340"/>
                        <a:pt x="1164" y="430"/>
                      </a:cubicBezTo>
                      <a:cubicBezTo>
                        <a:pt x="1271" y="519"/>
                        <a:pt x="1307" y="627"/>
                        <a:pt x="1307" y="770"/>
                      </a:cubicBezTo>
                      <a:cubicBezTo>
                        <a:pt x="1307" y="859"/>
                        <a:pt x="1289" y="949"/>
                        <a:pt x="1254" y="1038"/>
                      </a:cubicBezTo>
                      <a:cubicBezTo>
                        <a:pt x="1200" y="1128"/>
                        <a:pt x="1110" y="1235"/>
                        <a:pt x="1003" y="1378"/>
                      </a:cubicBezTo>
                      <a:cubicBezTo>
                        <a:pt x="949" y="1450"/>
                        <a:pt x="788" y="1593"/>
                        <a:pt x="556" y="1844"/>
                      </a:cubicBezTo>
                      <a:cubicBezTo>
                        <a:pt x="323" y="2076"/>
                        <a:pt x="126" y="2273"/>
                        <a:pt x="1" y="2416"/>
                      </a:cubicBezTo>
                      <a:lnTo>
                        <a:pt x="1" y="2703"/>
                      </a:lnTo>
                      <a:lnTo>
                        <a:pt x="1701" y="2703"/>
                      </a:lnTo>
                      <a:lnTo>
                        <a:pt x="1701" y="2416"/>
                      </a:lnTo>
                      <a:lnTo>
                        <a:pt x="430" y="2416"/>
                      </a:lnTo>
                      <a:cubicBezTo>
                        <a:pt x="717" y="2112"/>
                        <a:pt x="949" y="1879"/>
                        <a:pt x="1110" y="1718"/>
                      </a:cubicBezTo>
                      <a:cubicBezTo>
                        <a:pt x="1271" y="1557"/>
                        <a:pt x="1361" y="1450"/>
                        <a:pt x="1397" y="1414"/>
                      </a:cubicBezTo>
                      <a:cubicBezTo>
                        <a:pt x="1504" y="1289"/>
                        <a:pt x="1576" y="1164"/>
                        <a:pt x="1611" y="1074"/>
                      </a:cubicBezTo>
                      <a:cubicBezTo>
                        <a:pt x="1665" y="967"/>
                        <a:pt x="1683" y="859"/>
                        <a:pt x="1683" y="752"/>
                      </a:cubicBezTo>
                      <a:cubicBezTo>
                        <a:pt x="1683" y="519"/>
                        <a:pt x="1594" y="340"/>
                        <a:pt x="1432" y="197"/>
                      </a:cubicBezTo>
                      <a:cubicBezTo>
                        <a:pt x="1271" y="54"/>
                        <a:pt x="1039" y="0"/>
                        <a:pt x="770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7" name="Google Shape;1417;p15"/>
                <p:cNvSpPr/>
                <p:nvPr/>
              </p:nvSpPr>
              <p:spPr>
                <a:xfrm>
                  <a:off x="3586750" y="4038125"/>
                  <a:ext cx="46550" cy="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2" h="2757" extrusionOk="0">
                      <a:moveTo>
                        <a:pt x="967" y="1235"/>
                      </a:moveTo>
                      <a:cubicBezTo>
                        <a:pt x="1128" y="1235"/>
                        <a:pt x="1253" y="1289"/>
                        <a:pt x="1342" y="1396"/>
                      </a:cubicBezTo>
                      <a:cubicBezTo>
                        <a:pt x="1450" y="1504"/>
                        <a:pt x="1486" y="1665"/>
                        <a:pt x="1486" y="1861"/>
                      </a:cubicBezTo>
                      <a:cubicBezTo>
                        <a:pt x="1486" y="2040"/>
                        <a:pt x="1450" y="2201"/>
                        <a:pt x="1342" y="2309"/>
                      </a:cubicBezTo>
                      <a:cubicBezTo>
                        <a:pt x="1253" y="2416"/>
                        <a:pt x="1128" y="2470"/>
                        <a:pt x="967" y="2470"/>
                      </a:cubicBezTo>
                      <a:cubicBezTo>
                        <a:pt x="806" y="2470"/>
                        <a:pt x="662" y="2416"/>
                        <a:pt x="573" y="2309"/>
                      </a:cubicBezTo>
                      <a:cubicBezTo>
                        <a:pt x="483" y="2201"/>
                        <a:pt x="430" y="2040"/>
                        <a:pt x="430" y="1861"/>
                      </a:cubicBezTo>
                      <a:cubicBezTo>
                        <a:pt x="430" y="1665"/>
                        <a:pt x="483" y="1504"/>
                        <a:pt x="573" y="1396"/>
                      </a:cubicBezTo>
                      <a:cubicBezTo>
                        <a:pt x="662" y="1289"/>
                        <a:pt x="806" y="1235"/>
                        <a:pt x="967" y="1235"/>
                      </a:cubicBezTo>
                      <a:close/>
                      <a:moveTo>
                        <a:pt x="1110" y="0"/>
                      </a:moveTo>
                      <a:cubicBezTo>
                        <a:pt x="770" y="0"/>
                        <a:pt x="501" y="126"/>
                        <a:pt x="305" y="376"/>
                      </a:cubicBezTo>
                      <a:cubicBezTo>
                        <a:pt x="108" y="627"/>
                        <a:pt x="0" y="949"/>
                        <a:pt x="0" y="1378"/>
                      </a:cubicBezTo>
                      <a:cubicBezTo>
                        <a:pt x="0" y="1826"/>
                        <a:pt x="90" y="2166"/>
                        <a:pt x="251" y="2416"/>
                      </a:cubicBezTo>
                      <a:cubicBezTo>
                        <a:pt x="412" y="2649"/>
                        <a:pt x="645" y="2756"/>
                        <a:pt x="967" y="2756"/>
                      </a:cubicBezTo>
                      <a:cubicBezTo>
                        <a:pt x="1235" y="2756"/>
                        <a:pt x="1450" y="2685"/>
                        <a:pt x="1611" y="2524"/>
                      </a:cubicBezTo>
                      <a:cubicBezTo>
                        <a:pt x="1772" y="2345"/>
                        <a:pt x="1861" y="2130"/>
                        <a:pt x="1861" y="1861"/>
                      </a:cubicBezTo>
                      <a:cubicBezTo>
                        <a:pt x="1861" y="1575"/>
                        <a:pt x="1772" y="1360"/>
                        <a:pt x="1611" y="1199"/>
                      </a:cubicBezTo>
                      <a:cubicBezTo>
                        <a:pt x="1468" y="1020"/>
                        <a:pt x="1253" y="949"/>
                        <a:pt x="985" y="949"/>
                      </a:cubicBezTo>
                      <a:cubicBezTo>
                        <a:pt x="859" y="949"/>
                        <a:pt x="734" y="967"/>
                        <a:pt x="627" y="1038"/>
                      </a:cubicBezTo>
                      <a:cubicBezTo>
                        <a:pt x="519" y="1092"/>
                        <a:pt x="430" y="1164"/>
                        <a:pt x="376" y="1271"/>
                      </a:cubicBezTo>
                      <a:cubicBezTo>
                        <a:pt x="394" y="949"/>
                        <a:pt x="466" y="698"/>
                        <a:pt x="591" y="537"/>
                      </a:cubicBezTo>
                      <a:cubicBezTo>
                        <a:pt x="716" y="376"/>
                        <a:pt x="895" y="305"/>
                        <a:pt x="1128" y="305"/>
                      </a:cubicBezTo>
                      <a:cubicBezTo>
                        <a:pt x="1217" y="305"/>
                        <a:pt x="1307" y="305"/>
                        <a:pt x="1396" y="322"/>
                      </a:cubicBezTo>
                      <a:cubicBezTo>
                        <a:pt x="1504" y="358"/>
                        <a:pt x="1593" y="394"/>
                        <a:pt x="1682" y="430"/>
                      </a:cubicBezTo>
                      <a:lnTo>
                        <a:pt x="1682" y="108"/>
                      </a:lnTo>
                      <a:cubicBezTo>
                        <a:pt x="1575" y="72"/>
                        <a:pt x="1486" y="36"/>
                        <a:pt x="1396" y="18"/>
                      </a:cubicBezTo>
                      <a:cubicBezTo>
                        <a:pt x="1289" y="0"/>
                        <a:pt x="1199" y="0"/>
                        <a:pt x="1110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8" name="Google Shape;1418;p15"/>
                <p:cNvSpPr/>
                <p:nvPr/>
              </p:nvSpPr>
              <p:spPr>
                <a:xfrm>
                  <a:off x="3636400" y="4038125"/>
                  <a:ext cx="46100" cy="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4" h="2757" extrusionOk="0">
                      <a:moveTo>
                        <a:pt x="931" y="287"/>
                      </a:moveTo>
                      <a:cubicBezTo>
                        <a:pt x="1074" y="287"/>
                        <a:pt x="1200" y="322"/>
                        <a:pt x="1289" y="394"/>
                      </a:cubicBezTo>
                      <a:cubicBezTo>
                        <a:pt x="1379" y="466"/>
                        <a:pt x="1414" y="573"/>
                        <a:pt x="1414" y="716"/>
                      </a:cubicBezTo>
                      <a:cubicBezTo>
                        <a:pt x="1414" y="859"/>
                        <a:pt x="1379" y="967"/>
                        <a:pt x="1289" y="1038"/>
                      </a:cubicBezTo>
                      <a:cubicBezTo>
                        <a:pt x="1200" y="1128"/>
                        <a:pt x="1074" y="1164"/>
                        <a:pt x="931" y="1164"/>
                      </a:cubicBezTo>
                      <a:cubicBezTo>
                        <a:pt x="770" y="1164"/>
                        <a:pt x="645" y="1128"/>
                        <a:pt x="555" y="1038"/>
                      </a:cubicBezTo>
                      <a:cubicBezTo>
                        <a:pt x="466" y="967"/>
                        <a:pt x="430" y="859"/>
                        <a:pt x="430" y="716"/>
                      </a:cubicBezTo>
                      <a:cubicBezTo>
                        <a:pt x="430" y="573"/>
                        <a:pt x="466" y="466"/>
                        <a:pt x="555" y="394"/>
                      </a:cubicBezTo>
                      <a:cubicBezTo>
                        <a:pt x="645" y="322"/>
                        <a:pt x="770" y="287"/>
                        <a:pt x="931" y="287"/>
                      </a:cubicBezTo>
                      <a:close/>
                      <a:moveTo>
                        <a:pt x="931" y="1450"/>
                      </a:moveTo>
                      <a:cubicBezTo>
                        <a:pt x="1092" y="1450"/>
                        <a:pt x="1235" y="1486"/>
                        <a:pt x="1325" y="1575"/>
                      </a:cubicBezTo>
                      <a:cubicBezTo>
                        <a:pt x="1432" y="1665"/>
                        <a:pt x="1486" y="1808"/>
                        <a:pt x="1486" y="1969"/>
                      </a:cubicBezTo>
                      <a:cubicBezTo>
                        <a:pt x="1486" y="2112"/>
                        <a:pt x="1432" y="2255"/>
                        <a:pt x="1325" y="2345"/>
                      </a:cubicBezTo>
                      <a:cubicBezTo>
                        <a:pt x="1235" y="2434"/>
                        <a:pt x="1092" y="2470"/>
                        <a:pt x="931" y="2470"/>
                      </a:cubicBezTo>
                      <a:cubicBezTo>
                        <a:pt x="752" y="2470"/>
                        <a:pt x="609" y="2434"/>
                        <a:pt x="520" y="2345"/>
                      </a:cubicBezTo>
                      <a:cubicBezTo>
                        <a:pt x="412" y="2255"/>
                        <a:pt x="376" y="2130"/>
                        <a:pt x="376" y="1969"/>
                      </a:cubicBezTo>
                      <a:cubicBezTo>
                        <a:pt x="376" y="1808"/>
                        <a:pt x="412" y="1665"/>
                        <a:pt x="520" y="1575"/>
                      </a:cubicBezTo>
                      <a:cubicBezTo>
                        <a:pt x="609" y="1486"/>
                        <a:pt x="752" y="1450"/>
                        <a:pt x="931" y="1450"/>
                      </a:cubicBezTo>
                      <a:close/>
                      <a:moveTo>
                        <a:pt x="931" y="0"/>
                      </a:moveTo>
                      <a:cubicBezTo>
                        <a:pt x="663" y="0"/>
                        <a:pt x="448" y="54"/>
                        <a:pt x="305" y="179"/>
                      </a:cubicBezTo>
                      <a:cubicBezTo>
                        <a:pt x="144" y="305"/>
                        <a:pt x="72" y="466"/>
                        <a:pt x="72" y="680"/>
                      </a:cubicBezTo>
                      <a:cubicBezTo>
                        <a:pt x="72" y="841"/>
                        <a:pt x="108" y="967"/>
                        <a:pt x="198" y="1074"/>
                      </a:cubicBezTo>
                      <a:cubicBezTo>
                        <a:pt x="287" y="1181"/>
                        <a:pt x="412" y="1253"/>
                        <a:pt x="555" y="1289"/>
                      </a:cubicBezTo>
                      <a:cubicBezTo>
                        <a:pt x="394" y="1325"/>
                        <a:pt x="251" y="1414"/>
                        <a:pt x="162" y="1521"/>
                      </a:cubicBezTo>
                      <a:cubicBezTo>
                        <a:pt x="54" y="1647"/>
                        <a:pt x="1" y="1790"/>
                        <a:pt x="1" y="1969"/>
                      </a:cubicBezTo>
                      <a:cubicBezTo>
                        <a:pt x="1" y="2219"/>
                        <a:pt x="90" y="2416"/>
                        <a:pt x="251" y="2559"/>
                      </a:cubicBezTo>
                      <a:cubicBezTo>
                        <a:pt x="394" y="2703"/>
                        <a:pt x="627" y="2756"/>
                        <a:pt x="931" y="2756"/>
                      </a:cubicBezTo>
                      <a:cubicBezTo>
                        <a:pt x="1218" y="2756"/>
                        <a:pt x="1450" y="2703"/>
                        <a:pt x="1611" y="2559"/>
                      </a:cubicBezTo>
                      <a:cubicBezTo>
                        <a:pt x="1754" y="2416"/>
                        <a:pt x="1844" y="2219"/>
                        <a:pt x="1844" y="1969"/>
                      </a:cubicBezTo>
                      <a:cubicBezTo>
                        <a:pt x="1844" y="1790"/>
                        <a:pt x="1790" y="1647"/>
                        <a:pt x="1701" y="1521"/>
                      </a:cubicBezTo>
                      <a:cubicBezTo>
                        <a:pt x="1593" y="1414"/>
                        <a:pt x="1468" y="1325"/>
                        <a:pt x="1289" y="1289"/>
                      </a:cubicBezTo>
                      <a:cubicBezTo>
                        <a:pt x="1450" y="1253"/>
                        <a:pt x="1558" y="1181"/>
                        <a:pt x="1647" y="1074"/>
                      </a:cubicBezTo>
                      <a:cubicBezTo>
                        <a:pt x="1737" y="967"/>
                        <a:pt x="1772" y="841"/>
                        <a:pt x="1772" y="680"/>
                      </a:cubicBezTo>
                      <a:cubicBezTo>
                        <a:pt x="1772" y="466"/>
                        <a:pt x="1701" y="305"/>
                        <a:pt x="1558" y="179"/>
                      </a:cubicBezTo>
                      <a:cubicBezTo>
                        <a:pt x="1397" y="54"/>
                        <a:pt x="1182" y="0"/>
                        <a:pt x="931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9" name="Google Shape;1419;p15"/>
                <p:cNvSpPr/>
                <p:nvPr/>
              </p:nvSpPr>
              <p:spPr>
                <a:xfrm>
                  <a:off x="3689200" y="4036325"/>
                  <a:ext cx="18800" cy="8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2" h="3258" extrusionOk="0">
                      <a:moveTo>
                        <a:pt x="0" y="1"/>
                      </a:moveTo>
                      <a:lnTo>
                        <a:pt x="0" y="251"/>
                      </a:lnTo>
                      <a:lnTo>
                        <a:pt x="430" y="251"/>
                      </a:lnTo>
                      <a:lnTo>
                        <a:pt x="430" y="3007"/>
                      </a:lnTo>
                      <a:lnTo>
                        <a:pt x="0" y="3007"/>
                      </a:lnTo>
                      <a:lnTo>
                        <a:pt x="0" y="3258"/>
                      </a:lnTo>
                      <a:lnTo>
                        <a:pt x="752" y="3258"/>
                      </a:lnTo>
                      <a:lnTo>
                        <a:pt x="752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0" name="Google Shape;1420;p15"/>
                <p:cNvSpPr/>
                <p:nvPr/>
              </p:nvSpPr>
              <p:spPr>
                <a:xfrm>
                  <a:off x="3559450" y="4146375"/>
                  <a:ext cx="63550" cy="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2" h="2614" extrusionOk="0">
                      <a:moveTo>
                        <a:pt x="1" y="1"/>
                      </a:moveTo>
                      <a:lnTo>
                        <a:pt x="1" y="2614"/>
                      </a:lnTo>
                      <a:lnTo>
                        <a:pt x="484" y="2614"/>
                      </a:lnTo>
                      <a:lnTo>
                        <a:pt x="484" y="556"/>
                      </a:lnTo>
                      <a:lnTo>
                        <a:pt x="1003" y="2614"/>
                      </a:lnTo>
                      <a:lnTo>
                        <a:pt x="1522" y="2614"/>
                      </a:lnTo>
                      <a:lnTo>
                        <a:pt x="2041" y="556"/>
                      </a:lnTo>
                      <a:lnTo>
                        <a:pt x="2041" y="2614"/>
                      </a:lnTo>
                      <a:lnTo>
                        <a:pt x="2542" y="2614"/>
                      </a:lnTo>
                      <a:lnTo>
                        <a:pt x="2542" y="1"/>
                      </a:lnTo>
                      <a:lnTo>
                        <a:pt x="1737" y="1"/>
                      </a:lnTo>
                      <a:lnTo>
                        <a:pt x="1271" y="1790"/>
                      </a:lnTo>
                      <a:lnTo>
                        <a:pt x="788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1" name="Google Shape;1421;p15"/>
                <p:cNvSpPr/>
                <p:nvPr/>
              </p:nvSpPr>
              <p:spPr>
                <a:xfrm>
                  <a:off x="3629700" y="4147275"/>
                  <a:ext cx="27750" cy="6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" h="2632" extrusionOk="0">
                      <a:moveTo>
                        <a:pt x="734" y="1"/>
                      </a:moveTo>
                      <a:lnTo>
                        <a:pt x="233" y="305"/>
                      </a:lnTo>
                      <a:lnTo>
                        <a:pt x="233" y="681"/>
                      </a:lnTo>
                      <a:lnTo>
                        <a:pt x="0" y="681"/>
                      </a:lnTo>
                      <a:lnTo>
                        <a:pt x="0" y="1074"/>
                      </a:lnTo>
                      <a:lnTo>
                        <a:pt x="233" y="1074"/>
                      </a:lnTo>
                      <a:lnTo>
                        <a:pt x="233" y="1916"/>
                      </a:lnTo>
                      <a:cubicBezTo>
                        <a:pt x="233" y="2094"/>
                        <a:pt x="233" y="2202"/>
                        <a:pt x="251" y="2256"/>
                      </a:cubicBezTo>
                      <a:cubicBezTo>
                        <a:pt x="251" y="2345"/>
                        <a:pt x="287" y="2417"/>
                        <a:pt x="322" y="2452"/>
                      </a:cubicBezTo>
                      <a:cubicBezTo>
                        <a:pt x="340" y="2506"/>
                        <a:pt x="394" y="2542"/>
                        <a:pt x="483" y="2578"/>
                      </a:cubicBezTo>
                      <a:cubicBezTo>
                        <a:pt x="555" y="2613"/>
                        <a:pt x="627" y="2631"/>
                        <a:pt x="716" y="2631"/>
                      </a:cubicBezTo>
                      <a:cubicBezTo>
                        <a:pt x="877" y="2631"/>
                        <a:pt x="1002" y="2596"/>
                        <a:pt x="1110" y="2542"/>
                      </a:cubicBezTo>
                      <a:lnTo>
                        <a:pt x="1074" y="2166"/>
                      </a:lnTo>
                      <a:cubicBezTo>
                        <a:pt x="984" y="2184"/>
                        <a:pt x="913" y="2202"/>
                        <a:pt x="877" y="2202"/>
                      </a:cubicBezTo>
                      <a:cubicBezTo>
                        <a:pt x="841" y="2202"/>
                        <a:pt x="806" y="2202"/>
                        <a:pt x="788" y="2184"/>
                      </a:cubicBezTo>
                      <a:cubicBezTo>
                        <a:pt x="770" y="2166"/>
                        <a:pt x="752" y="2148"/>
                        <a:pt x="734" y="2112"/>
                      </a:cubicBezTo>
                      <a:cubicBezTo>
                        <a:pt x="734" y="2094"/>
                        <a:pt x="734" y="2005"/>
                        <a:pt x="734" y="1844"/>
                      </a:cubicBezTo>
                      <a:lnTo>
                        <a:pt x="734" y="1074"/>
                      </a:lnTo>
                      <a:lnTo>
                        <a:pt x="1074" y="1074"/>
                      </a:lnTo>
                      <a:lnTo>
                        <a:pt x="1074" y="681"/>
                      </a:lnTo>
                      <a:lnTo>
                        <a:pt x="734" y="681"/>
                      </a:lnTo>
                      <a:lnTo>
                        <a:pt x="734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2" name="Google Shape;1422;p15"/>
                <p:cNvSpPr/>
                <p:nvPr/>
              </p:nvSpPr>
              <p:spPr>
                <a:xfrm>
                  <a:off x="3479375" y="4251975"/>
                  <a:ext cx="43875" cy="3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5" h="1218" extrusionOk="0">
                      <a:moveTo>
                        <a:pt x="591" y="0"/>
                      </a:moveTo>
                      <a:cubicBezTo>
                        <a:pt x="502" y="0"/>
                        <a:pt x="430" y="18"/>
                        <a:pt x="358" y="54"/>
                      </a:cubicBezTo>
                      <a:cubicBezTo>
                        <a:pt x="305" y="90"/>
                        <a:pt x="251" y="143"/>
                        <a:pt x="197" y="215"/>
                      </a:cubicBezTo>
                      <a:lnTo>
                        <a:pt x="197" y="18"/>
                      </a:lnTo>
                      <a:lnTo>
                        <a:pt x="0" y="18"/>
                      </a:lnTo>
                      <a:lnTo>
                        <a:pt x="0" y="1217"/>
                      </a:lnTo>
                      <a:lnTo>
                        <a:pt x="197" y="1217"/>
                      </a:lnTo>
                      <a:lnTo>
                        <a:pt x="197" y="537"/>
                      </a:lnTo>
                      <a:cubicBezTo>
                        <a:pt x="197" y="430"/>
                        <a:pt x="233" y="340"/>
                        <a:pt x="287" y="269"/>
                      </a:cubicBezTo>
                      <a:cubicBezTo>
                        <a:pt x="358" y="197"/>
                        <a:pt x="430" y="161"/>
                        <a:pt x="537" y="161"/>
                      </a:cubicBezTo>
                      <a:cubicBezTo>
                        <a:pt x="609" y="161"/>
                        <a:pt x="680" y="197"/>
                        <a:pt x="716" y="251"/>
                      </a:cubicBezTo>
                      <a:cubicBezTo>
                        <a:pt x="770" y="304"/>
                        <a:pt x="788" y="394"/>
                        <a:pt x="788" y="501"/>
                      </a:cubicBezTo>
                      <a:lnTo>
                        <a:pt x="788" y="1217"/>
                      </a:lnTo>
                      <a:lnTo>
                        <a:pt x="985" y="1217"/>
                      </a:lnTo>
                      <a:lnTo>
                        <a:pt x="985" y="537"/>
                      </a:lnTo>
                      <a:cubicBezTo>
                        <a:pt x="985" y="430"/>
                        <a:pt x="1003" y="340"/>
                        <a:pt x="1074" y="269"/>
                      </a:cubicBezTo>
                      <a:cubicBezTo>
                        <a:pt x="1128" y="197"/>
                        <a:pt x="1217" y="161"/>
                        <a:pt x="1307" y="161"/>
                      </a:cubicBezTo>
                      <a:cubicBezTo>
                        <a:pt x="1396" y="161"/>
                        <a:pt x="1450" y="197"/>
                        <a:pt x="1504" y="251"/>
                      </a:cubicBezTo>
                      <a:cubicBezTo>
                        <a:pt x="1539" y="304"/>
                        <a:pt x="1557" y="394"/>
                        <a:pt x="1557" y="501"/>
                      </a:cubicBezTo>
                      <a:lnTo>
                        <a:pt x="1557" y="1217"/>
                      </a:lnTo>
                      <a:lnTo>
                        <a:pt x="1754" y="1217"/>
                      </a:lnTo>
                      <a:lnTo>
                        <a:pt x="1754" y="501"/>
                      </a:lnTo>
                      <a:cubicBezTo>
                        <a:pt x="1754" y="340"/>
                        <a:pt x="1718" y="215"/>
                        <a:pt x="1647" y="125"/>
                      </a:cubicBezTo>
                      <a:cubicBezTo>
                        <a:pt x="1593" y="36"/>
                        <a:pt x="1486" y="0"/>
                        <a:pt x="1361" y="0"/>
                      </a:cubicBezTo>
                      <a:cubicBezTo>
                        <a:pt x="1271" y="0"/>
                        <a:pt x="1199" y="18"/>
                        <a:pt x="1128" y="54"/>
                      </a:cubicBezTo>
                      <a:cubicBezTo>
                        <a:pt x="1056" y="108"/>
                        <a:pt x="1003" y="161"/>
                        <a:pt x="949" y="251"/>
                      </a:cubicBezTo>
                      <a:cubicBezTo>
                        <a:pt x="913" y="161"/>
                        <a:pt x="877" y="108"/>
                        <a:pt x="806" y="54"/>
                      </a:cubicBezTo>
                      <a:cubicBezTo>
                        <a:pt x="752" y="18"/>
                        <a:pt x="680" y="0"/>
                        <a:pt x="591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3" name="Google Shape;1423;p15"/>
                <p:cNvSpPr/>
                <p:nvPr/>
              </p:nvSpPr>
              <p:spPr>
                <a:xfrm>
                  <a:off x="3522325" y="4251975"/>
                  <a:ext cx="28200" cy="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8" h="1253" extrusionOk="0">
                      <a:moveTo>
                        <a:pt x="591" y="161"/>
                      </a:moveTo>
                      <a:cubicBezTo>
                        <a:pt x="698" y="161"/>
                        <a:pt x="770" y="197"/>
                        <a:pt x="824" y="251"/>
                      </a:cubicBezTo>
                      <a:cubicBezTo>
                        <a:pt x="895" y="322"/>
                        <a:pt x="913" y="412"/>
                        <a:pt x="931" y="519"/>
                      </a:cubicBezTo>
                      <a:lnTo>
                        <a:pt x="215" y="519"/>
                      </a:lnTo>
                      <a:cubicBezTo>
                        <a:pt x="233" y="412"/>
                        <a:pt x="269" y="322"/>
                        <a:pt x="340" y="251"/>
                      </a:cubicBezTo>
                      <a:cubicBezTo>
                        <a:pt x="394" y="197"/>
                        <a:pt x="484" y="161"/>
                        <a:pt x="591" y="161"/>
                      </a:cubicBezTo>
                      <a:close/>
                      <a:moveTo>
                        <a:pt x="591" y="0"/>
                      </a:moveTo>
                      <a:cubicBezTo>
                        <a:pt x="412" y="0"/>
                        <a:pt x="269" y="54"/>
                        <a:pt x="161" y="161"/>
                      </a:cubicBezTo>
                      <a:cubicBezTo>
                        <a:pt x="54" y="287"/>
                        <a:pt x="0" y="430"/>
                        <a:pt x="0" y="627"/>
                      </a:cubicBezTo>
                      <a:cubicBezTo>
                        <a:pt x="0" y="823"/>
                        <a:pt x="72" y="967"/>
                        <a:pt x="179" y="1092"/>
                      </a:cubicBezTo>
                      <a:cubicBezTo>
                        <a:pt x="287" y="1199"/>
                        <a:pt x="448" y="1253"/>
                        <a:pt x="627" y="1253"/>
                      </a:cubicBezTo>
                      <a:cubicBezTo>
                        <a:pt x="698" y="1253"/>
                        <a:pt x="788" y="1253"/>
                        <a:pt x="859" y="1235"/>
                      </a:cubicBezTo>
                      <a:cubicBezTo>
                        <a:pt x="931" y="1217"/>
                        <a:pt x="1003" y="1199"/>
                        <a:pt x="1074" y="1163"/>
                      </a:cubicBezTo>
                      <a:lnTo>
                        <a:pt x="1074" y="967"/>
                      </a:lnTo>
                      <a:cubicBezTo>
                        <a:pt x="1003" y="1020"/>
                        <a:pt x="931" y="1038"/>
                        <a:pt x="859" y="1056"/>
                      </a:cubicBezTo>
                      <a:cubicBezTo>
                        <a:pt x="788" y="1074"/>
                        <a:pt x="716" y="1092"/>
                        <a:pt x="645" y="1092"/>
                      </a:cubicBezTo>
                      <a:cubicBezTo>
                        <a:pt x="519" y="1092"/>
                        <a:pt x="412" y="1056"/>
                        <a:pt x="340" y="984"/>
                      </a:cubicBezTo>
                      <a:cubicBezTo>
                        <a:pt x="269" y="913"/>
                        <a:pt x="215" y="806"/>
                        <a:pt x="215" y="662"/>
                      </a:cubicBezTo>
                      <a:lnTo>
                        <a:pt x="1128" y="662"/>
                      </a:lnTo>
                      <a:lnTo>
                        <a:pt x="1128" y="573"/>
                      </a:lnTo>
                      <a:cubicBezTo>
                        <a:pt x="1128" y="394"/>
                        <a:pt x="1074" y="251"/>
                        <a:pt x="985" y="143"/>
                      </a:cubicBezTo>
                      <a:cubicBezTo>
                        <a:pt x="877" y="54"/>
                        <a:pt x="752" y="0"/>
                        <a:pt x="591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4" name="Google Shape;1424;p15"/>
                <p:cNvSpPr/>
                <p:nvPr/>
              </p:nvSpPr>
              <p:spPr>
                <a:xfrm>
                  <a:off x="3554075" y="4240775"/>
                  <a:ext cx="4950" cy="4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" h="1666" extrusionOk="0">
                      <a:moveTo>
                        <a:pt x="1" y="1"/>
                      </a:moveTo>
                      <a:lnTo>
                        <a:pt x="1" y="251"/>
                      </a:lnTo>
                      <a:lnTo>
                        <a:pt x="198" y="251"/>
                      </a:lnTo>
                      <a:lnTo>
                        <a:pt x="198" y="1"/>
                      </a:lnTo>
                      <a:close/>
                      <a:moveTo>
                        <a:pt x="1" y="466"/>
                      </a:moveTo>
                      <a:lnTo>
                        <a:pt x="1" y="1665"/>
                      </a:lnTo>
                      <a:lnTo>
                        <a:pt x="198" y="1665"/>
                      </a:lnTo>
                      <a:lnTo>
                        <a:pt x="198" y="466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5" name="Google Shape;1425;p15"/>
                <p:cNvSpPr/>
                <p:nvPr/>
              </p:nvSpPr>
              <p:spPr>
                <a:xfrm>
                  <a:off x="3561700" y="4243925"/>
                  <a:ext cx="18800" cy="3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2" h="1540" extrusionOk="0">
                      <a:moveTo>
                        <a:pt x="143" y="0"/>
                      </a:moveTo>
                      <a:lnTo>
                        <a:pt x="143" y="340"/>
                      </a:lnTo>
                      <a:lnTo>
                        <a:pt x="0" y="340"/>
                      </a:lnTo>
                      <a:lnTo>
                        <a:pt x="0" y="501"/>
                      </a:lnTo>
                      <a:lnTo>
                        <a:pt x="143" y="501"/>
                      </a:lnTo>
                      <a:lnTo>
                        <a:pt x="143" y="1145"/>
                      </a:lnTo>
                      <a:cubicBezTo>
                        <a:pt x="143" y="1306"/>
                        <a:pt x="179" y="1396"/>
                        <a:pt x="233" y="1468"/>
                      </a:cubicBezTo>
                      <a:cubicBezTo>
                        <a:pt x="287" y="1521"/>
                        <a:pt x="394" y="1539"/>
                        <a:pt x="555" y="1539"/>
                      </a:cubicBezTo>
                      <a:lnTo>
                        <a:pt x="752" y="1539"/>
                      </a:lnTo>
                      <a:lnTo>
                        <a:pt x="752" y="1378"/>
                      </a:lnTo>
                      <a:lnTo>
                        <a:pt x="555" y="1378"/>
                      </a:lnTo>
                      <a:cubicBezTo>
                        <a:pt x="465" y="1378"/>
                        <a:pt x="412" y="1360"/>
                        <a:pt x="376" y="1342"/>
                      </a:cubicBezTo>
                      <a:cubicBezTo>
                        <a:pt x="358" y="1306"/>
                        <a:pt x="340" y="1253"/>
                        <a:pt x="340" y="1145"/>
                      </a:cubicBezTo>
                      <a:lnTo>
                        <a:pt x="340" y="501"/>
                      </a:lnTo>
                      <a:lnTo>
                        <a:pt x="752" y="501"/>
                      </a:lnTo>
                      <a:lnTo>
                        <a:pt x="752" y="340"/>
                      </a:lnTo>
                      <a:lnTo>
                        <a:pt x="340" y="340"/>
                      </a:lnTo>
                      <a:lnTo>
                        <a:pt x="340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6" name="Google Shape;1426;p15"/>
                <p:cNvSpPr/>
                <p:nvPr/>
              </p:nvSpPr>
              <p:spPr>
                <a:xfrm>
                  <a:off x="3579575" y="4251975"/>
                  <a:ext cx="25100" cy="3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4" h="1218" extrusionOk="0">
                      <a:moveTo>
                        <a:pt x="574" y="0"/>
                      </a:moveTo>
                      <a:cubicBezTo>
                        <a:pt x="502" y="0"/>
                        <a:pt x="430" y="18"/>
                        <a:pt x="359" y="54"/>
                      </a:cubicBezTo>
                      <a:cubicBezTo>
                        <a:pt x="287" y="90"/>
                        <a:pt x="234" y="143"/>
                        <a:pt x="198" y="215"/>
                      </a:cubicBezTo>
                      <a:lnTo>
                        <a:pt x="198" y="18"/>
                      </a:lnTo>
                      <a:lnTo>
                        <a:pt x="1" y="18"/>
                      </a:lnTo>
                      <a:lnTo>
                        <a:pt x="1" y="1217"/>
                      </a:lnTo>
                      <a:lnTo>
                        <a:pt x="198" y="1217"/>
                      </a:lnTo>
                      <a:lnTo>
                        <a:pt x="198" y="537"/>
                      </a:lnTo>
                      <a:cubicBezTo>
                        <a:pt x="198" y="430"/>
                        <a:pt x="216" y="340"/>
                        <a:pt x="287" y="269"/>
                      </a:cubicBezTo>
                      <a:cubicBezTo>
                        <a:pt x="341" y="197"/>
                        <a:pt x="430" y="161"/>
                        <a:pt x="538" y="161"/>
                      </a:cubicBezTo>
                      <a:cubicBezTo>
                        <a:pt x="627" y="161"/>
                        <a:pt x="699" y="197"/>
                        <a:pt x="735" y="251"/>
                      </a:cubicBezTo>
                      <a:cubicBezTo>
                        <a:pt x="770" y="304"/>
                        <a:pt x="806" y="394"/>
                        <a:pt x="806" y="501"/>
                      </a:cubicBezTo>
                      <a:lnTo>
                        <a:pt x="806" y="1217"/>
                      </a:lnTo>
                      <a:lnTo>
                        <a:pt x="1003" y="1217"/>
                      </a:lnTo>
                      <a:lnTo>
                        <a:pt x="1003" y="501"/>
                      </a:lnTo>
                      <a:cubicBezTo>
                        <a:pt x="1003" y="340"/>
                        <a:pt x="967" y="215"/>
                        <a:pt x="896" y="125"/>
                      </a:cubicBezTo>
                      <a:cubicBezTo>
                        <a:pt x="824" y="36"/>
                        <a:pt x="717" y="0"/>
                        <a:pt x="574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7" name="Google Shape;1427;p15"/>
                <p:cNvSpPr/>
                <p:nvPr/>
              </p:nvSpPr>
              <p:spPr>
                <a:xfrm>
                  <a:off x="3606875" y="4251975"/>
                  <a:ext cx="27775" cy="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1" h="1253" extrusionOk="0">
                      <a:moveTo>
                        <a:pt x="591" y="161"/>
                      </a:moveTo>
                      <a:cubicBezTo>
                        <a:pt x="681" y="161"/>
                        <a:pt x="770" y="197"/>
                        <a:pt x="824" y="251"/>
                      </a:cubicBezTo>
                      <a:cubicBezTo>
                        <a:pt x="877" y="322"/>
                        <a:pt x="913" y="412"/>
                        <a:pt x="913" y="519"/>
                      </a:cubicBezTo>
                      <a:lnTo>
                        <a:pt x="215" y="519"/>
                      </a:lnTo>
                      <a:cubicBezTo>
                        <a:pt x="215" y="412"/>
                        <a:pt x="269" y="322"/>
                        <a:pt x="323" y="251"/>
                      </a:cubicBezTo>
                      <a:cubicBezTo>
                        <a:pt x="394" y="197"/>
                        <a:pt x="484" y="161"/>
                        <a:pt x="591" y="161"/>
                      </a:cubicBezTo>
                      <a:close/>
                      <a:moveTo>
                        <a:pt x="591" y="0"/>
                      </a:moveTo>
                      <a:cubicBezTo>
                        <a:pt x="412" y="0"/>
                        <a:pt x="269" y="54"/>
                        <a:pt x="162" y="161"/>
                      </a:cubicBezTo>
                      <a:cubicBezTo>
                        <a:pt x="54" y="287"/>
                        <a:pt x="1" y="430"/>
                        <a:pt x="1" y="627"/>
                      </a:cubicBezTo>
                      <a:cubicBezTo>
                        <a:pt x="1" y="823"/>
                        <a:pt x="54" y="967"/>
                        <a:pt x="162" y="1092"/>
                      </a:cubicBezTo>
                      <a:cubicBezTo>
                        <a:pt x="287" y="1199"/>
                        <a:pt x="430" y="1253"/>
                        <a:pt x="627" y="1253"/>
                      </a:cubicBezTo>
                      <a:cubicBezTo>
                        <a:pt x="699" y="1253"/>
                        <a:pt x="770" y="1253"/>
                        <a:pt x="842" y="1235"/>
                      </a:cubicBezTo>
                      <a:cubicBezTo>
                        <a:pt x="931" y="1217"/>
                        <a:pt x="1003" y="1199"/>
                        <a:pt x="1074" y="1163"/>
                      </a:cubicBezTo>
                      <a:lnTo>
                        <a:pt x="1074" y="967"/>
                      </a:lnTo>
                      <a:cubicBezTo>
                        <a:pt x="1003" y="1020"/>
                        <a:pt x="931" y="1038"/>
                        <a:pt x="860" y="1056"/>
                      </a:cubicBezTo>
                      <a:cubicBezTo>
                        <a:pt x="788" y="1074"/>
                        <a:pt x="716" y="1092"/>
                        <a:pt x="627" y="1092"/>
                      </a:cubicBezTo>
                      <a:cubicBezTo>
                        <a:pt x="502" y="1092"/>
                        <a:pt x="394" y="1056"/>
                        <a:pt x="323" y="984"/>
                      </a:cubicBezTo>
                      <a:cubicBezTo>
                        <a:pt x="251" y="913"/>
                        <a:pt x="215" y="806"/>
                        <a:pt x="197" y="662"/>
                      </a:cubicBezTo>
                      <a:lnTo>
                        <a:pt x="1110" y="662"/>
                      </a:lnTo>
                      <a:lnTo>
                        <a:pt x="1110" y="573"/>
                      </a:lnTo>
                      <a:cubicBezTo>
                        <a:pt x="1110" y="394"/>
                        <a:pt x="1074" y="251"/>
                        <a:pt x="967" y="143"/>
                      </a:cubicBezTo>
                      <a:cubicBezTo>
                        <a:pt x="877" y="54"/>
                        <a:pt x="752" y="0"/>
                        <a:pt x="591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8" name="Google Shape;1428;p15"/>
                <p:cNvSpPr/>
                <p:nvPr/>
              </p:nvSpPr>
              <p:spPr>
                <a:xfrm>
                  <a:off x="3638200" y="4251975"/>
                  <a:ext cx="17475" cy="3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1218" extrusionOk="0">
                      <a:moveTo>
                        <a:pt x="609" y="0"/>
                      </a:moveTo>
                      <a:cubicBezTo>
                        <a:pt x="519" y="0"/>
                        <a:pt x="430" y="18"/>
                        <a:pt x="358" y="54"/>
                      </a:cubicBezTo>
                      <a:cubicBezTo>
                        <a:pt x="304" y="90"/>
                        <a:pt x="251" y="143"/>
                        <a:pt x="197" y="215"/>
                      </a:cubicBezTo>
                      <a:lnTo>
                        <a:pt x="197" y="18"/>
                      </a:lnTo>
                      <a:lnTo>
                        <a:pt x="0" y="18"/>
                      </a:lnTo>
                      <a:lnTo>
                        <a:pt x="0" y="1217"/>
                      </a:lnTo>
                      <a:lnTo>
                        <a:pt x="197" y="1217"/>
                      </a:lnTo>
                      <a:lnTo>
                        <a:pt x="197" y="591"/>
                      </a:lnTo>
                      <a:cubicBezTo>
                        <a:pt x="197" y="448"/>
                        <a:pt x="233" y="358"/>
                        <a:pt x="287" y="287"/>
                      </a:cubicBezTo>
                      <a:cubicBezTo>
                        <a:pt x="358" y="215"/>
                        <a:pt x="430" y="161"/>
                        <a:pt x="555" y="161"/>
                      </a:cubicBezTo>
                      <a:cubicBezTo>
                        <a:pt x="573" y="161"/>
                        <a:pt x="609" y="179"/>
                        <a:pt x="627" y="179"/>
                      </a:cubicBezTo>
                      <a:cubicBezTo>
                        <a:pt x="662" y="179"/>
                        <a:pt x="680" y="197"/>
                        <a:pt x="698" y="215"/>
                      </a:cubicBezTo>
                      <a:lnTo>
                        <a:pt x="698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9" name="Google Shape;1429;p15"/>
                <p:cNvSpPr/>
                <p:nvPr/>
              </p:nvSpPr>
              <p:spPr>
                <a:xfrm>
                  <a:off x="3655650" y="4240775"/>
                  <a:ext cx="4950" cy="4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" h="1666" extrusionOk="0">
                      <a:moveTo>
                        <a:pt x="0" y="1"/>
                      </a:moveTo>
                      <a:lnTo>
                        <a:pt x="0" y="251"/>
                      </a:lnTo>
                      <a:lnTo>
                        <a:pt x="197" y="251"/>
                      </a:lnTo>
                      <a:lnTo>
                        <a:pt x="197" y="1"/>
                      </a:lnTo>
                      <a:close/>
                      <a:moveTo>
                        <a:pt x="0" y="466"/>
                      </a:moveTo>
                      <a:lnTo>
                        <a:pt x="0" y="1665"/>
                      </a:lnTo>
                      <a:lnTo>
                        <a:pt x="197" y="1665"/>
                      </a:lnTo>
                      <a:lnTo>
                        <a:pt x="197" y="466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0" name="Google Shape;1430;p15"/>
                <p:cNvSpPr/>
                <p:nvPr/>
              </p:nvSpPr>
              <p:spPr>
                <a:xfrm>
                  <a:off x="3666375" y="4252425"/>
                  <a:ext cx="25075" cy="3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" h="1235" extrusionOk="0">
                      <a:moveTo>
                        <a:pt x="1" y="0"/>
                      </a:moveTo>
                      <a:lnTo>
                        <a:pt x="1" y="734"/>
                      </a:lnTo>
                      <a:cubicBezTo>
                        <a:pt x="1" y="895"/>
                        <a:pt x="36" y="1020"/>
                        <a:pt x="108" y="1110"/>
                      </a:cubicBezTo>
                      <a:cubicBezTo>
                        <a:pt x="180" y="1199"/>
                        <a:pt x="287" y="1235"/>
                        <a:pt x="412" y="1235"/>
                      </a:cubicBezTo>
                      <a:cubicBezTo>
                        <a:pt x="502" y="1235"/>
                        <a:pt x="573" y="1217"/>
                        <a:pt x="645" y="1181"/>
                      </a:cubicBezTo>
                      <a:cubicBezTo>
                        <a:pt x="699" y="1145"/>
                        <a:pt x="752" y="1092"/>
                        <a:pt x="806" y="1020"/>
                      </a:cubicBezTo>
                      <a:lnTo>
                        <a:pt x="806" y="1199"/>
                      </a:lnTo>
                      <a:lnTo>
                        <a:pt x="1003" y="1199"/>
                      </a:lnTo>
                      <a:lnTo>
                        <a:pt x="1003" y="0"/>
                      </a:lnTo>
                      <a:lnTo>
                        <a:pt x="806" y="0"/>
                      </a:lnTo>
                      <a:lnTo>
                        <a:pt x="806" y="680"/>
                      </a:lnTo>
                      <a:cubicBezTo>
                        <a:pt x="806" y="805"/>
                        <a:pt x="770" y="895"/>
                        <a:pt x="716" y="966"/>
                      </a:cubicBezTo>
                      <a:cubicBezTo>
                        <a:pt x="645" y="1038"/>
                        <a:pt x="573" y="1056"/>
                        <a:pt x="466" y="1056"/>
                      </a:cubicBezTo>
                      <a:cubicBezTo>
                        <a:pt x="376" y="1056"/>
                        <a:pt x="305" y="1038"/>
                        <a:pt x="251" y="984"/>
                      </a:cubicBezTo>
                      <a:cubicBezTo>
                        <a:pt x="215" y="931"/>
                        <a:pt x="198" y="841"/>
                        <a:pt x="198" y="716"/>
                      </a:cubicBezTo>
                      <a:lnTo>
                        <a:pt x="198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1" name="Google Shape;1431;p15"/>
                <p:cNvSpPr/>
                <p:nvPr/>
              </p:nvSpPr>
              <p:spPr>
                <a:xfrm>
                  <a:off x="3695900" y="4251975"/>
                  <a:ext cx="43875" cy="3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5" h="1218" extrusionOk="0">
                      <a:moveTo>
                        <a:pt x="591" y="0"/>
                      </a:moveTo>
                      <a:cubicBezTo>
                        <a:pt x="502" y="0"/>
                        <a:pt x="430" y="18"/>
                        <a:pt x="359" y="54"/>
                      </a:cubicBezTo>
                      <a:cubicBezTo>
                        <a:pt x="305" y="90"/>
                        <a:pt x="251" y="143"/>
                        <a:pt x="198" y="215"/>
                      </a:cubicBezTo>
                      <a:lnTo>
                        <a:pt x="198" y="18"/>
                      </a:lnTo>
                      <a:lnTo>
                        <a:pt x="1" y="18"/>
                      </a:lnTo>
                      <a:lnTo>
                        <a:pt x="1" y="1217"/>
                      </a:lnTo>
                      <a:lnTo>
                        <a:pt x="198" y="1217"/>
                      </a:lnTo>
                      <a:lnTo>
                        <a:pt x="198" y="537"/>
                      </a:lnTo>
                      <a:cubicBezTo>
                        <a:pt x="198" y="430"/>
                        <a:pt x="233" y="340"/>
                        <a:pt x="287" y="269"/>
                      </a:cubicBezTo>
                      <a:cubicBezTo>
                        <a:pt x="359" y="197"/>
                        <a:pt x="430" y="161"/>
                        <a:pt x="538" y="161"/>
                      </a:cubicBezTo>
                      <a:cubicBezTo>
                        <a:pt x="609" y="161"/>
                        <a:pt x="681" y="197"/>
                        <a:pt x="717" y="251"/>
                      </a:cubicBezTo>
                      <a:cubicBezTo>
                        <a:pt x="770" y="304"/>
                        <a:pt x="788" y="394"/>
                        <a:pt x="788" y="501"/>
                      </a:cubicBezTo>
                      <a:lnTo>
                        <a:pt x="788" y="1217"/>
                      </a:lnTo>
                      <a:lnTo>
                        <a:pt x="985" y="1217"/>
                      </a:lnTo>
                      <a:lnTo>
                        <a:pt x="985" y="537"/>
                      </a:lnTo>
                      <a:cubicBezTo>
                        <a:pt x="985" y="430"/>
                        <a:pt x="1003" y="340"/>
                        <a:pt x="1074" y="269"/>
                      </a:cubicBezTo>
                      <a:cubicBezTo>
                        <a:pt x="1128" y="197"/>
                        <a:pt x="1218" y="161"/>
                        <a:pt x="1307" y="161"/>
                      </a:cubicBezTo>
                      <a:cubicBezTo>
                        <a:pt x="1397" y="161"/>
                        <a:pt x="1450" y="197"/>
                        <a:pt x="1504" y="251"/>
                      </a:cubicBezTo>
                      <a:cubicBezTo>
                        <a:pt x="1540" y="304"/>
                        <a:pt x="1558" y="394"/>
                        <a:pt x="1558" y="501"/>
                      </a:cubicBezTo>
                      <a:lnTo>
                        <a:pt x="1558" y="1217"/>
                      </a:lnTo>
                      <a:lnTo>
                        <a:pt x="1754" y="1217"/>
                      </a:lnTo>
                      <a:lnTo>
                        <a:pt x="1754" y="501"/>
                      </a:lnTo>
                      <a:cubicBezTo>
                        <a:pt x="1754" y="340"/>
                        <a:pt x="1719" y="215"/>
                        <a:pt x="1647" y="125"/>
                      </a:cubicBezTo>
                      <a:cubicBezTo>
                        <a:pt x="1593" y="36"/>
                        <a:pt x="1486" y="0"/>
                        <a:pt x="1361" y="0"/>
                      </a:cubicBezTo>
                      <a:cubicBezTo>
                        <a:pt x="1271" y="0"/>
                        <a:pt x="1200" y="18"/>
                        <a:pt x="1128" y="54"/>
                      </a:cubicBezTo>
                      <a:cubicBezTo>
                        <a:pt x="1057" y="108"/>
                        <a:pt x="1003" y="161"/>
                        <a:pt x="949" y="251"/>
                      </a:cubicBezTo>
                      <a:cubicBezTo>
                        <a:pt x="913" y="161"/>
                        <a:pt x="878" y="108"/>
                        <a:pt x="806" y="54"/>
                      </a:cubicBezTo>
                      <a:cubicBezTo>
                        <a:pt x="752" y="18"/>
                        <a:pt x="681" y="0"/>
                        <a:pt x="591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2" name="Google Shape;1432;p15"/>
                <p:cNvSpPr/>
                <p:nvPr/>
              </p:nvSpPr>
              <p:spPr>
                <a:xfrm>
                  <a:off x="3540675" y="4312800"/>
                  <a:ext cx="39825" cy="6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3" h="2668" extrusionOk="0">
                      <a:moveTo>
                        <a:pt x="626" y="1"/>
                      </a:moveTo>
                      <a:lnTo>
                        <a:pt x="0" y="126"/>
                      </a:lnTo>
                      <a:lnTo>
                        <a:pt x="0" y="466"/>
                      </a:lnTo>
                      <a:lnTo>
                        <a:pt x="644" y="323"/>
                      </a:lnTo>
                      <a:lnTo>
                        <a:pt x="644" y="2363"/>
                      </a:lnTo>
                      <a:lnTo>
                        <a:pt x="54" y="2363"/>
                      </a:lnTo>
                      <a:lnTo>
                        <a:pt x="54" y="2667"/>
                      </a:lnTo>
                      <a:lnTo>
                        <a:pt x="1593" y="2667"/>
                      </a:lnTo>
                      <a:lnTo>
                        <a:pt x="1593" y="2363"/>
                      </a:lnTo>
                      <a:lnTo>
                        <a:pt x="1002" y="2363"/>
                      </a:lnTo>
                      <a:lnTo>
                        <a:pt x="1002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3" name="Google Shape;1433;p15"/>
                <p:cNvSpPr/>
                <p:nvPr/>
              </p:nvSpPr>
              <p:spPr>
                <a:xfrm>
                  <a:off x="3586300" y="4311475"/>
                  <a:ext cx="46100" cy="6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4" h="2775" extrusionOk="0">
                      <a:moveTo>
                        <a:pt x="931" y="287"/>
                      </a:moveTo>
                      <a:cubicBezTo>
                        <a:pt x="1110" y="287"/>
                        <a:pt x="1253" y="376"/>
                        <a:pt x="1343" y="573"/>
                      </a:cubicBezTo>
                      <a:cubicBezTo>
                        <a:pt x="1450" y="752"/>
                        <a:pt x="1486" y="1020"/>
                        <a:pt x="1486" y="1396"/>
                      </a:cubicBezTo>
                      <a:cubicBezTo>
                        <a:pt x="1486" y="1754"/>
                        <a:pt x="1450" y="2040"/>
                        <a:pt x="1343" y="2219"/>
                      </a:cubicBezTo>
                      <a:cubicBezTo>
                        <a:pt x="1253" y="2398"/>
                        <a:pt x="1110" y="2488"/>
                        <a:pt x="931" y="2488"/>
                      </a:cubicBezTo>
                      <a:cubicBezTo>
                        <a:pt x="734" y="2488"/>
                        <a:pt x="609" y="2398"/>
                        <a:pt x="501" y="2219"/>
                      </a:cubicBezTo>
                      <a:cubicBezTo>
                        <a:pt x="412" y="2040"/>
                        <a:pt x="376" y="1754"/>
                        <a:pt x="376" y="1396"/>
                      </a:cubicBezTo>
                      <a:cubicBezTo>
                        <a:pt x="376" y="1020"/>
                        <a:pt x="412" y="752"/>
                        <a:pt x="501" y="573"/>
                      </a:cubicBezTo>
                      <a:cubicBezTo>
                        <a:pt x="609" y="376"/>
                        <a:pt x="734" y="287"/>
                        <a:pt x="931" y="287"/>
                      </a:cubicBezTo>
                      <a:close/>
                      <a:moveTo>
                        <a:pt x="931" y="0"/>
                      </a:moveTo>
                      <a:cubicBezTo>
                        <a:pt x="627" y="0"/>
                        <a:pt x="394" y="126"/>
                        <a:pt x="233" y="358"/>
                      </a:cubicBezTo>
                      <a:cubicBezTo>
                        <a:pt x="90" y="591"/>
                        <a:pt x="0" y="949"/>
                        <a:pt x="0" y="1396"/>
                      </a:cubicBezTo>
                      <a:cubicBezTo>
                        <a:pt x="0" y="1843"/>
                        <a:pt x="90" y="2183"/>
                        <a:pt x="233" y="2416"/>
                      </a:cubicBezTo>
                      <a:cubicBezTo>
                        <a:pt x="394" y="2667"/>
                        <a:pt x="627" y="2774"/>
                        <a:pt x="931" y="2774"/>
                      </a:cubicBezTo>
                      <a:cubicBezTo>
                        <a:pt x="1235" y="2774"/>
                        <a:pt x="1450" y="2667"/>
                        <a:pt x="1611" y="2416"/>
                      </a:cubicBezTo>
                      <a:cubicBezTo>
                        <a:pt x="1772" y="2183"/>
                        <a:pt x="1844" y="1843"/>
                        <a:pt x="1844" y="1396"/>
                      </a:cubicBezTo>
                      <a:cubicBezTo>
                        <a:pt x="1844" y="949"/>
                        <a:pt x="1772" y="591"/>
                        <a:pt x="1611" y="358"/>
                      </a:cubicBezTo>
                      <a:cubicBezTo>
                        <a:pt x="1450" y="126"/>
                        <a:pt x="1235" y="0"/>
                        <a:pt x="931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4" name="Google Shape;1434;p15"/>
                <p:cNvSpPr/>
                <p:nvPr/>
              </p:nvSpPr>
              <p:spPr>
                <a:xfrm>
                  <a:off x="3635950" y="4311475"/>
                  <a:ext cx="46100" cy="6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4" h="2775" extrusionOk="0">
                      <a:moveTo>
                        <a:pt x="896" y="287"/>
                      </a:moveTo>
                      <a:cubicBezTo>
                        <a:pt x="1057" y="287"/>
                        <a:pt x="1182" y="340"/>
                        <a:pt x="1289" y="466"/>
                      </a:cubicBezTo>
                      <a:cubicBezTo>
                        <a:pt x="1379" y="573"/>
                        <a:pt x="1432" y="716"/>
                        <a:pt x="1432" y="913"/>
                      </a:cubicBezTo>
                      <a:cubicBezTo>
                        <a:pt x="1432" y="1110"/>
                        <a:pt x="1379" y="1253"/>
                        <a:pt x="1289" y="1378"/>
                      </a:cubicBezTo>
                      <a:cubicBezTo>
                        <a:pt x="1182" y="1486"/>
                        <a:pt x="1057" y="1539"/>
                        <a:pt x="896" y="1539"/>
                      </a:cubicBezTo>
                      <a:cubicBezTo>
                        <a:pt x="734" y="1539"/>
                        <a:pt x="609" y="1486"/>
                        <a:pt x="502" y="1378"/>
                      </a:cubicBezTo>
                      <a:cubicBezTo>
                        <a:pt x="412" y="1253"/>
                        <a:pt x="377" y="1110"/>
                        <a:pt x="377" y="913"/>
                      </a:cubicBezTo>
                      <a:cubicBezTo>
                        <a:pt x="377" y="716"/>
                        <a:pt x="412" y="573"/>
                        <a:pt x="502" y="466"/>
                      </a:cubicBezTo>
                      <a:cubicBezTo>
                        <a:pt x="609" y="340"/>
                        <a:pt x="734" y="287"/>
                        <a:pt x="896" y="287"/>
                      </a:cubicBezTo>
                      <a:close/>
                      <a:moveTo>
                        <a:pt x="896" y="0"/>
                      </a:moveTo>
                      <a:cubicBezTo>
                        <a:pt x="627" y="0"/>
                        <a:pt x="412" y="90"/>
                        <a:pt x="251" y="251"/>
                      </a:cubicBezTo>
                      <a:cubicBezTo>
                        <a:pt x="90" y="430"/>
                        <a:pt x="1" y="645"/>
                        <a:pt x="1" y="913"/>
                      </a:cubicBezTo>
                      <a:cubicBezTo>
                        <a:pt x="1" y="1199"/>
                        <a:pt x="90" y="1414"/>
                        <a:pt x="233" y="1575"/>
                      </a:cubicBezTo>
                      <a:cubicBezTo>
                        <a:pt x="394" y="1736"/>
                        <a:pt x="609" y="1826"/>
                        <a:pt x="878" y="1826"/>
                      </a:cubicBezTo>
                      <a:cubicBezTo>
                        <a:pt x="1003" y="1826"/>
                        <a:pt x="1128" y="1790"/>
                        <a:pt x="1218" y="1736"/>
                      </a:cubicBezTo>
                      <a:cubicBezTo>
                        <a:pt x="1325" y="1682"/>
                        <a:pt x="1415" y="1611"/>
                        <a:pt x="1486" y="1503"/>
                      </a:cubicBezTo>
                      <a:lnTo>
                        <a:pt x="1486" y="1503"/>
                      </a:lnTo>
                      <a:cubicBezTo>
                        <a:pt x="1468" y="1826"/>
                        <a:pt x="1397" y="2076"/>
                        <a:pt x="1271" y="2237"/>
                      </a:cubicBezTo>
                      <a:cubicBezTo>
                        <a:pt x="1146" y="2398"/>
                        <a:pt x="967" y="2470"/>
                        <a:pt x="734" y="2470"/>
                      </a:cubicBezTo>
                      <a:cubicBezTo>
                        <a:pt x="645" y="2470"/>
                        <a:pt x="538" y="2470"/>
                        <a:pt x="448" y="2434"/>
                      </a:cubicBezTo>
                      <a:cubicBezTo>
                        <a:pt x="359" y="2416"/>
                        <a:pt x="269" y="2380"/>
                        <a:pt x="180" y="2345"/>
                      </a:cubicBezTo>
                      <a:lnTo>
                        <a:pt x="180" y="2667"/>
                      </a:lnTo>
                      <a:cubicBezTo>
                        <a:pt x="269" y="2702"/>
                        <a:pt x="377" y="2738"/>
                        <a:pt x="466" y="2756"/>
                      </a:cubicBezTo>
                      <a:cubicBezTo>
                        <a:pt x="556" y="2774"/>
                        <a:pt x="645" y="2774"/>
                        <a:pt x="734" y="2774"/>
                      </a:cubicBezTo>
                      <a:cubicBezTo>
                        <a:pt x="1074" y="2774"/>
                        <a:pt x="1343" y="2649"/>
                        <a:pt x="1540" y="2398"/>
                      </a:cubicBezTo>
                      <a:cubicBezTo>
                        <a:pt x="1755" y="2148"/>
                        <a:pt x="1844" y="1808"/>
                        <a:pt x="1844" y="1396"/>
                      </a:cubicBezTo>
                      <a:cubicBezTo>
                        <a:pt x="1844" y="949"/>
                        <a:pt x="1772" y="591"/>
                        <a:pt x="1611" y="358"/>
                      </a:cubicBezTo>
                      <a:cubicBezTo>
                        <a:pt x="1450" y="126"/>
                        <a:pt x="1200" y="0"/>
                        <a:pt x="896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5" name="Google Shape;1435;p15"/>
                <p:cNvSpPr/>
                <p:nvPr/>
              </p:nvSpPr>
              <p:spPr>
                <a:xfrm>
                  <a:off x="3909300" y="4041250"/>
                  <a:ext cx="18825" cy="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" h="3276" extrusionOk="0">
                      <a:moveTo>
                        <a:pt x="1" y="1"/>
                      </a:moveTo>
                      <a:lnTo>
                        <a:pt x="1" y="3275"/>
                      </a:lnTo>
                      <a:lnTo>
                        <a:pt x="752" y="3275"/>
                      </a:lnTo>
                      <a:lnTo>
                        <a:pt x="752" y="3007"/>
                      </a:lnTo>
                      <a:lnTo>
                        <a:pt x="323" y="3007"/>
                      </a:lnTo>
                      <a:lnTo>
                        <a:pt x="323" y="251"/>
                      </a:lnTo>
                      <a:lnTo>
                        <a:pt x="752" y="251"/>
                      </a:lnTo>
                      <a:lnTo>
                        <a:pt x="752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6" name="Google Shape;1436;p15"/>
                <p:cNvSpPr/>
                <p:nvPr/>
              </p:nvSpPr>
              <p:spPr>
                <a:xfrm>
                  <a:off x="3932125" y="4043050"/>
                  <a:ext cx="42525" cy="6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1" h="2721" extrusionOk="0">
                      <a:moveTo>
                        <a:pt x="788" y="0"/>
                      </a:moveTo>
                      <a:cubicBezTo>
                        <a:pt x="680" y="0"/>
                        <a:pt x="555" y="0"/>
                        <a:pt x="430" y="36"/>
                      </a:cubicBezTo>
                      <a:cubicBezTo>
                        <a:pt x="305" y="72"/>
                        <a:pt x="179" y="108"/>
                        <a:pt x="18" y="161"/>
                      </a:cubicBezTo>
                      <a:lnTo>
                        <a:pt x="18" y="537"/>
                      </a:lnTo>
                      <a:cubicBezTo>
                        <a:pt x="161" y="448"/>
                        <a:pt x="305" y="394"/>
                        <a:pt x="430" y="358"/>
                      </a:cubicBezTo>
                      <a:cubicBezTo>
                        <a:pt x="555" y="322"/>
                        <a:pt x="680" y="304"/>
                        <a:pt x="788" y="304"/>
                      </a:cubicBezTo>
                      <a:cubicBezTo>
                        <a:pt x="949" y="304"/>
                        <a:pt x="1074" y="340"/>
                        <a:pt x="1181" y="430"/>
                      </a:cubicBezTo>
                      <a:cubicBezTo>
                        <a:pt x="1271" y="519"/>
                        <a:pt x="1325" y="644"/>
                        <a:pt x="1325" y="770"/>
                      </a:cubicBezTo>
                      <a:cubicBezTo>
                        <a:pt x="1325" y="859"/>
                        <a:pt x="1307" y="949"/>
                        <a:pt x="1253" y="1038"/>
                      </a:cubicBezTo>
                      <a:cubicBezTo>
                        <a:pt x="1217" y="1128"/>
                        <a:pt x="1128" y="1235"/>
                        <a:pt x="1020" y="1378"/>
                      </a:cubicBezTo>
                      <a:cubicBezTo>
                        <a:pt x="949" y="1450"/>
                        <a:pt x="806" y="1593"/>
                        <a:pt x="573" y="1843"/>
                      </a:cubicBezTo>
                      <a:cubicBezTo>
                        <a:pt x="340" y="2076"/>
                        <a:pt x="144" y="2273"/>
                        <a:pt x="0" y="2416"/>
                      </a:cubicBezTo>
                      <a:lnTo>
                        <a:pt x="0" y="2720"/>
                      </a:lnTo>
                      <a:lnTo>
                        <a:pt x="1700" y="2720"/>
                      </a:lnTo>
                      <a:lnTo>
                        <a:pt x="1700" y="2416"/>
                      </a:lnTo>
                      <a:lnTo>
                        <a:pt x="448" y="2416"/>
                      </a:lnTo>
                      <a:cubicBezTo>
                        <a:pt x="734" y="2112"/>
                        <a:pt x="967" y="1879"/>
                        <a:pt x="1128" y="1718"/>
                      </a:cubicBezTo>
                      <a:cubicBezTo>
                        <a:pt x="1289" y="1557"/>
                        <a:pt x="1378" y="1450"/>
                        <a:pt x="1396" y="1414"/>
                      </a:cubicBezTo>
                      <a:cubicBezTo>
                        <a:pt x="1521" y="1289"/>
                        <a:pt x="1593" y="1163"/>
                        <a:pt x="1629" y="1074"/>
                      </a:cubicBezTo>
                      <a:cubicBezTo>
                        <a:pt x="1665" y="967"/>
                        <a:pt x="1683" y="859"/>
                        <a:pt x="1683" y="752"/>
                      </a:cubicBezTo>
                      <a:cubicBezTo>
                        <a:pt x="1683" y="519"/>
                        <a:pt x="1611" y="340"/>
                        <a:pt x="1450" y="197"/>
                      </a:cubicBezTo>
                      <a:cubicBezTo>
                        <a:pt x="1271" y="54"/>
                        <a:pt x="1056" y="0"/>
                        <a:pt x="788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7" name="Google Shape;1437;p15"/>
                <p:cNvSpPr/>
                <p:nvPr/>
              </p:nvSpPr>
              <p:spPr>
                <a:xfrm>
                  <a:off x="3983125" y="4043925"/>
                  <a:ext cx="42975" cy="6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9" h="2686" extrusionOk="0">
                      <a:moveTo>
                        <a:pt x="0" y="1"/>
                      </a:moveTo>
                      <a:lnTo>
                        <a:pt x="0" y="305"/>
                      </a:lnTo>
                      <a:lnTo>
                        <a:pt x="1271" y="305"/>
                      </a:lnTo>
                      <a:lnTo>
                        <a:pt x="358" y="2685"/>
                      </a:lnTo>
                      <a:lnTo>
                        <a:pt x="734" y="2685"/>
                      </a:lnTo>
                      <a:lnTo>
                        <a:pt x="1718" y="162"/>
                      </a:lnTo>
                      <a:lnTo>
                        <a:pt x="1718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8" name="Google Shape;1438;p15"/>
                <p:cNvSpPr/>
                <p:nvPr/>
              </p:nvSpPr>
              <p:spPr>
                <a:xfrm>
                  <a:off x="4035475" y="4043925"/>
                  <a:ext cx="39825" cy="6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3" h="2686" extrusionOk="0">
                      <a:moveTo>
                        <a:pt x="627" y="1"/>
                      </a:moveTo>
                      <a:lnTo>
                        <a:pt x="0" y="126"/>
                      </a:lnTo>
                      <a:lnTo>
                        <a:pt x="0" y="466"/>
                      </a:lnTo>
                      <a:lnTo>
                        <a:pt x="644" y="341"/>
                      </a:lnTo>
                      <a:lnTo>
                        <a:pt x="644" y="2381"/>
                      </a:lnTo>
                      <a:lnTo>
                        <a:pt x="54" y="2381"/>
                      </a:lnTo>
                      <a:lnTo>
                        <a:pt x="54" y="2685"/>
                      </a:lnTo>
                      <a:lnTo>
                        <a:pt x="1593" y="2685"/>
                      </a:lnTo>
                      <a:lnTo>
                        <a:pt x="1593" y="2381"/>
                      </a:lnTo>
                      <a:lnTo>
                        <a:pt x="1002" y="2381"/>
                      </a:lnTo>
                      <a:lnTo>
                        <a:pt x="1002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9" name="Google Shape;1439;p15"/>
                <p:cNvSpPr/>
                <p:nvPr/>
              </p:nvSpPr>
              <p:spPr>
                <a:xfrm>
                  <a:off x="4084225" y="4041250"/>
                  <a:ext cx="18825" cy="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" h="3276" extrusionOk="0">
                      <a:moveTo>
                        <a:pt x="1" y="1"/>
                      </a:moveTo>
                      <a:lnTo>
                        <a:pt x="1" y="251"/>
                      </a:lnTo>
                      <a:lnTo>
                        <a:pt x="412" y="251"/>
                      </a:lnTo>
                      <a:lnTo>
                        <a:pt x="412" y="3007"/>
                      </a:lnTo>
                      <a:lnTo>
                        <a:pt x="1" y="3007"/>
                      </a:lnTo>
                      <a:lnTo>
                        <a:pt x="1" y="3275"/>
                      </a:lnTo>
                      <a:lnTo>
                        <a:pt x="752" y="3275"/>
                      </a:lnTo>
                      <a:lnTo>
                        <a:pt x="752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0" name="Google Shape;1440;p15"/>
                <p:cNvSpPr/>
                <p:nvPr/>
              </p:nvSpPr>
              <p:spPr>
                <a:xfrm>
                  <a:off x="3949575" y="4151300"/>
                  <a:ext cx="55050" cy="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2" h="2614" extrusionOk="0">
                      <a:moveTo>
                        <a:pt x="770" y="430"/>
                      </a:moveTo>
                      <a:cubicBezTo>
                        <a:pt x="985" y="430"/>
                        <a:pt x="1128" y="448"/>
                        <a:pt x="1199" y="466"/>
                      </a:cubicBezTo>
                      <a:cubicBezTo>
                        <a:pt x="1307" y="484"/>
                        <a:pt x="1378" y="520"/>
                        <a:pt x="1450" y="591"/>
                      </a:cubicBezTo>
                      <a:cubicBezTo>
                        <a:pt x="1503" y="645"/>
                        <a:pt x="1557" y="735"/>
                        <a:pt x="1593" y="842"/>
                      </a:cubicBezTo>
                      <a:cubicBezTo>
                        <a:pt x="1629" y="949"/>
                        <a:pt x="1647" y="1110"/>
                        <a:pt x="1647" y="1307"/>
                      </a:cubicBezTo>
                      <a:cubicBezTo>
                        <a:pt x="1647" y="1504"/>
                        <a:pt x="1629" y="1665"/>
                        <a:pt x="1593" y="1790"/>
                      </a:cubicBezTo>
                      <a:cubicBezTo>
                        <a:pt x="1557" y="1898"/>
                        <a:pt x="1521" y="1987"/>
                        <a:pt x="1450" y="2041"/>
                      </a:cubicBezTo>
                      <a:cubicBezTo>
                        <a:pt x="1396" y="2095"/>
                        <a:pt x="1325" y="2130"/>
                        <a:pt x="1253" y="2148"/>
                      </a:cubicBezTo>
                      <a:cubicBezTo>
                        <a:pt x="1181" y="2166"/>
                        <a:pt x="1074" y="2166"/>
                        <a:pt x="931" y="2166"/>
                      </a:cubicBezTo>
                      <a:lnTo>
                        <a:pt x="537" y="2166"/>
                      </a:lnTo>
                      <a:lnTo>
                        <a:pt x="537" y="430"/>
                      </a:lnTo>
                      <a:close/>
                      <a:moveTo>
                        <a:pt x="0" y="1"/>
                      </a:moveTo>
                      <a:lnTo>
                        <a:pt x="0" y="2614"/>
                      </a:lnTo>
                      <a:lnTo>
                        <a:pt x="1002" y="2614"/>
                      </a:lnTo>
                      <a:cubicBezTo>
                        <a:pt x="1199" y="2614"/>
                        <a:pt x="1342" y="2596"/>
                        <a:pt x="1468" y="2560"/>
                      </a:cubicBezTo>
                      <a:cubicBezTo>
                        <a:pt x="1629" y="2506"/>
                        <a:pt x="1754" y="2435"/>
                        <a:pt x="1844" y="2345"/>
                      </a:cubicBezTo>
                      <a:cubicBezTo>
                        <a:pt x="1951" y="2238"/>
                        <a:pt x="2058" y="2077"/>
                        <a:pt x="2112" y="1880"/>
                      </a:cubicBezTo>
                      <a:cubicBezTo>
                        <a:pt x="2166" y="1737"/>
                        <a:pt x="2201" y="1540"/>
                        <a:pt x="2201" y="1325"/>
                      </a:cubicBezTo>
                      <a:cubicBezTo>
                        <a:pt x="2201" y="1092"/>
                        <a:pt x="2166" y="878"/>
                        <a:pt x="2112" y="717"/>
                      </a:cubicBezTo>
                      <a:cubicBezTo>
                        <a:pt x="2058" y="538"/>
                        <a:pt x="1969" y="395"/>
                        <a:pt x="1861" y="287"/>
                      </a:cubicBezTo>
                      <a:cubicBezTo>
                        <a:pt x="1754" y="162"/>
                        <a:pt x="1629" y="90"/>
                        <a:pt x="1468" y="37"/>
                      </a:cubicBezTo>
                      <a:cubicBezTo>
                        <a:pt x="1360" y="19"/>
                        <a:pt x="1181" y="1"/>
                        <a:pt x="967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1" name="Google Shape;1441;p15"/>
                <p:cNvSpPr/>
                <p:nvPr/>
              </p:nvSpPr>
              <p:spPr>
                <a:xfrm>
                  <a:off x="4010425" y="4168300"/>
                  <a:ext cx="44300" cy="4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2" h="1988" extrusionOk="0">
                      <a:moveTo>
                        <a:pt x="859" y="1"/>
                      </a:moveTo>
                      <a:cubicBezTo>
                        <a:pt x="591" y="1"/>
                        <a:pt x="394" y="55"/>
                        <a:pt x="268" y="162"/>
                      </a:cubicBezTo>
                      <a:cubicBezTo>
                        <a:pt x="125" y="269"/>
                        <a:pt x="72" y="412"/>
                        <a:pt x="72" y="573"/>
                      </a:cubicBezTo>
                      <a:cubicBezTo>
                        <a:pt x="72" y="752"/>
                        <a:pt x="143" y="896"/>
                        <a:pt x="286" y="1003"/>
                      </a:cubicBezTo>
                      <a:cubicBezTo>
                        <a:pt x="394" y="1075"/>
                        <a:pt x="662" y="1164"/>
                        <a:pt x="1056" y="1253"/>
                      </a:cubicBezTo>
                      <a:cubicBezTo>
                        <a:pt x="1145" y="1271"/>
                        <a:pt x="1199" y="1289"/>
                        <a:pt x="1235" y="1307"/>
                      </a:cubicBezTo>
                      <a:cubicBezTo>
                        <a:pt x="1253" y="1343"/>
                        <a:pt x="1271" y="1379"/>
                        <a:pt x="1271" y="1415"/>
                      </a:cubicBezTo>
                      <a:cubicBezTo>
                        <a:pt x="1271" y="1468"/>
                        <a:pt x="1253" y="1504"/>
                        <a:pt x="1199" y="1540"/>
                      </a:cubicBezTo>
                      <a:cubicBezTo>
                        <a:pt x="1127" y="1593"/>
                        <a:pt x="1038" y="1611"/>
                        <a:pt x="913" y="1611"/>
                      </a:cubicBezTo>
                      <a:cubicBezTo>
                        <a:pt x="787" y="1611"/>
                        <a:pt x="698" y="1593"/>
                        <a:pt x="626" y="1540"/>
                      </a:cubicBezTo>
                      <a:cubicBezTo>
                        <a:pt x="573" y="1486"/>
                        <a:pt x="519" y="1415"/>
                        <a:pt x="501" y="1325"/>
                      </a:cubicBezTo>
                      <a:lnTo>
                        <a:pt x="0" y="1397"/>
                      </a:lnTo>
                      <a:cubicBezTo>
                        <a:pt x="36" y="1576"/>
                        <a:pt x="143" y="1719"/>
                        <a:pt x="286" y="1826"/>
                      </a:cubicBezTo>
                      <a:cubicBezTo>
                        <a:pt x="447" y="1934"/>
                        <a:pt x="644" y="1987"/>
                        <a:pt x="913" y="1987"/>
                      </a:cubicBezTo>
                      <a:cubicBezTo>
                        <a:pt x="1199" y="1987"/>
                        <a:pt x="1414" y="1916"/>
                        <a:pt x="1557" y="1790"/>
                      </a:cubicBezTo>
                      <a:cubicBezTo>
                        <a:pt x="1700" y="1665"/>
                        <a:pt x="1772" y="1522"/>
                        <a:pt x="1772" y="1343"/>
                      </a:cubicBezTo>
                      <a:cubicBezTo>
                        <a:pt x="1772" y="1182"/>
                        <a:pt x="1718" y="1057"/>
                        <a:pt x="1611" y="967"/>
                      </a:cubicBezTo>
                      <a:cubicBezTo>
                        <a:pt x="1503" y="878"/>
                        <a:pt x="1324" y="806"/>
                        <a:pt x="1056" y="752"/>
                      </a:cubicBezTo>
                      <a:cubicBezTo>
                        <a:pt x="787" y="681"/>
                        <a:pt x="626" y="645"/>
                        <a:pt x="591" y="609"/>
                      </a:cubicBezTo>
                      <a:cubicBezTo>
                        <a:pt x="555" y="573"/>
                        <a:pt x="537" y="556"/>
                        <a:pt x="537" y="520"/>
                      </a:cubicBezTo>
                      <a:cubicBezTo>
                        <a:pt x="537" y="466"/>
                        <a:pt x="555" y="430"/>
                        <a:pt x="591" y="412"/>
                      </a:cubicBezTo>
                      <a:cubicBezTo>
                        <a:pt x="644" y="377"/>
                        <a:pt x="752" y="359"/>
                        <a:pt x="877" y="359"/>
                      </a:cubicBezTo>
                      <a:cubicBezTo>
                        <a:pt x="984" y="359"/>
                        <a:pt x="1056" y="377"/>
                        <a:pt x="1110" y="412"/>
                      </a:cubicBezTo>
                      <a:cubicBezTo>
                        <a:pt x="1181" y="448"/>
                        <a:pt x="1217" y="502"/>
                        <a:pt x="1235" y="591"/>
                      </a:cubicBezTo>
                      <a:lnTo>
                        <a:pt x="1700" y="502"/>
                      </a:lnTo>
                      <a:cubicBezTo>
                        <a:pt x="1664" y="323"/>
                        <a:pt x="1575" y="198"/>
                        <a:pt x="1450" y="126"/>
                      </a:cubicBezTo>
                      <a:cubicBezTo>
                        <a:pt x="1324" y="37"/>
                        <a:pt x="1127" y="1"/>
                        <a:pt x="859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2" name="Google Shape;1442;p15"/>
                <p:cNvSpPr/>
                <p:nvPr/>
              </p:nvSpPr>
              <p:spPr>
                <a:xfrm>
                  <a:off x="3869925" y="4244800"/>
                  <a:ext cx="21950" cy="3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8" h="1397" extrusionOk="0">
                      <a:moveTo>
                        <a:pt x="448" y="502"/>
                      </a:moveTo>
                      <a:cubicBezTo>
                        <a:pt x="520" y="502"/>
                        <a:pt x="592" y="538"/>
                        <a:pt x="645" y="591"/>
                      </a:cubicBezTo>
                      <a:cubicBezTo>
                        <a:pt x="699" y="663"/>
                        <a:pt x="717" y="752"/>
                        <a:pt x="717" y="878"/>
                      </a:cubicBezTo>
                      <a:cubicBezTo>
                        <a:pt x="717" y="1003"/>
                        <a:pt x="699" y="1093"/>
                        <a:pt x="645" y="1164"/>
                      </a:cubicBezTo>
                      <a:cubicBezTo>
                        <a:pt x="592" y="1236"/>
                        <a:pt x="520" y="1271"/>
                        <a:pt x="448" y="1271"/>
                      </a:cubicBezTo>
                      <a:cubicBezTo>
                        <a:pt x="359" y="1271"/>
                        <a:pt x="287" y="1236"/>
                        <a:pt x="234" y="1164"/>
                      </a:cubicBezTo>
                      <a:cubicBezTo>
                        <a:pt x="180" y="1093"/>
                        <a:pt x="162" y="1003"/>
                        <a:pt x="162" y="878"/>
                      </a:cubicBezTo>
                      <a:cubicBezTo>
                        <a:pt x="162" y="752"/>
                        <a:pt x="180" y="663"/>
                        <a:pt x="234" y="591"/>
                      </a:cubicBezTo>
                      <a:cubicBezTo>
                        <a:pt x="287" y="538"/>
                        <a:pt x="359" y="502"/>
                        <a:pt x="448" y="502"/>
                      </a:cubicBezTo>
                      <a:close/>
                      <a:moveTo>
                        <a:pt x="717" y="1"/>
                      </a:moveTo>
                      <a:lnTo>
                        <a:pt x="717" y="538"/>
                      </a:lnTo>
                      <a:cubicBezTo>
                        <a:pt x="681" y="466"/>
                        <a:pt x="645" y="430"/>
                        <a:pt x="592" y="395"/>
                      </a:cubicBezTo>
                      <a:cubicBezTo>
                        <a:pt x="538" y="377"/>
                        <a:pt x="484" y="359"/>
                        <a:pt x="395" y="359"/>
                      </a:cubicBezTo>
                      <a:cubicBezTo>
                        <a:pt x="287" y="359"/>
                        <a:pt x="180" y="412"/>
                        <a:pt x="108" y="502"/>
                      </a:cubicBezTo>
                      <a:cubicBezTo>
                        <a:pt x="37" y="591"/>
                        <a:pt x="1" y="717"/>
                        <a:pt x="1" y="878"/>
                      </a:cubicBezTo>
                      <a:cubicBezTo>
                        <a:pt x="1" y="1039"/>
                        <a:pt x="37" y="1164"/>
                        <a:pt x="108" y="1254"/>
                      </a:cubicBezTo>
                      <a:cubicBezTo>
                        <a:pt x="180" y="1361"/>
                        <a:pt x="287" y="1397"/>
                        <a:pt x="395" y="1397"/>
                      </a:cubicBezTo>
                      <a:cubicBezTo>
                        <a:pt x="484" y="1397"/>
                        <a:pt x="538" y="1397"/>
                        <a:pt x="592" y="1361"/>
                      </a:cubicBezTo>
                      <a:cubicBezTo>
                        <a:pt x="645" y="1325"/>
                        <a:pt x="681" y="1289"/>
                        <a:pt x="717" y="1236"/>
                      </a:cubicBezTo>
                      <a:lnTo>
                        <a:pt x="717" y="1379"/>
                      </a:lnTo>
                      <a:lnTo>
                        <a:pt x="878" y="1379"/>
                      </a:lnTo>
                      <a:lnTo>
                        <a:pt x="878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3" name="Google Shape;1443;p15"/>
                <p:cNvSpPr/>
                <p:nvPr/>
              </p:nvSpPr>
              <p:spPr>
                <a:xfrm>
                  <a:off x="3894100" y="4253750"/>
                  <a:ext cx="21050" cy="2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2" h="1039" extrusionOk="0">
                      <a:moveTo>
                        <a:pt x="680" y="520"/>
                      </a:moveTo>
                      <a:lnTo>
                        <a:pt x="680" y="556"/>
                      </a:lnTo>
                      <a:cubicBezTo>
                        <a:pt x="680" y="663"/>
                        <a:pt x="645" y="752"/>
                        <a:pt x="591" y="806"/>
                      </a:cubicBezTo>
                      <a:cubicBezTo>
                        <a:pt x="537" y="878"/>
                        <a:pt x="466" y="913"/>
                        <a:pt x="376" y="913"/>
                      </a:cubicBezTo>
                      <a:cubicBezTo>
                        <a:pt x="305" y="913"/>
                        <a:pt x="269" y="896"/>
                        <a:pt x="215" y="860"/>
                      </a:cubicBezTo>
                      <a:cubicBezTo>
                        <a:pt x="179" y="824"/>
                        <a:pt x="161" y="770"/>
                        <a:pt x="161" y="717"/>
                      </a:cubicBezTo>
                      <a:cubicBezTo>
                        <a:pt x="161" y="645"/>
                        <a:pt x="197" y="591"/>
                        <a:pt x="251" y="573"/>
                      </a:cubicBezTo>
                      <a:cubicBezTo>
                        <a:pt x="287" y="538"/>
                        <a:pt x="376" y="520"/>
                        <a:pt x="519" y="520"/>
                      </a:cubicBezTo>
                      <a:close/>
                      <a:moveTo>
                        <a:pt x="412" y="1"/>
                      </a:moveTo>
                      <a:cubicBezTo>
                        <a:pt x="358" y="1"/>
                        <a:pt x="305" y="1"/>
                        <a:pt x="251" y="19"/>
                      </a:cubicBezTo>
                      <a:cubicBezTo>
                        <a:pt x="197" y="37"/>
                        <a:pt x="143" y="54"/>
                        <a:pt x="72" y="72"/>
                      </a:cubicBezTo>
                      <a:lnTo>
                        <a:pt x="72" y="216"/>
                      </a:lnTo>
                      <a:cubicBezTo>
                        <a:pt x="126" y="198"/>
                        <a:pt x="179" y="180"/>
                        <a:pt x="233" y="162"/>
                      </a:cubicBezTo>
                      <a:cubicBezTo>
                        <a:pt x="287" y="144"/>
                        <a:pt x="340" y="144"/>
                        <a:pt x="394" y="144"/>
                      </a:cubicBezTo>
                      <a:cubicBezTo>
                        <a:pt x="483" y="144"/>
                        <a:pt x="555" y="162"/>
                        <a:pt x="609" y="198"/>
                      </a:cubicBezTo>
                      <a:cubicBezTo>
                        <a:pt x="662" y="233"/>
                        <a:pt x="680" y="305"/>
                        <a:pt x="680" y="377"/>
                      </a:cubicBezTo>
                      <a:lnTo>
                        <a:pt x="680" y="394"/>
                      </a:lnTo>
                      <a:lnTo>
                        <a:pt x="448" y="394"/>
                      </a:lnTo>
                      <a:cubicBezTo>
                        <a:pt x="305" y="394"/>
                        <a:pt x="197" y="412"/>
                        <a:pt x="108" y="484"/>
                      </a:cubicBezTo>
                      <a:cubicBezTo>
                        <a:pt x="36" y="538"/>
                        <a:pt x="0" y="627"/>
                        <a:pt x="0" y="735"/>
                      </a:cubicBezTo>
                      <a:cubicBezTo>
                        <a:pt x="0" y="824"/>
                        <a:pt x="36" y="896"/>
                        <a:pt x="90" y="967"/>
                      </a:cubicBezTo>
                      <a:cubicBezTo>
                        <a:pt x="143" y="1021"/>
                        <a:pt x="233" y="1039"/>
                        <a:pt x="340" y="1039"/>
                      </a:cubicBezTo>
                      <a:cubicBezTo>
                        <a:pt x="412" y="1039"/>
                        <a:pt x="483" y="1039"/>
                        <a:pt x="537" y="1003"/>
                      </a:cubicBezTo>
                      <a:cubicBezTo>
                        <a:pt x="591" y="967"/>
                        <a:pt x="645" y="931"/>
                        <a:pt x="680" y="878"/>
                      </a:cubicBezTo>
                      <a:lnTo>
                        <a:pt x="680" y="1021"/>
                      </a:lnTo>
                      <a:lnTo>
                        <a:pt x="841" y="1021"/>
                      </a:lnTo>
                      <a:lnTo>
                        <a:pt x="841" y="448"/>
                      </a:lnTo>
                      <a:cubicBezTo>
                        <a:pt x="841" y="305"/>
                        <a:pt x="806" y="180"/>
                        <a:pt x="734" y="108"/>
                      </a:cubicBezTo>
                      <a:cubicBezTo>
                        <a:pt x="662" y="37"/>
                        <a:pt x="555" y="1"/>
                        <a:pt x="412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4" name="Google Shape;1444;p15"/>
                <p:cNvSpPr/>
                <p:nvPr/>
              </p:nvSpPr>
              <p:spPr>
                <a:xfrm>
                  <a:off x="3919600" y="4253750"/>
                  <a:ext cx="14775" cy="2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1021" extrusionOk="0">
                      <a:moveTo>
                        <a:pt x="501" y="1"/>
                      </a:moveTo>
                      <a:cubicBezTo>
                        <a:pt x="430" y="1"/>
                        <a:pt x="358" y="19"/>
                        <a:pt x="305" y="37"/>
                      </a:cubicBezTo>
                      <a:cubicBezTo>
                        <a:pt x="251" y="72"/>
                        <a:pt x="197" y="126"/>
                        <a:pt x="161" y="180"/>
                      </a:cubicBezTo>
                      <a:lnTo>
                        <a:pt x="161" y="19"/>
                      </a:lnTo>
                      <a:lnTo>
                        <a:pt x="0" y="19"/>
                      </a:lnTo>
                      <a:lnTo>
                        <a:pt x="0" y="1021"/>
                      </a:lnTo>
                      <a:lnTo>
                        <a:pt x="161" y="1021"/>
                      </a:lnTo>
                      <a:lnTo>
                        <a:pt x="161" y="502"/>
                      </a:lnTo>
                      <a:cubicBezTo>
                        <a:pt x="161" y="377"/>
                        <a:pt x="197" y="305"/>
                        <a:pt x="233" y="233"/>
                      </a:cubicBezTo>
                      <a:cubicBezTo>
                        <a:pt x="287" y="180"/>
                        <a:pt x="358" y="144"/>
                        <a:pt x="448" y="144"/>
                      </a:cubicBezTo>
                      <a:cubicBezTo>
                        <a:pt x="483" y="144"/>
                        <a:pt x="501" y="144"/>
                        <a:pt x="519" y="162"/>
                      </a:cubicBezTo>
                      <a:cubicBezTo>
                        <a:pt x="555" y="162"/>
                        <a:pt x="573" y="162"/>
                        <a:pt x="591" y="180"/>
                      </a:cubicBezTo>
                      <a:lnTo>
                        <a:pt x="591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5" name="Google Shape;1445;p15"/>
                <p:cNvSpPr/>
                <p:nvPr/>
              </p:nvSpPr>
              <p:spPr>
                <a:xfrm>
                  <a:off x="3933900" y="4253750"/>
                  <a:ext cx="36275" cy="2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1" h="1021" extrusionOk="0">
                      <a:moveTo>
                        <a:pt x="484" y="1"/>
                      </a:moveTo>
                      <a:cubicBezTo>
                        <a:pt x="413" y="1"/>
                        <a:pt x="359" y="19"/>
                        <a:pt x="305" y="37"/>
                      </a:cubicBezTo>
                      <a:cubicBezTo>
                        <a:pt x="252" y="72"/>
                        <a:pt x="198" y="126"/>
                        <a:pt x="162" y="180"/>
                      </a:cubicBezTo>
                      <a:lnTo>
                        <a:pt x="162" y="19"/>
                      </a:lnTo>
                      <a:lnTo>
                        <a:pt x="1" y="19"/>
                      </a:lnTo>
                      <a:lnTo>
                        <a:pt x="1" y="1021"/>
                      </a:lnTo>
                      <a:lnTo>
                        <a:pt x="162" y="1021"/>
                      </a:lnTo>
                      <a:lnTo>
                        <a:pt x="162" y="466"/>
                      </a:lnTo>
                      <a:cubicBezTo>
                        <a:pt x="162" y="359"/>
                        <a:pt x="198" y="287"/>
                        <a:pt x="234" y="233"/>
                      </a:cubicBezTo>
                      <a:cubicBezTo>
                        <a:pt x="287" y="180"/>
                        <a:pt x="359" y="144"/>
                        <a:pt x="448" y="144"/>
                      </a:cubicBezTo>
                      <a:cubicBezTo>
                        <a:pt x="502" y="144"/>
                        <a:pt x="556" y="162"/>
                        <a:pt x="592" y="216"/>
                      </a:cubicBezTo>
                      <a:cubicBezTo>
                        <a:pt x="627" y="251"/>
                        <a:pt x="645" y="323"/>
                        <a:pt x="645" y="430"/>
                      </a:cubicBezTo>
                      <a:lnTo>
                        <a:pt x="645" y="1021"/>
                      </a:lnTo>
                      <a:lnTo>
                        <a:pt x="806" y="1021"/>
                      </a:lnTo>
                      <a:lnTo>
                        <a:pt x="806" y="466"/>
                      </a:lnTo>
                      <a:cubicBezTo>
                        <a:pt x="806" y="359"/>
                        <a:pt x="842" y="287"/>
                        <a:pt x="878" y="233"/>
                      </a:cubicBezTo>
                      <a:cubicBezTo>
                        <a:pt x="932" y="162"/>
                        <a:pt x="1003" y="144"/>
                        <a:pt x="1093" y="144"/>
                      </a:cubicBezTo>
                      <a:cubicBezTo>
                        <a:pt x="1164" y="144"/>
                        <a:pt x="1200" y="162"/>
                        <a:pt x="1236" y="216"/>
                      </a:cubicBezTo>
                      <a:cubicBezTo>
                        <a:pt x="1272" y="251"/>
                        <a:pt x="1289" y="323"/>
                        <a:pt x="1289" y="430"/>
                      </a:cubicBezTo>
                      <a:lnTo>
                        <a:pt x="1289" y="1021"/>
                      </a:lnTo>
                      <a:lnTo>
                        <a:pt x="1450" y="1021"/>
                      </a:lnTo>
                      <a:lnTo>
                        <a:pt x="1450" y="412"/>
                      </a:lnTo>
                      <a:cubicBezTo>
                        <a:pt x="1450" y="287"/>
                        <a:pt x="1433" y="180"/>
                        <a:pt x="1379" y="108"/>
                      </a:cubicBezTo>
                      <a:cubicBezTo>
                        <a:pt x="1307" y="37"/>
                        <a:pt x="1236" y="1"/>
                        <a:pt x="1128" y="1"/>
                      </a:cubicBezTo>
                      <a:cubicBezTo>
                        <a:pt x="1057" y="1"/>
                        <a:pt x="985" y="19"/>
                        <a:pt x="932" y="54"/>
                      </a:cubicBezTo>
                      <a:cubicBezTo>
                        <a:pt x="878" y="90"/>
                        <a:pt x="824" y="144"/>
                        <a:pt x="788" y="216"/>
                      </a:cubicBezTo>
                      <a:cubicBezTo>
                        <a:pt x="753" y="144"/>
                        <a:pt x="717" y="90"/>
                        <a:pt x="663" y="54"/>
                      </a:cubicBezTo>
                      <a:cubicBezTo>
                        <a:pt x="627" y="19"/>
                        <a:pt x="556" y="1"/>
                        <a:pt x="484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6" name="Google Shape;1446;p15"/>
                <p:cNvSpPr/>
                <p:nvPr/>
              </p:nvSpPr>
              <p:spPr>
                <a:xfrm>
                  <a:off x="3970150" y="4253750"/>
                  <a:ext cx="19250" cy="2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0" h="1039" extrusionOk="0">
                      <a:moveTo>
                        <a:pt x="394" y="1"/>
                      </a:moveTo>
                      <a:cubicBezTo>
                        <a:pt x="269" y="1"/>
                        <a:pt x="179" y="19"/>
                        <a:pt x="108" y="72"/>
                      </a:cubicBezTo>
                      <a:cubicBezTo>
                        <a:pt x="36" y="126"/>
                        <a:pt x="0" y="198"/>
                        <a:pt x="0" y="287"/>
                      </a:cubicBezTo>
                      <a:cubicBezTo>
                        <a:pt x="0" y="377"/>
                        <a:pt x="36" y="430"/>
                        <a:pt x="72" y="484"/>
                      </a:cubicBezTo>
                      <a:cubicBezTo>
                        <a:pt x="126" y="520"/>
                        <a:pt x="197" y="556"/>
                        <a:pt x="287" y="573"/>
                      </a:cubicBezTo>
                      <a:lnTo>
                        <a:pt x="358" y="591"/>
                      </a:lnTo>
                      <a:cubicBezTo>
                        <a:pt x="448" y="609"/>
                        <a:pt x="519" y="627"/>
                        <a:pt x="555" y="663"/>
                      </a:cubicBezTo>
                      <a:cubicBezTo>
                        <a:pt x="573" y="681"/>
                        <a:pt x="591" y="717"/>
                        <a:pt x="591" y="752"/>
                      </a:cubicBezTo>
                      <a:cubicBezTo>
                        <a:pt x="591" y="806"/>
                        <a:pt x="573" y="842"/>
                        <a:pt x="537" y="878"/>
                      </a:cubicBezTo>
                      <a:cubicBezTo>
                        <a:pt x="484" y="896"/>
                        <a:pt x="430" y="913"/>
                        <a:pt x="358" y="913"/>
                      </a:cubicBezTo>
                      <a:cubicBezTo>
                        <a:pt x="287" y="913"/>
                        <a:pt x="233" y="896"/>
                        <a:pt x="179" y="878"/>
                      </a:cubicBezTo>
                      <a:cubicBezTo>
                        <a:pt x="126" y="878"/>
                        <a:pt x="54" y="842"/>
                        <a:pt x="0" y="806"/>
                      </a:cubicBezTo>
                      <a:lnTo>
                        <a:pt x="0" y="985"/>
                      </a:lnTo>
                      <a:cubicBezTo>
                        <a:pt x="72" y="1003"/>
                        <a:pt x="126" y="1021"/>
                        <a:pt x="179" y="1039"/>
                      </a:cubicBezTo>
                      <a:lnTo>
                        <a:pt x="358" y="1039"/>
                      </a:lnTo>
                      <a:cubicBezTo>
                        <a:pt x="484" y="1039"/>
                        <a:pt x="573" y="1021"/>
                        <a:pt x="645" y="967"/>
                      </a:cubicBezTo>
                      <a:cubicBezTo>
                        <a:pt x="716" y="913"/>
                        <a:pt x="770" y="842"/>
                        <a:pt x="770" y="752"/>
                      </a:cubicBezTo>
                      <a:cubicBezTo>
                        <a:pt x="770" y="663"/>
                        <a:pt x="734" y="609"/>
                        <a:pt x="680" y="556"/>
                      </a:cubicBezTo>
                      <a:cubicBezTo>
                        <a:pt x="645" y="502"/>
                        <a:pt x="555" y="484"/>
                        <a:pt x="448" y="448"/>
                      </a:cubicBezTo>
                      <a:lnTo>
                        <a:pt x="376" y="430"/>
                      </a:lnTo>
                      <a:cubicBezTo>
                        <a:pt x="305" y="412"/>
                        <a:pt x="233" y="394"/>
                        <a:pt x="215" y="377"/>
                      </a:cubicBezTo>
                      <a:cubicBezTo>
                        <a:pt x="179" y="359"/>
                        <a:pt x="162" y="323"/>
                        <a:pt x="162" y="287"/>
                      </a:cubicBezTo>
                      <a:cubicBezTo>
                        <a:pt x="162" y="233"/>
                        <a:pt x="179" y="198"/>
                        <a:pt x="233" y="180"/>
                      </a:cubicBezTo>
                      <a:cubicBezTo>
                        <a:pt x="269" y="144"/>
                        <a:pt x="323" y="144"/>
                        <a:pt x="412" y="144"/>
                      </a:cubicBezTo>
                      <a:cubicBezTo>
                        <a:pt x="466" y="144"/>
                        <a:pt x="519" y="144"/>
                        <a:pt x="555" y="162"/>
                      </a:cubicBezTo>
                      <a:cubicBezTo>
                        <a:pt x="609" y="162"/>
                        <a:pt x="663" y="180"/>
                        <a:pt x="716" y="216"/>
                      </a:cubicBezTo>
                      <a:lnTo>
                        <a:pt x="716" y="54"/>
                      </a:lnTo>
                      <a:cubicBezTo>
                        <a:pt x="663" y="37"/>
                        <a:pt x="609" y="19"/>
                        <a:pt x="555" y="19"/>
                      </a:cubicBezTo>
                      <a:cubicBezTo>
                        <a:pt x="502" y="1"/>
                        <a:pt x="448" y="1"/>
                        <a:pt x="394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7" name="Google Shape;1447;p15"/>
                <p:cNvSpPr/>
                <p:nvPr/>
              </p:nvSpPr>
              <p:spPr>
                <a:xfrm>
                  <a:off x="3990725" y="4247500"/>
                  <a:ext cx="15675" cy="3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" h="1271" extrusionOk="0">
                      <a:moveTo>
                        <a:pt x="126" y="0"/>
                      </a:moveTo>
                      <a:lnTo>
                        <a:pt x="126" y="269"/>
                      </a:lnTo>
                      <a:lnTo>
                        <a:pt x="1" y="269"/>
                      </a:lnTo>
                      <a:lnTo>
                        <a:pt x="1" y="394"/>
                      </a:lnTo>
                      <a:lnTo>
                        <a:pt x="126" y="394"/>
                      </a:lnTo>
                      <a:lnTo>
                        <a:pt x="126" y="949"/>
                      </a:lnTo>
                      <a:cubicBezTo>
                        <a:pt x="126" y="1074"/>
                        <a:pt x="144" y="1146"/>
                        <a:pt x="198" y="1199"/>
                      </a:cubicBezTo>
                      <a:cubicBezTo>
                        <a:pt x="251" y="1253"/>
                        <a:pt x="341" y="1271"/>
                        <a:pt x="466" y="1271"/>
                      </a:cubicBezTo>
                      <a:lnTo>
                        <a:pt x="627" y="1271"/>
                      </a:lnTo>
                      <a:lnTo>
                        <a:pt x="627" y="1128"/>
                      </a:lnTo>
                      <a:lnTo>
                        <a:pt x="466" y="1128"/>
                      </a:lnTo>
                      <a:cubicBezTo>
                        <a:pt x="394" y="1128"/>
                        <a:pt x="341" y="1128"/>
                        <a:pt x="323" y="1092"/>
                      </a:cubicBezTo>
                      <a:cubicBezTo>
                        <a:pt x="305" y="1074"/>
                        <a:pt x="287" y="1020"/>
                        <a:pt x="287" y="949"/>
                      </a:cubicBezTo>
                      <a:lnTo>
                        <a:pt x="287" y="394"/>
                      </a:lnTo>
                      <a:lnTo>
                        <a:pt x="627" y="394"/>
                      </a:lnTo>
                      <a:lnTo>
                        <a:pt x="627" y="269"/>
                      </a:lnTo>
                      <a:lnTo>
                        <a:pt x="287" y="269"/>
                      </a:lnTo>
                      <a:lnTo>
                        <a:pt x="287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8" name="Google Shape;1448;p15"/>
                <p:cNvSpPr/>
                <p:nvPr/>
              </p:nvSpPr>
              <p:spPr>
                <a:xfrm>
                  <a:off x="4003700" y="4253750"/>
                  <a:ext cx="21050" cy="2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2" h="1039" extrusionOk="0">
                      <a:moveTo>
                        <a:pt x="681" y="520"/>
                      </a:moveTo>
                      <a:lnTo>
                        <a:pt x="681" y="556"/>
                      </a:lnTo>
                      <a:cubicBezTo>
                        <a:pt x="681" y="663"/>
                        <a:pt x="663" y="752"/>
                        <a:pt x="609" y="806"/>
                      </a:cubicBezTo>
                      <a:cubicBezTo>
                        <a:pt x="537" y="878"/>
                        <a:pt x="466" y="913"/>
                        <a:pt x="376" y="913"/>
                      </a:cubicBezTo>
                      <a:cubicBezTo>
                        <a:pt x="323" y="913"/>
                        <a:pt x="269" y="896"/>
                        <a:pt x="233" y="860"/>
                      </a:cubicBezTo>
                      <a:cubicBezTo>
                        <a:pt x="180" y="824"/>
                        <a:pt x="162" y="770"/>
                        <a:pt x="162" y="717"/>
                      </a:cubicBezTo>
                      <a:cubicBezTo>
                        <a:pt x="162" y="645"/>
                        <a:pt x="197" y="591"/>
                        <a:pt x="251" y="573"/>
                      </a:cubicBezTo>
                      <a:cubicBezTo>
                        <a:pt x="305" y="538"/>
                        <a:pt x="394" y="520"/>
                        <a:pt x="520" y="520"/>
                      </a:cubicBezTo>
                      <a:close/>
                      <a:moveTo>
                        <a:pt x="412" y="1"/>
                      </a:moveTo>
                      <a:cubicBezTo>
                        <a:pt x="359" y="1"/>
                        <a:pt x="305" y="1"/>
                        <a:pt x="251" y="19"/>
                      </a:cubicBezTo>
                      <a:cubicBezTo>
                        <a:pt x="197" y="37"/>
                        <a:pt x="144" y="54"/>
                        <a:pt x="72" y="72"/>
                      </a:cubicBezTo>
                      <a:lnTo>
                        <a:pt x="72" y="216"/>
                      </a:lnTo>
                      <a:cubicBezTo>
                        <a:pt x="126" y="198"/>
                        <a:pt x="180" y="180"/>
                        <a:pt x="233" y="162"/>
                      </a:cubicBezTo>
                      <a:cubicBezTo>
                        <a:pt x="287" y="144"/>
                        <a:pt x="341" y="144"/>
                        <a:pt x="394" y="144"/>
                      </a:cubicBezTo>
                      <a:cubicBezTo>
                        <a:pt x="484" y="144"/>
                        <a:pt x="555" y="162"/>
                        <a:pt x="609" y="198"/>
                      </a:cubicBezTo>
                      <a:cubicBezTo>
                        <a:pt x="663" y="233"/>
                        <a:pt x="681" y="305"/>
                        <a:pt x="681" y="377"/>
                      </a:cubicBezTo>
                      <a:lnTo>
                        <a:pt x="681" y="394"/>
                      </a:lnTo>
                      <a:lnTo>
                        <a:pt x="448" y="394"/>
                      </a:lnTo>
                      <a:cubicBezTo>
                        <a:pt x="305" y="394"/>
                        <a:pt x="197" y="412"/>
                        <a:pt x="126" y="484"/>
                      </a:cubicBezTo>
                      <a:cubicBezTo>
                        <a:pt x="36" y="538"/>
                        <a:pt x="1" y="627"/>
                        <a:pt x="1" y="735"/>
                      </a:cubicBezTo>
                      <a:cubicBezTo>
                        <a:pt x="1" y="824"/>
                        <a:pt x="36" y="896"/>
                        <a:pt x="90" y="967"/>
                      </a:cubicBezTo>
                      <a:cubicBezTo>
                        <a:pt x="162" y="1021"/>
                        <a:pt x="233" y="1039"/>
                        <a:pt x="341" y="1039"/>
                      </a:cubicBezTo>
                      <a:cubicBezTo>
                        <a:pt x="412" y="1039"/>
                        <a:pt x="484" y="1039"/>
                        <a:pt x="537" y="1003"/>
                      </a:cubicBezTo>
                      <a:cubicBezTo>
                        <a:pt x="591" y="967"/>
                        <a:pt x="645" y="931"/>
                        <a:pt x="681" y="878"/>
                      </a:cubicBezTo>
                      <a:lnTo>
                        <a:pt x="681" y="1021"/>
                      </a:lnTo>
                      <a:lnTo>
                        <a:pt x="842" y="1021"/>
                      </a:lnTo>
                      <a:lnTo>
                        <a:pt x="842" y="448"/>
                      </a:lnTo>
                      <a:cubicBezTo>
                        <a:pt x="842" y="305"/>
                        <a:pt x="806" y="180"/>
                        <a:pt x="734" y="108"/>
                      </a:cubicBezTo>
                      <a:cubicBezTo>
                        <a:pt x="663" y="37"/>
                        <a:pt x="555" y="1"/>
                        <a:pt x="412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9" name="Google Shape;1449;p15"/>
                <p:cNvSpPr/>
                <p:nvPr/>
              </p:nvSpPr>
              <p:spPr>
                <a:xfrm>
                  <a:off x="4028300" y="4244800"/>
                  <a:ext cx="22400" cy="3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6" h="1397" extrusionOk="0">
                      <a:moveTo>
                        <a:pt x="448" y="502"/>
                      </a:moveTo>
                      <a:cubicBezTo>
                        <a:pt x="538" y="502"/>
                        <a:pt x="609" y="538"/>
                        <a:pt x="645" y="591"/>
                      </a:cubicBezTo>
                      <a:cubicBezTo>
                        <a:pt x="699" y="663"/>
                        <a:pt x="735" y="752"/>
                        <a:pt x="735" y="878"/>
                      </a:cubicBezTo>
                      <a:cubicBezTo>
                        <a:pt x="735" y="1003"/>
                        <a:pt x="699" y="1093"/>
                        <a:pt x="645" y="1164"/>
                      </a:cubicBezTo>
                      <a:cubicBezTo>
                        <a:pt x="609" y="1236"/>
                        <a:pt x="538" y="1271"/>
                        <a:pt x="448" y="1271"/>
                      </a:cubicBezTo>
                      <a:cubicBezTo>
                        <a:pt x="359" y="1271"/>
                        <a:pt x="287" y="1236"/>
                        <a:pt x="251" y="1164"/>
                      </a:cubicBezTo>
                      <a:cubicBezTo>
                        <a:pt x="198" y="1093"/>
                        <a:pt x="162" y="1003"/>
                        <a:pt x="162" y="878"/>
                      </a:cubicBezTo>
                      <a:cubicBezTo>
                        <a:pt x="162" y="752"/>
                        <a:pt x="198" y="663"/>
                        <a:pt x="251" y="591"/>
                      </a:cubicBezTo>
                      <a:cubicBezTo>
                        <a:pt x="287" y="538"/>
                        <a:pt x="359" y="502"/>
                        <a:pt x="448" y="502"/>
                      </a:cubicBezTo>
                      <a:close/>
                      <a:moveTo>
                        <a:pt x="735" y="1"/>
                      </a:moveTo>
                      <a:lnTo>
                        <a:pt x="735" y="538"/>
                      </a:lnTo>
                      <a:cubicBezTo>
                        <a:pt x="699" y="466"/>
                        <a:pt x="645" y="430"/>
                        <a:pt x="591" y="395"/>
                      </a:cubicBezTo>
                      <a:cubicBezTo>
                        <a:pt x="538" y="377"/>
                        <a:pt x="484" y="359"/>
                        <a:pt x="412" y="359"/>
                      </a:cubicBezTo>
                      <a:cubicBezTo>
                        <a:pt x="287" y="359"/>
                        <a:pt x="198" y="412"/>
                        <a:pt x="108" y="502"/>
                      </a:cubicBezTo>
                      <a:cubicBezTo>
                        <a:pt x="37" y="591"/>
                        <a:pt x="1" y="717"/>
                        <a:pt x="1" y="878"/>
                      </a:cubicBezTo>
                      <a:cubicBezTo>
                        <a:pt x="1" y="1039"/>
                        <a:pt x="37" y="1164"/>
                        <a:pt x="108" y="1254"/>
                      </a:cubicBezTo>
                      <a:cubicBezTo>
                        <a:pt x="198" y="1361"/>
                        <a:pt x="287" y="1397"/>
                        <a:pt x="412" y="1397"/>
                      </a:cubicBezTo>
                      <a:cubicBezTo>
                        <a:pt x="484" y="1397"/>
                        <a:pt x="538" y="1397"/>
                        <a:pt x="591" y="1361"/>
                      </a:cubicBezTo>
                      <a:cubicBezTo>
                        <a:pt x="645" y="1325"/>
                        <a:pt x="699" y="1289"/>
                        <a:pt x="735" y="1236"/>
                      </a:cubicBezTo>
                      <a:lnTo>
                        <a:pt x="735" y="1379"/>
                      </a:lnTo>
                      <a:lnTo>
                        <a:pt x="896" y="1379"/>
                      </a:lnTo>
                      <a:lnTo>
                        <a:pt x="896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0" name="Google Shape;1450;p15"/>
                <p:cNvSpPr/>
                <p:nvPr/>
              </p:nvSpPr>
              <p:spPr>
                <a:xfrm>
                  <a:off x="4051125" y="4247500"/>
                  <a:ext cx="15675" cy="3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" h="1271" extrusionOk="0">
                      <a:moveTo>
                        <a:pt x="126" y="0"/>
                      </a:moveTo>
                      <a:lnTo>
                        <a:pt x="126" y="269"/>
                      </a:lnTo>
                      <a:lnTo>
                        <a:pt x="1" y="269"/>
                      </a:lnTo>
                      <a:lnTo>
                        <a:pt x="1" y="394"/>
                      </a:lnTo>
                      <a:lnTo>
                        <a:pt x="126" y="394"/>
                      </a:lnTo>
                      <a:lnTo>
                        <a:pt x="126" y="949"/>
                      </a:lnTo>
                      <a:cubicBezTo>
                        <a:pt x="126" y="1074"/>
                        <a:pt x="144" y="1146"/>
                        <a:pt x="197" y="1199"/>
                      </a:cubicBezTo>
                      <a:cubicBezTo>
                        <a:pt x="233" y="1253"/>
                        <a:pt x="323" y="1271"/>
                        <a:pt x="448" y="1271"/>
                      </a:cubicBezTo>
                      <a:lnTo>
                        <a:pt x="627" y="1271"/>
                      </a:lnTo>
                      <a:lnTo>
                        <a:pt x="627" y="1128"/>
                      </a:lnTo>
                      <a:lnTo>
                        <a:pt x="448" y="1128"/>
                      </a:lnTo>
                      <a:cubicBezTo>
                        <a:pt x="394" y="1128"/>
                        <a:pt x="341" y="1128"/>
                        <a:pt x="323" y="1092"/>
                      </a:cubicBezTo>
                      <a:cubicBezTo>
                        <a:pt x="305" y="1074"/>
                        <a:pt x="287" y="1020"/>
                        <a:pt x="287" y="949"/>
                      </a:cubicBezTo>
                      <a:lnTo>
                        <a:pt x="287" y="394"/>
                      </a:lnTo>
                      <a:lnTo>
                        <a:pt x="627" y="394"/>
                      </a:lnTo>
                      <a:lnTo>
                        <a:pt x="627" y="269"/>
                      </a:lnTo>
                      <a:lnTo>
                        <a:pt x="287" y="269"/>
                      </a:lnTo>
                      <a:lnTo>
                        <a:pt x="287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1" name="Google Shape;1451;p15"/>
                <p:cNvSpPr/>
                <p:nvPr/>
              </p:nvSpPr>
              <p:spPr>
                <a:xfrm>
                  <a:off x="4066325" y="4244800"/>
                  <a:ext cx="4050" cy="3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" h="1379" extrusionOk="0">
                      <a:moveTo>
                        <a:pt x="1" y="1"/>
                      </a:moveTo>
                      <a:lnTo>
                        <a:pt x="1" y="198"/>
                      </a:lnTo>
                      <a:lnTo>
                        <a:pt x="162" y="198"/>
                      </a:lnTo>
                      <a:lnTo>
                        <a:pt x="162" y="1"/>
                      </a:lnTo>
                      <a:close/>
                      <a:moveTo>
                        <a:pt x="1" y="377"/>
                      </a:moveTo>
                      <a:lnTo>
                        <a:pt x="1" y="1379"/>
                      </a:lnTo>
                      <a:lnTo>
                        <a:pt x="162" y="1379"/>
                      </a:lnTo>
                      <a:lnTo>
                        <a:pt x="162" y="377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2" name="Google Shape;1452;p15"/>
                <p:cNvSpPr/>
                <p:nvPr/>
              </p:nvSpPr>
              <p:spPr>
                <a:xfrm>
                  <a:off x="4075275" y="4254200"/>
                  <a:ext cx="20625" cy="2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" h="1021" extrusionOk="0">
                      <a:moveTo>
                        <a:pt x="1" y="1"/>
                      </a:moveTo>
                      <a:lnTo>
                        <a:pt x="1" y="609"/>
                      </a:lnTo>
                      <a:cubicBezTo>
                        <a:pt x="1" y="752"/>
                        <a:pt x="19" y="842"/>
                        <a:pt x="90" y="913"/>
                      </a:cubicBezTo>
                      <a:cubicBezTo>
                        <a:pt x="144" y="985"/>
                        <a:pt x="233" y="1021"/>
                        <a:pt x="341" y="1021"/>
                      </a:cubicBezTo>
                      <a:cubicBezTo>
                        <a:pt x="412" y="1021"/>
                        <a:pt x="484" y="1021"/>
                        <a:pt x="538" y="985"/>
                      </a:cubicBezTo>
                      <a:cubicBezTo>
                        <a:pt x="573" y="949"/>
                        <a:pt x="627" y="913"/>
                        <a:pt x="663" y="842"/>
                      </a:cubicBezTo>
                      <a:lnTo>
                        <a:pt x="663" y="1003"/>
                      </a:lnTo>
                      <a:lnTo>
                        <a:pt x="824" y="1003"/>
                      </a:lnTo>
                      <a:lnTo>
                        <a:pt x="824" y="1"/>
                      </a:lnTo>
                      <a:lnTo>
                        <a:pt x="663" y="1"/>
                      </a:lnTo>
                      <a:lnTo>
                        <a:pt x="663" y="573"/>
                      </a:lnTo>
                      <a:cubicBezTo>
                        <a:pt x="663" y="663"/>
                        <a:pt x="645" y="752"/>
                        <a:pt x="591" y="806"/>
                      </a:cubicBezTo>
                      <a:cubicBezTo>
                        <a:pt x="538" y="860"/>
                        <a:pt x="466" y="878"/>
                        <a:pt x="377" y="878"/>
                      </a:cubicBezTo>
                      <a:cubicBezTo>
                        <a:pt x="305" y="878"/>
                        <a:pt x="251" y="860"/>
                        <a:pt x="216" y="824"/>
                      </a:cubicBezTo>
                      <a:cubicBezTo>
                        <a:pt x="180" y="770"/>
                        <a:pt x="162" y="699"/>
                        <a:pt x="162" y="609"/>
                      </a:cubicBezTo>
                      <a:lnTo>
                        <a:pt x="162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3" name="Google Shape;1453;p15"/>
                <p:cNvSpPr/>
                <p:nvPr/>
              </p:nvSpPr>
              <p:spPr>
                <a:xfrm>
                  <a:off x="4099450" y="4253750"/>
                  <a:ext cx="36700" cy="2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8" h="1021" extrusionOk="0">
                      <a:moveTo>
                        <a:pt x="483" y="1"/>
                      </a:moveTo>
                      <a:cubicBezTo>
                        <a:pt x="412" y="1"/>
                        <a:pt x="358" y="19"/>
                        <a:pt x="304" y="37"/>
                      </a:cubicBezTo>
                      <a:cubicBezTo>
                        <a:pt x="251" y="72"/>
                        <a:pt x="215" y="126"/>
                        <a:pt x="179" y="180"/>
                      </a:cubicBezTo>
                      <a:lnTo>
                        <a:pt x="179" y="19"/>
                      </a:lnTo>
                      <a:lnTo>
                        <a:pt x="0" y="19"/>
                      </a:lnTo>
                      <a:lnTo>
                        <a:pt x="0" y="1021"/>
                      </a:lnTo>
                      <a:lnTo>
                        <a:pt x="179" y="1021"/>
                      </a:lnTo>
                      <a:lnTo>
                        <a:pt x="179" y="466"/>
                      </a:lnTo>
                      <a:cubicBezTo>
                        <a:pt x="179" y="359"/>
                        <a:pt x="197" y="287"/>
                        <a:pt x="251" y="233"/>
                      </a:cubicBezTo>
                      <a:cubicBezTo>
                        <a:pt x="287" y="180"/>
                        <a:pt x="358" y="144"/>
                        <a:pt x="448" y="144"/>
                      </a:cubicBezTo>
                      <a:cubicBezTo>
                        <a:pt x="519" y="144"/>
                        <a:pt x="573" y="162"/>
                        <a:pt x="609" y="216"/>
                      </a:cubicBezTo>
                      <a:cubicBezTo>
                        <a:pt x="627" y="251"/>
                        <a:pt x="644" y="323"/>
                        <a:pt x="644" y="430"/>
                      </a:cubicBezTo>
                      <a:lnTo>
                        <a:pt x="644" y="1021"/>
                      </a:lnTo>
                      <a:lnTo>
                        <a:pt x="823" y="1021"/>
                      </a:lnTo>
                      <a:lnTo>
                        <a:pt x="823" y="466"/>
                      </a:lnTo>
                      <a:cubicBezTo>
                        <a:pt x="823" y="359"/>
                        <a:pt x="841" y="287"/>
                        <a:pt x="895" y="233"/>
                      </a:cubicBezTo>
                      <a:cubicBezTo>
                        <a:pt x="931" y="162"/>
                        <a:pt x="1002" y="144"/>
                        <a:pt x="1092" y="144"/>
                      </a:cubicBezTo>
                      <a:cubicBezTo>
                        <a:pt x="1163" y="144"/>
                        <a:pt x="1217" y="162"/>
                        <a:pt x="1253" y="216"/>
                      </a:cubicBezTo>
                      <a:cubicBezTo>
                        <a:pt x="1271" y="251"/>
                        <a:pt x="1289" y="323"/>
                        <a:pt x="1289" y="430"/>
                      </a:cubicBezTo>
                      <a:lnTo>
                        <a:pt x="1289" y="1021"/>
                      </a:lnTo>
                      <a:lnTo>
                        <a:pt x="1468" y="1021"/>
                      </a:lnTo>
                      <a:lnTo>
                        <a:pt x="1468" y="412"/>
                      </a:lnTo>
                      <a:cubicBezTo>
                        <a:pt x="1468" y="287"/>
                        <a:pt x="1432" y="180"/>
                        <a:pt x="1378" y="108"/>
                      </a:cubicBezTo>
                      <a:cubicBezTo>
                        <a:pt x="1324" y="37"/>
                        <a:pt x="1235" y="1"/>
                        <a:pt x="1128" y="1"/>
                      </a:cubicBezTo>
                      <a:cubicBezTo>
                        <a:pt x="1056" y="1"/>
                        <a:pt x="984" y="19"/>
                        <a:pt x="931" y="54"/>
                      </a:cubicBezTo>
                      <a:cubicBezTo>
                        <a:pt x="877" y="90"/>
                        <a:pt x="823" y="144"/>
                        <a:pt x="788" y="216"/>
                      </a:cubicBezTo>
                      <a:cubicBezTo>
                        <a:pt x="770" y="144"/>
                        <a:pt x="734" y="90"/>
                        <a:pt x="680" y="54"/>
                      </a:cubicBezTo>
                      <a:cubicBezTo>
                        <a:pt x="627" y="19"/>
                        <a:pt x="555" y="1"/>
                        <a:pt x="483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4" name="Google Shape;1454;p15"/>
                <p:cNvSpPr/>
                <p:nvPr/>
              </p:nvSpPr>
              <p:spPr>
                <a:xfrm>
                  <a:off x="3935700" y="4307000"/>
                  <a:ext cx="39400" cy="6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6" h="2667" extrusionOk="0">
                      <a:moveTo>
                        <a:pt x="627" y="0"/>
                      </a:moveTo>
                      <a:lnTo>
                        <a:pt x="1" y="126"/>
                      </a:lnTo>
                      <a:lnTo>
                        <a:pt x="1" y="448"/>
                      </a:lnTo>
                      <a:lnTo>
                        <a:pt x="627" y="322"/>
                      </a:lnTo>
                      <a:lnTo>
                        <a:pt x="627" y="2362"/>
                      </a:lnTo>
                      <a:lnTo>
                        <a:pt x="36" y="2362"/>
                      </a:lnTo>
                      <a:lnTo>
                        <a:pt x="36" y="2667"/>
                      </a:lnTo>
                      <a:lnTo>
                        <a:pt x="1575" y="2667"/>
                      </a:lnTo>
                      <a:lnTo>
                        <a:pt x="1575" y="2362"/>
                      </a:lnTo>
                      <a:lnTo>
                        <a:pt x="985" y="2362"/>
                      </a:lnTo>
                      <a:lnTo>
                        <a:pt x="985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5" name="Google Shape;1455;p15"/>
                <p:cNvSpPr/>
                <p:nvPr/>
              </p:nvSpPr>
              <p:spPr>
                <a:xfrm>
                  <a:off x="3985350" y="4307000"/>
                  <a:ext cx="39850" cy="6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4" h="2667" extrusionOk="0">
                      <a:moveTo>
                        <a:pt x="645" y="0"/>
                      </a:moveTo>
                      <a:lnTo>
                        <a:pt x="1" y="126"/>
                      </a:lnTo>
                      <a:lnTo>
                        <a:pt x="1" y="448"/>
                      </a:lnTo>
                      <a:lnTo>
                        <a:pt x="645" y="322"/>
                      </a:lnTo>
                      <a:lnTo>
                        <a:pt x="645" y="2362"/>
                      </a:lnTo>
                      <a:lnTo>
                        <a:pt x="55" y="2362"/>
                      </a:lnTo>
                      <a:lnTo>
                        <a:pt x="55" y="2667"/>
                      </a:lnTo>
                      <a:lnTo>
                        <a:pt x="1594" y="2667"/>
                      </a:lnTo>
                      <a:lnTo>
                        <a:pt x="1594" y="2362"/>
                      </a:lnTo>
                      <a:lnTo>
                        <a:pt x="1003" y="2362"/>
                      </a:lnTo>
                      <a:lnTo>
                        <a:pt x="1003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6" name="Google Shape;1456;p15"/>
                <p:cNvSpPr/>
                <p:nvPr/>
              </p:nvSpPr>
              <p:spPr>
                <a:xfrm>
                  <a:off x="4031450" y="4305650"/>
                  <a:ext cx="46100" cy="6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4" h="2775" extrusionOk="0">
                      <a:moveTo>
                        <a:pt x="913" y="287"/>
                      </a:moveTo>
                      <a:cubicBezTo>
                        <a:pt x="1110" y="287"/>
                        <a:pt x="1253" y="376"/>
                        <a:pt x="1342" y="555"/>
                      </a:cubicBezTo>
                      <a:cubicBezTo>
                        <a:pt x="1432" y="734"/>
                        <a:pt x="1485" y="1021"/>
                        <a:pt x="1485" y="1379"/>
                      </a:cubicBezTo>
                      <a:cubicBezTo>
                        <a:pt x="1485" y="1754"/>
                        <a:pt x="1432" y="2023"/>
                        <a:pt x="1342" y="2202"/>
                      </a:cubicBezTo>
                      <a:cubicBezTo>
                        <a:pt x="1253" y="2399"/>
                        <a:pt x="1110" y="2488"/>
                        <a:pt x="913" y="2488"/>
                      </a:cubicBezTo>
                      <a:cubicBezTo>
                        <a:pt x="734" y="2488"/>
                        <a:pt x="591" y="2399"/>
                        <a:pt x="501" y="2202"/>
                      </a:cubicBezTo>
                      <a:cubicBezTo>
                        <a:pt x="412" y="2023"/>
                        <a:pt x="358" y="1754"/>
                        <a:pt x="358" y="1379"/>
                      </a:cubicBezTo>
                      <a:cubicBezTo>
                        <a:pt x="358" y="1021"/>
                        <a:pt x="412" y="734"/>
                        <a:pt x="501" y="555"/>
                      </a:cubicBezTo>
                      <a:cubicBezTo>
                        <a:pt x="591" y="376"/>
                        <a:pt x="734" y="287"/>
                        <a:pt x="913" y="287"/>
                      </a:cubicBezTo>
                      <a:close/>
                      <a:moveTo>
                        <a:pt x="913" y="1"/>
                      </a:moveTo>
                      <a:cubicBezTo>
                        <a:pt x="626" y="1"/>
                        <a:pt x="394" y="126"/>
                        <a:pt x="233" y="359"/>
                      </a:cubicBezTo>
                      <a:cubicBezTo>
                        <a:pt x="72" y="591"/>
                        <a:pt x="0" y="931"/>
                        <a:pt x="0" y="1379"/>
                      </a:cubicBezTo>
                      <a:cubicBezTo>
                        <a:pt x="0" y="1826"/>
                        <a:pt x="72" y="2184"/>
                        <a:pt x="233" y="2416"/>
                      </a:cubicBezTo>
                      <a:cubicBezTo>
                        <a:pt x="394" y="2649"/>
                        <a:pt x="626" y="2774"/>
                        <a:pt x="913" y="2774"/>
                      </a:cubicBezTo>
                      <a:cubicBezTo>
                        <a:pt x="1217" y="2774"/>
                        <a:pt x="1450" y="2649"/>
                        <a:pt x="1611" y="2416"/>
                      </a:cubicBezTo>
                      <a:cubicBezTo>
                        <a:pt x="1754" y="2184"/>
                        <a:pt x="1843" y="1826"/>
                        <a:pt x="1843" y="1379"/>
                      </a:cubicBezTo>
                      <a:cubicBezTo>
                        <a:pt x="1843" y="931"/>
                        <a:pt x="1754" y="591"/>
                        <a:pt x="1611" y="359"/>
                      </a:cubicBezTo>
                      <a:cubicBezTo>
                        <a:pt x="1450" y="126"/>
                        <a:pt x="1217" y="1"/>
                        <a:pt x="913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7" name="Google Shape;1457;p15"/>
                <p:cNvSpPr/>
                <p:nvPr/>
              </p:nvSpPr>
              <p:spPr>
                <a:xfrm>
                  <a:off x="4303900" y="4036325"/>
                  <a:ext cx="19250" cy="8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0" h="3258" extrusionOk="0">
                      <a:moveTo>
                        <a:pt x="0" y="1"/>
                      </a:moveTo>
                      <a:lnTo>
                        <a:pt x="0" y="3258"/>
                      </a:lnTo>
                      <a:lnTo>
                        <a:pt x="770" y="3258"/>
                      </a:lnTo>
                      <a:lnTo>
                        <a:pt x="770" y="3007"/>
                      </a:lnTo>
                      <a:lnTo>
                        <a:pt x="340" y="3007"/>
                      </a:lnTo>
                      <a:lnTo>
                        <a:pt x="340" y="251"/>
                      </a:lnTo>
                      <a:lnTo>
                        <a:pt x="770" y="251"/>
                      </a:lnTo>
                      <a:lnTo>
                        <a:pt x="770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8" name="Google Shape;1458;p15"/>
                <p:cNvSpPr/>
                <p:nvPr/>
              </p:nvSpPr>
              <p:spPr>
                <a:xfrm>
                  <a:off x="4327150" y="4038125"/>
                  <a:ext cx="42525" cy="6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1" h="2703" extrusionOk="0">
                      <a:moveTo>
                        <a:pt x="788" y="0"/>
                      </a:moveTo>
                      <a:cubicBezTo>
                        <a:pt x="681" y="0"/>
                        <a:pt x="556" y="0"/>
                        <a:pt x="430" y="36"/>
                      </a:cubicBezTo>
                      <a:cubicBezTo>
                        <a:pt x="305" y="72"/>
                        <a:pt x="162" y="108"/>
                        <a:pt x="19" y="161"/>
                      </a:cubicBezTo>
                      <a:lnTo>
                        <a:pt x="19" y="537"/>
                      </a:lnTo>
                      <a:cubicBezTo>
                        <a:pt x="162" y="448"/>
                        <a:pt x="305" y="394"/>
                        <a:pt x="430" y="358"/>
                      </a:cubicBezTo>
                      <a:cubicBezTo>
                        <a:pt x="556" y="322"/>
                        <a:pt x="681" y="287"/>
                        <a:pt x="788" y="287"/>
                      </a:cubicBezTo>
                      <a:cubicBezTo>
                        <a:pt x="949" y="287"/>
                        <a:pt x="1075" y="340"/>
                        <a:pt x="1182" y="430"/>
                      </a:cubicBezTo>
                      <a:cubicBezTo>
                        <a:pt x="1271" y="519"/>
                        <a:pt x="1325" y="627"/>
                        <a:pt x="1325" y="770"/>
                      </a:cubicBezTo>
                      <a:cubicBezTo>
                        <a:pt x="1325" y="859"/>
                        <a:pt x="1307" y="949"/>
                        <a:pt x="1253" y="1038"/>
                      </a:cubicBezTo>
                      <a:cubicBezTo>
                        <a:pt x="1218" y="1128"/>
                        <a:pt x="1128" y="1235"/>
                        <a:pt x="1021" y="1378"/>
                      </a:cubicBezTo>
                      <a:cubicBezTo>
                        <a:pt x="949" y="1450"/>
                        <a:pt x="806" y="1593"/>
                        <a:pt x="573" y="1844"/>
                      </a:cubicBezTo>
                      <a:cubicBezTo>
                        <a:pt x="323" y="2076"/>
                        <a:pt x="144" y="2273"/>
                        <a:pt x="1" y="2398"/>
                      </a:cubicBezTo>
                      <a:lnTo>
                        <a:pt x="1" y="2703"/>
                      </a:lnTo>
                      <a:lnTo>
                        <a:pt x="1701" y="2703"/>
                      </a:lnTo>
                      <a:lnTo>
                        <a:pt x="1701" y="2398"/>
                      </a:lnTo>
                      <a:lnTo>
                        <a:pt x="448" y="2398"/>
                      </a:lnTo>
                      <a:cubicBezTo>
                        <a:pt x="735" y="2112"/>
                        <a:pt x="949" y="1879"/>
                        <a:pt x="1110" y="1718"/>
                      </a:cubicBezTo>
                      <a:cubicBezTo>
                        <a:pt x="1271" y="1557"/>
                        <a:pt x="1379" y="1450"/>
                        <a:pt x="1397" y="1414"/>
                      </a:cubicBezTo>
                      <a:cubicBezTo>
                        <a:pt x="1504" y="1289"/>
                        <a:pt x="1593" y="1164"/>
                        <a:pt x="1629" y="1074"/>
                      </a:cubicBezTo>
                      <a:cubicBezTo>
                        <a:pt x="1665" y="967"/>
                        <a:pt x="1683" y="859"/>
                        <a:pt x="1683" y="752"/>
                      </a:cubicBezTo>
                      <a:cubicBezTo>
                        <a:pt x="1683" y="519"/>
                        <a:pt x="1611" y="340"/>
                        <a:pt x="1450" y="197"/>
                      </a:cubicBezTo>
                      <a:cubicBezTo>
                        <a:pt x="1271" y="54"/>
                        <a:pt x="1057" y="0"/>
                        <a:pt x="788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9" name="Google Shape;1459;p15"/>
                <p:cNvSpPr/>
                <p:nvPr/>
              </p:nvSpPr>
              <p:spPr>
                <a:xfrm>
                  <a:off x="4378150" y="4039025"/>
                  <a:ext cx="42975" cy="6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9" h="2667" extrusionOk="0">
                      <a:moveTo>
                        <a:pt x="1" y="0"/>
                      </a:moveTo>
                      <a:lnTo>
                        <a:pt x="1" y="304"/>
                      </a:lnTo>
                      <a:lnTo>
                        <a:pt x="1271" y="304"/>
                      </a:lnTo>
                      <a:lnTo>
                        <a:pt x="359" y="2667"/>
                      </a:lnTo>
                      <a:lnTo>
                        <a:pt x="735" y="2667"/>
                      </a:lnTo>
                      <a:lnTo>
                        <a:pt x="1719" y="161"/>
                      </a:lnTo>
                      <a:lnTo>
                        <a:pt x="1719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0" name="Google Shape;1460;p15"/>
                <p:cNvSpPr/>
                <p:nvPr/>
              </p:nvSpPr>
              <p:spPr>
                <a:xfrm>
                  <a:off x="4426925" y="4038125"/>
                  <a:ext cx="42525" cy="6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1" h="2703" extrusionOk="0">
                      <a:moveTo>
                        <a:pt x="770" y="0"/>
                      </a:moveTo>
                      <a:cubicBezTo>
                        <a:pt x="663" y="0"/>
                        <a:pt x="555" y="0"/>
                        <a:pt x="430" y="36"/>
                      </a:cubicBezTo>
                      <a:cubicBezTo>
                        <a:pt x="305" y="72"/>
                        <a:pt x="161" y="108"/>
                        <a:pt x="18" y="161"/>
                      </a:cubicBezTo>
                      <a:lnTo>
                        <a:pt x="18" y="537"/>
                      </a:lnTo>
                      <a:cubicBezTo>
                        <a:pt x="161" y="448"/>
                        <a:pt x="305" y="394"/>
                        <a:pt x="430" y="358"/>
                      </a:cubicBezTo>
                      <a:cubicBezTo>
                        <a:pt x="555" y="322"/>
                        <a:pt x="663" y="287"/>
                        <a:pt x="788" y="287"/>
                      </a:cubicBezTo>
                      <a:cubicBezTo>
                        <a:pt x="949" y="287"/>
                        <a:pt x="1074" y="340"/>
                        <a:pt x="1164" y="430"/>
                      </a:cubicBezTo>
                      <a:cubicBezTo>
                        <a:pt x="1271" y="519"/>
                        <a:pt x="1325" y="627"/>
                        <a:pt x="1325" y="770"/>
                      </a:cubicBezTo>
                      <a:cubicBezTo>
                        <a:pt x="1325" y="859"/>
                        <a:pt x="1307" y="949"/>
                        <a:pt x="1253" y="1038"/>
                      </a:cubicBezTo>
                      <a:cubicBezTo>
                        <a:pt x="1199" y="1128"/>
                        <a:pt x="1128" y="1235"/>
                        <a:pt x="1003" y="1378"/>
                      </a:cubicBezTo>
                      <a:cubicBezTo>
                        <a:pt x="949" y="1450"/>
                        <a:pt x="806" y="1593"/>
                        <a:pt x="555" y="1844"/>
                      </a:cubicBezTo>
                      <a:cubicBezTo>
                        <a:pt x="323" y="2076"/>
                        <a:pt x="144" y="2273"/>
                        <a:pt x="0" y="2398"/>
                      </a:cubicBezTo>
                      <a:lnTo>
                        <a:pt x="0" y="2703"/>
                      </a:lnTo>
                      <a:lnTo>
                        <a:pt x="1700" y="2703"/>
                      </a:lnTo>
                      <a:lnTo>
                        <a:pt x="1700" y="2398"/>
                      </a:lnTo>
                      <a:lnTo>
                        <a:pt x="430" y="2398"/>
                      </a:lnTo>
                      <a:cubicBezTo>
                        <a:pt x="734" y="2112"/>
                        <a:pt x="949" y="1879"/>
                        <a:pt x="1110" y="1718"/>
                      </a:cubicBezTo>
                      <a:cubicBezTo>
                        <a:pt x="1271" y="1557"/>
                        <a:pt x="1360" y="1450"/>
                        <a:pt x="1396" y="1414"/>
                      </a:cubicBezTo>
                      <a:cubicBezTo>
                        <a:pt x="1504" y="1289"/>
                        <a:pt x="1575" y="1164"/>
                        <a:pt x="1629" y="1074"/>
                      </a:cubicBezTo>
                      <a:cubicBezTo>
                        <a:pt x="1665" y="967"/>
                        <a:pt x="1683" y="859"/>
                        <a:pt x="1683" y="752"/>
                      </a:cubicBezTo>
                      <a:cubicBezTo>
                        <a:pt x="1683" y="519"/>
                        <a:pt x="1611" y="340"/>
                        <a:pt x="1432" y="197"/>
                      </a:cubicBezTo>
                      <a:cubicBezTo>
                        <a:pt x="1271" y="54"/>
                        <a:pt x="1056" y="0"/>
                        <a:pt x="770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1" name="Google Shape;1461;p15"/>
                <p:cNvSpPr/>
                <p:nvPr/>
              </p:nvSpPr>
              <p:spPr>
                <a:xfrm>
                  <a:off x="4478825" y="4036325"/>
                  <a:ext cx="19250" cy="8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0" h="3258" extrusionOk="0">
                      <a:moveTo>
                        <a:pt x="0" y="1"/>
                      </a:moveTo>
                      <a:lnTo>
                        <a:pt x="0" y="251"/>
                      </a:lnTo>
                      <a:lnTo>
                        <a:pt x="430" y="251"/>
                      </a:lnTo>
                      <a:lnTo>
                        <a:pt x="430" y="3007"/>
                      </a:lnTo>
                      <a:lnTo>
                        <a:pt x="0" y="3007"/>
                      </a:lnTo>
                      <a:lnTo>
                        <a:pt x="0" y="3258"/>
                      </a:lnTo>
                      <a:lnTo>
                        <a:pt x="770" y="3258"/>
                      </a:lnTo>
                      <a:lnTo>
                        <a:pt x="770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2" name="Google Shape;1462;p15"/>
                <p:cNvSpPr/>
                <p:nvPr/>
              </p:nvSpPr>
              <p:spPr>
                <a:xfrm>
                  <a:off x="4341925" y="4146375"/>
                  <a:ext cx="59075" cy="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3" h="2614" extrusionOk="0">
                      <a:moveTo>
                        <a:pt x="949" y="430"/>
                      </a:moveTo>
                      <a:cubicBezTo>
                        <a:pt x="1164" y="430"/>
                        <a:pt x="1289" y="448"/>
                        <a:pt x="1325" y="448"/>
                      </a:cubicBezTo>
                      <a:cubicBezTo>
                        <a:pt x="1414" y="466"/>
                        <a:pt x="1486" y="502"/>
                        <a:pt x="1521" y="556"/>
                      </a:cubicBezTo>
                      <a:cubicBezTo>
                        <a:pt x="1575" y="609"/>
                        <a:pt x="1593" y="681"/>
                        <a:pt x="1593" y="770"/>
                      </a:cubicBezTo>
                      <a:cubicBezTo>
                        <a:pt x="1593" y="842"/>
                        <a:pt x="1575" y="914"/>
                        <a:pt x="1539" y="967"/>
                      </a:cubicBezTo>
                      <a:cubicBezTo>
                        <a:pt x="1504" y="1003"/>
                        <a:pt x="1468" y="1057"/>
                        <a:pt x="1396" y="1075"/>
                      </a:cubicBezTo>
                      <a:cubicBezTo>
                        <a:pt x="1325" y="1093"/>
                        <a:pt x="1181" y="1110"/>
                        <a:pt x="913" y="1110"/>
                      </a:cubicBezTo>
                      <a:lnTo>
                        <a:pt x="519" y="1110"/>
                      </a:lnTo>
                      <a:lnTo>
                        <a:pt x="519" y="430"/>
                      </a:lnTo>
                      <a:close/>
                      <a:moveTo>
                        <a:pt x="0" y="1"/>
                      </a:moveTo>
                      <a:lnTo>
                        <a:pt x="0" y="2614"/>
                      </a:lnTo>
                      <a:lnTo>
                        <a:pt x="519" y="2614"/>
                      </a:lnTo>
                      <a:lnTo>
                        <a:pt x="519" y="1522"/>
                      </a:lnTo>
                      <a:lnTo>
                        <a:pt x="627" y="1522"/>
                      </a:lnTo>
                      <a:cubicBezTo>
                        <a:pt x="752" y="1522"/>
                        <a:pt x="841" y="1540"/>
                        <a:pt x="895" y="1558"/>
                      </a:cubicBezTo>
                      <a:cubicBezTo>
                        <a:pt x="967" y="1576"/>
                        <a:pt x="1002" y="1612"/>
                        <a:pt x="1056" y="1665"/>
                      </a:cubicBezTo>
                      <a:cubicBezTo>
                        <a:pt x="1110" y="1719"/>
                        <a:pt x="1199" y="1844"/>
                        <a:pt x="1342" y="2041"/>
                      </a:cubicBezTo>
                      <a:lnTo>
                        <a:pt x="1718" y="2614"/>
                      </a:lnTo>
                      <a:lnTo>
                        <a:pt x="2363" y="2614"/>
                      </a:lnTo>
                      <a:lnTo>
                        <a:pt x="2040" y="2113"/>
                      </a:lnTo>
                      <a:cubicBezTo>
                        <a:pt x="1915" y="1898"/>
                        <a:pt x="1808" y="1755"/>
                        <a:pt x="1736" y="1683"/>
                      </a:cubicBezTo>
                      <a:cubicBezTo>
                        <a:pt x="1665" y="1594"/>
                        <a:pt x="1557" y="1522"/>
                        <a:pt x="1450" y="1450"/>
                      </a:cubicBezTo>
                      <a:cubicBezTo>
                        <a:pt x="1683" y="1433"/>
                        <a:pt x="1861" y="1343"/>
                        <a:pt x="1969" y="1218"/>
                      </a:cubicBezTo>
                      <a:cubicBezTo>
                        <a:pt x="2094" y="1093"/>
                        <a:pt x="2148" y="932"/>
                        <a:pt x="2148" y="735"/>
                      </a:cubicBezTo>
                      <a:cubicBezTo>
                        <a:pt x="2148" y="574"/>
                        <a:pt x="2112" y="430"/>
                        <a:pt x="2023" y="323"/>
                      </a:cubicBezTo>
                      <a:cubicBezTo>
                        <a:pt x="1951" y="198"/>
                        <a:pt x="1844" y="108"/>
                        <a:pt x="1718" y="73"/>
                      </a:cubicBezTo>
                      <a:cubicBezTo>
                        <a:pt x="1593" y="19"/>
                        <a:pt x="1396" y="1"/>
                        <a:pt x="1110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3" name="Google Shape;1463;p15"/>
                <p:cNvSpPr/>
                <p:nvPr/>
              </p:nvSpPr>
              <p:spPr>
                <a:xfrm>
                  <a:off x="4404100" y="4163375"/>
                  <a:ext cx="46100" cy="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4" h="2704" extrusionOk="0">
                      <a:moveTo>
                        <a:pt x="931" y="377"/>
                      </a:moveTo>
                      <a:cubicBezTo>
                        <a:pt x="1057" y="377"/>
                        <a:pt x="1164" y="430"/>
                        <a:pt x="1236" y="520"/>
                      </a:cubicBezTo>
                      <a:cubicBezTo>
                        <a:pt x="1325" y="609"/>
                        <a:pt x="1361" y="770"/>
                        <a:pt x="1361" y="967"/>
                      </a:cubicBezTo>
                      <a:cubicBezTo>
                        <a:pt x="1361" y="1146"/>
                        <a:pt x="1325" y="1289"/>
                        <a:pt x="1236" y="1379"/>
                      </a:cubicBezTo>
                      <a:cubicBezTo>
                        <a:pt x="1146" y="1486"/>
                        <a:pt x="1039" y="1522"/>
                        <a:pt x="913" y="1522"/>
                      </a:cubicBezTo>
                      <a:cubicBezTo>
                        <a:pt x="806" y="1522"/>
                        <a:pt x="717" y="1486"/>
                        <a:pt x="627" y="1397"/>
                      </a:cubicBezTo>
                      <a:cubicBezTo>
                        <a:pt x="556" y="1289"/>
                        <a:pt x="520" y="1146"/>
                        <a:pt x="520" y="949"/>
                      </a:cubicBezTo>
                      <a:cubicBezTo>
                        <a:pt x="520" y="753"/>
                        <a:pt x="556" y="609"/>
                        <a:pt x="627" y="520"/>
                      </a:cubicBezTo>
                      <a:cubicBezTo>
                        <a:pt x="717" y="430"/>
                        <a:pt x="806" y="377"/>
                        <a:pt x="931" y="377"/>
                      </a:cubicBezTo>
                      <a:close/>
                      <a:moveTo>
                        <a:pt x="806" y="1"/>
                      </a:moveTo>
                      <a:cubicBezTo>
                        <a:pt x="573" y="1"/>
                        <a:pt x="377" y="73"/>
                        <a:pt x="233" y="252"/>
                      </a:cubicBezTo>
                      <a:cubicBezTo>
                        <a:pt x="72" y="413"/>
                        <a:pt x="1" y="663"/>
                        <a:pt x="1" y="967"/>
                      </a:cubicBezTo>
                      <a:cubicBezTo>
                        <a:pt x="1" y="1236"/>
                        <a:pt x="54" y="1450"/>
                        <a:pt x="180" y="1612"/>
                      </a:cubicBezTo>
                      <a:cubicBezTo>
                        <a:pt x="323" y="1826"/>
                        <a:pt x="520" y="1934"/>
                        <a:pt x="788" y="1934"/>
                      </a:cubicBezTo>
                      <a:cubicBezTo>
                        <a:pt x="1003" y="1934"/>
                        <a:pt x="1200" y="1826"/>
                        <a:pt x="1343" y="1629"/>
                      </a:cubicBezTo>
                      <a:lnTo>
                        <a:pt x="1343" y="1898"/>
                      </a:lnTo>
                      <a:cubicBezTo>
                        <a:pt x="1343" y="2023"/>
                        <a:pt x="1343" y="2095"/>
                        <a:pt x="1325" y="2131"/>
                      </a:cubicBezTo>
                      <a:cubicBezTo>
                        <a:pt x="1307" y="2202"/>
                        <a:pt x="1271" y="2238"/>
                        <a:pt x="1218" y="2256"/>
                      </a:cubicBezTo>
                      <a:cubicBezTo>
                        <a:pt x="1164" y="2309"/>
                        <a:pt x="1057" y="2327"/>
                        <a:pt x="931" y="2327"/>
                      </a:cubicBezTo>
                      <a:cubicBezTo>
                        <a:pt x="824" y="2327"/>
                        <a:pt x="752" y="2309"/>
                        <a:pt x="699" y="2274"/>
                      </a:cubicBezTo>
                      <a:cubicBezTo>
                        <a:pt x="663" y="2238"/>
                        <a:pt x="645" y="2202"/>
                        <a:pt x="645" y="2131"/>
                      </a:cubicBezTo>
                      <a:lnTo>
                        <a:pt x="72" y="2059"/>
                      </a:lnTo>
                      <a:cubicBezTo>
                        <a:pt x="72" y="2077"/>
                        <a:pt x="54" y="2113"/>
                        <a:pt x="54" y="2131"/>
                      </a:cubicBezTo>
                      <a:cubicBezTo>
                        <a:pt x="54" y="2292"/>
                        <a:pt x="126" y="2435"/>
                        <a:pt x="269" y="2542"/>
                      </a:cubicBezTo>
                      <a:cubicBezTo>
                        <a:pt x="394" y="2649"/>
                        <a:pt x="627" y="2703"/>
                        <a:pt x="949" y="2703"/>
                      </a:cubicBezTo>
                      <a:cubicBezTo>
                        <a:pt x="1128" y="2703"/>
                        <a:pt x="1253" y="2685"/>
                        <a:pt x="1379" y="2649"/>
                      </a:cubicBezTo>
                      <a:cubicBezTo>
                        <a:pt x="1486" y="2614"/>
                        <a:pt x="1576" y="2560"/>
                        <a:pt x="1647" y="2506"/>
                      </a:cubicBezTo>
                      <a:cubicBezTo>
                        <a:pt x="1701" y="2435"/>
                        <a:pt x="1755" y="2363"/>
                        <a:pt x="1790" y="2238"/>
                      </a:cubicBezTo>
                      <a:cubicBezTo>
                        <a:pt x="1826" y="2131"/>
                        <a:pt x="1844" y="1969"/>
                        <a:pt x="1844" y="1737"/>
                      </a:cubicBezTo>
                      <a:lnTo>
                        <a:pt x="1844" y="37"/>
                      </a:lnTo>
                      <a:lnTo>
                        <a:pt x="1379" y="37"/>
                      </a:lnTo>
                      <a:lnTo>
                        <a:pt x="1379" y="305"/>
                      </a:lnTo>
                      <a:cubicBezTo>
                        <a:pt x="1236" y="90"/>
                        <a:pt x="1039" y="1"/>
                        <a:pt x="806" y="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4" name="Google Shape;1464;p15"/>
                <p:cNvSpPr/>
                <p:nvPr/>
              </p:nvSpPr>
              <p:spPr>
                <a:xfrm>
                  <a:off x="4252900" y="4251975"/>
                  <a:ext cx="17475" cy="3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1218" extrusionOk="0">
                      <a:moveTo>
                        <a:pt x="609" y="0"/>
                      </a:moveTo>
                      <a:cubicBezTo>
                        <a:pt x="501" y="0"/>
                        <a:pt x="430" y="18"/>
                        <a:pt x="358" y="54"/>
                      </a:cubicBezTo>
                      <a:cubicBezTo>
                        <a:pt x="287" y="90"/>
                        <a:pt x="233" y="143"/>
                        <a:pt x="197" y="215"/>
                      </a:cubicBezTo>
                      <a:lnTo>
                        <a:pt x="197" y="18"/>
                      </a:lnTo>
                      <a:lnTo>
                        <a:pt x="0" y="18"/>
                      </a:lnTo>
                      <a:lnTo>
                        <a:pt x="0" y="1217"/>
                      </a:lnTo>
                      <a:lnTo>
                        <a:pt x="197" y="1217"/>
                      </a:lnTo>
                      <a:lnTo>
                        <a:pt x="197" y="591"/>
                      </a:lnTo>
                      <a:cubicBezTo>
                        <a:pt x="197" y="448"/>
                        <a:pt x="233" y="358"/>
                        <a:pt x="287" y="287"/>
                      </a:cubicBezTo>
                      <a:cubicBezTo>
                        <a:pt x="340" y="215"/>
                        <a:pt x="430" y="161"/>
                        <a:pt x="537" y="161"/>
                      </a:cubicBezTo>
                      <a:cubicBezTo>
                        <a:pt x="573" y="161"/>
                        <a:pt x="609" y="179"/>
                        <a:pt x="627" y="179"/>
                      </a:cubicBezTo>
                      <a:cubicBezTo>
                        <a:pt x="662" y="179"/>
                        <a:pt x="680" y="197"/>
                        <a:pt x="698" y="215"/>
                      </a:cubicBezTo>
                      <a:lnTo>
                        <a:pt x="698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5" name="Google Shape;1465;p15"/>
                <p:cNvSpPr/>
                <p:nvPr/>
              </p:nvSpPr>
              <p:spPr>
                <a:xfrm>
                  <a:off x="4268100" y="4251975"/>
                  <a:ext cx="27325" cy="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253" extrusionOk="0">
                      <a:moveTo>
                        <a:pt x="555" y="161"/>
                      </a:moveTo>
                      <a:cubicBezTo>
                        <a:pt x="645" y="161"/>
                        <a:pt x="734" y="197"/>
                        <a:pt x="788" y="287"/>
                      </a:cubicBezTo>
                      <a:cubicBezTo>
                        <a:pt x="860" y="376"/>
                        <a:pt x="895" y="483"/>
                        <a:pt x="895" y="627"/>
                      </a:cubicBezTo>
                      <a:cubicBezTo>
                        <a:pt x="895" y="770"/>
                        <a:pt x="860" y="877"/>
                        <a:pt x="788" y="967"/>
                      </a:cubicBezTo>
                      <a:cubicBezTo>
                        <a:pt x="734" y="1038"/>
                        <a:pt x="645" y="1092"/>
                        <a:pt x="555" y="1092"/>
                      </a:cubicBezTo>
                      <a:cubicBezTo>
                        <a:pt x="448" y="1092"/>
                        <a:pt x="359" y="1038"/>
                        <a:pt x="287" y="967"/>
                      </a:cubicBezTo>
                      <a:cubicBezTo>
                        <a:pt x="233" y="877"/>
                        <a:pt x="198" y="770"/>
                        <a:pt x="198" y="627"/>
                      </a:cubicBezTo>
                      <a:cubicBezTo>
                        <a:pt x="198" y="483"/>
                        <a:pt x="233" y="376"/>
                        <a:pt x="305" y="287"/>
                      </a:cubicBezTo>
                      <a:cubicBezTo>
                        <a:pt x="359" y="197"/>
                        <a:pt x="448" y="161"/>
                        <a:pt x="555" y="161"/>
                      </a:cubicBezTo>
                      <a:close/>
                      <a:moveTo>
                        <a:pt x="555" y="0"/>
                      </a:moveTo>
                      <a:cubicBezTo>
                        <a:pt x="376" y="0"/>
                        <a:pt x="233" y="54"/>
                        <a:pt x="144" y="161"/>
                      </a:cubicBezTo>
                      <a:cubicBezTo>
                        <a:pt x="36" y="269"/>
                        <a:pt x="1" y="430"/>
                        <a:pt x="1" y="627"/>
                      </a:cubicBezTo>
                      <a:cubicBezTo>
                        <a:pt x="1" y="823"/>
                        <a:pt x="36" y="967"/>
                        <a:pt x="144" y="1092"/>
                      </a:cubicBezTo>
                      <a:cubicBezTo>
                        <a:pt x="233" y="1199"/>
                        <a:pt x="376" y="1253"/>
                        <a:pt x="555" y="1253"/>
                      </a:cubicBezTo>
                      <a:cubicBezTo>
                        <a:pt x="716" y="1253"/>
                        <a:pt x="860" y="1199"/>
                        <a:pt x="949" y="1092"/>
                      </a:cubicBezTo>
                      <a:cubicBezTo>
                        <a:pt x="1056" y="967"/>
                        <a:pt x="1092" y="823"/>
                        <a:pt x="1092" y="627"/>
                      </a:cubicBezTo>
                      <a:cubicBezTo>
                        <a:pt x="1092" y="430"/>
                        <a:pt x="1056" y="269"/>
                        <a:pt x="949" y="161"/>
                      </a:cubicBezTo>
                      <a:cubicBezTo>
                        <a:pt x="860" y="54"/>
                        <a:pt x="716" y="0"/>
                        <a:pt x="555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6" name="Google Shape;1466;p15"/>
                <p:cNvSpPr/>
                <p:nvPr/>
              </p:nvSpPr>
              <p:spPr>
                <a:xfrm>
                  <a:off x="4297625" y="4251975"/>
                  <a:ext cx="27775" cy="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1" h="1253" extrusionOk="0">
                      <a:moveTo>
                        <a:pt x="591" y="161"/>
                      </a:moveTo>
                      <a:cubicBezTo>
                        <a:pt x="681" y="161"/>
                        <a:pt x="770" y="197"/>
                        <a:pt x="824" y="251"/>
                      </a:cubicBezTo>
                      <a:cubicBezTo>
                        <a:pt x="878" y="322"/>
                        <a:pt x="913" y="412"/>
                        <a:pt x="913" y="519"/>
                      </a:cubicBezTo>
                      <a:lnTo>
                        <a:pt x="215" y="519"/>
                      </a:lnTo>
                      <a:cubicBezTo>
                        <a:pt x="215" y="412"/>
                        <a:pt x="251" y="322"/>
                        <a:pt x="323" y="251"/>
                      </a:cubicBezTo>
                      <a:cubicBezTo>
                        <a:pt x="394" y="197"/>
                        <a:pt x="484" y="161"/>
                        <a:pt x="591" y="161"/>
                      </a:cubicBezTo>
                      <a:close/>
                      <a:moveTo>
                        <a:pt x="591" y="0"/>
                      </a:moveTo>
                      <a:cubicBezTo>
                        <a:pt x="412" y="0"/>
                        <a:pt x="269" y="54"/>
                        <a:pt x="162" y="161"/>
                      </a:cubicBezTo>
                      <a:cubicBezTo>
                        <a:pt x="54" y="287"/>
                        <a:pt x="1" y="430"/>
                        <a:pt x="1" y="627"/>
                      </a:cubicBezTo>
                      <a:cubicBezTo>
                        <a:pt x="1" y="823"/>
                        <a:pt x="54" y="967"/>
                        <a:pt x="162" y="1092"/>
                      </a:cubicBezTo>
                      <a:cubicBezTo>
                        <a:pt x="287" y="1199"/>
                        <a:pt x="430" y="1253"/>
                        <a:pt x="627" y="1253"/>
                      </a:cubicBezTo>
                      <a:cubicBezTo>
                        <a:pt x="699" y="1253"/>
                        <a:pt x="770" y="1253"/>
                        <a:pt x="842" y="1235"/>
                      </a:cubicBezTo>
                      <a:cubicBezTo>
                        <a:pt x="931" y="1217"/>
                        <a:pt x="1003" y="1199"/>
                        <a:pt x="1074" y="1163"/>
                      </a:cubicBezTo>
                      <a:lnTo>
                        <a:pt x="1074" y="967"/>
                      </a:lnTo>
                      <a:cubicBezTo>
                        <a:pt x="1003" y="1020"/>
                        <a:pt x="931" y="1038"/>
                        <a:pt x="860" y="1056"/>
                      </a:cubicBezTo>
                      <a:cubicBezTo>
                        <a:pt x="788" y="1074"/>
                        <a:pt x="717" y="1092"/>
                        <a:pt x="627" y="1092"/>
                      </a:cubicBezTo>
                      <a:cubicBezTo>
                        <a:pt x="502" y="1092"/>
                        <a:pt x="394" y="1056"/>
                        <a:pt x="323" y="984"/>
                      </a:cubicBezTo>
                      <a:cubicBezTo>
                        <a:pt x="251" y="913"/>
                        <a:pt x="215" y="806"/>
                        <a:pt x="198" y="662"/>
                      </a:cubicBezTo>
                      <a:lnTo>
                        <a:pt x="1110" y="662"/>
                      </a:lnTo>
                      <a:lnTo>
                        <a:pt x="1110" y="573"/>
                      </a:lnTo>
                      <a:cubicBezTo>
                        <a:pt x="1110" y="394"/>
                        <a:pt x="1057" y="251"/>
                        <a:pt x="967" y="143"/>
                      </a:cubicBezTo>
                      <a:cubicBezTo>
                        <a:pt x="878" y="54"/>
                        <a:pt x="752" y="0"/>
                        <a:pt x="591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7" name="Google Shape;1467;p15"/>
                <p:cNvSpPr/>
                <p:nvPr/>
              </p:nvSpPr>
              <p:spPr>
                <a:xfrm>
                  <a:off x="4329400" y="4251975"/>
                  <a:ext cx="25075" cy="3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" h="1218" extrusionOk="0">
                      <a:moveTo>
                        <a:pt x="573" y="0"/>
                      </a:moveTo>
                      <a:cubicBezTo>
                        <a:pt x="501" y="0"/>
                        <a:pt x="430" y="18"/>
                        <a:pt x="358" y="54"/>
                      </a:cubicBezTo>
                      <a:cubicBezTo>
                        <a:pt x="287" y="90"/>
                        <a:pt x="233" y="143"/>
                        <a:pt x="197" y="215"/>
                      </a:cubicBezTo>
                      <a:lnTo>
                        <a:pt x="197" y="18"/>
                      </a:lnTo>
                      <a:lnTo>
                        <a:pt x="0" y="18"/>
                      </a:lnTo>
                      <a:lnTo>
                        <a:pt x="0" y="1217"/>
                      </a:lnTo>
                      <a:lnTo>
                        <a:pt x="197" y="1217"/>
                      </a:lnTo>
                      <a:lnTo>
                        <a:pt x="197" y="537"/>
                      </a:lnTo>
                      <a:cubicBezTo>
                        <a:pt x="197" y="430"/>
                        <a:pt x="215" y="340"/>
                        <a:pt x="287" y="269"/>
                      </a:cubicBezTo>
                      <a:cubicBezTo>
                        <a:pt x="340" y="197"/>
                        <a:pt x="430" y="161"/>
                        <a:pt x="537" y="161"/>
                      </a:cubicBezTo>
                      <a:cubicBezTo>
                        <a:pt x="627" y="161"/>
                        <a:pt x="698" y="197"/>
                        <a:pt x="734" y="251"/>
                      </a:cubicBezTo>
                      <a:cubicBezTo>
                        <a:pt x="770" y="304"/>
                        <a:pt x="806" y="394"/>
                        <a:pt x="806" y="501"/>
                      </a:cubicBezTo>
                      <a:lnTo>
                        <a:pt x="806" y="1217"/>
                      </a:lnTo>
                      <a:lnTo>
                        <a:pt x="1002" y="1217"/>
                      </a:lnTo>
                      <a:lnTo>
                        <a:pt x="1002" y="501"/>
                      </a:lnTo>
                      <a:cubicBezTo>
                        <a:pt x="1002" y="340"/>
                        <a:pt x="967" y="215"/>
                        <a:pt x="895" y="125"/>
                      </a:cubicBezTo>
                      <a:cubicBezTo>
                        <a:pt x="823" y="36"/>
                        <a:pt x="716" y="0"/>
                        <a:pt x="573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8" name="Google Shape;1468;p15"/>
                <p:cNvSpPr/>
                <p:nvPr/>
              </p:nvSpPr>
              <p:spPr>
                <a:xfrm>
                  <a:off x="4355350" y="4243925"/>
                  <a:ext cx="18800" cy="3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2" h="1540" extrusionOk="0">
                      <a:moveTo>
                        <a:pt x="143" y="0"/>
                      </a:moveTo>
                      <a:lnTo>
                        <a:pt x="143" y="340"/>
                      </a:lnTo>
                      <a:lnTo>
                        <a:pt x="0" y="340"/>
                      </a:lnTo>
                      <a:lnTo>
                        <a:pt x="0" y="501"/>
                      </a:lnTo>
                      <a:lnTo>
                        <a:pt x="143" y="501"/>
                      </a:lnTo>
                      <a:lnTo>
                        <a:pt x="143" y="1145"/>
                      </a:lnTo>
                      <a:cubicBezTo>
                        <a:pt x="143" y="1306"/>
                        <a:pt x="179" y="1396"/>
                        <a:pt x="233" y="1468"/>
                      </a:cubicBezTo>
                      <a:cubicBezTo>
                        <a:pt x="287" y="1521"/>
                        <a:pt x="394" y="1539"/>
                        <a:pt x="537" y="1539"/>
                      </a:cubicBezTo>
                      <a:lnTo>
                        <a:pt x="752" y="1539"/>
                      </a:lnTo>
                      <a:lnTo>
                        <a:pt x="752" y="1378"/>
                      </a:lnTo>
                      <a:lnTo>
                        <a:pt x="537" y="1378"/>
                      </a:lnTo>
                      <a:cubicBezTo>
                        <a:pt x="465" y="1378"/>
                        <a:pt x="412" y="1360"/>
                        <a:pt x="376" y="1342"/>
                      </a:cubicBezTo>
                      <a:cubicBezTo>
                        <a:pt x="358" y="1306"/>
                        <a:pt x="340" y="1253"/>
                        <a:pt x="340" y="1145"/>
                      </a:cubicBezTo>
                      <a:lnTo>
                        <a:pt x="340" y="501"/>
                      </a:lnTo>
                      <a:lnTo>
                        <a:pt x="752" y="501"/>
                      </a:lnTo>
                      <a:lnTo>
                        <a:pt x="752" y="340"/>
                      </a:lnTo>
                      <a:lnTo>
                        <a:pt x="340" y="340"/>
                      </a:lnTo>
                      <a:lnTo>
                        <a:pt x="340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9" name="Google Shape;1469;p15"/>
                <p:cNvSpPr/>
                <p:nvPr/>
              </p:nvSpPr>
              <p:spPr>
                <a:xfrm>
                  <a:off x="4371900" y="4251975"/>
                  <a:ext cx="26875" cy="4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5" h="1683" extrusionOk="0">
                      <a:moveTo>
                        <a:pt x="537" y="161"/>
                      </a:moveTo>
                      <a:cubicBezTo>
                        <a:pt x="645" y="161"/>
                        <a:pt x="716" y="197"/>
                        <a:pt x="788" y="269"/>
                      </a:cubicBezTo>
                      <a:cubicBezTo>
                        <a:pt x="841" y="358"/>
                        <a:pt x="877" y="465"/>
                        <a:pt x="877" y="609"/>
                      </a:cubicBezTo>
                      <a:cubicBezTo>
                        <a:pt x="877" y="752"/>
                        <a:pt x="841" y="859"/>
                        <a:pt x="788" y="949"/>
                      </a:cubicBezTo>
                      <a:cubicBezTo>
                        <a:pt x="716" y="1020"/>
                        <a:pt x="645" y="1056"/>
                        <a:pt x="537" y="1056"/>
                      </a:cubicBezTo>
                      <a:cubicBezTo>
                        <a:pt x="430" y="1056"/>
                        <a:pt x="340" y="1020"/>
                        <a:pt x="287" y="949"/>
                      </a:cubicBezTo>
                      <a:cubicBezTo>
                        <a:pt x="233" y="859"/>
                        <a:pt x="197" y="752"/>
                        <a:pt x="197" y="609"/>
                      </a:cubicBezTo>
                      <a:cubicBezTo>
                        <a:pt x="197" y="465"/>
                        <a:pt x="233" y="358"/>
                        <a:pt x="287" y="269"/>
                      </a:cubicBezTo>
                      <a:cubicBezTo>
                        <a:pt x="340" y="197"/>
                        <a:pt x="430" y="161"/>
                        <a:pt x="537" y="161"/>
                      </a:cubicBezTo>
                      <a:close/>
                      <a:moveTo>
                        <a:pt x="484" y="0"/>
                      </a:moveTo>
                      <a:cubicBezTo>
                        <a:pt x="340" y="0"/>
                        <a:pt x="215" y="54"/>
                        <a:pt x="126" y="161"/>
                      </a:cubicBezTo>
                      <a:cubicBezTo>
                        <a:pt x="36" y="269"/>
                        <a:pt x="0" y="430"/>
                        <a:pt x="0" y="609"/>
                      </a:cubicBezTo>
                      <a:cubicBezTo>
                        <a:pt x="0" y="788"/>
                        <a:pt x="36" y="949"/>
                        <a:pt x="126" y="1056"/>
                      </a:cubicBezTo>
                      <a:cubicBezTo>
                        <a:pt x="215" y="1163"/>
                        <a:pt x="340" y="1217"/>
                        <a:pt x="484" y="1217"/>
                      </a:cubicBezTo>
                      <a:cubicBezTo>
                        <a:pt x="573" y="1217"/>
                        <a:pt x="645" y="1199"/>
                        <a:pt x="716" y="1163"/>
                      </a:cubicBezTo>
                      <a:cubicBezTo>
                        <a:pt x="770" y="1128"/>
                        <a:pt x="824" y="1074"/>
                        <a:pt x="877" y="1020"/>
                      </a:cubicBezTo>
                      <a:lnTo>
                        <a:pt x="877" y="1110"/>
                      </a:lnTo>
                      <a:cubicBezTo>
                        <a:pt x="877" y="1253"/>
                        <a:pt x="841" y="1342"/>
                        <a:pt x="770" y="1414"/>
                      </a:cubicBezTo>
                      <a:cubicBezTo>
                        <a:pt x="716" y="1486"/>
                        <a:pt x="609" y="1521"/>
                        <a:pt x="484" y="1521"/>
                      </a:cubicBezTo>
                      <a:cubicBezTo>
                        <a:pt x="430" y="1521"/>
                        <a:pt x="358" y="1503"/>
                        <a:pt x="305" y="1486"/>
                      </a:cubicBezTo>
                      <a:cubicBezTo>
                        <a:pt x="251" y="1486"/>
                        <a:pt x="197" y="1450"/>
                        <a:pt x="143" y="1432"/>
                      </a:cubicBezTo>
                      <a:lnTo>
                        <a:pt x="143" y="1611"/>
                      </a:lnTo>
                      <a:cubicBezTo>
                        <a:pt x="197" y="1629"/>
                        <a:pt x="251" y="1647"/>
                        <a:pt x="322" y="1664"/>
                      </a:cubicBezTo>
                      <a:cubicBezTo>
                        <a:pt x="376" y="1682"/>
                        <a:pt x="448" y="1682"/>
                        <a:pt x="519" y="1682"/>
                      </a:cubicBezTo>
                      <a:cubicBezTo>
                        <a:pt x="698" y="1682"/>
                        <a:pt x="841" y="1629"/>
                        <a:pt x="931" y="1521"/>
                      </a:cubicBezTo>
                      <a:cubicBezTo>
                        <a:pt x="1020" y="1432"/>
                        <a:pt x="1074" y="1271"/>
                        <a:pt x="1074" y="1074"/>
                      </a:cubicBezTo>
                      <a:lnTo>
                        <a:pt x="1074" y="18"/>
                      </a:lnTo>
                      <a:lnTo>
                        <a:pt x="877" y="18"/>
                      </a:lnTo>
                      <a:lnTo>
                        <a:pt x="877" y="197"/>
                      </a:lnTo>
                      <a:cubicBezTo>
                        <a:pt x="824" y="125"/>
                        <a:pt x="770" y="90"/>
                        <a:pt x="716" y="54"/>
                      </a:cubicBezTo>
                      <a:cubicBezTo>
                        <a:pt x="645" y="18"/>
                        <a:pt x="573" y="0"/>
                        <a:pt x="484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0" name="Google Shape;1470;p15"/>
                <p:cNvSpPr/>
                <p:nvPr/>
              </p:nvSpPr>
              <p:spPr>
                <a:xfrm>
                  <a:off x="4400975" y="4251975"/>
                  <a:ext cx="27775" cy="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1" h="1253" extrusionOk="0">
                      <a:moveTo>
                        <a:pt x="591" y="161"/>
                      </a:moveTo>
                      <a:cubicBezTo>
                        <a:pt x="681" y="161"/>
                        <a:pt x="752" y="197"/>
                        <a:pt x="824" y="251"/>
                      </a:cubicBezTo>
                      <a:cubicBezTo>
                        <a:pt x="877" y="322"/>
                        <a:pt x="913" y="412"/>
                        <a:pt x="913" y="519"/>
                      </a:cubicBezTo>
                      <a:lnTo>
                        <a:pt x="197" y="519"/>
                      </a:lnTo>
                      <a:cubicBezTo>
                        <a:pt x="215" y="412"/>
                        <a:pt x="251" y="322"/>
                        <a:pt x="323" y="251"/>
                      </a:cubicBezTo>
                      <a:cubicBezTo>
                        <a:pt x="394" y="197"/>
                        <a:pt x="466" y="161"/>
                        <a:pt x="591" y="161"/>
                      </a:cubicBezTo>
                      <a:close/>
                      <a:moveTo>
                        <a:pt x="573" y="0"/>
                      </a:moveTo>
                      <a:cubicBezTo>
                        <a:pt x="394" y="0"/>
                        <a:pt x="251" y="54"/>
                        <a:pt x="144" y="161"/>
                      </a:cubicBezTo>
                      <a:cubicBezTo>
                        <a:pt x="54" y="287"/>
                        <a:pt x="1" y="430"/>
                        <a:pt x="1" y="627"/>
                      </a:cubicBezTo>
                      <a:cubicBezTo>
                        <a:pt x="1" y="823"/>
                        <a:pt x="54" y="967"/>
                        <a:pt x="162" y="1092"/>
                      </a:cubicBezTo>
                      <a:cubicBezTo>
                        <a:pt x="269" y="1199"/>
                        <a:pt x="430" y="1253"/>
                        <a:pt x="609" y="1253"/>
                      </a:cubicBezTo>
                      <a:cubicBezTo>
                        <a:pt x="698" y="1253"/>
                        <a:pt x="770" y="1253"/>
                        <a:pt x="842" y="1235"/>
                      </a:cubicBezTo>
                      <a:cubicBezTo>
                        <a:pt x="913" y="1217"/>
                        <a:pt x="985" y="1199"/>
                        <a:pt x="1056" y="1163"/>
                      </a:cubicBezTo>
                      <a:lnTo>
                        <a:pt x="1056" y="967"/>
                      </a:lnTo>
                      <a:cubicBezTo>
                        <a:pt x="985" y="1020"/>
                        <a:pt x="913" y="1038"/>
                        <a:pt x="842" y="1056"/>
                      </a:cubicBezTo>
                      <a:cubicBezTo>
                        <a:pt x="770" y="1074"/>
                        <a:pt x="698" y="1092"/>
                        <a:pt x="627" y="1092"/>
                      </a:cubicBezTo>
                      <a:cubicBezTo>
                        <a:pt x="502" y="1092"/>
                        <a:pt x="394" y="1056"/>
                        <a:pt x="323" y="984"/>
                      </a:cubicBezTo>
                      <a:cubicBezTo>
                        <a:pt x="251" y="913"/>
                        <a:pt x="215" y="806"/>
                        <a:pt x="197" y="662"/>
                      </a:cubicBezTo>
                      <a:lnTo>
                        <a:pt x="1110" y="662"/>
                      </a:lnTo>
                      <a:lnTo>
                        <a:pt x="1110" y="573"/>
                      </a:lnTo>
                      <a:cubicBezTo>
                        <a:pt x="1110" y="394"/>
                        <a:pt x="1056" y="251"/>
                        <a:pt x="967" y="143"/>
                      </a:cubicBezTo>
                      <a:cubicBezTo>
                        <a:pt x="877" y="54"/>
                        <a:pt x="734" y="0"/>
                        <a:pt x="573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1" name="Google Shape;1471;p15"/>
                <p:cNvSpPr/>
                <p:nvPr/>
              </p:nvSpPr>
              <p:spPr>
                <a:xfrm>
                  <a:off x="4432300" y="4251975"/>
                  <a:ext cx="25075" cy="3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" h="1218" extrusionOk="0">
                      <a:moveTo>
                        <a:pt x="591" y="0"/>
                      </a:moveTo>
                      <a:cubicBezTo>
                        <a:pt x="501" y="0"/>
                        <a:pt x="430" y="18"/>
                        <a:pt x="376" y="54"/>
                      </a:cubicBezTo>
                      <a:cubicBezTo>
                        <a:pt x="304" y="90"/>
                        <a:pt x="251" y="143"/>
                        <a:pt x="197" y="215"/>
                      </a:cubicBezTo>
                      <a:lnTo>
                        <a:pt x="197" y="18"/>
                      </a:lnTo>
                      <a:lnTo>
                        <a:pt x="0" y="18"/>
                      </a:lnTo>
                      <a:lnTo>
                        <a:pt x="0" y="1217"/>
                      </a:lnTo>
                      <a:lnTo>
                        <a:pt x="197" y="1217"/>
                      </a:lnTo>
                      <a:lnTo>
                        <a:pt x="197" y="537"/>
                      </a:lnTo>
                      <a:cubicBezTo>
                        <a:pt x="197" y="430"/>
                        <a:pt x="233" y="340"/>
                        <a:pt x="287" y="269"/>
                      </a:cubicBezTo>
                      <a:cubicBezTo>
                        <a:pt x="358" y="197"/>
                        <a:pt x="448" y="161"/>
                        <a:pt x="537" y="161"/>
                      </a:cubicBezTo>
                      <a:cubicBezTo>
                        <a:pt x="627" y="161"/>
                        <a:pt x="698" y="197"/>
                        <a:pt x="752" y="251"/>
                      </a:cubicBezTo>
                      <a:cubicBezTo>
                        <a:pt x="788" y="304"/>
                        <a:pt x="805" y="394"/>
                        <a:pt x="805" y="501"/>
                      </a:cubicBezTo>
                      <a:lnTo>
                        <a:pt x="805" y="1217"/>
                      </a:lnTo>
                      <a:lnTo>
                        <a:pt x="1002" y="1217"/>
                      </a:lnTo>
                      <a:lnTo>
                        <a:pt x="1002" y="501"/>
                      </a:lnTo>
                      <a:cubicBezTo>
                        <a:pt x="1002" y="340"/>
                        <a:pt x="967" y="215"/>
                        <a:pt x="895" y="125"/>
                      </a:cubicBezTo>
                      <a:cubicBezTo>
                        <a:pt x="823" y="36"/>
                        <a:pt x="734" y="0"/>
                        <a:pt x="591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2" name="Google Shape;1472;p15"/>
                <p:cNvSpPr/>
                <p:nvPr/>
              </p:nvSpPr>
              <p:spPr>
                <a:xfrm>
                  <a:off x="4462275" y="4240775"/>
                  <a:ext cx="4925" cy="4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" h="1666" extrusionOk="0">
                      <a:moveTo>
                        <a:pt x="0" y="1"/>
                      </a:moveTo>
                      <a:lnTo>
                        <a:pt x="0" y="251"/>
                      </a:lnTo>
                      <a:lnTo>
                        <a:pt x="197" y="251"/>
                      </a:lnTo>
                      <a:lnTo>
                        <a:pt x="197" y="1"/>
                      </a:lnTo>
                      <a:close/>
                      <a:moveTo>
                        <a:pt x="0" y="466"/>
                      </a:moveTo>
                      <a:lnTo>
                        <a:pt x="0" y="1665"/>
                      </a:lnTo>
                      <a:lnTo>
                        <a:pt x="197" y="1665"/>
                      </a:lnTo>
                      <a:lnTo>
                        <a:pt x="197" y="466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3" name="Google Shape;1473;p15"/>
                <p:cNvSpPr/>
                <p:nvPr/>
              </p:nvSpPr>
              <p:spPr>
                <a:xfrm>
                  <a:off x="4472550" y="4252425"/>
                  <a:ext cx="25075" cy="3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" h="1235" extrusionOk="0">
                      <a:moveTo>
                        <a:pt x="1" y="0"/>
                      </a:moveTo>
                      <a:lnTo>
                        <a:pt x="1" y="734"/>
                      </a:lnTo>
                      <a:cubicBezTo>
                        <a:pt x="1" y="895"/>
                        <a:pt x="37" y="1020"/>
                        <a:pt x="108" y="1110"/>
                      </a:cubicBezTo>
                      <a:cubicBezTo>
                        <a:pt x="180" y="1199"/>
                        <a:pt x="287" y="1235"/>
                        <a:pt x="430" y="1235"/>
                      </a:cubicBezTo>
                      <a:cubicBezTo>
                        <a:pt x="502" y="1235"/>
                        <a:pt x="591" y="1217"/>
                        <a:pt x="645" y="1181"/>
                      </a:cubicBezTo>
                      <a:cubicBezTo>
                        <a:pt x="717" y="1145"/>
                        <a:pt x="770" y="1092"/>
                        <a:pt x="806" y="1020"/>
                      </a:cubicBezTo>
                      <a:lnTo>
                        <a:pt x="806" y="1199"/>
                      </a:lnTo>
                      <a:lnTo>
                        <a:pt x="1003" y="1199"/>
                      </a:lnTo>
                      <a:lnTo>
                        <a:pt x="1003" y="0"/>
                      </a:lnTo>
                      <a:lnTo>
                        <a:pt x="806" y="0"/>
                      </a:lnTo>
                      <a:lnTo>
                        <a:pt x="806" y="680"/>
                      </a:lnTo>
                      <a:cubicBezTo>
                        <a:pt x="806" y="805"/>
                        <a:pt x="788" y="895"/>
                        <a:pt x="717" y="966"/>
                      </a:cubicBezTo>
                      <a:cubicBezTo>
                        <a:pt x="663" y="1038"/>
                        <a:pt x="573" y="1056"/>
                        <a:pt x="466" y="1056"/>
                      </a:cubicBezTo>
                      <a:cubicBezTo>
                        <a:pt x="377" y="1056"/>
                        <a:pt x="305" y="1038"/>
                        <a:pt x="269" y="984"/>
                      </a:cubicBezTo>
                      <a:cubicBezTo>
                        <a:pt x="233" y="931"/>
                        <a:pt x="198" y="841"/>
                        <a:pt x="198" y="716"/>
                      </a:cubicBezTo>
                      <a:lnTo>
                        <a:pt x="198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4" name="Google Shape;1474;p15"/>
                <p:cNvSpPr/>
                <p:nvPr/>
              </p:nvSpPr>
              <p:spPr>
                <a:xfrm>
                  <a:off x="4502525" y="4251975"/>
                  <a:ext cx="43875" cy="3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5" h="1218" extrusionOk="0">
                      <a:moveTo>
                        <a:pt x="591" y="0"/>
                      </a:moveTo>
                      <a:cubicBezTo>
                        <a:pt x="502" y="0"/>
                        <a:pt x="430" y="18"/>
                        <a:pt x="359" y="54"/>
                      </a:cubicBezTo>
                      <a:cubicBezTo>
                        <a:pt x="305" y="90"/>
                        <a:pt x="251" y="143"/>
                        <a:pt x="198" y="215"/>
                      </a:cubicBezTo>
                      <a:lnTo>
                        <a:pt x="198" y="18"/>
                      </a:lnTo>
                      <a:lnTo>
                        <a:pt x="1" y="18"/>
                      </a:lnTo>
                      <a:lnTo>
                        <a:pt x="1" y="1217"/>
                      </a:lnTo>
                      <a:lnTo>
                        <a:pt x="198" y="1217"/>
                      </a:lnTo>
                      <a:lnTo>
                        <a:pt x="198" y="537"/>
                      </a:lnTo>
                      <a:cubicBezTo>
                        <a:pt x="198" y="430"/>
                        <a:pt x="233" y="340"/>
                        <a:pt x="287" y="269"/>
                      </a:cubicBezTo>
                      <a:cubicBezTo>
                        <a:pt x="359" y="197"/>
                        <a:pt x="430" y="161"/>
                        <a:pt x="538" y="161"/>
                      </a:cubicBezTo>
                      <a:cubicBezTo>
                        <a:pt x="609" y="161"/>
                        <a:pt x="681" y="197"/>
                        <a:pt x="717" y="251"/>
                      </a:cubicBezTo>
                      <a:cubicBezTo>
                        <a:pt x="752" y="304"/>
                        <a:pt x="788" y="394"/>
                        <a:pt x="788" y="501"/>
                      </a:cubicBezTo>
                      <a:lnTo>
                        <a:pt x="788" y="1217"/>
                      </a:lnTo>
                      <a:lnTo>
                        <a:pt x="985" y="1217"/>
                      </a:lnTo>
                      <a:lnTo>
                        <a:pt x="985" y="537"/>
                      </a:lnTo>
                      <a:cubicBezTo>
                        <a:pt x="985" y="430"/>
                        <a:pt x="1003" y="340"/>
                        <a:pt x="1074" y="269"/>
                      </a:cubicBezTo>
                      <a:cubicBezTo>
                        <a:pt x="1128" y="197"/>
                        <a:pt x="1200" y="161"/>
                        <a:pt x="1307" y="161"/>
                      </a:cubicBezTo>
                      <a:cubicBezTo>
                        <a:pt x="1397" y="161"/>
                        <a:pt x="1450" y="197"/>
                        <a:pt x="1504" y="251"/>
                      </a:cubicBezTo>
                      <a:cubicBezTo>
                        <a:pt x="1540" y="304"/>
                        <a:pt x="1558" y="394"/>
                        <a:pt x="1558" y="501"/>
                      </a:cubicBezTo>
                      <a:lnTo>
                        <a:pt x="1558" y="1217"/>
                      </a:lnTo>
                      <a:lnTo>
                        <a:pt x="1754" y="1217"/>
                      </a:lnTo>
                      <a:lnTo>
                        <a:pt x="1754" y="501"/>
                      </a:lnTo>
                      <a:cubicBezTo>
                        <a:pt x="1754" y="340"/>
                        <a:pt x="1719" y="215"/>
                        <a:pt x="1647" y="125"/>
                      </a:cubicBezTo>
                      <a:cubicBezTo>
                        <a:pt x="1593" y="36"/>
                        <a:pt x="1486" y="0"/>
                        <a:pt x="1361" y="0"/>
                      </a:cubicBezTo>
                      <a:cubicBezTo>
                        <a:pt x="1271" y="0"/>
                        <a:pt x="1200" y="18"/>
                        <a:pt x="1128" y="54"/>
                      </a:cubicBezTo>
                      <a:cubicBezTo>
                        <a:pt x="1057" y="108"/>
                        <a:pt x="1003" y="161"/>
                        <a:pt x="949" y="251"/>
                      </a:cubicBezTo>
                      <a:cubicBezTo>
                        <a:pt x="913" y="161"/>
                        <a:pt x="878" y="108"/>
                        <a:pt x="806" y="54"/>
                      </a:cubicBezTo>
                      <a:cubicBezTo>
                        <a:pt x="752" y="18"/>
                        <a:pt x="681" y="0"/>
                        <a:pt x="591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5" name="Google Shape;1475;p15"/>
                <p:cNvSpPr/>
                <p:nvPr/>
              </p:nvSpPr>
              <p:spPr>
                <a:xfrm>
                  <a:off x="4330300" y="4312800"/>
                  <a:ext cx="39825" cy="6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3" h="2668" extrusionOk="0">
                      <a:moveTo>
                        <a:pt x="644" y="1"/>
                      </a:moveTo>
                      <a:lnTo>
                        <a:pt x="0" y="126"/>
                      </a:lnTo>
                      <a:lnTo>
                        <a:pt x="0" y="466"/>
                      </a:lnTo>
                      <a:lnTo>
                        <a:pt x="644" y="323"/>
                      </a:lnTo>
                      <a:lnTo>
                        <a:pt x="644" y="2363"/>
                      </a:lnTo>
                      <a:lnTo>
                        <a:pt x="54" y="2363"/>
                      </a:lnTo>
                      <a:lnTo>
                        <a:pt x="54" y="2667"/>
                      </a:lnTo>
                      <a:lnTo>
                        <a:pt x="1593" y="2667"/>
                      </a:lnTo>
                      <a:lnTo>
                        <a:pt x="1593" y="2363"/>
                      </a:lnTo>
                      <a:lnTo>
                        <a:pt x="1002" y="2363"/>
                      </a:lnTo>
                      <a:lnTo>
                        <a:pt x="1002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6" name="Google Shape;1476;p15"/>
                <p:cNvSpPr/>
                <p:nvPr/>
              </p:nvSpPr>
              <p:spPr>
                <a:xfrm>
                  <a:off x="4380400" y="4312800"/>
                  <a:ext cx="39825" cy="6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3" h="2668" extrusionOk="0">
                      <a:moveTo>
                        <a:pt x="645" y="1"/>
                      </a:moveTo>
                      <a:lnTo>
                        <a:pt x="0" y="126"/>
                      </a:lnTo>
                      <a:lnTo>
                        <a:pt x="0" y="466"/>
                      </a:lnTo>
                      <a:lnTo>
                        <a:pt x="645" y="323"/>
                      </a:lnTo>
                      <a:lnTo>
                        <a:pt x="645" y="2363"/>
                      </a:lnTo>
                      <a:lnTo>
                        <a:pt x="54" y="2363"/>
                      </a:lnTo>
                      <a:lnTo>
                        <a:pt x="54" y="2667"/>
                      </a:lnTo>
                      <a:lnTo>
                        <a:pt x="1593" y="2667"/>
                      </a:lnTo>
                      <a:lnTo>
                        <a:pt x="1593" y="2363"/>
                      </a:lnTo>
                      <a:lnTo>
                        <a:pt x="1002" y="2363"/>
                      </a:lnTo>
                      <a:lnTo>
                        <a:pt x="1002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7" name="Google Shape;1477;p15"/>
                <p:cNvSpPr/>
                <p:nvPr/>
              </p:nvSpPr>
              <p:spPr>
                <a:xfrm>
                  <a:off x="4430500" y="4312800"/>
                  <a:ext cx="39400" cy="6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6" h="2668" extrusionOk="0">
                      <a:moveTo>
                        <a:pt x="627" y="1"/>
                      </a:moveTo>
                      <a:lnTo>
                        <a:pt x="1" y="126"/>
                      </a:lnTo>
                      <a:lnTo>
                        <a:pt x="1" y="466"/>
                      </a:lnTo>
                      <a:lnTo>
                        <a:pt x="627" y="323"/>
                      </a:lnTo>
                      <a:lnTo>
                        <a:pt x="627" y="2363"/>
                      </a:lnTo>
                      <a:lnTo>
                        <a:pt x="36" y="2363"/>
                      </a:lnTo>
                      <a:lnTo>
                        <a:pt x="36" y="2667"/>
                      </a:lnTo>
                      <a:lnTo>
                        <a:pt x="1575" y="2667"/>
                      </a:lnTo>
                      <a:lnTo>
                        <a:pt x="1575" y="2363"/>
                      </a:lnTo>
                      <a:lnTo>
                        <a:pt x="985" y="2363"/>
                      </a:lnTo>
                      <a:lnTo>
                        <a:pt x="985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8" name="Google Shape;1478;p15"/>
                <p:cNvSpPr/>
                <p:nvPr/>
              </p:nvSpPr>
              <p:spPr>
                <a:xfrm>
                  <a:off x="4847450" y="4172325"/>
                  <a:ext cx="34475" cy="5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9" h="2131" extrusionOk="0">
                      <a:moveTo>
                        <a:pt x="1" y="1"/>
                      </a:moveTo>
                      <a:lnTo>
                        <a:pt x="1" y="2130"/>
                      </a:lnTo>
                      <a:lnTo>
                        <a:pt x="1379" y="2130"/>
                      </a:lnTo>
                      <a:lnTo>
                        <a:pt x="1379" y="1880"/>
                      </a:lnTo>
                      <a:lnTo>
                        <a:pt x="287" y="1880"/>
                      </a:lnTo>
                      <a:lnTo>
                        <a:pt x="287" y="1110"/>
                      </a:lnTo>
                      <a:lnTo>
                        <a:pt x="1307" y="1110"/>
                      </a:lnTo>
                      <a:lnTo>
                        <a:pt x="1307" y="878"/>
                      </a:lnTo>
                      <a:lnTo>
                        <a:pt x="287" y="878"/>
                      </a:lnTo>
                      <a:lnTo>
                        <a:pt x="287" y="234"/>
                      </a:lnTo>
                      <a:lnTo>
                        <a:pt x="1343" y="234"/>
                      </a:lnTo>
                      <a:lnTo>
                        <a:pt x="1343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9" name="Google Shape;1479;p15"/>
                <p:cNvSpPr/>
                <p:nvPr/>
              </p:nvSpPr>
              <p:spPr>
                <a:xfrm>
                  <a:off x="4894875" y="4170100"/>
                  <a:ext cx="6750" cy="5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" h="2220" extrusionOk="0">
                      <a:moveTo>
                        <a:pt x="1" y="0"/>
                      </a:moveTo>
                      <a:lnTo>
                        <a:pt x="1" y="2219"/>
                      </a:lnTo>
                      <a:lnTo>
                        <a:pt x="269" y="2219"/>
                      </a:lnTo>
                      <a:lnTo>
                        <a:pt x="269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0" name="Google Shape;1480;p15"/>
                <p:cNvSpPr/>
                <p:nvPr/>
              </p:nvSpPr>
              <p:spPr>
                <a:xfrm>
                  <a:off x="4906950" y="4184425"/>
                  <a:ext cx="37175" cy="4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" h="1683" extrusionOk="0">
                      <a:moveTo>
                        <a:pt x="788" y="233"/>
                      </a:moveTo>
                      <a:cubicBezTo>
                        <a:pt x="914" y="233"/>
                        <a:pt x="1021" y="268"/>
                        <a:pt x="1110" y="358"/>
                      </a:cubicBezTo>
                      <a:cubicBezTo>
                        <a:pt x="1182" y="447"/>
                        <a:pt x="1218" y="555"/>
                        <a:pt x="1218" y="698"/>
                      </a:cubicBezTo>
                      <a:lnTo>
                        <a:pt x="287" y="698"/>
                      </a:lnTo>
                      <a:cubicBezTo>
                        <a:pt x="305" y="555"/>
                        <a:pt x="359" y="430"/>
                        <a:pt x="430" y="358"/>
                      </a:cubicBezTo>
                      <a:cubicBezTo>
                        <a:pt x="520" y="268"/>
                        <a:pt x="645" y="233"/>
                        <a:pt x="788" y="233"/>
                      </a:cubicBezTo>
                      <a:close/>
                      <a:moveTo>
                        <a:pt x="788" y="0"/>
                      </a:moveTo>
                      <a:cubicBezTo>
                        <a:pt x="556" y="0"/>
                        <a:pt x="359" y="90"/>
                        <a:pt x="216" y="233"/>
                      </a:cubicBezTo>
                      <a:cubicBezTo>
                        <a:pt x="73" y="394"/>
                        <a:pt x="1" y="591"/>
                        <a:pt x="1" y="859"/>
                      </a:cubicBezTo>
                      <a:cubicBezTo>
                        <a:pt x="1" y="1110"/>
                        <a:pt x="73" y="1306"/>
                        <a:pt x="234" y="1467"/>
                      </a:cubicBezTo>
                      <a:cubicBezTo>
                        <a:pt x="377" y="1611"/>
                        <a:pt x="574" y="1682"/>
                        <a:pt x="842" y="1682"/>
                      </a:cubicBezTo>
                      <a:cubicBezTo>
                        <a:pt x="932" y="1682"/>
                        <a:pt x="1039" y="1682"/>
                        <a:pt x="1128" y="1646"/>
                      </a:cubicBezTo>
                      <a:cubicBezTo>
                        <a:pt x="1236" y="1629"/>
                        <a:pt x="1325" y="1611"/>
                        <a:pt x="1415" y="1557"/>
                      </a:cubicBezTo>
                      <a:lnTo>
                        <a:pt x="1415" y="1306"/>
                      </a:lnTo>
                      <a:cubicBezTo>
                        <a:pt x="1325" y="1360"/>
                        <a:pt x="1236" y="1396"/>
                        <a:pt x="1146" y="1432"/>
                      </a:cubicBezTo>
                      <a:cubicBezTo>
                        <a:pt x="1039" y="1450"/>
                        <a:pt x="949" y="1467"/>
                        <a:pt x="842" y="1467"/>
                      </a:cubicBezTo>
                      <a:cubicBezTo>
                        <a:pt x="681" y="1467"/>
                        <a:pt x="538" y="1414"/>
                        <a:pt x="448" y="1324"/>
                      </a:cubicBezTo>
                      <a:cubicBezTo>
                        <a:pt x="341" y="1235"/>
                        <a:pt x="287" y="1092"/>
                        <a:pt x="287" y="913"/>
                      </a:cubicBezTo>
                      <a:lnTo>
                        <a:pt x="1486" y="913"/>
                      </a:lnTo>
                      <a:lnTo>
                        <a:pt x="1486" y="787"/>
                      </a:lnTo>
                      <a:cubicBezTo>
                        <a:pt x="1486" y="537"/>
                        <a:pt x="1415" y="358"/>
                        <a:pt x="1289" y="215"/>
                      </a:cubicBezTo>
                      <a:cubicBezTo>
                        <a:pt x="1164" y="72"/>
                        <a:pt x="1003" y="0"/>
                        <a:pt x="788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1" name="Google Shape;1481;p15"/>
                <p:cNvSpPr/>
                <p:nvPr/>
              </p:nvSpPr>
              <p:spPr>
                <a:xfrm>
                  <a:off x="4949025" y="4184425"/>
                  <a:ext cx="58625" cy="41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5" h="1647" extrusionOk="0">
                      <a:moveTo>
                        <a:pt x="787" y="0"/>
                      </a:moveTo>
                      <a:cubicBezTo>
                        <a:pt x="662" y="0"/>
                        <a:pt x="573" y="36"/>
                        <a:pt x="483" y="72"/>
                      </a:cubicBezTo>
                      <a:cubicBezTo>
                        <a:pt x="394" y="125"/>
                        <a:pt x="322" y="197"/>
                        <a:pt x="269" y="286"/>
                      </a:cubicBezTo>
                      <a:lnTo>
                        <a:pt x="269" y="54"/>
                      </a:lnTo>
                      <a:lnTo>
                        <a:pt x="0" y="54"/>
                      </a:lnTo>
                      <a:lnTo>
                        <a:pt x="0" y="1646"/>
                      </a:lnTo>
                      <a:lnTo>
                        <a:pt x="269" y="1646"/>
                      </a:lnTo>
                      <a:lnTo>
                        <a:pt x="269" y="734"/>
                      </a:lnTo>
                      <a:cubicBezTo>
                        <a:pt x="269" y="591"/>
                        <a:pt x="304" y="465"/>
                        <a:pt x="394" y="376"/>
                      </a:cubicBezTo>
                      <a:cubicBezTo>
                        <a:pt x="465" y="286"/>
                        <a:pt x="573" y="233"/>
                        <a:pt x="698" y="233"/>
                      </a:cubicBezTo>
                      <a:cubicBezTo>
                        <a:pt x="823" y="233"/>
                        <a:pt x="895" y="268"/>
                        <a:pt x="966" y="340"/>
                      </a:cubicBezTo>
                      <a:cubicBezTo>
                        <a:pt x="1020" y="430"/>
                        <a:pt x="1038" y="537"/>
                        <a:pt x="1038" y="680"/>
                      </a:cubicBezTo>
                      <a:lnTo>
                        <a:pt x="1038" y="1646"/>
                      </a:lnTo>
                      <a:lnTo>
                        <a:pt x="1306" y="1646"/>
                      </a:lnTo>
                      <a:lnTo>
                        <a:pt x="1306" y="734"/>
                      </a:lnTo>
                      <a:cubicBezTo>
                        <a:pt x="1306" y="591"/>
                        <a:pt x="1342" y="465"/>
                        <a:pt x="1414" y="376"/>
                      </a:cubicBezTo>
                      <a:cubicBezTo>
                        <a:pt x="1503" y="286"/>
                        <a:pt x="1611" y="233"/>
                        <a:pt x="1736" y="233"/>
                      </a:cubicBezTo>
                      <a:cubicBezTo>
                        <a:pt x="1861" y="233"/>
                        <a:pt x="1933" y="268"/>
                        <a:pt x="1986" y="340"/>
                      </a:cubicBezTo>
                      <a:cubicBezTo>
                        <a:pt x="2040" y="430"/>
                        <a:pt x="2076" y="537"/>
                        <a:pt x="2076" y="680"/>
                      </a:cubicBezTo>
                      <a:lnTo>
                        <a:pt x="2076" y="1646"/>
                      </a:lnTo>
                      <a:lnTo>
                        <a:pt x="2344" y="1646"/>
                      </a:lnTo>
                      <a:lnTo>
                        <a:pt x="2344" y="680"/>
                      </a:lnTo>
                      <a:cubicBezTo>
                        <a:pt x="2344" y="465"/>
                        <a:pt x="2291" y="304"/>
                        <a:pt x="2201" y="179"/>
                      </a:cubicBezTo>
                      <a:cubicBezTo>
                        <a:pt x="2112" y="72"/>
                        <a:pt x="1986" y="0"/>
                        <a:pt x="1808" y="0"/>
                      </a:cubicBezTo>
                      <a:cubicBezTo>
                        <a:pt x="1700" y="0"/>
                        <a:pt x="1593" y="36"/>
                        <a:pt x="1485" y="90"/>
                      </a:cubicBezTo>
                      <a:cubicBezTo>
                        <a:pt x="1396" y="143"/>
                        <a:pt x="1324" y="233"/>
                        <a:pt x="1253" y="358"/>
                      </a:cubicBezTo>
                      <a:cubicBezTo>
                        <a:pt x="1217" y="233"/>
                        <a:pt x="1163" y="161"/>
                        <a:pt x="1074" y="90"/>
                      </a:cubicBezTo>
                      <a:cubicBezTo>
                        <a:pt x="1002" y="36"/>
                        <a:pt x="895" y="0"/>
                        <a:pt x="787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2" name="Google Shape;1482;p15"/>
                <p:cNvSpPr/>
                <p:nvPr/>
              </p:nvSpPr>
              <p:spPr>
                <a:xfrm>
                  <a:off x="5007175" y="4184425"/>
                  <a:ext cx="36700" cy="4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8" h="1683" extrusionOk="0">
                      <a:moveTo>
                        <a:pt x="770" y="233"/>
                      </a:moveTo>
                      <a:cubicBezTo>
                        <a:pt x="913" y="233"/>
                        <a:pt x="1003" y="268"/>
                        <a:pt x="1092" y="358"/>
                      </a:cubicBezTo>
                      <a:cubicBezTo>
                        <a:pt x="1164" y="447"/>
                        <a:pt x="1199" y="555"/>
                        <a:pt x="1217" y="698"/>
                      </a:cubicBezTo>
                      <a:lnTo>
                        <a:pt x="269" y="698"/>
                      </a:lnTo>
                      <a:cubicBezTo>
                        <a:pt x="287" y="555"/>
                        <a:pt x="340" y="430"/>
                        <a:pt x="430" y="358"/>
                      </a:cubicBezTo>
                      <a:cubicBezTo>
                        <a:pt x="519" y="268"/>
                        <a:pt x="627" y="233"/>
                        <a:pt x="770" y="233"/>
                      </a:cubicBezTo>
                      <a:close/>
                      <a:moveTo>
                        <a:pt x="770" y="0"/>
                      </a:moveTo>
                      <a:cubicBezTo>
                        <a:pt x="537" y="0"/>
                        <a:pt x="340" y="90"/>
                        <a:pt x="197" y="233"/>
                      </a:cubicBezTo>
                      <a:cubicBezTo>
                        <a:pt x="54" y="394"/>
                        <a:pt x="0" y="591"/>
                        <a:pt x="0" y="859"/>
                      </a:cubicBezTo>
                      <a:cubicBezTo>
                        <a:pt x="0" y="1110"/>
                        <a:pt x="72" y="1306"/>
                        <a:pt x="215" y="1467"/>
                      </a:cubicBezTo>
                      <a:cubicBezTo>
                        <a:pt x="358" y="1611"/>
                        <a:pt x="573" y="1682"/>
                        <a:pt x="824" y="1682"/>
                      </a:cubicBezTo>
                      <a:cubicBezTo>
                        <a:pt x="913" y="1682"/>
                        <a:pt x="1020" y="1682"/>
                        <a:pt x="1128" y="1646"/>
                      </a:cubicBezTo>
                      <a:cubicBezTo>
                        <a:pt x="1217" y="1629"/>
                        <a:pt x="1325" y="1611"/>
                        <a:pt x="1414" y="1557"/>
                      </a:cubicBezTo>
                      <a:lnTo>
                        <a:pt x="1414" y="1306"/>
                      </a:lnTo>
                      <a:cubicBezTo>
                        <a:pt x="1325" y="1360"/>
                        <a:pt x="1217" y="1396"/>
                        <a:pt x="1128" y="1432"/>
                      </a:cubicBezTo>
                      <a:cubicBezTo>
                        <a:pt x="1038" y="1450"/>
                        <a:pt x="931" y="1467"/>
                        <a:pt x="842" y="1467"/>
                      </a:cubicBezTo>
                      <a:cubicBezTo>
                        <a:pt x="663" y="1467"/>
                        <a:pt x="519" y="1414"/>
                        <a:pt x="430" y="1324"/>
                      </a:cubicBezTo>
                      <a:cubicBezTo>
                        <a:pt x="323" y="1235"/>
                        <a:pt x="269" y="1092"/>
                        <a:pt x="269" y="913"/>
                      </a:cubicBezTo>
                      <a:lnTo>
                        <a:pt x="1468" y="913"/>
                      </a:lnTo>
                      <a:lnTo>
                        <a:pt x="1468" y="787"/>
                      </a:lnTo>
                      <a:cubicBezTo>
                        <a:pt x="1468" y="537"/>
                        <a:pt x="1414" y="358"/>
                        <a:pt x="1289" y="215"/>
                      </a:cubicBezTo>
                      <a:cubicBezTo>
                        <a:pt x="1164" y="72"/>
                        <a:pt x="985" y="0"/>
                        <a:pt x="770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3" name="Google Shape;1483;p15"/>
                <p:cNvSpPr/>
                <p:nvPr/>
              </p:nvSpPr>
              <p:spPr>
                <a:xfrm>
                  <a:off x="5049225" y="4184425"/>
                  <a:ext cx="33125" cy="41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5" h="1647" extrusionOk="0">
                      <a:moveTo>
                        <a:pt x="770" y="0"/>
                      </a:moveTo>
                      <a:cubicBezTo>
                        <a:pt x="663" y="0"/>
                        <a:pt x="555" y="36"/>
                        <a:pt x="484" y="72"/>
                      </a:cubicBezTo>
                      <a:cubicBezTo>
                        <a:pt x="394" y="125"/>
                        <a:pt x="323" y="197"/>
                        <a:pt x="251" y="286"/>
                      </a:cubicBezTo>
                      <a:lnTo>
                        <a:pt x="251" y="54"/>
                      </a:lnTo>
                      <a:lnTo>
                        <a:pt x="1" y="54"/>
                      </a:lnTo>
                      <a:lnTo>
                        <a:pt x="1" y="1646"/>
                      </a:lnTo>
                      <a:lnTo>
                        <a:pt x="251" y="1646"/>
                      </a:lnTo>
                      <a:lnTo>
                        <a:pt x="251" y="734"/>
                      </a:lnTo>
                      <a:cubicBezTo>
                        <a:pt x="251" y="591"/>
                        <a:pt x="305" y="465"/>
                        <a:pt x="376" y="376"/>
                      </a:cubicBezTo>
                      <a:cubicBezTo>
                        <a:pt x="466" y="286"/>
                        <a:pt x="573" y="233"/>
                        <a:pt x="716" y="233"/>
                      </a:cubicBezTo>
                      <a:cubicBezTo>
                        <a:pt x="824" y="233"/>
                        <a:pt x="913" y="268"/>
                        <a:pt x="985" y="358"/>
                      </a:cubicBezTo>
                      <a:cubicBezTo>
                        <a:pt x="1039" y="430"/>
                        <a:pt x="1074" y="537"/>
                        <a:pt x="1074" y="680"/>
                      </a:cubicBezTo>
                      <a:lnTo>
                        <a:pt x="1074" y="1646"/>
                      </a:lnTo>
                      <a:lnTo>
                        <a:pt x="1325" y="1646"/>
                      </a:lnTo>
                      <a:lnTo>
                        <a:pt x="1325" y="680"/>
                      </a:lnTo>
                      <a:cubicBezTo>
                        <a:pt x="1325" y="465"/>
                        <a:pt x="1289" y="286"/>
                        <a:pt x="1182" y="179"/>
                      </a:cubicBezTo>
                      <a:cubicBezTo>
                        <a:pt x="1092" y="72"/>
                        <a:pt x="949" y="0"/>
                        <a:pt x="770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4" name="Google Shape;1484;p15"/>
                <p:cNvSpPr/>
                <p:nvPr/>
              </p:nvSpPr>
              <p:spPr>
                <a:xfrm>
                  <a:off x="5083675" y="4174125"/>
                  <a:ext cx="25075" cy="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" h="2059" extrusionOk="0">
                      <a:moveTo>
                        <a:pt x="197" y="0"/>
                      </a:moveTo>
                      <a:lnTo>
                        <a:pt x="197" y="466"/>
                      </a:lnTo>
                      <a:lnTo>
                        <a:pt x="1" y="466"/>
                      </a:lnTo>
                      <a:lnTo>
                        <a:pt x="1" y="663"/>
                      </a:lnTo>
                      <a:lnTo>
                        <a:pt x="197" y="663"/>
                      </a:lnTo>
                      <a:lnTo>
                        <a:pt x="197" y="1522"/>
                      </a:lnTo>
                      <a:cubicBezTo>
                        <a:pt x="197" y="1736"/>
                        <a:pt x="233" y="1862"/>
                        <a:pt x="323" y="1951"/>
                      </a:cubicBezTo>
                      <a:cubicBezTo>
                        <a:pt x="394" y="2023"/>
                        <a:pt x="537" y="2058"/>
                        <a:pt x="734" y="2058"/>
                      </a:cubicBezTo>
                      <a:lnTo>
                        <a:pt x="1003" y="2058"/>
                      </a:lnTo>
                      <a:lnTo>
                        <a:pt x="1003" y="1844"/>
                      </a:lnTo>
                      <a:lnTo>
                        <a:pt x="734" y="1844"/>
                      </a:lnTo>
                      <a:cubicBezTo>
                        <a:pt x="627" y="1844"/>
                        <a:pt x="555" y="1826"/>
                        <a:pt x="520" y="1772"/>
                      </a:cubicBezTo>
                      <a:cubicBezTo>
                        <a:pt x="484" y="1736"/>
                        <a:pt x="466" y="1665"/>
                        <a:pt x="466" y="1522"/>
                      </a:cubicBezTo>
                      <a:lnTo>
                        <a:pt x="466" y="663"/>
                      </a:lnTo>
                      <a:lnTo>
                        <a:pt x="1003" y="663"/>
                      </a:lnTo>
                      <a:lnTo>
                        <a:pt x="1003" y="466"/>
                      </a:lnTo>
                      <a:lnTo>
                        <a:pt x="466" y="466"/>
                      </a:lnTo>
                      <a:lnTo>
                        <a:pt x="466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5" name="Google Shape;1485;p15"/>
                <p:cNvSpPr/>
                <p:nvPr/>
              </p:nvSpPr>
              <p:spPr>
                <a:xfrm>
                  <a:off x="5105150" y="4184425"/>
                  <a:ext cx="30450" cy="4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8" h="1683" extrusionOk="0">
                      <a:moveTo>
                        <a:pt x="627" y="0"/>
                      </a:moveTo>
                      <a:cubicBezTo>
                        <a:pt x="430" y="0"/>
                        <a:pt x="269" y="54"/>
                        <a:pt x="162" y="125"/>
                      </a:cubicBezTo>
                      <a:cubicBezTo>
                        <a:pt x="54" y="215"/>
                        <a:pt x="1" y="322"/>
                        <a:pt x="1" y="483"/>
                      </a:cubicBezTo>
                      <a:cubicBezTo>
                        <a:pt x="1" y="608"/>
                        <a:pt x="36" y="698"/>
                        <a:pt x="108" y="770"/>
                      </a:cubicBezTo>
                      <a:cubicBezTo>
                        <a:pt x="179" y="841"/>
                        <a:pt x="305" y="895"/>
                        <a:pt x="466" y="931"/>
                      </a:cubicBezTo>
                      <a:lnTo>
                        <a:pt x="555" y="948"/>
                      </a:lnTo>
                      <a:cubicBezTo>
                        <a:pt x="716" y="984"/>
                        <a:pt x="824" y="1020"/>
                        <a:pt x="877" y="1056"/>
                      </a:cubicBezTo>
                      <a:cubicBezTo>
                        <a:pt x="913" y="1092"/>
                        <a:pt x="949" y="1145"/>
                        <a:pt x="949" y="1217"/>
                      </a:cubicBezTo>
                      <a:cubicBezTo>
                        <a:pt x="949" y="1306"/>
                        <a:pt x="913" y="1360"/>
                        <a:pt x="842" y="1396"/>
                      </a:cubicBezTo>
                      <a:cubicBezTo>
                        <a:pt x="788" y="1450"/>
                        <a:pt x="681" y="1467"/>
                        <a:pt x="555" y="1467"/>
                      </a:cubicBezTo>
                      <a:cubicBezTo>
                        <a:pt x="466" y="1467"/>
                        <a:pt x="376" y="1450"/>
                        <a:pt x="287" y="1432"/>
                      </a:cubicBezTo>
                      <a:cubicBezTo>
                        <a:pt x="179" y="1396"/>
                        <a:pt x="90" y="1360"/>
                        <a:pt x="1" y="1306"/>
                      </a:cubicBezTo>
                      <a:lnTo>
                        <a:pt x="1" y="1593"/>
                      </a:lnTo>
                      <a:cubicBezTo>
                        <a:pt x="90" y="1611"/>
                        <a:pt x="197" y="1646"/>
                        <a:pt x="287" y="1664"/>
                      </a:cubicBezTo>
                      <a:cubicBezTo>
                        <a:pt x="376" y="1682"/>
                        <a:pt x="466" y="1682"/>
                        <a:pt x="555" y="1682"/>
                      </a:cubicBezTo>
                      <a:cubicBezTo>
                        <a:pt x="752" y="1682"/>
                        <a:pt x="913" y="1646"/>
                        <a:pt x="1038" y="1557"/>
                      </a:cubicBezTo>
                      <a:cubicBezTo>
                        <a:pt x="1164" y="1467"/>
                        <a:pt x="1217" y="1342"/>
                        <a:pt x="1217" y="1199"/>
                      </a:cubicBezTo>
                      <a:cubicBezTo>
                        <a:pt x="1217" y="1074"/>
                        <a:pt x="1182" y="966"/>
                        <a:pt x="1092" y="895"/>
                      </a:cubicBezTo>
                      <a:cubicBezTo>
                        <a:pt x="1021" y="823"/>
                        <a:pt x="895" y="770"/>
                        <a:pt x="698" y="734"/>
                      </a:cubicBezTo>
                      <a:lnTo>
                        <a:pt x="609" y="716"/>
                      </a:lnTo>
                      <a:cubicBezTo>
                        <a:pt x="466" y="680"/>
                        <a:pt x="376" y="644"/>
                        <a:pt x="323" y="608"/>
                      </a:cubicBezTo>
                      <a:cubicBezTo>
                        <a:pt x="287" y="573"/>
                        <a:pt x="269" y="537"/>
                        <a:pt x="269" y="465"/>
                      </a:cubicBezTo>
                      <a:cubicBezTo>
                        <a:pt x="269" y="394"/>
                        <a:pt x="287" y="322"/>
                        <a:pt x="358" y="286"/>
                      </a:cubicBezTo>
                      <a:cubicBezTo>
                        <a:pt x="430" y="251"/>
                        <a:pt x="519" y="233"/>
                        <a:pt x="645" y="233"/>
                      </a:cubicBezTo>
                      <a:cubicBezTo>
                        <a:pt x="734" y="233"/>
                        <a:pt x="824" y="233"/>
                        <a:pt x="895" y="251"/>
                      </a:cubicBezTo>
                      <a:cubicBezTo>
                        <a:pt x="985" y="268"/>
                        <a:pt x="1056" y="304"/>
                        <a:pt x="1128" y="340"/>
                      </a:cubicBezTo>
                      <a:lnTo>
                        <a:pt x="1128" y="90"/>
                      </a:lnTo>
                      <a:cubicBezTo>
                        <a:pt x="1056" y="72"/>
                        <a:pt x="985" y="36"/>
                        <a:pt x="895" y="36"/>
                      </a:cubicBezTo>
                      <a:cubicBezTo>
                        <a:pt x="806" y="18"/>
                        <a:pt x="716" y="0"/>
                        <a:pt x="627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6" name="Google Shape;1486;p15"/>
                <p:cNvSpPr/>
                <p:nvPr/>
              </p:nvSpPr>
              <p:spPr>
                <a:xfrm>
                  <a:off x="5160175" y="4185750"/>
                  <a:ext cx="53725" cy="3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9" h="1594" extrusionOk="0">
                      <a:moveTo>
                        <a:pt x="1" y="1"/>
                      </a:moveTo>
                      <a:lnTo>
                        <a:pt x="412" y="1593"/>
                      </a:lnTo>
                      <a:lnTo>
                        <a:pt x="734" y="1593"/>
                      </a:lnTo>
                      <a:lnTo>
                        <a:pt x="1074" y="287"/>
                      </a:lnTo>
                      <a:lnTo>
                        <a:pt x="1414" y="1593"/>
                      </a:lnTo>
                      <a:lnTo>
                        <a:pt x="1719" y="1593"/>
                      </a:lnTo>
                      <a:lnTo>
                        <a:pt x="2148" y="1"/>
                      </a:lnTo>
                      <a:lnTo>
                        <a:pt x="1880" y="1"/>
                      </a:lnTo>
                      <a:lnTo>
                        <a:pt x="1557" y="1236"/>
                      </a:lnTo>
                      <a:lnTo>
                        <a:pt x="1235" y="1"/>
                      </a:lnTo>
                      <a:lnTo>
                        <a:pt x="913" y="1"/>
                      </a:lnTo>
                      <a:lnTo>
                        <a:pt x="591" y="1236"/>
                      </a:lnTo>
                      <a:lnTo>
                        <a:pt x="269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7" name="Google Shape;1487;p15"/>
                <p:cNvSpPr/>
                <p:nvPr/>
              </p:nvSpPr>
              <p:spPr>
                <a:xfrm>
                  <a:off x="5215200" y="4170100"/>
                  <a:ext cx="6300" cy="5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" h="2220" extrusionOk="0">
                      <a:moveTo>
                        <a:pt x="1" y="0"/>
                      </a:moveTo>
                      <a:lnTo>
                        <a:pt x="1" y="323"/>
                      </a:lnTo>
                      <a:lnTo>
                        <a:pt x="251" y="323"/>
                      </a:lnTo>
                      <a:lnTo>
                        <a:pt x="251" y="0"/>
                      </a:lnTo>
                      <a:close/>
                      <a:moveTo>
                        <a:pt x="1" y="627"/>
                      </a:moveTo>
                      <a:lnTo>
                        <a:pt x="1" y="2219"/>
                      </a:lnTo>
                      <a:lnTo>
                        <a:pt x="251" y="2219"/>
                      </a:lnTo>
                      <a:lnTo>
                        <a:pt x="251" y="627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8" name="Google Shape;1488;p15"/>
                <p:cNvSpPr/>
                <p:nvPr/>
              </p:nvSpPr>
              <p:spPr>
                <a:xfrm>
                  <a:off x="5225950" y="4174125"/>
                  <a:ext cx="25075" cy="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" h="2059" extrusionOk="0">
                      <a:moveTo>
                        <a:pt x="197" y="0"/>
                      </a:moveTo>
                      <a:lnTo>
                        <a:pt x="197" y="466"/>
                      </a:lnTo>
                      <a:lnTo>
                        <a:pt x="0" y="466"/>
                      </a:lnTo>
                      <a:lnTo>
                        <a:pt x="0" y="663"/>
                      </a:lnTo>
                      <a:lnTo>
                        <a:pt x="197" y="663"/>
                      </a:lnTo>
                      <a:lnTo>
                        <a:pt x="197" y="1522"/>
                      </a:lnTo>
                      <a:cubicBezTo>
                        <a:pt x="197" y="1736"/>
                        <a:pt x="233" y="1862"/>
                        <a:pt x="304" y="1951"/>
                      </a:cubicBezTo>
                      <a:cubicBezTo>
                        <a:pt x="394" y="2023"/>
                        <a:pt x="519" y="2058"/>
                        <a:pt x="734" y="2058"/>
                      </a:cubicBezTo>
                      <a:lnTo>
                        <a:pt x="1002" y="2058"/>
                      </a:lnTo>
                      <a:lnTo>
                        <a:pt x="1002" y="1844"/>
                      </a:lnTo>
                      <a:lnTo>
                        <a:pt x="734" y="1844"/>
                      </a:lnTo>
                      <a:cubicBezTo>
                        <a:pt x="627" y="1844"/>
                        <a:pt x="555" y="1826"/>
                        <a:pt x="519" y="1772"/>
                      </a:cubicBezTo>
                      <a:cubicBezTo>
                        <a:pt x="483" y="1736"/>
                        <a:pt x="465" y="1665"/>
                        <a:pt x="465" y="1522"/>
                      </a:cubicBezTo>
                      <a:lnTo>
                        <a:pt x="465" y="663"/>
                      </a:lnTo>
                      <a:lnTo>
                        <a:pt x="1002" y="663"/>
                      </a:lnTo>
                      <a:lnTo>
                        <a:pt x="1002" y="466"/>
                      </a:lnTo>
                      <a:lnTo>
                        <a:pt x="465" y="466"/>
                      </a:lnTo>
                      <a:lnTo>
                        <a:pt x="465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9" name="Google Shape;1489;p15"/>
                <p:cNvSpPr/>
                <p:nvPr/>
              </p:nvSpPr>
              <p:spPr>
                <a:xfrm>
                  <a:off x="5249650" y="4170100"/>
                  <a:ext cx="33575" cy="5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3" h="2220" extrusionOk="0">
                      <a:moveTo>
                        <a:pt x="1" y="0"/>
                      </a:moveTo>
                      <a:lnTo>
                        <a:pt x="1" y="2219"/>
                      </a:lnTo>
                      <a:lnTo>
                        <a:pt x="269" y="2219"/>
                      </a:lnTo>
                      <a:lnTo>
                        <a:pt x="269" y="1307"/>
                      </a:lnTo>
                      <a:cubicBezTo>
                        <a:pt x="269" y="1164"/>
                        <a:pt x="305" y="1038"/>
                        <a:pt x="394" y="949"/>
                      </a:cubicBezTo>
                      <a:cubicBezTo>
                        <a:pt x="484" y="859"/>
                        <a:pt x="591" y="806"/>
                        <a:pt x="734" y="806"/>
                      </a:cubicBezTo>
                      <a:cubicBezTo>
                        <a:pt x="842" y="806"/>
                        <a:pt x="931" y="841"/>
                        <a:pt x="1003" y="931"/>
                      </a:cubicBezTo>
                      <a:cubicBezTo>
                        <a:pt x="1056" y="1003"/>
                        <a:pt x="1074" y="1110"/>
                        <a:pt x="1074" y="1253"/>
                      </a:cubicBezTo>
                      <a:lnTo>
                        <a:pt x="1074" y="2219"/>
                      </a:lnTo>
                      <a:lnTo>
                        <a:pt x="1343" y="2219"/>
                      </a:lnTo>
                      <a:lnTo>
                        <a:pt x="1343" y="1253"/>
                      </a:lnTo>
                      <a:cubicBezTo>
                        <a:pt x="1343" y="1038"/>
                        <a:pt x="1307" y="859"/>
                        <a:pt x="1200" y="752"/>
                      </a:cubicBezTo>
                      <a:cubicBezTo>
                        <a:pt x="1110" y="645"/>
                        <a:pt x="967" y="573"/>
                        <a:pt x="788" y="573"/>
                      </a:cubicBezTo>
                      <a:cubicBezTo>
                        <a:pt x="681" y="573"/>
                        <a:pt x="573" y="609"/>
                        <a:pt x="502" y="645"/>
                      </a:cubicBezTo>
                      <a:cubicBezTo>
                        <a:pt x="412" y="698"/>
                        <a:pt x="341" y="770"/>
                        <a:pt x="269" y="859"/>
                      </a:cubicBezTo>
                      <a:lnTo>
                        <a:pt x="269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0" name="Google Shape;1490;p15"/>
                <p:cNvSpPr/>
                <p:nvPr/>
              </p:nvSpPr>
              <p:spPr>
                <a:xfrm>
                  <a:off x="5306925" y="4184425"/>
                  <a:ext cx="33575" cy="4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3" h="1683" extrusionOk="0">
                      <a:moveTo>
                        <a:pt x="1074" y="841"/>
                      </a:moveTo>
                      <a:lnTo>
                        <a:pt x="1074" y="895"/>
                      </a:lnTo>
                      <a:cubicBezTo>
                        <a:pt x="1074" y="1074"/>
                        <a:pt x="1038" y="1199"/>
                        <a:pt x="949" y="1306"/>
                      </a:cubicBezTo>
                      <a:cubicBezTo>
                        <a:pt x="859" y="1414"/>
                        <a:pt x="752" y="1467"/>
                        <a:pt x="609" y="1467"/>
                      </a:cubicBezTo>
                      <a:cubicBezTo>
                        <a:pt x="501" y="1467"/>
                        <a:pt x="412" y="1432"/>
                        <a:pt x="358" y="1378"/>
                      </a:cubicBezTo>
                      <a:cubicBezTo>
                        <a:pt x="287" y="1324"/>
                        <a:pt x="251" y="1253"/>
                        <a:pt x="251" y="1163"/>
                      </a:cubicBezTo>
                      <a:cubicBezTo>
                        <a:pt x="251" y="1038"/>
                        <a:pt x="304" y="966"/>
                        <a:pt x="376" y="913"/>
                      </a:cubicBezTo>
                      <a:cubicBezTo>
                        <a:pt x="466" y="859"/>
                        <a:pt x="609" y="841"/>
                        <a:pt x="823" y="841"/>
                      </a:cubicBezTo>
                      <a:close/>
                      <a:moveTo>
                        <a:pt x="662" y="0"/>
                      </a:moveTo>
                      <a:cubicBezTo>
                        <a:pt x="573" y="0"/>
                        <a:pt x="483" y="18"/>
                        <a:pt x="394" y="36"/>
                      </a:cubicBezTo>
                      <a:cubicBezTo>
                        <a:pt x="304" y="54"/>
                        <a:pt x="215" y="90"/>
                        <a:pt x="108" y="125"/>
                      </a:cubicBezTo>
                      <a:lnTo>
                        <a:pt x="108" y="358"/>
                      </a:lnTo>
                      <a:cubicBezTo>
                        <a:pt x="197" y="322"/>
                        <a:pt x="269" y="286"/>
                        <a:pt x="358" y="268"/>
                      </a:cubicBezTo>
                      <a:cubicBezTo>
                        <a:pt x="448" y="251"/>
                        <a:pt x="537" y="233"/>
                        <a:pt x="627" y="233"/>
                      </a:cubicBezTo>
                      <a:cubicBezTo>
                        <a:pt x="770" y="233"/>
                        <a:pt x="877" y="268"/>
                        <a:pt x="967" y="322"/>
                      </a:cubicBezTo>
                      <a:cubicBezTo>
                        <a:pt x="1038" y="394"/>
                        <a:pt x="1074" y="483"/>
                        <a:pt x="1074" y="608"/>
                      </a:cubicBezTo>
                      <a:lnTo>
                        <a:pt x="1074" y="644"/>
                      </a:lnTo>
                      <a:lnTo>
                        <a:pt x="716" y="644"/>
                      </a:lnTo>
                      <a:cubicBezTo>
                        <a:pt x="483" y="644"/>
                        <a:pt x="304" y="680"/>
                        <a:pt x="179" y="770"/>
                      </a:cubicBezTo>
                      <a:cubicBezTo>
                        <a:pt x="54" y="859"/>
                        <a:pt x="0" y="1002"/>
                        <a:pt x="0" y="1181"/>
                      </a:cubicBezTo>
                      <a:cubicBezTo>
                        <a:pt x="0" y="1324"/>
                        <a:pt x="36" y="1450"/>
                        <a:pt x="143" y="1539"/>
                      </a:cubicBezTo>
                      <a:cubicBezTo>
                        <a:pt x="233" y="1646"/>
                        <a:pt x="358" y="1682"/>
                        <a:pt x="537" y="1682"/>
                      </a:cubicBezTo>
                      <a:cubicBezTo>
                        <a:pt x="662" y="1682"/>
                        <a:pt x="770" y="1664"/>
                        <a:pt x="859" y="1611"/>
                      </a:cubicBezTo>
                      <a:cubicBezTo>
                        <a:pt x="949" y="1575"/>
                        <a:pt x="1020" y="1503"/>
                        <a:pt x="1074" y="1396"/>
                      </a:cubicBezTo>
                      <a:lnTo>
                        <a:pt x="1074" y="1646"/>
                      </a:lnTo>
                      <a:lnTo>
                        <a:pt x="1342" y="1646"/>
                      </a:lnTo>
                      <a:lnTo>
                        <a:pt x="1342" y="734"/>
                      </a:lnTo>
                      <a:cubicBezTo>
                        <a:pt x="1342" y="483"/>
                        <a:pt x="1289" y="304"/>
                        <a:pt x="1181" y="197"/>
                      </a:cubicBezTo>
                      <a:cubicBezTo>
                        <a:pt x="1056" y="72"/>
                        <a:pt x="895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1" name="Google Shape;1491;p15"/>
                <p:cNvSpPr/>
                <p:nvPr/>
              </p:nvSpPr>
              <p:spPr>
                <a:xfrm>
                  <a:off x="5344050" y="4174125"/>
                  <a:ext cx="24625" cy="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" h="2059" extrusionOk="0">
                      <a:moveTo>
                        <a:pt x="179" y="0"/>
                      </a:moveTo>
                      <a:lnTo>
                        <a:pt x="179" y="466"/>
                      </a:lnTo>
                      <a:lnTo>
                        <a:pt x="1" y="466"/>
                      </a:lnTo>
                      <a:lnTo>
                        <a:pt x="1" y="663"/>
                      </a:lnTo>
                      <a:lnTo>
                        <a:pt x="179" y="663"/>
                      </a:lnTo>
                      <a:lnTo>
                        <a:pt x="179" y="1522"/>
                      </a:lnTo>
                      <a:cubicBezTo>
                        <a:pt x="179" y="1736"/>
                        <a:pt x="215" y="1862"/>
                        <a:pt x="305" y="1951"/>
                      </a:cubicBezTo>
                      <a:cubicBezTo>
                        <a:pt x="376" y="2023"/>
                        <a:pt x="519" y="2058"/>
                        <a:pt x="716" y="2058"/>
                      </a:cubicBezTo>
                      <a:lnTo>
                        <a:pt x="985" y="2058"/>
                      </a:lnTo>
                      <a:lnTo>
                        <a:pt x="985" y="1844"/>
                      </a:lnTo>
                      <a:lnTo>
                        <a:pt x="716" y="1844"/>
                      </a:lnTo>
                      <a:cubicBezTo>
                        <a:pt x="609" y="1844"/>
                        <a:pt x="537" y="1826"/>
                        <a:pt x="502" y="1772"/>
                      </a:cubicBezTo>
                      <a:cubicBezTo>
                        <a:pt x="466" y="1736"/>
                        <a:pt x="448" y="1665"/>
                        <a:pt x="448" y="1522"/>
                      </a:cubicBezTo>
                      <a:lnTo>
                        <a:pt x="448" y="663"/>
                      </a:lnTo>
                      <a:lnTo>
                        <a:pt x="985" y="663"/>
                      </a:lnTo>
                      <a:lnTo>
                        <a:pt x="985" y="466"/>
                      </a:lnTo>
                      <a:lnTo>
                        <a:pt x="448" y="466"/>
                      </a:lnTo>
                      <a:lnTo>
                        <a:pt x="448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2" name="Google Shape;1492;p15"/>
                <p:cNvSpPr/>
                <p:nvPr/>
              </p:nvSpPr>
              <p:spPr>
                <a:xfrm>
                  <a:off x="5365525" y="4184425"/>
                  <a:ext cx="36700" cy="4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8" h="1683" extrusionOk="0">
                      <a:moveTo>
                        <a:pt x="734" y="233"/>
                      </a:moveTo>
                      <a:cubicBezTo>
                        <a:pt x="877" y="233"/>
                        <a:pt x="985" y="286"/>
                        <a:pt x="1074" y="394"/>
                      </a:cubicBezTo>
                      <a:cubicBezTo>
                        <a:pt x="1146" y="501"/>
                        <a:pt x="1199" y="662"/>
                        <a:pt x="1199" y="841"/>
                      </a:cubicBezTo>
                      <a:cubicBezTo>
                        <a:pt x="1199" y="1038"/>
                        <a:pt x="1146" y="1181"/>
                        <a:pt x="1074" y="1289"/>
                      </a:cubicBezTo>
                      <a:cubicBezTo>
                        <a:pt x="985" y="1414"/>
                        <a:pt x="877" y="1467"/>
                        <a:pt x="734" y="1467"/>
                      </a:cubicBezTo>
                      <a:cubicBezTo>
                        <a:pt x="591" y="1467"/>
                        <a:pt x="484" y="1414"/>
                        <a:pt x="412" y="1306"/>
                      </a:cubicBezTo>
                      <a:cubicBezTo>
                        <a:pt x="323" y="1181"/>
                        <a:pt x="287" y="1038"/>
                        <a:pt x="287" y="841"/>
                      </a:cubicBezTo>
                      <a:cubicBezTo>
                        <a:pt x="287" y="662"/>
                        <a:pt x="323" y="501"/>
                        <a:pt x="412" y="394"/>
                      </a:cubicBezTo>
                      <a:cubicBezTo>
                        <a:pt x="484" y="286"/>
                        <a:pt x="591" y="233"/>
                        <a:pt x="734" y="233"/>
                      </a:cubicBezTo>
                      <a:close/>
                      <a:moveTo>
                        <a:pt x="734" y="0"/>
                      </a:moveTo>
                      <a:cubicBezTo>
                        <a:pt x="502" y="0"/>
                        <a:pt x="323" y="90"/>
                        <a:pt x="197" y="233"/>
                      </a:cubicBezTo>
                      <a:cubicBezTo>
                        <a:pt x="72" y="376"/>
                        <a:pt x="0" y="591"/>
                        <a:pt x="0" y="841"/>
                      </a:cubicBezTo>
                      <a:cubicBezTo>
                        <a:pt x="0" y="1110"/>
                        <a:pt x="72" y="1306"/>
                        <a:pt x="197" y="1467"/>
                      </a:cubicBezTo>
                      <a:cubicBezTo>
                        <a:pt x="323" y="1611"/>
                        <a:pt x="502" y="1682"/>
                        <a:pt x="734" y="1682"/>
                      </a:cubicBezTo>
                      <a:cubicBezTo>
                        <a:pt x="967" y="1682"/>
                        <a:pt x="1146" y="1611"/>
                        <a:pt x="1271" y="1467"/>
                      </a:cubicBezTo>
                      <a:cubicBezTo>
                        <a:pt x="1414" y="1306"/>
                        <a:pt x="1468" y="1110"/>
                        <a:pt x="1468" y="841"/>
                      </a:cubicBezTo>
                      <a:cubicBezTo>
                        <a:pt x="1468" y="591"/>
                        <a:pt x="1414" y="376"/>
                        <a:pt x="1271" y="233"/>
                      </a:cubicBezTo>
                      <a:cubicBezTo>
                        <a:pt x="1146" y="90"/>
                        <a:pt x="967" y="0"/>
                        <a:pt x="734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3" name="Google Shape;1493;p15"/>
                <p:cNvSpPr/>
                <p:nvPr/>
              </p:nvSpPr>
              <p:spPr>
                <a:xfrm>
                  <a:off x="5407575" y="4184425"/>
                  <a:ext cx="58625" cy="41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5" h="1647" extrusionOk="0">
                      <a:moveTo>
                        <a:pt x="788" y="0"/>
                      </a:moveTo>
                      <a:cubicBezTo>
                        <a:pt x="663" y="0"/>
                        <a:pt x="573" y="36"/>
                        <a:pt x="484" y="72"/>
                      </a:cubicBezTo>
                      <a:cubicBezTo>
                        <a:pt x="394" y="125"/>
                        <a:pt x="323" y="197"/>
                        <a:pt x="269" y="286"/>
                      </a:cubicBezTo>
                      <a:lnTo>
                        <a:pt x="269" y="54"/>
                      </a:lnTo>
                      <a:lnTo>
                        <a:pt x="1" y="54"/>
                      </a:lnTo>
                      <a:lnTo>
                        <a:pt x="1" y="1646"/>
                      </a:lnTo>
                      <a:lnTo>
                        <a:pt x="269" y="1646"/>
                      </a:lnTo>
                      <a:lnTo>
                        <a:pt x="269" y="734"/>
                      </a:lnTo>
                      <a:cubicBezTo>
                        <a:pt x="269" y="591"/>
                        <a:pt x="305" y="465"/>
                        <a:pt x="394" y="376"/>
                      </a:cubicBezTo>
                      <a:cubicBezTo>
                        <a:pt x="466" y="286"/>
                        <a:pt x="573" y="233"/>
                        <a:pt x="716" y="233"/>
                      </a:cubicBezTo>
                      <a:cubicBezTo>
                        <a:pt x="824" y="233"/>
                        <a:pt x="913" y="268"/>
                        <a:pt x="967" y="340"/>
                      </a:cubicBezTo>
                      <a:cubicBezTo>
                        <a:pt x="1021" y="430"/>
                        <a:pt x="1039" y="537"/>
                        <a:pt x="1039" y="680"/>
                      </a:cubicBezTo>
                      <a:lnTo>
                        <a:pt x="1039" y="1646"/>
                      </a:lnTo>
                      <a:lnTo>
                        <a:pt x="1307" y="1646"/>
                      </a:lnTo>
                      <a:lnTo>
                        <a:pt x="1307" y="734"/>
                      </a:lnTo>
                      <a:cubicBezTo>
                        <a:pt x="1307" y="591"/>
                        <a:pt x="1343" y="465"/>
                        <a:pt x="1414" y="376"/>
                      </a:cubicBezTo>
                      <a:cubicBezTo>
                        <a:pt x="1504" y="286"/>
                        <a:pt x="1611" y="233"/>
                        <a:pt x="1736" y="233"/>
                      </a:cubicBezTo>
                      <a:cubicBezTo>
                        <a:pt x="1862" y="233"/>
                        <a:pt x="1933" y="268"/>
                        <a:pt x="1987" y="340"/>
                      </a:cubicBezTo>
                      <a:cubicBezTo>
                        <a:pt x="2041" y="430"/>
                        <a:pt x="2076" y="537"/>
                        <a:pt x="2076" y="680"/>
                      </a:cubicBezTo>
                      <a:lnTo>
                        <a:pt x="2076" y="1646"/>
                      </a:lnTo>
                      <a:lnTo>
                        <a:pt x="2345" y="1646"/>
                      </a:lnTo>
                      <a:lnTo>
                        <a:pt x="2345" y="680"/>
                      </a:lnTo>
                      <a:cubicBezTo>
                        <a:pt x="2345" y="465"/>
                        <a:pt x="2291" y="304"/>
                        <a:pt x="2202" y="179"/>
                      </a:cubicBezTo>
                      <a:cubicBezTo>
                        <a:pt x="2112" y="72"/>
                        <a:pt x="1987" y="0"/>
                        <a:pt x="1826" y="0"/>
                      </a:cubicBezTo>
                      <a:cubicBezTo>
                        <a:pt x="1701" y="0"/>
                        <a:pt x="1593" y="36"/>
                        <a:pt x="1504" y="90"/>
                      </a:cubicBezTo>
                      <a:cubicBezTo>
                        <a:pt x="1396" y="143"/>
                        <a:pt x="1325" y="233"/>
                        <a:pt x="1253" y="358"/>
                      </a:cubicBezTo>
                      <a:cubicBezTo>
                        <a:pt x="1218" y="233"/>
                        <a:pt x="1164" y="161"/>
                        <a:pt x="1074" y="90"/>
                      </a:cubicBezTo>
                      <a:cubicBezTo>
                        <a:pt x="1003" y="36"/>
                        <a:pt x="895" y="0"/>
                        <a:pt x="788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4" name="Google Shape;1494;p15"/>
                <p:cNvSpPr/>
                <p:nvPr/>
              </p:nvSpPr>
              <p:spPr>
                <a:xfrm>
                  <a:off x="5467525" y="4170100"/>
                  <a:ext cx="6750" cy="5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" h="2220" extrusionOk="0">
                      <a:moveTo>
                        <a:pt x="1" y="0"/>
                      </a:moveTo>
                      <a:lnTo>
                        <a:pt x="1" y="323"/>
                      </a:lnTo>
                      <a:lnTo>
                        <a:pt x="269" y="323"/>
                      </a:lnTo>
                      <a:lnTo>
                        <a:pt x="269" y="0"/>
                      </a:lnTo>
                      <a:close/>
                      <a:moveTo>
                        <a:pt x="1" y="627"/>
                      </a:moveTo>
                      <a:lnTo>
                        <a:pt x="1" y="2219"/>
                      </a:lnTo>
                      <a:lnTo>
                        <a:pt x="269" y="2219"/>
                      </a:lnTo>
                      <a:lnTo>
                        <a:pt x="269" y="627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5" name="Google Shape;1495;p15"/>
                <p:cNvSpPr/>
                <p:nvPr/>
              </p:nvSpPr>
              <p:spPr>
                <a:xfrm>
                  <a:off x="5480050" y="4184425"/>
                  <a:ext cx="31350" cy="4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4" h="1683" extrusionOk="0">
                      <a:moveTo>
                        <a:pt x="806" y="0"/>
                      </a:moveTo>
                      <a:cubicBezTo>
                        <a:pt x="555" y="0"/>
                        <a:pt x="359" y="90"/>
                        <a:pt x="215" y="233"/>
                      </a:cubicBezTo>
                      <a:cubicBezTo>
                        <a:pt x="72" y="376"/>
                        <a:pt x="1" y="591"/>
                        <a:pt x="1" y="841"/>
                      </a:cubicBezTo>
                      <a:cubicBezTo>
                        <a:pt x="1" y="1110"/>
                        <a:pt x="72" y="1306"/>
                        <a:pt x="215" y="1450"/>
                      </a:cubicBezTo>
                      <a:cubicBezTo>
                        <a:pt x="359" y="1611"/>
                        <a:pt x="538" y="1682"/>
                        <a:pt x="788" y="1682"/>
                      </a:cubicBezTo>
                      <a:cubicBezTo>
                        <a:pt x="878" y="1682"/>
                        <a:pt x="949" y="1682"/>
                        <a:pt x="1039" y="1664"/>
                      </a:cubicBezTo>
                      <a:cubicBezTo>
                        <a:pt x="1110" y="1646"/>
                        <a:pt x="1182" y="1611"/>
                        <a:pt x="1253" y="1575"/>
                      </a:cubicBezTo>
                      <a:lnTo>
                        <a:pt x="1253" y="1342"/>
                      </a:lnTo>
                      <a:cubicBezTo>
                        <a:pt x="1182" y="1378"/>
                        <a:pt x="1110" y="1414"/>
                        <a:pt x="1039" y="1432"/>
                      </a:cubicBezTo>
                      <a:cubicBezTo>
                        <a:pt x="967" y="1450"/>
                        <a:pt x="878" y="1467"/>
                        <a:pt x="806" y="1467"/>
                      </a:cubicBezTo>
                      <a:cubicBezTo>
                        <a:pt x="645" y="1467"/>
                        <a:pt x="502" y="1414"/>
                        <a:pt x="412" y="1306"/>
                      </a:cubicBezTo>
                      <a:cubicBezTo>
                        <a:pt x="323" y="1199"/>
                        <a:pt x="269" y="1038"/>
                        <a:pt x="269" y="841"/>
                      </a:cubicBezTo>
                      <a:cubicBezTo>
                        <a:pt x="269" y="644"/>
                        <a:pt x="323" y="501"/>
                        <a:pt x="412" y="394"/>
                      </a:cubicBezTo>
                      <a:cubicBezTo>
                        <a:pt x="502" y="286"/>
                        <a:pt x="645" y="233"/>
                        <a:pt x="806" y="233"/>
                      </a:cubicBezTo>
                      <a:cubicBezTo>
                        <a:pt x="878" y="233"/>
                        <a:pt x="967" y="233"/>
                        <a:pt x="1039" y="268"/>
                      </a:cubicBezTo>
                      <a:cubicBezTo>
                        <a:pt x="1110" y="286"/>
                        <a:pt x="1182" y="304"/>
                        <a:pt x="1253" y="358"/>
                      </a:cubicBezTo>
                      <a:lnTo>
                        <a:pt x="1253" y="107"/>
                      </a:lnTo>
                      <a:cubicBezTo>
                        <a:pt x="1182" y="72"/>
                        <a:pt x="1110" y="54"/>
                        <a:pt x="1039" y="36"/>
                      </a:cubicBezTo>
                      <a:cubicBezTo>
                        <a:pt x="949" y="18"/>
                        <a:pt x="878" y="0"/>
                        <a:pt x="806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6" name="Google Shape;1496;p15"/>
                <p:cNvSpPr/>
                <p:nvPr/>
              </p:nvSpPr>
              <p:spPr>
                <a:xfrm>
                  <a:off x="5537775" y="4184425"/>
                  <a:ext cx="33575" cy="41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3" h="1647" extrusionOk="0">
                      <a:moveTo>
                        <a:pt x="770" y="0"/>
                      </a:moveTo>
                      <a:cubicBezTo>
                        <a:pt x="662" y="0"/>
                        <a:pt x="573" y="36"/>
                        <a:pt x="483" y="72"/>
                      </a:cubicBezTo>
                      <a:cubicBezTo>
                        <a:pt x="394" y="125"/>
                        <a:pt x="322" y="197"/>
                        <a:pt x="269" y="286"/>
                      </a:cubicBezTo>
                      <a:lnTo>
                        <a:pt x="269" y="54"/>
                      </a:lnTo>
                      <a:lnTo>
                        <a:pt x="0" y="54"/>
                      </a:lnTo>
                      <a:lnTo>
                        <a:pt x="0" y="1646"/>
                      </a:lnTo>
                      <a:lnTo>
                        <a:pt x="269" y="1646"/>
                      </a:lnTo>
                      <a:lnTo>
                        <a:pt x="269" y="734"/>
                      </a:lnTo>
                      <a:cubicBezTo>
                        <a:pt x="269" y="591"/>
                        <a:pt x="304" y="465"/>
                        <a:pt x="376" y="376"/>
                      </a:cubicBezTo>
                      <a:cubicBezTo>
                        <a:pt x="465" y="286"/>
                        <a:pt x="573" y="233"/>
                        <a:pt x="716" y="233"/>
                      </a:cubicBezTo>
                      <a:cubicBezTo>
                        <a:pt x="841" y="233"/>
                        <a:pt x="931" y="268"/>
                        <a:pt x="984" y="358"/>
                      </a:cubicBezTo>
                      <a:cubicBezTo>
                        <a:pt x="1038" y="430"/>
                        <a:pt x="1074" y="537"/>
                        <a:pt x="1074" y="680"/>
                      </a:cubicBezTo>
                      <a:lnTo>
                        <a:pt x="1074" y="1646"/>
                      </a:lnTo>
                      <a:lnTo>
                        <a:pt x="1342" y="1646"/>
                      </a:lnTo>
                      <a:lnTo>
                        <a:pt x="1342" y="680"/>
                      </a:lnTo>
                      <a:cubicBezTo>
                        <a:pt x="1342" y="465"/>
                        <a:pt x="1289" y="286"/>
                        <a:pt x="1199" y="179"/>
                      </a:cubicBezTo>
                      <a:cubicBezTo>
                        <a:pt x="1092" y="72"/>
                        <a:pt x="966" y="0"/>
                        <a:pt x="770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7" name="Google Shape;1497;p15"/>
                <p:cNvSpPr/>
                <p:nvPr/>
              </p:nvSpPr>
              <p:spPr>
                <a:xfrm>
                  <a:off x="5576700" y="4185750"/>
                  <a:ext cx="33575" cy="4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3" h="1630" extrusionOk="0">
                      <a:moveTo>
                        <a:pt x="0" y="1"/>
                      </a:moveTo>
                      <a:lnTo>
                        <a:pt x="0" y="967"/>
                      </a:lnTo>
                      <a:cubicBezTo>
                        <a:pt x="0" y="1182"/>
                        <a:pt x="54" y="1343"/>
                        <a:pt x="143" y="1468"/>
                      </a:cubicBezTo>
                      <a:cubicBezTo>
                        <a:pt x="233" y="1576"/>
                        <a:pt x="376" y="1629"/>
                        <a:pt x="555" y="1629"/>
                      </a:cubicBezTo>
                      <a:cubicBezTo>
                        <a:pt x="680" y="1629"/>
                        <a:pt x="770" y="1611"/>
                        <a:pt x="859" y="1558"/>
                      </a:cubicBezTo>
                      <a:cubicBezTo>
                        <a:pt x="948" y="1522"/>
                        <a:pt x="1020" y="1450"/>
                        <a:pt x="1074" y="1343"/>
                      </a:cubicBezTo>
                      <a:lnTo>
                        <a:pt x="1074" y="1593"/>
                      </a:lnTo>
                      <a:lnTo>
                        <a:pt x="1342" y="1593"/>
                      </a:lnTo>
                      <a:lnTo>
                        <a:pt x="1342" y="1"/>
                      </a:lnTo>
                      <a:lnTo>
                        <a:pt x="1074" y="1"/>
                      </a:lnTo>
                      <a:lnTo>
                        <a:pt x="1074" y="895"/>
                      </a:lnTo>
                      <a:cubicBezTo>
                        <a:pt x="1074" y="1057"/>
                        <a:pt x="1038" y="1182"/>
                        <a:pt x="948" y="1271"/>
                      </a:cubicBezTo>
                      <a:cubicBezTo>
                        <a:pt x="877" y="1361"/>
                        <a:pt x="752" y="1397"/>
                        <a:pt x="626" y="1397"/>
                      </a:cubicBezTo>
                      <a:cubicBezTo>
                        <a:pt x="501" y="1397"/>
                        <a:pt x="412" y="1361"/>
                        <a:pt x="358" y="1289"/>
                      </a:cubicBezTo>
                      <a:cubicBezTo>
                        <a:pt x="286" y="1218"/>
                        <a:pt x="268" y="1092"/>
                        <a:pt x="268" y="949"/>
                      </a:cubicBezTo>
                      <a:lnTo>
                        <a:pt x="268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8" name="Google Shape;1498;p15"/>
                <p:cNvSpPr/>
                <p:nvPr/>
              </p:nvSpPr>
              <p:spPr>
                <a:xfrm>
                  <a:off x="5617400" y="4184425"/>
                  <a:ext cx="58175" cy="41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7" h="1647" extrusionOk="0">
                      <a:moveTo>
                        <a:pt x="770" y="0"/>
                      </a:moveTo>
                      <a:cubicBezTo>
                        <a:pt x="663" y="0"/>
                        <a:pt x="555" y="36"/>
                        <a:pt x="466" y="72"/>
                      </a:cubicBezTo>
                      <a:cubicBezTo>
                        <a:pt x="394" y="125"/>
                        <a:pt x="323" y="197"/>
                        <a:pt x="251" y="286"/>
                      </a:cubicBezTo>
                      <a:lnTo>
                        <a:pt x="251" y="54"/>
                      </a:lnTo>
                      <a:lnTo>
                        <a:pt x="0" y="54"/>
                      </a:lnTo>
                      <a:lnTo>
                        <a:pt x="0" y="1646"/>
                      </a:lnTo>
                      <a:lnTo>
                        <a:pt x="251" y="1646"/>
                      </a:lnTo>
                      <a:lnTo>
                        <a:pt x="251" y="734"/>
                      </a:lnTo>
                      <a:cubicBezTo>
                        <a:pt x="251" y="591"/>
                        <a:pt x="305" y="465"/>
                        <a:pt x="376" y="376"/>
                      </a:cubicBezTo>
                      <a:cubicBezTo>
                        <a:pt x="448" y="286"/>
                        <a:pt x="555" y="233"/>
                        <a:pt x="698" y="233"/>
                      </a:cubicBezTo>
                      <a:cubicBezTo>
                        <a:pt x="806" y="233"/>
                        <a:pt x="895" y="268"/>
                        <a:pt x="949" y="340"/>
                      </a:cubicBezTo>
                      <a:cubicBezTo>
                        <a:pt x="1003" y="430"/>
                        <a:pt x="1021" y="537"/>
                        <a:pt x="1021" y="680"/>
                      </a:cubicBezTo>
                      <a:lnTo>
                        <a:pt x="1021" y="1646"/>
                      </a:lnTo>
                      <a:lnTo>
                        <a:pt x="1289" y="1646"/>
                      </a:lnTo>
                      <a:lnTo>
                        <a:pt x="1289" y="734"/>
                      </a:lnTo>
                      <a:cubicBezTo>
                        <a:pt x="1289" y="591"/>
                        <a:pt x="1325" y="465"/>
                        <a:pt x="1414" y="376"/>
                      </a:cubicBezTo>
                      <a:cubicBezTo>
                        <a:pt x="1486" y="286"/>
                        <a:pt x="1593" y="233"/>
                        <a:pt x="1736" y="233"/>
                      </a:cubicBezTo>
                      <a:cubicBezTo>
                        <a:pt x="1844" y="233"/>
                        <a:pt x="1933" y="268"/>
                        <a:pt x="1987" y="340"/>
                      </a:cubicBezTo>
                      <a:cubicBezTo>
                        <a:pt x="2041" y="430"/>
                        <a:pt x="2058" y="537"/>
                        <a:pt x="2058" y="680"/>
                      </a:cubicBezTo>
                      <a:lnTo>
                        <a:pt x="2058" y="1646"/>
                      </a:lnTo>
                      <a:lnTo>
                        <a:pt x="2327" y="1646"/>
                      </a:lnTo>
                      <a:lnTo>
                        <a:pt x="2327" y="680"/>
                      </a:lnTo>
                      <a:cubicBezTo>
                        <a:pt x="2327" y="465"/>
                        <a:pt x="2273" y="304"/>
                        <a:pt x="2184" y="179"/>
                      </a:cubicBezTo>
                      <a:cubicBezTo>
                        <a:pt x="2094" y="72"/>
                        <a:pt x="1969" y="0"/>
                        <a:pt x="1808" y="0"/>
                      </a:cubicBezTo>
                      <a:cubicBezTo>
                        <a:pt x="1683" y="0"/>
                        <a:pt x="1575" y="36"/>
                        <a:pt x="1486" y="90"/>
                      </a:cubicBezTo>
                      <a:cubicBezTo>
                        <a:pt x="1396" y="143"/>
                        <a:pt x="1307" y="233"/>
                        <a:pt x="1253" y="358"/>
                      </a:cubicBezTo>
                      <a:cubicBezTo>
                        <a:pt x="1199" y="233"/>
                        <a:pt x="1146" y="161"/>
                        <a:pt x="1074" y="90"/>
                      </a:cubicBezTo>
                      <a:cubicBezTo>
                        <a:pt x="985" y="36"/>
                        <a:pt x="895" y="0"/>
                        <a:pt x="770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9" name="Google Shape;1499;p15"/>
                <p:cNvSpPr/>
                <p:nvPr/>
              </p:nvSpPr>
              <p:spPr>
                <a:xfrm>
                  <a:off x="5676900" y="4170100"/>
                  <a:ext cx="35825" cy="5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2256" extrusionOk="0">
                      <a:moveTo>
                        <a:pt x="716" y="806"/>
                      </a:moveTo>
                      <a:cubicBezTo>
                        <a:pt x="842" y="806"/>
                        <a:pt x="967" y="859"/>
                        <a:pt x="1038" y="967"/>
                      </a:cubicBezTo>
                      <a:cubicBezTo>
                        <a:pt x="1110" y="1074"/>
                        <a:pt x="1164" y="1235"/>
                        <a:pt x="1164" y="1414"/>
                      </a:cubicBezTo>
                      <a:cubicBezTo>
                        <a:pt x="1164" y="1611"/>
                        <a:pt x="1110" y="1772"/>
                        <a:pt x="1038" y="1879"/>
                      </a:cubicBezTo>
                      <a:cubicBezTo>
                        <a:pt x="967" y="1987"/>
                        <a:pt x="842" y="2040"/>
                        <a:pt x="716" y="2040"/>
                      </a:cubicBezTo>
                      <a:cubicBezTo>
                        <a:pt x="573" y="2040"/>
                        <a:pt x="466" y="1987"/>
                        <a:pt x="376" y="1879"/>
                      </a:cubicBezTo>
                      <a:cubicBezTo>
                        <a:pt x="305" y="1772"/>
                        <a:pt x="269" y="1611"/>
                        <a:pt x="269" y="1414"/>
                      </a:cubicBezTo>
                      <a:cubicBezTo>
                        <a:pt x="269" y="1235"/>
                        <a:pt x="305" y="1074"/>
                        <a:pt x="376" y="967"/>
                      </a:cubicBezTo>
                      <a:cubicBezTo>
                        <a:pt x="466" y="859"/>
                        <a:pt x="573" y="806"/>
                        <a:pt x="716" y="806"/>
                      </a:cubicBezTo>
                      <a:close/>
                      <a:moveTo>
                        <a:pt x="1" y="0"/>
                      </a:moveTo>
                      <a:lnTo>
                        <a:pt x="1" y="2219"/>
                      </a:lnTo>
                      <a:lnTo>
                        <a:pt x="269" y="2219"/>
                      </a:lnTo>
                      <a:lnTo>
                        <a:pt x="269" y="1969"/>
                      </a:lnTo>
                      <a:cubicBezTo>
                        <a:pt x="323" y="2076"/>
                        <a:pt x="394" y="2148"/>
                        <a:pt x="466" y="2184"/>
                      </a:cubicBezTo>
                      <a:cubicBezTo>
                        <a:pt x="555" y="2237"/>
                        <a:pt x="663" y="2255"/>
                        <a:pt x="770" y="2255"/>
                      </a:cubicBezTo>
                      <a:cubicBezTo>
                        <a:pt x="967" y="2255"/>
                        <a:pt x="1128" y="2184"/>
                        <a:pt x="1253" y="2023"/>
                      </a:cubicBezTo>
                      <a:cubicBezTo>
                        <a:pt x="1361" y="1879"/>
                        <a:pt x="1432" y="1665"/>
                        <a:pt x="1432" y="1414"/>
                      </a:cubicBezTo>
                      <a:cubicBezTo>
                        <a:pt x="1432" y="1164"/>
                        <a:pt x="1361" y="967"/>
                        <a:pt x="1253" y="806"/>
                      </a:cubicBezTo>
                      <a:cubicBezTo>
                        <a:pt x="1128" y="663"/>
                        <a:pt x="967" y="573"/>
                        <a:pt x="770" y="573"/>
                      </a:cubicBezTo>
                      <a:cubicBezTo>
                        <a:pt x="663" y="573"/>
                        <a:pt x="555" y="609"/>
                        <a:pt x="466" y="645"/>
                      </a:cubicBezTo>
                      <a:cubicBezTo>
                        <a:pt x="394" y="698"/>
                        <a:pt x="323" y="770"/>
                        <a:pt x="269" y="859"/>
                      </a:cubicBezTo>
                      <a:lnTo>
                        <a:pt x="269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0" name="Google Shape;1500;p15"/>
                <p:cNvSpPr/>
                <p:nvPr/>
              </p:nvSpPr>
              <p:spPr>
                <a:xfrm>
                  <a:off x="5714475" y="4184425"/>
                  <a:ext cx="36725" cy="4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9" h="1683" extrusionOk="0">
                      <a:moveTo>
                        <a:pt x="788" y="233"/>
                      </a:moveTo>
                      <a:cubicBezTo>
                        <a:pt x="913" y="233"/>
                        <a:pt x="1021" y="268"/>
                        <a:pt x="1092" y="358"/>
                      </a:cubicBezTo>
                      <a:cubicBezTo>
                        <a:pt x="1164" y="447"/>
                        <a:pt x="1218" y="555"/>
                        <a:pt x="1218" y="698"/>
                      </a:cubicBezTo>
                      <a:lnTo>
                        <a:pt x="269" y="698"/>
                      </a:lnTo>
                      <a:cubicBezTo>
                        <a:pt x="287" y="555"/>
                        <a:pt x="341" y="430"/>
                        <a:pt x="430" y="358"/>
                      </a:cubicBezTo>
                      <a:cubicBezTo>
                        <a:pt x="520" y="268"/>
                        <a:pt x="627" y="233"/>
                        <a:pt x="788" y="233"/>
                      </a:cubicBezTo>
                      <a:close/>
                      <a:moveTo>
                        <a:pt x="770" y="0"/>
                      </a:moveTo>
                      <a:cubicBezTo>
                        <a:pt x="538" y="0"/>
                        <a:pt x="341" y="90"/>
                        <a:pt x="198" y="233"/>
                      </a:cubicBezTo>
                      <a:cubicBezTo>
                        <a:pt x="72" y="394"/>
                        <a:pt x="1" y="591"/>
                        <a:pt x="1" y="859"/>
                      </a:cubicBezTo>
                      <a:cubicBezTo>
                        <a:pt x="1" y="1110"/>
                        <a:pt x="72" y="1306"/>
                        <a:pt x="215" y="1467"/>
                      </a:cubicBezTo>
                      <a:cubicBezTo>
                        <a:pt x="359" y="1611"/>
                        <a:pt x="573" y="1682"/>
                        <a:pt x="824" y="1682"/>
                      </a:cubicBezTo>
                      <a:cubicBezTo>
                        <a:pt x="931" y="1682"/>
                        <a:pt x="1021" y="1682"/>
                        <a:pt x="1128" y="1646"/>
                      </a:cubicBezTo>
                      <a:cubicBezTo>
                        <a:pt x="1218" y="1629"/>
                        <a:pt x="1325" y="1611"/>
                        <a:pt x="1414" y="1557"/>
                      </a:cubicBezTo>
                      <a:lnTo>
                        <a:pt x="1414" y="1306"/>
                      </a:lnTo>
                      <a:cubicBezTo>
                        <a:pt x="1325" y="1360"/>
                        <a:pt x="1218" y="1396"/>
                        <a:pt x="1128" y="1432"/>
                      </a:cubicBezTo>
                      <a:cubicBezTo>
                        <a:pt x="1039" y="1450"/>
                        <a:pt x="931" y="1467"/>
                        <a:pt x="842" y="1467"/>
                      </a:cubicBezTo>
                      <a:cubicBezTo>
                        <a:pt x="663" y="1467"/>
                        <a:pt x="538" y="1414"/>
                        <a:pt x="430" y="1324"/>
                      </a:cubicBezTo>
                      <a:cubicBezTo>
                        <a:pt x="341" y="1235"/>
                        <a:pt x="287" y="1092"/>
                        <a:pt x="269" y="913"/>
                      </a:cubicBezTo>
                      <a:lnTo>
                        <a:pt x="1468" y="913"/>
                      </a:lnTo>
                      <a:lnTo>
                        <a:pt x="1468" y="787"/>
                      </a:lnTo>
                      <a:cubicBezTo>
                        <a:pt x="1468" y="537"/>
                        <a:pt x="1414" y="358"/>
                        <a:pt x="1289" y="215"/>
                      </a:cubicBezTo>
                      <a:cubicBezTo>
                        <a:pt x="1164" y="72"/>
                        <a:pt x="985" y="0"/>
                        <a:pt x="770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1" name="Google Shape;1501;p15"/>
                <p:cNvSpPr/>
                <p:nvPr/>
              </p:nvSpPr>
              <p:spPr>
                <a:xfrm>
                  <a:off x="5756525" y="4184425"/>
                  <a:ext cx="23300" cy="41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2" h="1647" extrusionOk="0">
                      <a:moveTo>
                        <a:pt x="788" y="0"/>
                      </a:moveTo>
                      <a:cubicBezTo>
                        <a:pt x="663" y="0"/>
                        <a:pt x="556" y="36"/>
                        <a:pt x="466" y="72"/>
                      </a:cubicBezTo>
                      <a:cubicBezTo>
                        <a:pt x="395" y="125"/>
                        <a:pt x="323" y="197"/>
                        <a:pt x="251" y="286"/>
                      </a:cubicBezTo>
                      <a:lnTo>
                        <a:pt x="251" y="54"/>
                      </a:lnTo>
                      <a:lnTo>
                        <a:pt x="1" y="54"/>
                      </a:lnTo>
                      <a:lnTo>
                        <a:pt x="1" y="1646"/>
                      </a:lnTo>
                      <a:lnTo>
                        <a:pt x="251" y="1646"/>
                      </a:lnTo>
                      <a:lnTo>
                        <a:pt x="251" y="805"/>
                      </a:lnTo>
                      <a:cubicBezTo>
                        <a:pt x="251" y="626"/>
                        <a:pt x="305" y="483"/>
                        <a:pt x="377" y="394"/>
                      </a:cubicBezTo>
                      <a:cubicBezTo>
                        <a:pt x="466" y="286"/>
                        <a:pt x="574" y="251"/>
                        <a:pt x="717" y="251"/>
                      </a:cubicBezTo>
                      <a:lnTo>
                        <a:pt x="842" y="251"/>
                      </a:lnTo>
                      <a:cubicBezTo>
                        <a:pt x="878" y="268"/>
                        <a:pt x="896" y="268"/>
                        <a:pt x="931" y="286"/>
                      </a:cubicBezTo>
                      <a:lnTo>
                        <a:pt x="931" y="18"/>
                      </a:lnTo>
                      <a:lnTo>
                        <a:pt x="860" y="18"/>
                      </a:lnTo>
                      <a:cubicBezTo>
                        <a:pt x="842" y="18"/>
                        <a:pt x="806" y="0"/>
                        <a:pt x="788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2" name="Google Shape;1502;p15"/>
                <p:cNvSpPr/>
                <p:nvPr/>
              </p:nvSpPr>
              <p:spPr>
                <a:xfrm>
                  <a:off x="5777125" y="4184425"/>
                  <a:ext cx="30425" cy="4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1683" extrusionOk="0">
                      <a:moveTo>
                        <a:pt x="626" y="0"/>
                      </a:moveTo>
                      <a:cubicBezTo>
                        <a:pt x="430" y="0"/>
                        <a:pt x="268" y="54"/>
                        <a:pt x="161" y="125"/>
                      </a:cubicBezTo>
                      <a:cubicBezTo>
                        <a:pt x="54" y="215"/>
                        <a:pt x="0" y="322"/>
                        <a:pt x="0" y="483"/>
                      </a:cubicBezTo>
                      <a:cubicBezTo>
                        <a:pt x="0" y="608"/>
                        <a:pt x="36" y="698"/>
                        <a:pt x="107" y="770"/>
                      </a:cubicBezTo>
                      <a:cubicBezTo>
                        <a:pt x="179" y="841"/>
                        <a:pt x="304" y="895"/>
                        <a:pt x="465" y="931"/>
                      </a:cubicBezTo>
                      <a:lnTo>
                        <a:pt x="555" y="948"/>
                      </a:lnTo>
                      <a:cubicBezTo>
                        <a:pt x="716" y="984"/>
                        <a:pt x="823" y="1020"/>
                        <a:pt x="877" y="1056"/>
                      </a:cubicBezTo>
                      <a:cubicBezTo>
                        <a:pt x="913" y="1092"/>
                        <a:pt x="948" y="1145"/>
                        <a:pt x="948" y="1217"/>
                      </a:cubicBezTo>
                      <a:cubicBezTo>
                        <a:pt x="948" y="1306"/>
                        <a:pt x="913" y="1360"/>
                        <a:pt x="841" y="1396"/>
                      </a:cubicBezTo>
                      <a:cubicBezTo>
                        <a:pt x="770" y="1450"/>
                        <a:pt x="680" y="1467"/>
                        <a:pt x="555" y="1467"/>
                      </a:cubicBezTo>
                      <a:cubicBezTo>
                        <a:pt x="465" y="1467"/>
                        <a:pt x="376" y="1450"/>
                        <a:pt x="286" y="1432"/>
                      </a:cubicBezTo>
                      <a:cubicBezTo>
                        <a:pt x="179" y="1396"/>
                        <a:pt x="90" y="1360"/>
                        <a:pt x="0" y="1306"/>
                      </a:cubicBezTo>
                      <a:lnTo>
                        <a:pt x="0" y="1593"/>
                      </a:lnTo>
                      <a:cubicBezTo>
                        <a:pt x="90" y="1611"/>
                        <a:pt x="197" y="1646"/>
                        <a:pt x="286" y="1664"/>
                      </a:cubicBezTo>
                      <a:cubicBezTo>
                        <a:pt x="376" y="1682"/>
                        <a:pt x="465" y="1682"/>
                        <a:pt x="555" y="1682"/>
                      </a:cubicBezTo>
                      <a:cubicBezTo>
                        <a:pt x="752" y="1682"/>
                        <a:pt x="913" y="1646"/>
                        <a:pt x="1038" y="1557"/>
                      </a:cubicBezTo>
                      <a:cubicBezTo>
                        <a:pt x="1145" y="1467"/>
                        <a:pt x="1217" y="1342"/>
                        <a:pt x="1217" y="1199"/>
                      </a:cubicBezTo>
                      <a:cubicBezTo>
                        <a:pt x="1217" y="1074"/>
                        <a:pt x="1181" y="966"/>
                        <a:pt x="1092" y="895"/>
                      </a:cubicBezTo>
                      <a:cubicBezTo>
                        <a:pt x="1020" y="823"/>
                        <a:pt x="877" y="770"/>
                        <a:pt x="698" y="734"/>
                      </a:cubicBezTo>
                      <a:lnTo>
                        <a:pt x="608" y="716"/>
                      </a:lnTo>
                      <a:cubicBezTo>
                        <a:pt x="465" y="680"/>
                        <a:pt x="376" y="644"/>
                        <a:pt x="322" y="608"/>
                      </a:cubicBezTo>
                      <a:cubicBezTo>
                        <a:pt x="286" y="573"/>
                        <a:pt x="251" y="537"/>
                        <a:pt x="251" y="465"/>
                      </a:cubicBezTo>
                      <a:cubicBezTo>
                        <a:pt x="251" y="394"/>
                        <a:pt x="286" y="322"/>
                        <a:pt x="358" y="286"/>
                      </a:cubicBezTo>
                      <a:cubicBezTo>
                        <a:pt x="430" y="251"/>
                        <a:pt x="519" y="233"/>
                        <a:pt x="644" y="233"/>
                      </a:cubicBezTo>
                      <a:cubicBezTo>
                        <a:pt x="734" y="233"/>
                        <a:pt x="823" y="233"/>
                        <a:pt x="895" y="251"/>
                      </a:cubicBezTo>
                      <a:cubicBezTo>
                        <a:pt x="984" y="268"/>
                        <a:pt x="1056" y="304"/>
                        <a:pt x="1127" y="340"/>
                      </a:cubicBezTo>
                      <a:lnTo>
                        <a:pt x="1127" y="90"/>
                      </a:lnTo>
                      <a:cubicBezTo>
                        <a:pt x="1056" y="72"/>
                        <a:pt x="984" y="36"/>
                        <a:pt x="895" y="36"/>
                      </a:cubicBezTo>
                      <a:cubicBezTo>
                        <a:pt x="805" y="18"/>
                        <a:pt x="716" y="0"/>
                        <a:pt x="626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3" name="Google Shape;1503;p15"/>
                <p:cNvSpPr/>
                <p:nvPr/>
              </p:nvSpPr>
              <p:spPr>
                <a:xfrm>
                  <a:off x="5836625" y="4172325"/>
                  <a:ext cx="31325" cy="5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3" h="2131" extrusionOk="0">
                      <a:moveTo>
                        <a:pt x="501" y="1"/>
                      </a:moveTo>
                      <a:lnTo>
                        <a:pt x="0" y="108"/>
                      </a:lnTo>
                      <a:lnTo>
                        <a:pt x="0" y="359"/>
                      </a:lnTo>
                      <a:lnTo>
                        <a:pt x="501" y="269"/>
                      </a:lnTo>
                      <a:lnTo>
                        <a:pt x="501" y="1880"/>
                      </a:lnTo>
                      <a:lnTo>
                        <a:pt x="36" y="1880"/>
                      </a:lnTo>
                      <a:lnTo>
                        <a:pt x="36" y="2130"/>
                      </a:lnTo>
                      <a:lnTo>
                        <a:pt x="1253" y="2130"/>
                      </a:lnTo>
                      <a:lnTo>
                        <a:pt x="1253" y="1880"/>
                      </a:lnTo>
                      <a:lnTo>
                        <a:pt x="787" y="1880"/>
                      </a:lnTo>
                      <a:lnTo>
                        <a:pt x="787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4" name="Google Shape;1504;p15"/>
                <p:cNvSpPr/>
                <p:nvPr/>
              </p:nvSpPr>
              <p:spPr>
                <a:xfrm>
                  <a:off x="5876425" y="4172325"/>
                  <a:ext cx="31800" cy="5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2" h="2131" extrusionOk="0">
                      <a:moveTo>
                        <a:pt x="502" y="1"/>
                      </a:moveTo>
                      <a:lnTo>
                        <a:pt x="1" y="108"/>
                      </a:lnTo>
                      <a:lnTo>
                        <a:pt x="1" y="359"/>
                      </a:lnTo>
                      <a:lnTo>
                        <a:pt x="520" y="269"/>
                      </a:lnTo>
                      <a:lnTo>
                        <a:pt x="520" y="1880"/>
                      </a:lnTo>
                      <a:lnTo>
                        <a:pt x="37" y="1880"/>
                      </a:lnTo>
                      <a:lnTo>
                        <a:pt x="37" y="2130"/>
                      </a:lnTo>
                      <a:lnTo>
                        <a:pt x="1271" y="2130"/>
                      </a:lnTo>
                      <a:lnTo>
                        <a:pt x="1271" y="1880"/>
                      </a:lnTo>
                      <a:lnTo>
                        <a:pt x="806" y="1880"/>
                      </a:lnTo>
                      <a:lnTo>
                        <a:pt x="806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5" name="Google Shape;1505;p15"/>
                <p:cNvSpPr/>
                <p:nvPr/>
              </p:nvSpPr>
              <p:spPr>
                <a:xfrm>
                  <a:off x="5913575" y="4171450"/>
                  <a:ext cx="34025" cy="54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" h="2166" extrusionOk="0">
                      <a:moveTo>
                        <a:pt x="626" y="0"/>
                      </a:moveTo>
                      <a:cubicBezTo>
                        <a:pt x="537" y="0"/>
                        <a:pt x="447" y="0"/>
                        <a:pt x="340" y="36"/>
                      </a:cubicBezTo>
                      <a:cubicBezTo>
                        <a:pt x="251" y="54"/>
                        <a:pt x="143" y="90"/>
                        <a:pt x="18" y="143"/>
                      </a:cubicBezTo>
                      <a:lnTo>
                        <a:pt x="18" y="430"/>
                      </a:lnTo>
                      <a:cubicBezTo>
                        <a:pt x="143" y="358"/>
                        <a:pt x="251" y="322"/>
                        <a:pt x="340" y="286"/>
                      </a:cubicBezTo>
                      <a:cubicBezTo>
                        <a:pt x="447" y="251"/>
                        <a:pt x="537" y="233"/>
                        <a:pt x="626" y="233"/>
                      </a:cubicBezTo>
                      <a:cubicBezTo>
                        <a:pt x="752" y="233"/>
                        <a:pt x="859" y="269"/>
                        <a:pt x="931" y="340"/>
                      </a:cubicBezTo>
                      <a:cubicBezTo>
                        <a:pt x="1020" y="412"/>
                        <a:pt x="1056" y="501"/>
                        <a:pt x="1056" y="626"/>
                      </a:cubicBezTo>
                      <a:cubicBezTo>
                        <a:pt x="1056" y="698"/>
                        <a:pt x="1038" y="770"/>
                        <a:pt x="1002" y="841"/>
                      </a:cubicBezTo>
                      <a:cubicBezTo>
                        <a:pt x="966" y="913"/>
                        <a:pt x="895" y="984"/>
                        <a:pt x="805" y="1092"/>
                      </a:cubicBezTo>
                      <a:cubicBezTo>
                        <a:pt x="770" y="1145"/>
                        <a:pt x="644" y="1271"/>
                        <a:pt x="447" y="1467"/>
                      </a:cubicBezTo>
                      <a:cubicBezTo>
                        <a:pt x="269" y="1646"/>
                        <a:pt x="125" y="1808"/>
                        <a:pt x="0" y="1915"/>
                      </a:cubicBezTo>
                      <a:lnTo>
                        <a:pt x="0" y="2165"/>
                      </a:lnTo>
                      <a:lnTo>
                        <a:pt x="1360" y="2165"/>
                      </a:lnTo>
                      <a:lnTo>
                        <a:pt x="1360" y="1915"/>
                      </a:lnTo>
                      <a:lnTo>
                        <a:pt x="358" y="1915"/>
                      </a:lnTo>
                      <a:cubicBezTo>
                        <a:pt x="591" y="1682"/>
                        <a:pt x="770" y="1503"/>
                        <a:pt x="895" y="1360"/>
                      </a:cubicBezTo>
                      <a:cubicBezTo>
                        <a:pt x="1020" y="1235"/>
                        <a:pt x="1092" y="1163"/>
                        <a:pt x="1127" y="1127"/>
                      </a:cubicBezTo>
                      <a:cubicBezTo>
                        <a:pt x="1199" y="1020"/>
                        <a:pt x="1271" y="931"/>
                        <a:pt x="1306" y="859"/>
                      </a:cubicBezTo>
                      <a:cubicBezTo>
                        <a:pt x="1324" y="770"/>
                        <a:pt x="1342" y="698"/>
                        <a:pt x="1342" y="609"/>
                      </a:cubicBezTo>
                      <a:cubicBezTo>
                        <a:pt x="1342" y="412"/>
                        <a:pt x="1289" y="269"/>
                        <a:pt x="1145" y="161"/>
                      </a:cubicBezTo>
                      <a:cubicBezTo>
                        <a:pt x="1020" y="54"/>
                        <a:pt x="841" y="0"/>
                        <a:pt x="626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6" name="Google Shape;1506;p15"/>
                <p:cNvSpPr/>
                <p:nvPr/>
              </p:nvSpPr>
              <p:spPr>
                <a:xfrm>
                  <a:off x="5951600" y="4202750"/>
                  <a:ext cx="19250" cy="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0" h="234" extrusionOk="0">
                      <a:moveTo>
                        <a:pt x="0" y="1"/>
                      </a:moveTo>
                      <a:lnTo>
                        <a:pt x="0" y="233"/>
                      </a:lnTo>
                      <a:lnTo>
                        <a:pt x="770" y="233"/>
                      </a:lnTo>
                      <a:lnTo>
                        <a:pt x="770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7" name="Google Shape;1507;p15"/>
                <p:cNvSpPr/>
                <p:nvPr/>
              </p:nvSpPr>
              <p:spPr>
                <a:xfrm>
                  <a:off x="5979325" y="4172325"/>
                  <a:ext cx="31800" cy="5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2" h="2131" extrusionOk="0">
                      <a:moveTo>
                        <a:pt x="520" y="1"/>
                      </a:moveTo>
                      <a:lnTo>
                        <a:pt x="1" y="108"/>
                      </a:lnTo>
                      <a:lnTo>
                        <a:pt x="1" y="359"/>
                      </a:lnTo>
                      <a:lnTo>
                        <a:pt x="520" y="269"/>
                      </a:lnTo>
                      <a:lnTo>
                        <a:pt x="520" y="1880"/>
                      </a:lnTo>
                      <a:lnTo>
                        <a:pt x="54" y="1880"/>
                      </a:lnTo>
                      <a:lnTo>
                        <a:pt x="54" y="2130"/>
                      </a:lnTo>
                      <a:lnTo>
                        <a:pt x="1271" y="2130"/>
                      </a:lnTo>
                      <a:lnTo>
                        <a:pt x="1271" y="1880"/>
                      </a:lnTo>
                      <a:lnTo>
                        <a:pt x="806" y="1880"/>
                      </a:lnTo>
                      <a:lnTo>
                        <a:pt x="806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8" name="Google Shape;1508;p15"/>
                <p:cNvSpPr/>
                <p:nvPr/>
              </p:nvSpPr>
              <p:spPr>
                <a:xfrm>
                  <a:off x="6019150" y="4172325"/>
                  <a:ext cx="31325" cy="5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3" h="2131" extrusionOk="0">
                      <a:moveTo>
                        <a:pt x="501" y="1"/>
                      </a:moveTo>
                      <a:lnTo>
                        <a:pt x="0" y="108"/>
                      </a:lnTo>
                      <a:lnTo>
                        <a:pt x="0" y="359"/>
                      </a:lnTo>
                      <a:lnTo>
                        <a:pt x="501" y="269"/>
                      </a:lnTo>
                      <a:lnTo>
                        <a:pt x="501" y="1880"/>
                      </a:lnTo>
                      <a:lnTo>
                        <a:pt x="36" y="1880"/>
                      </a:lnTo>
                      <a:lnTo>
                        <a:pt x="36" y="2130"/>
                      </a:lnTo>
                      <a:lnTo>
                        <a:pt x="1253" y="2130"/>
                      </a:lnTo>
                      <a:lnTo>
                        <a:pt x="1253" y="1880"/>
                      </a:lnTo>
                      <a:lnTo>
                        <a:pt x="788" y="1880"/>
                      </a:lnTo>
                      <a:lnTo>
                        <a:pt x="788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9" name="Google Shape;1509;p15"/>
                <p:cNvSpPr/>
                <p:nvPr/>
              </p:nvSpPr>
              <p:spPr>
                <a:xfrm>
                  <a:off x="6056275" y="4171450"/>
                  <a:ext cx="36725" cy="55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9" h="2202" extrusionOk="0">
                      <a:moveTo>
                        <a:pt x="752" y="984"/>
                      </a:moveTo>
                      <a:cubicBezTo>
                        <a:pt x="877" y="984"/>
                        <a:pt x="985" y="1020"/>
                        <a:pt x="1056" y="1110"/>
                      </a:cubicBezTo>
                      <a:cubicBezTo>
                        <a:pt x="1128" y="1199"/>
                        <a:pt x="1182" y="1324"/>
                        <a:pt x="1182" y="1485"/>
                      </a:cubicBezTo>
                      <a:cubicBezTo>
                        <a:pt x="1182" y="1629"/>
                        <a:pt x="1128" y="1754"/>
                        <a:pt x="1056" y="1843"/>
                      </a:cubicBezTo>
                      <a:cubicBezTo>
                        <a:pt x="985" y="1933"/>
                        <a:pt x="877" y="1969"/>
                        <a:pt x="752" y="1969"/>
                      </a:cubicBezTo>
                      <a:cubicBezTo>
                        <a:pt x="627" y="1969"/>
                        <a:pt x="520" y="1933"/>
                        <a:pt x="448" y="1843"/>
                      </a:cubicBezTo>
                      <a:cubicBezTo>
                        <a:pt x="376" y="1754"/>
                        <a:pt x="341" y="1629"/>
                        <a:pt x="341" y="1485"/>
                      </a:cubicBezTo>
                      <a:cubicBezTo>
                        <a:pt x="341" y="1324"/>
                        <a:pt x="376" y="1199"/>
                        <a:pt x="448" y="1110"/>
                      </a:cubicBezTo>
                      <a:cubicBezTo>
                        <a:pt x="520" y="1020"/>
                        <a:pt x="627" y="984"/>
                        <a:pt x="752" y="984"/>
                      </a:cubicBezTo>
                      <a:close/>
                      <a:moveTo>
                        <a:pt x="877" y="0"/>
                      </a:moveTo>
                      <a:cubicBezTo>
                        <a:pt x="609" y="0"/>
                        <a:pt x="394" y="90"/>
                        <a:pt x="233" y="304"/>
                      </a:cubicBezTo>
                      <a:cubicBezTo>
                        <a:pt x="72" y="501"/>
                        <a:pt x="1" y="770"/>
                        <a:pt x="1" y="1092"/>
                      </a:cubicBezTo>
                      <a:cubicBezTo>
                        <a:pt x="1" y="1467"/>
                        <a:pt x="54" y="1736"/>
                        <a:pt x="180" y="1915"/>
                      </a:cubicBezTo>
                      <a:cubicBezTo>
                        <a:pt x="323" y="2112"/>
                        <a:pt x="502" y="2201"/>
                        <a:pt x="752" y="2201"/>
                      </a:cubicBezTo>
                      <a:cubicBezTo>
                        <a:pt x="967" y="2201"/>
                        <a:pt x="1146" y="2130"/>
                        <a:pt x="1271" y="2004"/>
                      </a:cubicBezTo>
                      <a:cubicBezTo>
                        <a:pt x="1396" y="1879"/>
                        <a:pt x="1468" y="1700"/>
                        <a:pt x="1468" y="1485"/>
                      </a:cubicBezTo>
                      <a:cubicBezTo>
                        <a:pt x="1468" y="1253"/>
                        <a:pt x="1396" y="1074"/>
                        <a:pt x="1271" y="949"/>
                      </a:cubicBezTo>
                      <a:cubicBezTo>
                        <a:pt x="1146" y="823"/>
                        <a:pt x="985" y="752"/>
                        <a:pt x="770" y="752"/>
                      </a:cubicBezTo>
                      <a:cubicBezTo>
                        <a:pt x="663" y="752"/>
                        <a:pt x="573" y="770"/>
                        <a:pt x="484" y="823"/>
                      </a:cubicBezTo>
                      <a:cubicBezTo>
                        <a:pt x="412" y="859"/>
                        <a:pt x="341" y="931"/>
                        <a:pt x="287" y="1020"/>
                      </a:cubicBezTo>
                      <a:cubicBezTo>
                        <a:pt x="287" y="752"/>
                        <a:pt x="359" y="555"/>
                        <a:pt x="448" y="430"/>
                      </a:cubicBezTo>
                      <a:cubicBezTo>
                        <a:pt x="555" y="304"/>
                        <a:pt x="699" y="233"/>
                        <a:pt x="895" y="233"/>
                      </a:cubicBezTo>
                      <a:cubicBezTo>
                        <a:pt x="967" y="233"/>
                        <a:pt x="1039" y="251"/>
                        <a:pt x="1110" y="269"/>
                      </a:cubicBezTo>
                      <a:cubicBezTo>
                        <a:pt x="1182" y="286"/>
                        <a:pt x="1253" y="304"/>
                        <a:pt x="1325" y="340"/>
                      </a:cubicBezTo>
                      <a:lnTo>
                        <a:pt x="1325" y="90"/>
                      </a:lnTo>
                      <a:cubicBezTo>
                        <a:pt x="1253" y="54"/>
                        <a:pt x="1164" y="36"/>
                        <a:pt x="1092" y="18"/>
                      </a:cubicBezTo>
                      <a:cubicBezTo>
                        <a:pt x="1021" y="0"/>
                        <a:pt x="949" y="0"/>
                        <a:pt x="877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0" name="Google Shape;1510;p15"/>
                <p:cNvSpPr/>
                <p:nvPr/>
              </p:nvSpPr>
              <p:spPr>
                <a:xfrm>
                  <a:off x="6116675" y="4170100"/>
                  <a:ext cx="33575" cy="5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3" h="2220" extrusionOk="0">
                      <a:moveTo>
                        <a:pt x="0" y="0"/>
                      </a:moveTo>
                      <a:lnTo>
                        <a:pt x="0" y="2219"/>
                      </a:lnTo>
                      <a:lnTo>
                        <a:pt x="269" y="2219"/>
                      </a:lnTo>
                      <a:lnTo>
                        <a:pt x="269" y="1307"/>
                      </a:lnTo>
                      <a:cubicBezTo>
                        <a:pt x="269" y="1164"/>
                        <a:pt x="323" y="1038"/>
                        <a:pt x="394" y="949"/>
                      </a:cubicBezTo>
                      <a:cubicBezTo>
                        <a:pt x="484" y="859"/>
                        <a:pt x="591" y="806"/>
                        <a:pt x="734" y="806"/>
                      </a:cubicBezTo>
                      <a:cubicBezTo>
                        <a:pt x="842" y="806"/>
                        <a:pt x="931" y="841"/>
                        <a:pt x="1003" y="931"/>
                      </a:cubicBezTo>
                      <a:cubicBezTo>
                        <a:pt x="1056" y="1003"/>
                        <a:pt x="1092" y="1110"/>
                        <a:pt x="1092" y="1253"/>
                      </a:cubicBezTo>
                      <a:lnTo>
                        <a:pt x="1092" y="2219"/>
                      </a:lnTo>
                      <a:lnTo>
                        <a:pt x="1343" y="2219"/>
                      </a:lnTo>
                      <a:lnTo>
                        <a:pt x="1343" y="1253"/>
                      </a:lnTo>
                      <a:cubicBezTo>
                        <a:pt x="1343" y="1038"/>
                        <a:pt x="1307" y="859"/>
                        <a:pt x="1199" y="752"/>
                      </a:cubicBezTo>
                      <a:cubicBezTo>
                        <a:pt x="1110" y="645"/>
                        <a:pt x="967" y="573"/>
                        <a:pt x="788" y="573"/>
                      </a:cubicBezTo>
                      <a:cubicBezTo>
                        <a:pt x="680" y="573"/>
                        <a:pt x="573" y="609"/>
                        <a:pt x="502" y="645"/>
                      </a:cubicBezTo>
                      <a:cubicBezTo>
                        <a:pt x="412" y="698"/>
                        <a:pt x="340" y="770"/>
                        <a:pt x="269" y="859"/>
                      </a:cubicBezTo>
                      <a:lnTo>
                        <a:pt x="269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1" name="Google Shape;1511;p15"/>
                <p:cNvSpPr/>
                <p:nvPr/>
              </p:nvSpPr>
              <p:spPr>
                <a:xfrm>
                  <a:off x="6154250" y="4184425"/>
                  <a:ext cx="33575" cy="4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3" h="1683" extrusionOk="0">
                      <a:moveTo>
                        <a:pt x="1074" y="841"/>
                      </a:moveTo>
                      <a:lnTo>
                        <a:pt x="1074" y="895"/>
                      </a:lnTo>
                      <a:cubicBezTo>
                        <a:pt x="1074" y="1074"/>
                        <a:pt x="1039" y="1199"/>
                        <a:pt x="949" y="1306"/>
                      </a:cubicBezTo>
                      <a:cubicBezTo>
                        <a:pt x="860" y="1414"/>
                        <a:pt x="752" y="1467"/>
                        <a:pt x="591" y="1467"/>
                      </a:cubicBezTo>
                      <a:cubicBezTo>
                        <a:pt x="502" y="1467"/>
                        <a:pt x="412" y="1432"/>
                        <a:pt x="341" y="1378"/>
                      </a:cubicBezTo>
                      <a:cubicBezTo>
                        <a:pt x="287" y="1324"/>
                        <a:pt x="251" y="1253"/>
                        <a:pt x="251" y="1163"/>
                      </a:cubicBezTo>
                      <a:cubicBezTo>
                        <a:pt x="251" y="1038"/>
                        <a:pt x="305" y="966"/>
                        <a:pt x="376" y="913"/>
                      </a:cubicBezTo>
                      <a:cubicBezTo>
                        <a:pt x="466" y="859"/>
                        <a:pt x="609" y="841"/>
                        <a:pt x="824" y="841"/>
                      </a:cubicBezTo>
                      <a:close/>
                      <a:moveTo>
                        <a:pt x="663" y="0"/>
                      </a:moveTo>
                      <a:cubicBezTo>
                        <a:pt x="573" y="0"/>
                        <a:pt x="484" y="18"/>
                        <a:pt x="394" y="36"/>
                      </a:cubicBezTo>
                      <a:cubicBezTo>
                        <a:pt x="305" y="54"/>
                        <a:pt x="215" y="90"/>
                        <a:pt x="108" y="125"/>
                      </a:cubicBezTo>
                      <a:lnTo>
                        <a:pt x="108" y="358"/>
                      </a:lnTo>
                      <a:cubicBezTo>
                        <a:pt x="198" y="322"/>
                        <a:pt x="269" y="286"/>
                        <a:pt x="359" y="268"/>
                      </a:cubicBezTo>
                      <a:cubicBezTo>
                        <a:pt x="448" y="251"/>
                        <a:pt x="538" y="233"/>
                        <a:pt x="627" y="233"/>
                      </a:cubicBezTo>
                      <a:cubicBezTo>
                        <a:pt x="770" y="233"/>
                        <a:pt x="878" y="268"/>
                        <a:pt x="967" y="322"/>
                      </a:cubicBezTo>
                      <a:cubicBezTo>
                        <a:pt x="1039" y="394"/>
                        <a:pt x="1074" y="483"/>
                        <a:pt x="1074" y="608"/>
                      </a:cubicBezTo>
                      <a:lnTo>
                        <a:pt x="1074" y="644"/>
                      </a:lnTo>
                      <a:lnTo>
                        <a:pt x="716" y="644"/>
                      </a:lnTo>
                      <a:cubicBezTo>
                        <a:pt x="484" y="644"/>
                        <a:pt x="287" y="680"/>
                        <a:pt x="180" y="770"/>
                      </a:cubicBezTo>
                      <a:cubicBezTo>
                        <a:pt x="54" y="859"/>
                        <a:pt x="1" y="1002"/>
                        <a:pt x="1" y="1181"/>
                      </a:cubicBezTo>
                      <a:cubicBezTo>
                        <a:pt x="1" y="1324"/>
                        <a:pt x="36" y="1450"/>
                        <a:pt x="144" y="1539"/>
                      </a:cubicBezTo>
                      <a:cubicBezTo>
                        <a:pt x="233" y="1646"/>
                        <a:pt x="359" y="1682"/>
                        <a:pt x="538" y="1682"/>
                      </a:cubicBezTo>
                      <a:cubicBezTo>
                        <a:pt x="663" y="1682"/>
                        <a:pt x="770" y="1664"/>
                        <a:pt x="860" y="1611"/>
                      </a:cubicBezTo>
                      <a:cubicBezTo>
                        <a:pt x="949" y="1575"/>
                        <a:pt x="1021" y="1503"/>
                        <a:pt x="1074" y="1396"/>
                      </a:cubicBezTo>
                      <a:lnTo>
                        <a:pt x="1074" y="1646"/>
                      </a:lnTo>
                      <a:lnTo>
                        <a:pt x="1343" y="1646"/>
                      </a:lnTo>
                      <a:lnTo>
                        <a:pt x="1343" y="734"/>
                      </a:lnTo>
                      <a:cubicBezTo>
                        <a:pt x="1343" y="483"/>
                        <a:pt x="1289" y="304"/>
                        <a:pt x="1164" y="197"/>
                      </a:cubicBezTo>
                      <a:cubicBezTo>
                        <a:pt x="1056" y="72"/>
                        <a:pt x="878" y="0"/>
                        <a:pt x="663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2" name="Google Shape;1512;p15"/>
                <p:cNvSpPr/>
                <p:nvPr/>
              </p:nvSpPr>
              <p:spPr>
                <a:xfrm>
                  <a:off x="6191375" y="4185750"/>
                  <a:ext cx="38950" cy="3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8" h="1594" extrusionOk="0">
                      <a:moveTo>
                        <a:pt x="1" y="1"/>
                      </a:moveTo>
                      <a:lnTo>
                        <a:pt x="592" y="1593"/>
                      </a:lnTo>
                      <a:lnTo>
                        <a:pt x="949" y="1593"/>
                      </a:lnTo>
                      <a:lnTo>
                        <a:pt x="1558" y="1"/>
                      </a:lnTo>
                      <a:lnTo>
                        <a:pt x="1272" y="1"/>
                      </a:lnTo>
                      <a:lnTo>
                        <a:pt x="770" y="1325"/>
                      </a:lnTo>
                      <a:lnTo>
                        <a:pt x="287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3" name="Google Shape;1513;p15"/>
                <p:cNvSpPr/>
                <p:nvPr/>
              </p:nvSpPr>
              <p:spPr>
                <a:xfrm>
                  <a:off x="6228525" y="4184425"/>
                  <a:ext cx="37150" cy="4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" h="1683" extrusionOk="0">
                      <a:moveTo>
                        <a:pt x="788" y="233"/>
                      </a:moveTo>
                      <a:cubicBezTo>
                        <a:pt x="913" y="233"/>
                        <a:pt x="1020" y="268"/>
                        <a:pt x="1092" y="358"/>
                      </a:cubicBezTo>
                      <a:cubicBezTo>
                        <a:pt x="1181" y="447"/>
                        <a:pt x="1217" y="555"/>
                        <a:pt x="1217" y="698"/>
                      </a:cubicBezTo>
                      <a:lnTo>
                        <a:pt x="287" y="698"/>
                      </a:lnTo>
                      <a:cubicBezTo>
                        <a:pt x="304" y="555"/>
                        <a:pt x="358" y="430"/>
                        <a:pt x="430" y="358"/>
                      </a:cubicBezTo>
                      <a:cubicBezTo>
                        <a:pt x="519" y="268"/>
                        <a:pt x="644" y="233"/>
                        <a:pt x="788" y="233"/>
                      </a:cubicBezTo>
                      <a:close/>
                      <a:moveTo>
                        <a:pt x="788" y="0"/>
                      </a:moveTo>
                      <a:cubicBezTo>
                        <a:pt x="555" y="0"/>
                        <a:pt x="358" y="90"/>
                        <a:pt x="215" y="233"/>
                      </a:cubicBezTo>
                      <a:cubicBezTo>
                        <a:pt x="72" y="394"/>
                        <a:pt x="0" y="591"/>
                        <a:pt x="0" y="859"/>
                      </a:cubicBezTo>
                      <a:cubicBezTo>
                        <a:pt x="0" y="1110"/>
                        <a:pt x="72" y="1306"/>
                        <a:pt x="233" y="1467"/>
                      </a:cubicBezTo>
                      <a:cubicBezTo>
                        <a:pt x="376" y="1611"/>
                        <a:pt x="573" y="1682"/>
                        <a:pt x="841" y="1682"/>
                      </a:cubicBezTo>
                      <a:cubicBezTo>
                        <a:pt x="931" y="1682"/>
                        <a:pt x="1038" y="1682"/>
                        <a:pt x="1128" y="1646"/>
                      </a:cubicBezTo>
                      <a:cubicBezTo>
                        <a:pt x="1235" y="1629"/>
                        <a:pt x="1325" y="1611"/>
                        <a:pt x="1414" y="1557"/>
                      </a:cubicBezTo>
                      <a:lnTo>
                        <a:pt x="1414" y="1306"/>
                      </a:lnTo>
                      <a:cubicBezTo>
                        <a:pt x="1325" y="1360"/>
                        <a:pt x="1235" y="1396"/>
                        <a:pt x="1146" y="1432"/>
                      </a:cubicBezTo>
                      <a:cubicBezTo>
                        <a:pt x="1038" y="1450"/>
                        <a:pt x="949" y="1467"/>
                        <a:pt x="841" y="1467"/>
                      </a:cubicBezTo>
                      <a:cubicBezTo>
                        <a:pt x="680" y="1467"/>
                        <a:pt x="537" y="1414"/>
                        <a:pt x="448" y="1324"/>
                      </a:cubicBezTo>
                      <a:cubicBezTo>
                        <a:pt x="340" y="1235"/>
                        <a:pt x="287" y="1092"/>
                        <a:pt x="287" y="913"/>
                      </a:cubicBezTo>
                      <a:lnTo>
                        <a:pt x="1486" y="913"/>
                      </a:lnTo>
                      <a:lnTo>
                        <a:pt x="1486" y="787"/>
                      </a:lnTo>
                      <a:cubicBezTo>
                        <a:pt x="1486" y="537"/>
                        <a:pt x="1414" y="358"/>
                        <a:pt x="1289" y="215"/>
                      </a:cubicBezTo>
                      <a:cubicBezTo>
                        <a:pt x="1163" y="72"/>
                        <a:pt x="1002" y="0"/>
                        <a:pt x="788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4" name="Google Shape;1514;p15"/>
                <p:cNvSpPr/>
                <p:nvPr/>
              </p:nvSpPr>
              <p:spPr>
                <a:xfrm>
                  <a:off x="6290250" y="4170100"/>
                  <a:ext cx="35825" cy="5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2256" extrusionOk="0">
                      <a:moveTo>
                        <a:pt x="717" y="806"/>
                      </a:moveTo>
                      <a:cubicBezTo>
                        <a:pt x="860" y="806"/>
                        <a:pt x="967" y="859"/>
                        <a:pt x="1039" y="967"/>
                      </a:cubicBezTo>
                      <a:cubicBezTo>
                        <a:pt x="1128" y="1074"/>
                        <a:pt x="1164" y="1235"/>
                        <a:pt x="1164" y="1414"/>
                      </a:cubicBezTo>
                      <a:cubicBezTo>
                        <a:pt x="1164" y="1611"/>
                        <a:pt x="1128" y="1772"/>
                        <a:pt x="1039" y="1879"/>
                      </a:cubicBezTo>
                      <a:cubicBezTo>
                        <a:pt x="967" y="1987"/>
                        <a:pt x="860" y="2040"/>
                        <a:pt x="717" y="2040"/>
                      </a:cubicBezTo>
                      <a:cubicBezTo>
                        <a:pt x="573" y="2040"/>
                        <a:pt x="466" y="1987"/>
                        <a:pt x="394" y="1879"/>
                      </a:cubicBezTo>
                      <a:cubicBezTo>
                        <a:pt x="305" y="1772"/>
                        <a:pt x="269" y="1611"/>
                        <a:pt x="269" y="1414"/>
                      </a:cubicBezTo>
                      <a:cubicBezTo>
                        <a:pt x="269" y="1235"/>
                        <a:pt x="305" y="1074"/>
                        <a:pt x="394" y="967"/>
                      </a:cubicBezTo>
                      <a:cubicBezTo>
                        <a:pt x="466" y="859"/>
                        <a:pt x="573" y="806"/>
                        <a:pt x="717" y="806"/>
                      </a:cubicBezTo>
                      <a:close/>
                      <a:moveTo>
                        <a:pt x="1" y="0"/>
                      </a:moveTo>
                      <a:lnTo>
                        <a:pt x="1" y="2219"/>
                      </a:lnTo>
                      <a:lnTo>
                        <a:pt x="269" y="2219"/>
                      </a:lnTo>
                      <a:lnTo>
                        <a:pt x="269" y="1969"/>
                      </a:lnTo>
                      <a:cubicBezTo>
                        <a:pt x="323" y="2076"/>
                        <a:pt x="394" y="2148"/>
                        <a:pt x="484" y="2184"/>
                      </a:cubicBezTo>
                      <a:cubicBezTo>
                        <a:pt x="556" y="2237"/>
                        <a:pt x="663" y="2255"/>
                        <a:pt x="788" y="2255"/>
                      </a:cubicBezTo>
                      <a:cubicBezTo>
                        <a:pt x="967" y="2255"/>
                        <a:pt x="1128" y="2184"/>
                        <a:pt x="1253" y="2023"/>
                      </a:cubicBezTo>
                      <a:cubicBezTo>
                        <a:pt x="1379" y="1879"/>
                        <a:pt x="1432" y="1665"/>
                        <a:pt x="1432" y="1414"/>
                      </a:cubicBezTo>
                      <a:cubicBezTo>
                        <a:pt x="1432" y="1164"/>
                        <a:pt x="1379" y="967"/>
                        <a:pt x="1253" y="806"/>
                      </a:cubicBezTo>
                      <a:cubicBezTo>
                        <a:pt x="1128" y="663"/>
                        <a:pt x="967" y="573"/>
                        <a:pt x="788" y="573"/>
                      </a:cubicBezTo>
                      <a:cubicBezTo>
                        <a:pt x="663" y="573"/>
                        <a:pt x="556" y="609"/>
                        <a:pt x="484" y="645"/>
                      </a:cubicBezTo>
                      <a:cubicBezTo>
                        <a:pt x="394" y="698"/>
                        <a:pt x="323" y="770"/>
                        <a:pt x="269" y="859"/>
                      </a:cubicBezTo>
                      <a:lnTo>
                        <a:pt x="269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5" name="Google Shape;1515;p15"/>
                <p:cNvSpPr/>
                <p:nvPr/>
              </p:nvSpPr>
              <p:spPr>
                <a:xfrm>
                  <a:off x="6327825" y="4184425"/>
                  <a:ext cx="37175" cy="4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" h="1683" extrusionOk="0">
                      <a:moveTo>
                        <a:pt x="788" y="233"/>
                      </a:moveTo>
                      <a:cubicBezTo>
                        <a:pt x="914" y="233"/>
                        <a:pt x="1021" y="268"/>
                        <a:pt x="1093" y="358"/>
                      </a:cubicBezTo>
                      <a:cubicBezTo>
                        <a:pt x="1182" y="447"/>
                        <a:pt x="1218" y="555"/>
                        <a:pt x="1218" y="698"/>
                      </a:cubicBezTo>
                      <a:lnTo>
                        <a:pt x="287" y="698"/>
                      </a:lnTo>
                      <a:cubicBezTo>
                        <a:pt x="305" y="555"/>
                        <a:pt x="341" y="430"/>
                        <a:pt x="430" y="358"/>
                      </a:cubicBezTo>
                      <a:cubicBezTo>
                        <a:pt x="520" y="268"/>
                        <a:pt x="645" y="233"/>
                        <a:pt x="788" y="233"/>
                      </a:cubicBezTo>
                      <a:close/>
                      <a:moveTo>
                        <a:pt x="788" y="0"/>
                      </a:moveTo>
                      <a:cubicBezTo>
                        <a:pt x="538" y="0"/>
                        <a:pt x="359" y="90"/>
                        <a:pt x="216" y="233"/>
                      </a:cubicBezTo>
                      <a:cubicBezTo>
                        <a:pt x="73" y="394"/>
                        <a:pt x="1" y="591"/>
                        <a:pt x="1" y="859"/>
                      </a:cubicBezTo>
                      <a:cubicBezTo>
                        <a:pt x="1" y="1110"/>
                        <a:pt x="73" y="1306"/>
                        <a:pt x="216" y="1467"/>
                      </a:cubicBezTo>
                      <a:cubicBezTo>
                        <a:pt x="377" y="1611"/>
                        <a:pt x="574" y="1682"/>
                        <a:pt x="824" y="1682"/>
                      </a:cubicBezTo>
                      <a:cubicBezTo>
                        <a:pt x="932" y="1682"/>
                        <a:pt x="1039" y="1682"/>
                        <a:pt x="1128" y="1646"/>
                      </a:cubicBezTo>
                      <a:cubicBezTo>
                        <a:pt x="1236" y="1629"/>
                        <a:pt x="1325" y="1611"/>
                        <a:pt x="1415" y="1557"/>
                      </a:cubicBezTo>
                      <a:lnTo>
                        <a:pt x="1415" y="1306"/>
                      </a:lnTo>
                      <a:cubicBezTo>
                        <a:pt x="1325" y="1360"/>
                        <a:pt x="1236" y="1396"/>
                        <a:pt x="1128" y="1432"/>
                      </a:cubicBezTo>
                      <a:cubicBezTo>
                        <a:pt x="1039" y="1450"/>
                        <a:pt x="949" y="1467"/>
                        <a:pt x="842" y="1467"/>
                      </a:cubicBezTo>
                      <a:cubicBezTo>
                        <a:pt x="663" y="1467"/>
                        <a:pt x="538" y="1414"/>
                        <a:pt x="430" y="1324"/>
                      </a:cubicBezTo>
                      <a:cubicBezTo>
                        <a:pt x="341" y="1235"/>
                        <a:pt x="287" y="1092"/>
                        <a:pt x="269" y="913"/>
                      </a:cubicBezTo>
                      <a:lnTo>
                        <a:pt x="1486" y="913"/>
                      </a:lnTo>
                      <a:lnTo>
                        <a:pt x="1486" y="787"/>
                      </a:lnTo>
                      <a:cubicBezTo>
                        <a:pt x="1486" y="537"/>
                        <a:pt x="1415" y="358"/>
                        <a:pt x="1289" y="215"/>
                      </a:cubicBezTo>
                      <a:cubicBezTo>
                        <a:pt x="1164" y="72"/>
                        <a:pt x="1003" y="0"/>
                        <a:pt x="788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6" name="Google Shape;1516;p15"/>
                <p:cNvSpPr/>
                <p:nvPr/>
              </p:nvSpPr>
              <p:spPr>
                <a:xfrm>
                  <a:off x="6367200" y="4184425"/>
                  <a:ext cx="37175" cy="4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" h="1683" extrusionOk="0">
                      <a:moveTo>
                        <a:pt x="788" y="233"/>
                      </a:moveTo>
                      <a:cubicBezTo>
                        <a:pt x="913" y="233"/>
                        <a:pt x="1021" y="268"/>
                        <a:pt x="1092" y="358"/>
                      </a:cubicBezTo>
                      <a:cubicBezTo>
                        <a:pt x="1182" y="447"/>
                        <a:pt x="1218" y="555"/>
                        <a:pt x="1218" y="698"/>
                      </a:cubicBezTo>
                      <a:lnTo>
                        <a:pt x="287" y="698"/>
                      </a:lnTo>
                      <a:cubicBezTo>
                        <a:pt x="305" y="555"/>
                        <a:pt x="359" y="430"/>
                        <a:pt x="430" y="358"/>
                      </a:cubicBezTo>
                      <a:cubicBezTo>
                        <a:pt x="520" y="268"/>
                        <a:pt x="645" y="233"/>
                        <a:pt x="788" y="233"/>
                      </a:cubicBezTo>
                      <a:close/>
                      <a:moveTo>
                        <a:pt x="788" y="0"/>
                      </a:moveTo>
                      <a:cubicBezTo>
                        <a:pt x="556" y="0"/>
                        <a:pt x="359" y="90"/>
                        <a:pt x="216" y="233"/>
                      </a:cubicBezTo>
                      <a:cubicBezTo>
                        <a:pt x="72" y="394"/>
                        <a:pt x="1" y="591"/>
                        <a:pt x="1" y="859"/>
                      </a:cubicBezTo>
                      <a:cubicBezTo>
                        <a:pt x="1" y="1110"/>
                        <a:pt x="72" y="1306"/>
                        <a:pt x="233" y="1467"/>
                      </a:cubicBezTo>
                      <a:cubicBezTo>
                        <a:pt x="377" y="1611"/>
                        <a:pt x="573" y="1682"/>
                        <a:pt x="824" y="1682"/>
                      </a:cubicBezTo>
                      <a:cubicBezTo>
                        <a:pt x="931" y="1682"/>
                        <a:pt x="1039" y="1682"/>
                        <a:pt x="1128" y="1646"/>
                      </a:cubicBezTo>
                      <a:cubicBezTo>
                        <a:pt x="1236" y="1629"/>
                        <a:pt x="1325" y="1611"/>
                        <a:pt x="1414" y="1557"/>
                      </a:cubicBezTo>
                      <a:lnTo>
                        <a:pt x="1414" y="1306"/>
                      </a:lnTo>
                      <a:cubicBezTo>
                        <a:pt x="1325" y="1360"/>
                        <a:pt x="1236" y="1396"/>
                        <a:pt x="1146" y="1432"/>
                      </a:cubicBezTo>
                      <a:cubicBezTo>
                        <a:pt x="1039" y="1450"/>
                        <a:pt x="949" y="1467"/>
                        <a:pt x="842" y="1467"/>
                      </a:cubicBezTo>
                      <a:cubicBezTo>
                        <a:pt x="681" y="1467"/>
                        <a:pt x="538" y="1414"/>
                        <a:pt x="448" y="1324"/>
                      </a:cubicBezTo>
                      <a:cubicBezTo>
                        <a:pt x="341" y="1235"/>
                        <a:pt x="287" y="1092"/>
                        <a:pt x="287" y="913"/>
                      </a:cubicBezTo>
                      <a:lnTo>
                        <a:pt x="1486" y="913"/>
                      </a:lnTo>
                      <a:lnTo>
                        <a:pt x="1486" y="787"/>
                      </a:lnTo>
                      <a:cubicBezTo>
                        <a:pt x="1486" y="537"/>
                        <a:pt x="1414" y="358"/>
                        <a:pt x="1289" y="215"/>
                      </a:cubicBezTo>
                      <a:cubicBezTo>
                        <a:pt x="1164" y="72"/>
                        <a:pt x="1003" y="0"/>
                        <a:pt x="788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7" name="Google Shape;1517;p15"/>
                <p:cNvSpPr/>
                <p:nvPr/>
              </p:nvSpPr>
              <p:spPr>
                <a:xfrm>
                  <a:off x="6409700" y="4184425"/>
                  <a:ext cx="33575" cy="41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3" h="1647" extrusionOk="0">
                      <a:moveTo>
                        <a:pt x="788" y="0"/>
                      </a:moveTo>
                      <a:cubicBezTo>
                        <a:pt x="681" y="0"/>
                        <a:pt x="573" y="36"/>
                        <a:pt x="502" y="72"/>
                      </a:cubicBezTo>
                      <a:cubicBezTo>
                        <a:pt x="412" y="125"/>
                        <a:pt x="341" y="197"/>
                        <a:pt x="269" y="286"/>
                      </a:cubicBezTo>
                      <a:lnTo>
                        <a:pt x="269" y="54"/>
                      </a:lnTo>
                      <a:lnTo>
                        <a:pt x="1" y="54"/>
                      </a:lnTo>
                      <a:lnTo>
                        <a:pt x="1" y="1646"/>
                      </a:lnTo>
                      <a:lnTo>
                        <a:pt x="269" y="1646"/>
                      </a:lnTo>
                      <a:lnTo>
                        <a:pt x="269" y="734"/>
                      </a:lnTo>
                      <a:cubicBezTo>
                        <a:pt x="269" y="591"/>
                        <a:pt x="323" y="465"/>
                        <a:pt x="395" y="376"/>
                      </a:cubicBezTo>
                      <a:cubicBezTo>
                        <a:pt x="484" y="286"/>
                        <a:pt x="591" y="233"/>
                        <a:pt x="735" y="233"/>
                      </a:cubicBezTo>
                      <a:cubicBezTo>
                        <a:pt x="842" y="233"/>
                        <a:pt x="931" y="268"/>
                        <a:pt x="1003" y="358"/>
                      </a:cubicBezTo>
                      <a:cubicBezTo>
                        <a:pt x="1057" y="430"/>
                        <a:pt x="1092" y="537"/>
                        <a:pt x="1092" y="680"/>
                      </a:cubicBezTo>
                      <a:lnTo>
                        <a:pt x="1092" y="1646"/>
                      </a:lnTo>
                      <a:lnTo>
                        <a:pt x="1343" y="1646"/>
                      </a:lnTo>
                      <a:lnTo>
                        <a:pt x="1343" y="680"/>
                      </a:lnTo>
                      <a:cubicBezTo>
                        <a:pt x="1343" y="465"/>
                        <a:pt x="1307" y="286"/>
                        <a:pt x="1200" y="179"/>
                      </a:cubicBezTo>
                      <a:cubicBezTo>
                        <a:pt x="1110" y="72"/>
                        <a:pt x="967" y="0"/>
                        <a:pt x="788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8" name="Google Shape;1518;p15"/>
                <p:cNvSpPr/>
                <p:nvPr/>
              </p:nvSpPr>
              <p:spPr>
                <a:xfrm>
                  <a:off x="6469200" y="4184425"/>
                  <a:ext cx="23300" cy="41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2" h="1647" extrusionOk="0">
                      <a:moveTo>
                        <a:pt x="806" y="0"/>
                      </a:moveTo>
                      <a:cubicBezTo>
                        <a:pt x="681" y="0"/>
                        <a:pt x="574" y="36"/>
                        <a:pt x="484" y="72"/>
                      </a:cubicBezTo>
                      <a:cubicBezTo>
                        <a:pt x="395" y="125"/>
                        <a:pt x="323" y="197"/>
                        <a:pt x="269" y="286"/>
                      </a:cubicBezTo>
                      <a:lnTo>
                        <a:pt x="269" y="54"/>
                      </a:lnTo>
                      <a:lnTo>
                        <a:pt x="1" y="54"/>
                      </a:lnTo>
                      <a:lnTo>
                        <a:pt x="1" y="1646"/>
                      </a:lnTo>
                      <a:lnTo>
                        <a:pt x="269" y="1646"/>
                      </a:lnTo>
                      <a:lnTo>
                        <a:pt x="269" y="805"/>
                      </a:lnTo>
                      <a:cubicBezTo>
                        <a:pt x="269" y="626"/>
                        <a:pt x="305" y="483"/>
                        <a:pt x="377" y="394"/>
                      </a:cubicBezTo>
                      <a:cubicBezTo>
                        <a:pt x="466" y="286"/>
                        <a:pt x="574" y="251"/>
                        <a:pt x="717" y="251"/>
                      </a:cubicBezTo>
                      <a:lnTo>
                        <a:pt x="842" y="251"/>
                      </a:lnTo>
                      <a:cubicBezTo>
                        <a:pt x="878" y="268"/>
                        <a:pt x="914" y="268"/>
                        <a:pt x="931" y="286"/>
                      </a:cubicBezTo>
                      <a:lnTo>
                        <a:pt x="931" y="18"/>
                      </a:lnTo>
                      <a:lnTo>
                        <a:pt x="860" y="18"/>
                      </a:lnTo>
                      <a:cubicBezTo>
                        <a:pt x="842" y="18"/>
                        <a:pt x="824" y="0"/>
                        <a:pt x="806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9" name="Google Shape;1519;p15"/>
                <p:cNvSpPr/>
                <p:nvPr/>
              </p:nvSpPr>
              <p:spPr>
                <a:xfrm>
                  <a:off x="6489800" y="4184425"/>
                  <a:ext cx="37150" cy="4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" h="1683" extrusionOk="0">
                      <a:moveTo>
                        <a:pt x="787" y="233"/>
                      </a:moveTo>
                      <a:cubicBezTo>
                        <a:pt x="913" y="233"/>
                        <a:pt x="1020" y="268"/>
                        <a:pt x="1092" y="358"/>
                      </a:cubicBezTo>
                      <a:cubicBezTo>
                        <a:pt x="1181" y="447"/>
                        <a:pt x="1217" y="555"/>
                        <a:pt x="1217" y="698"/>
                      </a:cubicBezTo>
                      <a:lnTo>
                        <a:pt x="286" y="698"/>
                      </a:lnTo>
                      <a:cubicBezTo>
                        <a:pt x="304" y="555"/>
                        <a:pt x="340" y="430"/>
                        <a:pt x="430" y="358"/>
                      </a:cubicBezTo>
                      <a:cubicBezTo>
                        <a:pt x="519" y="268"/>
                        <a:pt x="644" y="233"/>
                        <a:pt x="787" y="233"/>
                      </a:cubicBezTo>
                      <a:close/>
                      <a:moveTo>
                        <a:pt x="787" y="0"/>
                      </a:moveTo>
                      <a:cubicBezTo>
                        <a:pt x="537" y="0"/>
                        <a:pt x="358" y="90"/>
                        <a:pt x="215" y="233"/>
                      </a:cubicBezTo>
                      <a:cubicBezTo>
                        <a:pt x="72" y="394"/>
                        <a:pt x="0" y="591"/>
                        <a:pt x="0" y="859"/>
                      </a:cubicBezTo>
                      <a:cubicBezTo>
                        <a:pt x="0" y="1110"/>
                        <a:pt x="72" y="1306"/>
                        <a:pt x="215" y="1467"/>
                      </a:cubicBezTo>
                      <a:cubicBezTo>
                        <a:pt x="376" y="1611"/>
                        <a:pt x="573" y="1682"/>
                        <a:pt x="823" y="1682"/>
                      </a:cubicBezTo>
                      <a:cubicBezTo>
                        <a:pt x="931" y="1682"/>
                        <a:pt x="1038" y="1682"/>
                        <a:pt x="1127" y="1646"/>
                      </a:cubicBezTo>
                      <a:cubicBezTo>
                        <a:pt x="1235" y="1629"/>
                        <a:pt x="1324" y="1611"/>
                        <a:pt x="1414" y="1557"/>
                      </a:cubicBezTo>
                      <a:lnTo>
                        <a:pt x="1414" y="1306"/>
                      </a:lnTo>
                      <a:cubicBezTo>
                        <a:pt x="1324" y="1360"/>
                        <a:pt x="1235" y="1396"/>
                        <a:pt x="1127" y="1432"/>
                      </a:cubicBezTo>
                      <a:cubicBezTo>
                        <a:pt x="1038" y="1450"/>
                        <a:pt x="948" y="1467"/>
                        <a:pt x="841" y="1467"/>
                      </a:cubicBezTo>
                      <a:cubicBezTo>
                        <a:pt x="662" y="1467"/>
                        <a:pt x="537" y="1414"/>
                        <a:pt x="430" y="1324"/>
                      </a:cubicBezTo>
                      <a:cubicBezTo>
                        <a:pt x="340" y="1235"/>
                        <a:pt x="286" y="1092"/>
                        <a:pt x="268" y="913"/>
                      </a:cubicBezTo>
                      <a:lnTo>
                        <a:pt x="1485" y="913"/>
                      </a:lnTo>
                      <a:lnTo>
                        <a:pt x="1485" y="787"/>
                      </a:lnTo>
                      <a:cubicBezTo>
                        <a:pt x="1485" y="537"/>
                        <a:pt x="1414" y="358"/>
                        <a:pt x="1289" y="215"/>
                      </a:cubicBezTo>
                      <a:cubicBezTo>
                        <a:pt x="1163" y="72"/>
                        <a:pt x="1002" y="0"/>
                        <a:pt x="787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0" name="Google Shape;1520;p15"/>
                <p:cNvSpPr/>
                <p:nvPr/>
              </p:nvSpPr>
              <p:spPr>
                <a:xfrm>
                  <a:off x="6532300" y="4184425"/>
                  <a:ext cx="35800" cy="5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2" h="2255" extrusionOk="0">
                      <a:moveTo>
                        <a:pt x="716" y="233"/>
                      </a:moveTo>
                      <a:cubicBezTo>
                        <a:pt x="859" y="233"/>
                        <a:pt x="966" y="286"/>
                        <a:pt x="1038" y="394"/>
                      </a:cubicBezTo>
                      <a:cubicBezTo>
                        <a:pt x="1127" y="501"/>
                        <a:pt x="1163" y="662"/>
                        <a:pt x="1163" y="841"/>
                      </a:cubicBezTo>
                      <a:cubicBezTo>
                        <a:pt x="1163" y="1038"/>
                        <a:pt x="1127" y="1199"/>
                        <a:pt x="1038" y="1306"/>
                      </a:cubicBezTo>
                      <a:cubicBezTo>
                        <a:pt x="966" y="1414"/>
                        <a:pt x="859" y="1467"/>
                        <a:pt x="716" y="1467"/>
                      </a:cubicBezTo>
                      <a:cubicBezTo>
                        <a:pt x="573" y="1467"/>
                        <a:pt x="465" y="1414"/>
                        <a:pt x="394" y="1306"/>
                      </a:cubicBezTo>
                      <a:cubicBezTo>
                        <a:pt x="304" y="1199"/>
                        <a:pt x="269" y="1038"/>
                        <a:pt x="269" y="841"/>
                      </a:cubicBezTo>
                      <a:cubicBezTo>
                        <a:pt x="269" y="662"/>
                        <a:pt x="304" y="501"/>
                        <a:pt x="394" y="394"/>
                      </a:cubicBezTo>
                      <a:cubicBezTo>
                        <a:pt x="465" y="286"/>
                        <a:pt x="573" y="233"/>
                        <a:pt x="716" y="233"/>
                      </a:cubicBezTo>
                      <a:close/>
                      <a:moveTo>
                        <a:pt x="770" y="0"/>
                      </a:moveTo>
                      <a:cubicBezTo>
                        <a:pt x="662" y="0"/>
                        <a:pt x="555" y="36"/>
                        <a:pt x="483" y="72"/>
                      </a:cubicBezTo>
                      <a:cubicBezTo>
                        <a:pt x="394" y="125"/>
                        <a:pt x="322" y="197"/>
                        <a:pt x="269" y="286"/>
                      </a:cubicBezTo>
                      <a:lnTo>
                        <a:pt x="269" y="54"/>
                      </a:lnTo>
                      <a:lnTo>
                        <a:pt x="0" y="54"/>
                      </a:lnTo>
                      <a:lnTo>
                        <a:pt x="0" y="2255"/>
                      </a:lnTo>
                      <a:lnTo>
                        <a:pt x="269" y="2255"/>
                      </a:lnTo>
                      <a:lnTo>
                        <a:pt x="269" y="1396"/>
                      </a:lnTo>
                      <a:cubicBezTo>
                        <a:pt x="322" y="1503"/>
                        <a:pt x="394" y="1575"/>
                        <a:pt x="483" y="1611"/>
                      </a:cubicBezTo>
                      <a:cubicBezTo>
                        <a:pt x="555" y="1664"/>
                        <a:pt x="662" y="1682"/>
                        <a:pt x="770" y="1682"/>
                      </a:cubicBezTo>
                      <a:cubicBezTo>
                        <a:pt x="966" y="1682"/>
                        <a:pt x="1127" y="1611"/>
                        <a:pt x="1253" y="1450"/>
                      </a:cubicBezTo>
                      <a:cubicBezTo>
                        <a:pt x="1378" y="1306"/>
                        <a:pt x="1432" y="1092"/>
                        <a:pt x="1432" y="841"/>
                      </a:cubicBezTo>
                      <a:cubicBezTo>
                        <a:pt x="1432" y="591"/>
                        <a:pt x="1378" y="394"/>
                        <a:pt x="1253" y="233"/>
                      </a:cubicBezTo>
                      <a:cubicBezTo>
                        <a:pt x="1127" y="90"/>
                        <a:pt x="966" y="0"/>
                        <a:pt x="770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1" name="Google Shape;1521;p15"/>
                <p:cNvSpPr/>
                <p:nvPr/>
              </p:nvSpPr>
              <p:spPr>
                <a:xfrm>
                  <a:off x="6569425" y="4184425"/>
                  <a:ext cx="36700" cy="4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8" h="1683" extrusionOk="0">
                      <a:moveTo>
                        <a:pt x="734" y="233"/>
                      </a:moveTo>
                      <a:cubicBezTo>
                        <a:pt x="859" y="233"/>
                        <a:pt x="985" y="286"/>
                        <a:pt x="1056" y="394"/>
                      </a:cubicBezTo>
                      <a:cubicBezTo>
                        <a:pt x="1146" y="501"/>
                        <a:pt x="1181" y="662"/>
                        <a:pt x="1181" y="841"/>
                      </a:cubicBezTo>
                      <a:cubicBezTo>
                        <a:pt x="1181" y="1038"/>
                        <a:pt x="1146" y="1181"/>
                        <a:pt x="1056" y="1289"/>
                      </a:cubicBezTo>
                      <a:cubicBezTo>
                        <a:pt x="985" y="1414"/>
                        <a:pt x="859" y="1467"/>
                        <a:pt x="734" y="1467"/>
                      </a:cubicBezTo>
                      <a:cubicBezTo>
                        <a:pt x="591" y="1467"/>
                        <a:pt x="466" y="1414"/>
                        <a:pt x="394" y="1306"/>
                      </a:cubicBezTo>
                      <a:cubicBezTo>
                        <a:pt x="305" y="1181"/>
                        <a:pt x="269" y="1038"/>
                        <a:pt x="269" y="841"/>
                      </a:cubicBezTo>
                      <a:cubicBezTo>
                        <a:pt x="269" y="662"/>
                        <a:pt x="305" y="501"/>
                        <a:pt x="394" y="394"/>
                      </a:cubicBezTo>
                      <a:cubicBezTo>
                        <a:pt x="484" y="286"/>
                        <a:pt x="591" y="233"/>
                        <a:pt x="734" y="233"/>
                      </a:cubicBezTo>
                      <a:close/>
                      <a:moveTo>
                        <a:pt x="734" y="0"/>
                      </a:moveTo>
                      <a:cubicBezTo>
                        <a:pt x="501" y="0"/>
                        <a:pt x="323" y="90"/>
                        <a:pt x="197" y="233"/>
                      </a:cubicBezTo>
                      <a:cubicBezTo>
                        <a:pt x="54" y="376"/>
                        <a:pt x="0" y="591"/>
                        <a:pt x="0" y="841"/>
                      </a:cubicBezTo>
                      <a:cubicBezTo>
                        <a:pt x="0" y="1110"/>
                        <a:pt x="54" y="1306"/>
                        <a:pt x="197" y="1467"/>
                      </a:cubicBezTo>
                      <a:cubicBezTo>
                        <a:pt x="323" y="1611"/>
                        <a:pt x="501" y="1682"/>
                        <a:pt x="734" y="1682"/>
                      </a:cubicBezTo>
                      <a:cubicBezTo>
                        <a:pt x="949" y="1682"/>
                        <a:pt x="1128" y="1611"/>
                        <a:pt x="1271" y="1467"/>
                      </a:cubicBezTo>
                      <a:cubicBezTo>
                        <a:pt x="1396" y="1306"/>
                        <a:pt x="1468" y="1110"/>
                        <a:pt x="1468" y="841"/>
                      </a:cubicBezTo>
                      <a:cubicBezTo>
                        <a:pt x="1468" y="591"/>
                        <a:pt x="1396" y="376"/>
                        <a:pt x="1271" y="233"/>
                      </a:cubicBezTo>
                      <a:cubicBezTo>
                        <a:pt x="1128" y="90"/>
                        <a:pt x="949" y="0"/>
                        <a:pt x="734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2" name="Google Shape;1522;p15"/>
                <p:cNvSpPr/>
                <p:nvPr/>
              </p:nvSpPr>
              <p:spPr>
                <a:xfrm>
                  <a:off x="6611925" y="4184425"/>
                  <a:ext cx="23275" cy="41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1" h="1647" extrusionOk="0">
                      <a:moveTo>
                        <a:pt x="806" y="0"/>
                      </a:moveTo>
                      <a:cubicBezTo>
                        <a:pt x="680" y="0"/>
                        <a:pt x="573" y="36"/>
                        <a:pt x="484" y="72"/>
                      </a:cubicBezTo>
                      <a:cubicBezTo>
                        <a:pt x="394" y="125"/>
                        <a:pt x="323" y="197"/>
                        <a:pt x="269" y="286"/>
                      </a:cubicBezTo>
                      <a:lnTo>
                        <a:pt x="269" y="54"/>
                      </a:lnTo>
                      <a:lnTo>
                        <a:pt x="0" y="54"/>
                      </a:lnTo>
                      <a:lnTo>
                        <a:pt x="0" y="1646"/>
                      </a:lnTo>
                      <a:lnTo>
                        <a:pt x="269" y="1646"/>
                      </a:lnTo>
                      <a:lnTo>
                        <a:pt x="269" y="805"/>
                      </a:lnTo>
                      <a:cubicBezTo>
                        <a:pt x="269" y="626"/>
                        <a:pt x="305" y="483"/>
                        <a:pt x="376" y="394"/>
                      </a:cubicBezTo>
                      <a:cubicBezTo>
                        <a:pt x="466" y="286"/>
                        <a:pt x="573" y="251"/>
                        <a:pt x="716" y="251"/>
                      </a:cubicBezTo>
                      <a:lnTo>
                        <a:pt x="842" y="251"/>
                      </a:lnTo>
                      <a:cubicBezTo>
                        <a:pt x="877" y="268"/>
                        <a:pt x="913" y="268"/>
                        <a:pt x="931" y="286"/>
                      </a:cubicBezTo>
                      <a:lnTo>
                        <a:pt x="931" y="18"/>
                      </a:lnTo>
                      <a:lnTo>
                        <a:pt x="859" y="18"/>
                      </a:lnTo>
                      <a:cubicBezTo>
                        <a:pt x="842" y="18"/>
                        <a:pt x="824" y="0"/>
                        <a:pt x="806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3" name="Google Shape;1523;p15"/>
                <p:cNvSpPr/>
                <p:nvPr/>
              </p:nvSpPr>
              <p:spPr>
                <a:xfrm>
                  <a:off x="6630275" y="4174125"/>
                  <a:ext cx="25075" cy="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" h="2059" extrusionOk="0">
                      <a:moveTo>
                        <a:pt x="197" y="0"/>
                      </a:moveTo>
                      <a:lnTo>
                        <a:pt x="197" y="466"/>
                      </a:lnTo>
                      <a:lnTo>
                        <a:pt x="0" y="466"/>
                      </a:lnTo>
                      <a:lnTo>
                        <a:pt x="0" y="663"/>
                      </a:lnTo>
                      <a:lnTo>
                        <a:pt x="197" y="663"/>
                      </a:lnTo>
                      <a:lnTo>
                        <a:pt x="197" y="1522"/>
                      </a:lnTo>
                      <a:cubicBezTo>
                        <a:pt x="197" y="1736"/>
                        <a:pt x="233" y="1862"/>
                        <a:pt x="322" y="1951"/>
                      </a:cubicBezTo>
                      <a:cubicBezTo>
                        <a:pt x="394" y="2023"/>
                        <a:pt x="537" y="2058"/>
                        <a:pt x="734" y="2058"/>
                      </a:cubicBezTo>
                      <a:lnTo>
                        <a:pt x="1002" y="2058"/>
                      </a:lnTo>
                      <a:lnTo>
                        <a:pt x="1002" y="1844"/>
                      </a:lnTo>
                      <a:lnTo>
                        <a:pt x="734" y="1844"/>
                      </a:lnTo>
                      <a:cubicBezTo>
                        <a:pt x="626" y="1844"/>
                        <a:pt x="555" y="1826"/>
                        <a:pt x="519" y="1772"/>
                      </a:cubicBezTo>
                      <a:cubicBezTo>
                        <a:pt x="483" y="1736"/>
                        <a:pt x="465" y="1665"/>
                        <a:pt x="465" y="1522"/>
                      </a:cubicBezTo>
                      <a:lnTo>
                        <a:pt x="465" y="663"/>
                      </a:lnTo>
                      <a:lnTo>
                        <a:pt x="1002" y="663"/>
                      </a:lnTo>
                      <a:lnTo>
                        <a:pt x="1002" y="466"/>
                      </a:lnTo>
                      <a:lnTo>
                        <a:pt x="465" y="466"/>
                      </a:lnTo>
                      <a:lnTo>
                        <a:pt x="465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4" name="Google Shape;1524;p15"/>
                <p:cNvSpPr/>
                <p:nvPr/>
              </p:nvSpPr>
              <p:spPr>
                <a:xfrm>
                  <a:off x="6652200" y="4184425"/>
                  <a:ext cx="37150" cy="4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" h="1683" extrusionOk="0">
                      <a:moveTo>
                        <a:pt x="787" y="233"/>
                      </a:moveTo>
                      <a:cubicBezTo>
                        <a:pt x="913" y="233"/>
                        <a:pt x="1020" y="268"/>
                        <a:pt x="1092" y="358"/>
                      </a:cubicBezTo>
                      <a:cubicBezTo>
                        <a:pt x="1181" y="447"/>
                        <a:pt x="1217" y="555"/>
                        <a:pt x="1217" y="698"/>
                      </a:cubicBezTo>
                      <a:lnTo>
                        <a:pt x="286" y="698"/>
                      </a:lnTo>
                      <a:cubicBezTo>
                        <a:pt x="304" y="555"/>
                        <a:pt x="340" y="430"/>
                        <a:pt x="429" y="358"/>
                      </a:cubicBezTo>
                      <a:cubicBezTo>
                        <a:pt x="519" y="268"/>
                        <a:pt x="644" y="233"/>
                        <a:pt x="787" y="233"/>
                      </a:cubicBezTo>
                      <a:close/>
                      <a:moveTo>
                        <a:pt x="787" y="0"/>
                      </a:moveTo>
                      <a:cubicBezTo>
                        <a:pt x="537" y="0"/>
                        <a:pt x="358" y="90"/>
                        <a:pt x="215" y="233"/>
                      </a:cubicBezTo>
                      <a:cubicBezTo>
                        <a:pt x="72" y="394"/>
                        <a:pt x="0" y="591"/>
                        <a:pt x="0" y="859"/>
                      </a:cubicBezTo>
                      <a:cubicBezTo>
                        <a:pt x="0" y="1110"/>
                        <a:pt x="72" y="1306"/>
                        <a:pt x="233" y="1467"/>
                      </a:cubicBezTo>
                      <a:cubicBezTo>
                        <a:pt x="376" y="1611"/>
                        <a:pt x="573" y="1682"/>
                        <a:pt x="823" y="1682"/>
                      </a:cubicBezTo>
                      <a:cubicBezTo>
                        <a:pt x="931" y="1682"/>
                        <a:pt x="1038" y="1682"/>
                        <a:pt x="1127" y="1646"/>
                      </a:cubicBezTo>
                      <a:cubicBezTo>
                        <a:pt x="1235" y="1629"/>
                        <a:pt x="1324" y="1611"/>
                        <a:pt x="1414" y="1557"/>
                      </a:cubicBezTo>
                      <a:lnTo>
                        <a:pt x="1414" y="1306"/>
                      </a:lnTo>
                      <a:cubicBezTo>
                        <a:pt x="1324" y="1360"/>
                        <a:pt x="1235" y="1396"/>
                        <a:pt x="1145" y="1432"/>
                      </a:cubicBezTo>
                      <a:cubicBezTo>
                        <a:pt x="1038" y="1450"/>
                        <a:pt x="948" y="1467"/>
                        <a:pt x="841" y="1467"/>
                      </a:cubicBezTo>
                      <a:cubicBezTo>
                        <a:pt x="680" y="1467"/>
                        <a:pt x="537" y="1414"/>
                        <a:pt x="429" y="1324"/>
                      </a:cubicBezTo>
                      <a:cubicBezTo>
                        <a:pt x="340" y="1235"/>
                        <a:pt x="286" y="1092"/>
                        <a:pt x="268" y="913"/>
                      </a:cubicBezTo>
                      <a:lnTo>
                        <a:pt x="1485" y="913"/>
                      </a:lnTo>
                      <a:lnTo>
                        <a:pt x="1485" y="787"/>
                      </a:lnTo>
                      <a:cubicBezTo>
                        <a:pt x="1485" y="537"/>
                        <a:pt x="1414" y="358"/>
                        <a:pt x="1288" y="215"/>
                      </a:cubicBezTo>
                      <a:cubicBezTo>
                        <a:pt x="1163" y="72"/>
                        <a:pt x="1002" y="0"/>
                        <a:pt x="787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5" name="Google Shape;1525;p15"/>
                <p:cNvSpPr/>
                <p:nvPr/>
              </p:nvSpPr>
              <p:spPr>
                <a:xfrm>
                  <a:off x="6691550" y="4170100"/>
                  <a:ext cx="35825" cy="5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2256" extrusionOk="0">
                      <a:moveTo>
                        <a:pt x="717" y="806"/>
                      </a:moveTo>
                      <a:cubicBezTo>
                        <a:pt x="860" y="806"/>
                        <a:pt x="967" y="859"/>
                        <a:pt x="1057" y="967"/>
                      </a:cubicBezTo>
                      <a:cubicBezTo>
                        <a:pt x="1128" y="1074"/>
                        <a:pt x="1164" y="1235"/>
                        <a:pt x="1164" y="1414"/>
                      </a:cubicBezTo>
                      <a:cubicBezTo>
                        <a:pt x="1164" y="1611"/>
                        <a:pt x="1128" y="1772"/>
                        <a:pt x="1057" y="1879"/>
                      </a:cubicBezTo>
                      <a:cubicBezTo>
                        <a:pt x="967" y="1987"/>
                        <a:pt x="860" y="2040"/>
                        <a:pt x="717" y="2040"/>
                      </a:cubicBezTo>
                      <a:cubicBezTo>
                        <a:pt x="591" y="2040"/>
                        <a:pt x="484" y="1987"/>
                        <a:pt x="394" y="1879"/>
                      </a:cubicBezTo>
                      <a:cubicBezTo>
                        <a:pt x="323" y="1772"/>
                        <a:pt x="269" y="1611"/>
                        <a:pt x="269" y="1414"/>
                      </a:cubicBezTo>
                      <a:cubicBezTo>
                        <a:pt x="269" y="1235"/>
                        <a:pt x="323" y="1074"/>
                        <a:pt x="394" y="967"/>
                      </a:cubicBezTo>
                      <a:cubicBezTo>
                        <a:pt x="484" y="859"/>
                        <a:pt x="591" y="806"/>
                        <a:pt x="717" y="806"/>
                      </a:cubicBezTo>
                      <a:close/>
                      <a:moveTo>
                        <a:pt x="1164" y="0"/>
                      </a:moveTo>
                      <a:lnTo>
                        <a:pt x="1164" y="859"/>
                      </a:lnTo>
                      <a:cubicBezTo>
                        <a:pt x="1110" y="770"/>
                        <a:pt x="1039" y="698"/>
                        <a:pt x="967" y="645"/>
                      </a:cubicBezTo>
                      <a:cubicBezTo>
                        <a:pt x="878" y="609"/>
                        <a:pt x="770" y="573"/>
                        <a:pt x="663" y="573"/>
                      </a:cubicBezTo>
                      <a:cubicBezTo>
                        <a:pt x="466" y="573"/>
                        <a:pt x="305" y="663"/>
                        <a:pt x="180" y="806"/>
                      </a:cubicBezTo>
                      <a:cubicBezTo>
                        <a:pt x="72" y="967"/>
                        <a:pt x="1" y="1164"/>
                        <a:pt x="1" y="1414"/>
                      </a:cubicBezTo>
                      <a:cubicBezTo>
                        <a:pt x="1" y="1665"/>
                        <a:pt x="72" y="1879"/>
                        <a:pt x="180" y="2023"/>
                      </a:cubicBezTo>
                      <a:cubicBezTo>
                        <a:pt x="305" y="2184"/>
                        <a:pt x="466" y="2255"/>
                        <a:pt x="663" y="2255"/>
                      </a:cubicBezTo>
                      <a:cubicBezTo>
                        <a:pt x="770" y="2255"/>
                        <a:pt x="878" y="2237"/>
                        <a:pt x="967" y="2184"/>
                      </a:cubicBezTo>
                      <a:cubicBezTo>
                        <a:pt x="1039" y="2148"/>
                        <a:pt x="1110" y="2076"/>
                        <a:pt x="1164" y="1969"/>
                      </a:cubicBezTo>
                      <a:lnTo>
                        <a:pt x="1164" y="2219"/>
                      </a:lnTo>
                      <a:lnTo>
                        <a:pt x="1432" y="2219"/>
                      </a:lnTo>
                      <a:lnTo>
                        <a:pt x="1432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6" name="Google Shape;1526;p15"/>
                <p:cNvSpPr/>
                <p:nvPr/>
              </p:nvSpPr>
              <p:spPr>
                <a:xfrm>
                  <a:off x="6753750" y="4170100"/>
                  <a:ext cx="35800" cy="5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2" h="2256" extrusionOk="0">
                      <a:moveTo>
                        <a:pt x="716" y="806"/>
                      </a:moveTo>
                      <a:cubicBezTo>
                        <a:pt x="859" y="806"/>
                        <a:pt x="967" y="859"/>
                        <a:pt x="1038" y="967"/>
                      </a:cubicBezTo>
                      <a:cubicBezTo>
                        <a:pt x="1128" y="1074"/>
                        <a:pt x="1163" y="1235"/>
                        <a:pt x="1163" y="1414"/>
                      </a:cubicBezTo>
                      <a:cubicBezTo>
                        <a:pt x="1163" y="1611"/>
                        <a:pt x="1128" y="1772"/>
                        <a:pt x="1038" y="1879"/>
                      </a:cubicBezTo>
                      <a:cubicBezTo>
                        <a:pt x="967" y="1987"/>
                        <a:pt x="859" y="2040"/>
                        <a:pt x="716" y="2040"/>
                      </a:cubicBezTo>
                      <a:cubicBezTo>
                        <a:pt x="573" y="2040"/>
                        <a:pt x="465" y="1987"/>
                        <a:pt x="394" y="1879"/>
                      </a:cubicBezTo>
                      <a:cubicBezTo>
                        <a:pt x="304" y="1772"/>
                        <a:pt x="269" y="1611"/>
                        <a:pt x="269" y="1414"/>
                      </a:cubicBezTo>
                      <a:cubicBezTo>
                        <a:pt x="269" y="1235"/>
                        <a:pt x="304" y="1074"/>
                        <a:pt x="394" y="967"/>
                      </a:cubicBezTo>
                      <a:cubicBezTo>
                        <a:pt x="465" y="859"/>
                        <a:pt x="573" y="806"/>
                        <a:pt x="716" y="806"/>
                      </a:cubicBezTo>
                      <a:close/>
                      <a:moveTo>
                        <a:pt x="0" y="0"/>
                      </a:moveTo>
                      <a:lnTo>
                        <a:pt x="0" y="2219"/>
                      </a:lnTo>
                      <a:lnTo>
                        <a:pt x="269" y="2219"/>
                      </a:lnTo>
                      <a:lnTo>
                        <a:pt x="269" y="1969"/>
                      </a:lnTo>
                      <a:cubicBezTo>
                        <a:pt x="322" y="2076"/>
                        <a:pt x="394" y="2148"/>
                        <a:pt x="483" y="2184"/>
                      </a:cubicBezTo>
                      <a:cubicBezTo>
                        <a:pt x="573" y="2237"/>
                        <a:pt x="662" y="2255"/>
                        <a:pt x="788" y="2255"/>
                      </a:cubicBezTo>
                      <a:cubicBezTo>
                        <a:pt x="967" y="2255"/>
                        <a:pt x="1128" y="2184"/>
                        <a:pt x="1253" y="2023"/>
                      </a:cubicBezTo>
                      <a:cubicBezTo>
                        <a:pt x="1378" y="1879"/>
                        <a:pt x="1432" y="1665"/>
                        <a:pt x="1432" y="1414"/>
                      </a:cubicBezTo>
                      <a:cubicBezTo>
                        <a:pt x="1432" y="1164"/>
                        <a:pt x="1378" y="967"/>
                        <a:pt x="1253" y="806"/>
                      </a:cubicBezTo>
                      <a:cubicBezTo>
                        <a:pt x="1128" y="663"/>
                        <a:pt x="967" y="573"/>
                        <a:pt x="788" y="573"/>
                      </a:cubicBezTo>
                      <a:cubicBezTo>
                        <a:pt x="662" y="573"/>
                        <a:pt x="573" y="609"/>
                        <a:pt x="483" y="645"/>
                      </a:cubicBezTo>
                      <a:cubicBezTo>
                        <a:pt x="394" y="698"/>
                        <a:pt x="322" y="770"/>
                        <a:pt x="269" y="859"/>
                      </a:cubicBezTo>
                      <a:lnTo>
                        <a:pt x="269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7" name="Google Shape;1527;p15"/>
                <p:cNvSpPr/>
                <p:nvPr/>
              </p:nvSpPr>
              <p:spPr>
                <a:xfrm>
                  <a:off x="6793550" y="4185750"/>
                  <a:ext cx="33575" cy="4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3" h="1630" extrusionOk="0">
                      <a:moveTo>
                        <a:pt x="1" y="1"/>
                      </a:moveTo>
                      <a:lnTo>
                        <a:pt x="1" y="967"/>
                      </a:lnTo>
                      <a:cubicBezTo>
                        <a:pt x="1" y="1182"/>
                        <a:pt x="55" y="1343"/>
                        <a:pt x="144" y="1468"/>
                      </a:cubicBezTo>
                      <a:cubicBezTo>
                        <a:pt x="234" y="1576"/>
                        <a:pt x="377" y="1629"/>
                        <a:pt x="556" y="1629"/>
                      </a:cubicBezTo>
                      <a:cubicBezTo>
                        <a:pt x="663" y="1629"/>
                        <a:pt x="770" y="1611"/>
                        <a:pt x="842" y="1558"/>
                      </a:cubicBezTo>
                      <a:cubicBezTo>
                        <a:pt x="931" y="1522"/>
                        <a:pt x="1003" y="1450"/>
                        <a:pt x="1075" y="1343"/>
                      </a:cubicBezTo>
                      <a:lnTo>
                        <a:pt x="1075" y="1593"/>
                      </a:lnTo>
                      <a:lnTo>
                        <a:pt x="1343" y="1593"/>
                      </a:lnTo>
                      <a:lnTo>
                        <a:pt x="1343" y="1"/>
                      </a:lnTo>
                      <a:lnTo>
                        <a:pt x="1075" y="1"/>
                      </a:lnTo>
                      <a:lnTo>
                        <a:pt x="1075" y="895"/>
                      </a:lnTo>
                      <a:cubicBezTo>
                        <a:pt x="1075" y="1057"/>
                        <a:pt x="1039" y="1182"/>
                        <a:pt x="949" y="1271"/>
                      </a:cubicBezTo>
                      <a:cubicBezTo>
                        <a:pt x="860" y="1361"/>
                        <a:pt x="752" y="1397"/>
                        <a:pt x="609" y="1397"/>
                      </a:cubicBezTo>
                      <a:cubicBezTo>
                        <a:pt x="502" y="1397"/>
                        <a:pt x="412" y="1361"/>
                        <a:pt x="341" y="1289"/>
                      </a:cubicBezTo>
                      <a:cubicBezTo>
                        <a:pt x="287" y="1218"/>
                        <a:pt x="269" y="1092"/>
                        <a:pt x="269" y="949"/>
                      </a:cubicBezTo>
                      <a:lnTo>
                        <a:pt x="269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8" name="Google Shape;1528;p15"/>
                <p:cNvSpPr/>
                <p:nvPr/>
              </p:nvSpPr>
              <p:spPr>
                <a:xfrm>
                  <a:off x="6828900" y="4174125"/>
                  <a:ext cx="24625" cy="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" h="2059" extrusionOk="0">
                      <a:moveTo>
                        <a:pt x="180" y="0"/>
                      </a:moveTo>
                      <a:lnTo>
                        <a:pt x="180" y="466"/>
                      </a:lnTo>
                      <a:lnTo>
                        <a:pt x="1" y="466"/>
                      </a:lnTo>
                      <a:lnTo>
                        <a:pt x="1" y="663"/>
                      </a:lnTo>
                      <a:lnTo>
                        <a:pt x="180" y="663"/>
                      </a:lnTo>
                      <a:lnTo>
                        <a:pt x="180" y="1522"/>
                      </a:lnTo>
                      <a:cubicBezTo>
                        <a:pt x="180" y="1736"/>
                        <a:pt x="233" y="1862"/>
                        <a:pt x="305" y="1951"/>
                      </a:cubicBezTo>
                      <a:cubicBezTo>
                        <a:pt x="376" y="2023"/>
                        <a:pt x="520" y="2058"/>
                        <a:pt x="716" y="2058"/>
                      </a:cubicBezTo>
                      <a:lnTo>
                        <a:pt x="985" y="2058"/>
                      </a:lnTo>
                      <a:lnTo>
                        <a:pt x="985" y="1844"/>
                      </a:lnTo>
                      <a:lnTo>
                        <a:pt x="716" y="1844"/>
                      </a:lnTo>
                      <a:cubicBezTo>
                        <a:pt x="609" y="1844"/>
                        <a:pt x="537" y="1826"/>
                        <a:pt x="502" y="1772"/>
                      </a:cubicBezTo>
                      <a:cubicBezTo>
                        <a:pt x="466" y="1736"/>
                        <a:pt x="448" y="1665"/>
                        <a:pt x="448" y="1522"/>
                      </a:cubicBezTo>
                      <a:lnTo>
                        <a:pt x="448" y="663"/>
                      </a:lnTo>
                      <a:lnTo>
                        <a:pt x="985" y="663"/>
                      </a:lnTo>
                      <a:lnTo>
                        <a:pt x="985" y="466"/>
                      </a:lnTo>
                      <a:lnTo>
                        <a:pt x="448" y="466"/>
                      </a:lnTo>
                      <a:lnTo>
                        <a:pt x="448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9" name="Google Shape;1529;p15"/>
                <p:cNvSpPr/>
                <p:nvPr/>
              </p:nvSpPr>
              <p:spPr>
                <a:xfrm>
                  <a:off x="6872300" y="4184425"/>
                  <a:ext cx="33575" cy="41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3" h="1647" extrusionOk="0">
                      <a:moveTo>
                        <a:pt x="788" y="0"/>
                      </a:moveTo>
                      <a:cubicBezTo>
                        <a:pt x="680" y="0"/>
                        <a:pt x="573" y="36"/>
                        <a:pt x="484" y="72"/>
                      </a:cubicBezTo>
                      <a:cubicBezTo>
                        <a:pt x="412" y="125"/>
                        <a:pt x="323" y="197"/>
                        <a:pt x="269" y="286"/>
                      </a:cubicBezTo>
                      <a:lnTo>
                        <a:pt x="269" y="54"/>
                      </a:lnTo>
                      <a:lnTo>
                        <a:pt x="0" y="54"/>
                      </a:lnTo>
                      <a:lnTo>
                        <a:pt x="0" y="1646"/>
                      </a:lnTo>
                      <a:lnTo>
                        <a:pt x="269" y="1646"/>
                      </a:lnTo>
                      <a:lnTo>
                        <a:pt x="269" y="734"/>
                      </a:lnTo>
                      <a:cubicBezTo>
                        <a:pt x="269" y="591"/>
                        <a:pt x="305" y="465"/>
                        <a:pt x="394" y="376"/>
                      </a:cubicBezTo>
                      <a:cubicBezTo>
                        <a:pt x="466" y="286"/>
                        <a:pt x="591" y="233"/>
                        <a:pt x="716" y="233"/>
                      </a:cubicBezTo>
                      <a:cubicBezTo>
                        <a:pt x="841" y="233"/>
                        <a:pt x="931" y="268"/>
                        <a:pt x="985" y="358"/>
                      </a:cubicBezTo>
                      <a:cubicBezTo>
                        <a:pt x="1056" y="430"/>
                        <a:pt x="1074" y="537"/>
                        <a:pt x="1074" y="680"/>
                      </a:cubicBezTo>
                      <a:lnTo>
                        <a:pt x="1074" y="1646"/>
                      </a:lnTo>
                      <a:lnTo>
                        <a:pt x="1343" y="1646"/>
                      </a:lnTo>
                      <a:lnTo>
                        <a:pt x="1343" y="680"/>
                      </a:lnTo>
                      <a:cubicBezTo>
                        <a:pt x="1343" y="465"/>
                        <a:pt x="1289" y="286"/>
                        <a:pt x="1199" y="179"/>
                      </a:cubicBezTo>
                      <a:cubicBezTo>
                        <a:pt x="1110" y="72"/>
                        <a:pt x="967" y="0"/>
                        <a:pt x="788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0" name="Google Shape;1530;p15"/>
                <p:cNvSpPr/>
                <p:nvPr/>
              </p:nvSpPr>
              <p:spPr>
                <a:xfrm>
                  <a:off x="6909425" y="4184425"/>
                  <a:ext cx="36275" cy="4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1" h="1683" extrusionOk="0">
                      <a:moveTo>
                        <a:pt x="734" y="233"/>
                      </a:moveTo>
                      <a:cubicBezTo>
                        <a:pt x="860" y="233"/>
                        <a:pt x="985" y="286"/>
                        <a:pt x="1057" y="394"/>
                      </a:cubicBezTo>
                      <a:cubicBezTo>
                        <a:pt x="1146" y="501"/>
                        <a:pt x="1182" y="662"/>
                        <a:pt x="1182" y="841"/>
                      </a:cubicBezTo>
                      <a:cubicBezTo>
                        <a:pt x="1182" y="1038"/>
                        <a:pt x="1146" y="1181"/>
                        <a:pt x="1057" y="1289"/>
                      </a:cubicBezTo>
                      <a:cubicBezTo>
                        <a:pt x="985" y="1414"/>
                        <a:pt x="860" y="1467"/>
                        <a:pt x="734" y="1467"/>
                      </a:cubicBezTo>
                      <a:cubicBezTo>
                        <a:pt x="591" y="1467"/>
                        <a:pt x="466" y="1414"/>
                        <a:pt x="394" y="1306"/>
                      </a:cubicBezTo>
                      <a:cubicBezTo>
                        <a:pt x="305" y="1181"/>
                        <a:pt x="269" y="1038"/>
                        <a:pt x="269" y="841"/>
                      </a:cubicBezTo>
                      <a:cubicBezTo>
                        <a:pt x="269" y="662"/>
                        <a:pt x="305" y="501"/>
                        <a:pt x="394" y="394"/>
                      </a:cubicBezTo>
                      <a:cubicBezTo>
                        <a:pt x="466" y="286"/>
                        <a:pt x="591" y="233"/>
                        <a:pt x="734" y="233"/>
                      </a:cubicBezTo>
                      <a:close/>
                      <a:moveTo>
                        <a:pt x="734" y="0"/>
                      </a:moveTo>
                      <a:cubicBezTo>
                        <a:pt x="502" y="0"/>
                        <a:pt x="323" y="90"/>
                        <a:pt x="180" y="233"/>
                      </a:cubicBezTo>
                      <a:cubicBezTo>
                        <a:pt x="54" y="376"/>
                        <a:pt x="1" y="591"/>
                        <a:pt x="1" y="841"/>
                      </a:cubicBezTo>
                      <a:cubicBezTo>
                        <a:pt x="1" y="1110"/>
                        <a:pt x="54" y="1306"/>
                        <a:pt x="180" y="1467"/>
                      </a:cubicBezTo>
                      <a:cubicBezTo>
                        <a:pt x="323" y="1611"/>
                        <a:pt x="502" y="1682"/>
                        <a:pt x="734" y="1682"/>
                      </a:cubicBezTo>
                      <a:cubicBezTo>
                        <a:pt x="949" y="1682"/>
                        <a:pt x="1128" y="1611"/>
                        <a:pt x="1271" y="1467"/>
                      </a:cubicBezTo>
                      <a:cubicBezTo>
                        <a:pt x="1397" y="1306"/>
                        <a:pt x="1450" y="1110"/>
                        <a:pt x="1450" y="841"/>
                      </a:cubicBezTo>
                      <a:cubicBezTo>
                        <a:pt x="1450" y="591"/>
                        <a:pt x="1397" y="376"/>
                        <a:pt x="1271" y="233"/>
                      </a:cubicBezTo>
                      <a:cubicBezTo>
                        <a:pt x="1128" y="90"/>
                        <a:pt x="949" y="0"/>
                        <a:pt x="734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1" name="Google Shape;1531;p15"/>
                <p:cNvSpPr/>
                <p:nvPr/>
              </p:nvSpPr>
              <p:spPr>
                <a:xfrm>
                  <a:off x="6947000" y="4174125"/>
                  <a:ext cx="25100" cy="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4" h="2059" extrusionOk="0">
                      <a:moveTo>
                        <a:pt x="198" y="0"/>
                      </a:moveTo>
                      <a:lnTo>
                        <a:pt x="198" y="466"/>
                      </a:lnTo>
                      <a:lnTo>
                        <a:pt x="1" y="466"/>
                      </a:lnTo>
                      <a:lnTo>
                        <a:pt x="1" y="663"/>
                      </a:lnTo>
                      <a:lnTo>
                        <a:pt x="198" y="663"/>
                      </a:lnTo>
                      <a:lnTo>
                        <a:pt x="198" y="1522"/>
                      </a:lnTo>
                      <a:cubicBezTo>
                        <a:pt x="198" y="1736"/>
                        <a:pt x="234" y="1862"/>
                        <a:pt x="323" y="1951"/>
                      </a:cubicBezTo>
                      <a:cubicBezTo>
                        <a:pt x="395" y="2023"/>
                        <a:pt x="538" y="2058"/>
                        <a:pt x="735" y="2058"/>
                      </a:cubicBezTo>
                      <a:lnTo>
                        <a:pt x="1003" y="2058"/>
                      </a:lnTo>
                      <a:lnTo>
                        <a:pt x="1003" y="1844"/>
                      </a:lnTo>
                      <a:lnTo>
                        <a:pt x="735" y="1844"/>
                      </a:lnTo>
                      <a:cubicBezTo>
                        <a:pt x="627" y="1844"/>
                        <a:pt x="556" y="1826"/>
                        <a:pt x="520" y="1772"/>
                      </a:cubicBezTo>
                      <a:cubicBezTo>
                        <a:pt x="484" y="1736"/>
                        <a:pt x="466" y="1665"/>
                        <a:pt x="466" y="1522"/>
                      </a:cubicBezTo>
                      <a:lnTo>
                        <a:pt x="466" y="663"/>
                      </a:lnTo>
                      <a:lnTo>
                        <a:pt x="1003" y="663"/>
                      </a:lnTo>
                      <a:lnTo>
                        <a:pt x="1003" y="466"/>
                      </a:lnTo>
                      <a:lnTo>
                        <a:pt x="466" y="466"/>
                      </a:lnTo>
                      <a:lnTo>
                        <a:pt x="466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2" name="Google Shape;1532;p15"/>
                <p:cNvSpPr/>
                <p:nvPr/>
              </p:nvSpPr>
              <p:spPr>
                <a:xfrm>
                  <a:off x="6985475" y="4170100"/>
                  <a:ext cx="25075" cy="5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" h="2220" extrusionOk="0">
                      <a:moveTo>
                        <a:pt x="770" y="0"/>
                      </a:moveTo>
                      <a:cubicBezTo>
                        <a:pt x="591" y="0"/>
                        <a:pt x="448" y="36"/>
                        <a:pt x="377" y="126"/>
                      </a:cubicBezTo>
                      <a:cubicBezTo>
                        <a:pt x="287" y="197"/>
                        <a:pt x="251" y="323"/>
                        <a:pt x="251" y="501"/>
                      </a:cubicBezTo>
                      <a:lnTo>
                        <a:pt x="251" y="627"/>
                      </a:lnTo>
                      <a:lnTo>
                        <a:pt x="1" y="627"/>
                      </a:lnTo>
                      <a:lnTo>
                        <a:pt x="1" y="824"/>
                      </a:lnTo>
                      <a:lnTo>
                        <a:pt x="251" y="824"/>
                      </a:lnTo>
                      <a:lnTo>
                        <a:pt x="251" y="2219"/>
                      </a:lnTo>
                      <a:lnTo>
                        <a:pt x="502" y="2219"/>
                      </a:lnTo>
                      <a:lnTo>
                        <a:pt x="502" y="824"/>
                      </a:lnTo>
                      <a:lnTo>
                        <a:pt x="931" y="824"/>
                      </a:lnTo>
                      <a:lnTo>
                        <a:pt x="931" y="627"/>
                      </a:lnTo>
                      <a:lnTo>
                        <a:pt x="502" y="627"/>
                      </a:lnTo>
                      <a:lnTo>
                        <a:pt x="502" y="484"/>
                      </a:lnTo>
                      <a:cubicBezTo>
                        <a:pt x="502" y="376"/>
                        <a:pt x="520" y="305"/>
                        <a:pt x="556" y="269"/>
                      </a:cubicBezTo>
                      <a:cubicBezTo>
                        <a:pt x="591" y="233"/>
                        <a:pt x="663" y="215"/>
                        <a:pt x="752" y="215"/>
                      </a:cubicBezTo>
                      <a:lnTo>
                        <a:pt x="1003" y="215"/>
                      </a:lnTo>
                      <a:lnTo>
                        <a:pt x="1003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3" name="Google Shape;1533;p15"/>
                <p:cNvSpPr/>
                <p:nvPr/>
              </p:nvSpPr>
              <p:spPr>
                <a:xfrm>
                  <a:off x="7009650" y="4185750"/>
                  <a:ext cx="33575" cy="4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3" h="1630" extrusionOk="0">
                      <a:moveTo>
                        <a:pt x="0" y="1"/>
                      </a:moveTo>
                      <a:lnTo>
                        <a:pt x="0" y="967"/>
                      </a:lnTo>
                      <a:cubicBezTo>
                        <a:pt x="0" y="1182"/>
                        <a:pt x="54" y="1343"/>
                        <a:pt x="143" y="1468"/>
                      </a:cubicBezTo>
                      <a:cubicBezTo>
                        <a:pt x="233" y="1576"/>
                        <a:pt x="376" y="1629"/>
                        <a:pt x="555" y="1629"/>
                      </a:cubicBezTo>
                      <a:cubicBezTo>
                        <a:pt x="662" y="1629"/>
                        <a:pt x="770" y="1611"/>
                        <a:pt x="859" y="1558"/>
                      </a:cubicBezTo>
                      <a:cubicBezTo>
                        <a:pt x="931" y="1522"/>
                        <a:pt x="1002" y="1450"/>
                        <a:pt x="1074" y="1343"/>
                      </a:cubicBezTo>
                      <a:lnTo>
                        <a:pt x="1074" y="1593"/>
                      </a:lnTo>
                      <a:lnTo>
                        <a:pt x="1342" y="1593"/>
                      </a:lnTo>
                      <a:lnTo>
                        <a:pt x="1342" y="1"/>
                      </a:lnTo>
                      <a:lnTo>
                        <a:pt x="1074" y="1"/>
                      </a:lnTo>
                      <a:lnTo>
                        <a:pt x="1074" y="895"/>
                      </a:lnTo>
                      <a:cubicBezTo>
                        <a:pt x="1074" y="1057"/>
                        <a:pt x="1038" y="1182"/>
                        <a:pt x="949" y="1271"/>
                      </a:cubicBezTo>
                      <a:cubicBezTo>
                        <a:pt x="877" y="1361"/>
                        <a:pt x="752" y="1397"/>
                        <a:pt x="609" y="1397"/>
                      </a:cubicBezTo>
                      <a:cubicBezTo>
                        <a:pt x="501" y="1397"/>
                        <a:pt x="412" y="1361"/>
                        <a:pt x="358" y="1289"/>
                      </a:cubicBezTo>
                      <a:cubicBezTo>
                        <a:pt x="287" y="1218"/>
                        <a:pt x="269" y="1092"/>
                        <a:pt x="269" y="949"/>
                      </a:cubicBezTo>
                      <a:lnTo>
                        <a:pt x="269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4" name="Google Shape;1534;p15"/>
                <p:cNvSpPr/>
                <p:nvPr/>
              </p:nvSpPr>
              <p:spPr>
                <a:xfrm>
                  <a:off x="7049900" y="4170100"/>
                  <a:ext cx="6300" cy="5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" h="2220" extrusionOk="0">
                      <a:moveTo>
                        <a:pt x="1" y="0"/>
                      </a:moveTo>
                      <a:lnTo>
                        <a:pt x="1" y="2219"/>
                      </a:lnTo>
                      <a:lnTo>
                        <a:pt x="251" y="2219"/>
                      </a:ln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5" name="Google Shape;1535;p15"/>
                <p:cNvSpPr/>
                <p:nvPr/>
              </p:nvSpPr>
              <p:spPr>
                <a:xfrm>
                  <a:off x="7064675" y="4170100"/>
                  <a:ext cx="6725" cy="5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220" extrusionOk="0">
                      <a:moveTo>
                        <a:pt x="0" y="0"/>
                      </a:moveTo>
                      <a:lnTo>
                        <a:pt x="0" y="2219"/>
                      </a:lnTo>
                      <a:lnTo>
                        <a:pt x="269" y="2219"/>
                      </a:lnTo>
                      <a:lnTo>
                        <a:pt x="269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6" name="Google Shape;1536;p15"/>
                <p:cNvSpPr/>
                <p:nvPr/>
              </p:nvSpPr>
              <p:spPr>
                <a:xfrm>
                  <a:off x="7076300" y="4185750"/>
                  <a:ext cx="38500" cy="55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0" h="2202" extrusionOk="0">
                      <a:moveTo>
                        <a:pt x="1" y="1"/>
                      </a:moveTo>
                      <a:lnTo>
                        <a:pt x="645" y="1558"/>
                      </a:lnTo>
                      <a:lnTo>
                        <a:pt x="591" y="1683"/>
                      </a:lnTo>
                      <a:cubicBezTo>
                        <a:pt x="537" y="1808"/>
                        <a:pt x="502" y="1898"/>
                        <a:pt x="466" y="1933"/>
                      </a:cubicBezTo>
                      <a:cubicBezTo>
                        <a:pt x="412" y="1969"/>
                        <a:pt x="359" y="1969"/>
                        <a:pt x="287" y="1969"/>
                      </a:cubicBezTo>
                      <a:lnTo>
                        <a:pt x="144" y="1969"/>
                      </a:lnTo>
                      <a:lnTo>
                        <a:pt x="144" y="2202"/>
                      </a:lnTo>
                      <a:lnTo>
                        <a:pt x="341" y="2202"/>
                      </a:lnTo>
                      <a:cubicBezTo>
                        <a:pt x="466" y="2202"/>
                        <a:pt x="555" y="2166"/>
                        <a:pt x="627" y="2112"/>
                      </a:cubicBezTo>
                      <a:cubicBezTo>
                        <a:pt x="699" y="2059"/>
                        <a:pt x="770" y="1933"/>
                        <a:pt x="842" y="1737"/>
                      </a:cubicBezTo>
                      <a:lnTo>
                        <a:pt x="1540" y="1"/>
                      </a:lnTo>
                      <a:lnTo>
                        <a:pt x="1271" y="1"/>
                      </a:lnTo>
                      <a:lnTo>
                        <a:pt x="770" y="1236"/>
                      </a:lnTo>
                      <a:lnTo>
                        <a:pt x="269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7" name="Google Shape;1537;p15"/>
                <p:cNvSpPr/>
                <p:nvPr/>
              </p:nvSpPr>
              <p:spPr>
                <a:xfrm>
                  <a:off x="5766375" y="4268525"/>
                  <a:ext cx="33575" cy="4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3" h="1683" extrusionOk="0">
                      <a:moveTo>
                        <a:pt x="1092" y="841"/>
                      </a:moveTo>
                      <a:lnTo>
                        <a:pt x="1092" y="895"/>
                      </a:lnTo>
                      <a:cubicBezTo>
                        <a:pt x="1092" y="1056"/>
                        <a:pt x="1038" y="1199"/>
                        <a:pt x="949" y="1307"/>
                      </a:cubicBezTo>
                      <a:cubicBezTo>
                        <a:pt x="860" y="1414"/>
                        <a:pt x="752" y="1450"/>
                        <a:pt x="609" y="1450"/>
                      </a:cubicBezTo>
                      <a:cubicBezTo>
                        <a:pt x="502" y="1450"/>
                        <a:pt x="412" y="1432"/>
                        <a:pt x="358" y="1378"/>
                      </a:cubicBezTo>
                      <a:cubicBezTo>
                        <a:pt x="287" y="1325"/>
                        <a:pt x="251" y="1253"/>
                        <a:pt x="251" y="1146"/>
                      </a:cubicBezTo>
                      <a:cubicBezTo>
                        <a:pt x="251" y="1038"/>
                        <a:pt x="305" y="949"/>
                        <a:pt x="376" y="913"/>
                      </a:cubicBezTo>
                      <a:cubicBezTo>
                        <a:pt x="466" y="859"/>
                        <a:pt x="609" y="841"/>
                        <a:pt x="824" y="841"/>
                      </a:cubicBezTo>
                      <a:close/>
                      <a:moveTo>
                        <a:pt x="663" y="0"/>
                      </a:moveTo>
                      <a:cubicBezTo>
                        <a:pt x="573" y="0"/>
                        <a:pt x="484" y="18"/>
                        <a:pt x="394" y="36"/>
                      </a:cubicBezTo>
                      <a:cubicBezTo>
                        <a:pt x="305" y="54"/>
                        <a:pt x="215" y="72"/>
                        <a:pt x="108" y="108"/>
                      </a:cubicBezTo>
                      <a:lnTo>
                        <a:pt x="108" y="358"/>
                      </a:lnTo>
                      <a:cubicBezTo>
                        <a:pt x="197" y="305"/>
                        <a:pt x="269" y="287"/>
                        <a:pt x="358" y="251"/>
                      </a:cubicBezTo>
                      <a:cubicBezTo>
                        <a:pt x="448" y="233"/>
                        <a:pt x="537" y="215"/>
                        <a:pt x="627" y="215"/>
                      </a:cubicBezTo>
                      <a:cubicBezTo>
                        <a:pt x="770" y="215"/>
                        <a:pt x="877" y="251"/>
                        <a:pt x="967" y="322"/>
                      </a:cubicBezTo>
                      <a:cubicBezTo>
                        <a:pt x="1038" y="394"/>
                        <a:pt x="1092" y="484"/>
                        <a:pt x="1092" y="609"/>
                      </a:cubicBezTo>
                      <a:lnTo>
                        <a:pt x="1092" y="627"/>
                      </a:lnTo>
                      <a:lnTo>
                        <a:pt x="716" y="627"/>
                      </a:lnTo>
                      <a:cubicBezTo>
                        <a:pt x="484" y="627"/>
                        <a:pt x="305" y="680"/>
                        <a:pt x="180" y="770"/>
                      </a:cubicBezTo>
                      <a:cubicBezTo>
                        <a:pt x="54" y="859"/>
                        <a:pt x="1" y="985"/>
                        <a:pt x="1" y="1164"/>
                      </a:cubicBezTo>
                      <a:cubicBezTo>
                        <a:pt x="1" y="1325"/>
                        <a:pt x="54" y="1450"/>
                        <a:pt x="144" y="1539"/>
                      </a:cubicBezTo>
                      <a:cubicBezTo>
                        <a:pt x="233" y="1629"/>
                        <a:pt x="376" y="1682"/>
                        <a:pt x="537" y="1682"/>
                      </a:cubicBezTo>
                      <a:cubicBezTo>
                        <a:pt x="663" y="1682"/>
                        <a:pt x="770" y="1647"/>
                        <a:pt x="860" y="1611"/>
                      </a:cubicBezTo>
                      <a:cubicBezTo>
                        <a:pt x="949" y="1557"/>
                        <a:pt x="1021" y="1486"/>
                        <a:pt x="1092" y="1396"/>
                      </a:cubicBezTo>
                      <a:lnTo>
                        <a:pt x="1092" y="1629"/>
                      </a:lnTo>
                      <a:lnTo>
                        <a:pt x="1343" y="1629"/>
                      </a:lnTo>
                      <a:lnTo>
                        <a:pt x="1343" y="734"/>
                      </a:lnTo>
                      <a:cubicBezTo>
                        <a:pt x="1343" y="484"/>
                        <a:pt x="1289" y="305"/>
                        <a:pt x="1182" y="179"/>
                      </a:cubicBezTo>
                      <a:cubicBezTo>
                        <a:pt x="1056" y="54"/>
                        <a:pt x="895" y="0"/>
                        <a:pt x="663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8" name="Google Shape;1538;p15"/>
                <p:cNvSpPr/>
                <p:nvPr/>
              </p:nvSpPr>
              <p:spPr>
                <a:xfrm>
                  <a:off x="5807525" y="4269425"/>
                  <a:ext cx="33600" cy="41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4" h="1647" extrusionOk="0">
                      <a:moveTo>
                        <a:pt x="1" y="0"/>
                      </a:moveTo>
                      <a:lnTo>
                        <a:pt x="1" y="966"/>
                      </a:lnTo>
                      <a:cubicBezTo>
                        <a:pt x="1" y="1181"/>
                        <a:pt x="55" y="1360"/>
                        <a:pt x="144" y="1468"/>
                      </a:cubicBezTo>
                      <a:cubicBezTo>
                        <a:pt x="251" y="1593"/>
                        <a:pt x="377" y="1646"/>
                        <a:pt x="574" y="1646"/>
                      </a:cubicBezTo>
                      <a:cubicBezTo>
                        <a:pt x="681" y="1646"/>
                        <a:pt x="770" y="1611"/>
                        <a:pt x="860" y="1575"/>
                      </a:cubicBezTo>
                      <a:cubicBezTo>
                        <a:pt x="949" y="1521"/>
                        <a:pt x="1021" y="1450"/>
                        <a:pt x="1075" y="1360"/>
                      </a:cubicBezTo>
                      <a:lnTo>
                        <a:pt x="1075" y="1593"/>
                      </a:lnTo>
                      <a:lnTo>
                        <a:pt x="1343" y="1593"/>
                      </a:lnTo>
                      <a:lnTo>
                        <a:pt x="1343" y="0"/>
                      </a:lnTo>
                      <a:lnTo>
                        <a:pt x="1075" y="0"/>
                      </a:lnTo>
                      <a:lnTo>
                        <a:pt x="1075" y="913"/>
                      </a:lnTo>
                      <a:cubicBezTo>
                        <a:pt x="1075" y="1056"/>
                        <a:pt x="1039" y="1181"/>
                        <a:pt x="949" y="1271"/>
                      </a:cubicBezTo>
                      <a:cubicBezTo>
                        <a:pt x="878" y="1360"/>
                        <a:pt x="770" y="1414"/>
                        <a:pt x="627" y="1414"/>
                      </a:cubicBezTo>
                      <a:cubicBezTo>
                        <a:pt x="502" y="1414"/>
                        <a:pt x="413" y="1378"/>
                        <a:pt x="359" y="1306"/>
                      </a:cubicBezTo>
                      <a:cubicBezTo>
                        <a:pt x="305" y="1217"/>
                        <a:pt x="269" y="1110"/>
                        <a:pt x="269" y="966"/>
                      </a:cubicBezTo>
                      <a:lnTo>
                        <a:pt x="269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9" name="Google Shape;1539;p15"/>
                <p:cNvSpPr/>
                <p:nvPr/>
              </p:nvSpPr>
              <p:spPr>
                <a:xfrm>
                  <a:off x="5842875" y="4258225"/>
                  <a:ext cx="25075" cy="5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" h="2041" extrusionOk="0">
                      <a:moveTo>
                        <a:pt x="197" y="1"/>
                      </a:moveTo>
                      <a:lnTo>
                        <a:pt x="197" y="448"/>
                      </a:lnTo>
                      <a:lnTo>
                        <a:pt x="1" y="448"/>
                      </a:lnTo>
                      <a:lnTo>
                        <a:pt x="1" y="663"/>
                      </a:lnTo>
                      <a:lnTo>
                        <a:pt x="197" y="663"/>
                      </a:lnTo>
                      <a:lnTo>
                        <a:pt x="197" y="1522"/>
                      </a:lnTo>
                      <a:cubicBezTo>
                        <a:pt x="197" y="1719"/>
                        <a:pt x="233" y="1862"/>
                        <a:pt x="305" y="1933"/>
                      </a:cubicBezTo>
                      <a:cubicBezTo>
                        <a:pt x="394" y="2005"/>
                        <a:pt x="520" y="2041"/>
                        <a:pt x="734" y="2041"/>
                      </a:cubicBezTo>
                      <a:lnTo>
                        <a:pt x="1003" y="2041"/>
                      </a:lnTo>
                      <a:lnTo>
                        <a:pt x="1003" y="1826"/>
                      </a:lnTo>
                      <a:lnTo>
                        <a:pt x="734" y="1826"/>
                      </a:lnTo>
                      <a:cubicBezTo>
                        <a:pt x="627" y="1826"/>
                        <a:pt x="555" y="1808"/>
                        <a:pt x="520" y="1772"/>
                      </a:cubicBezTo>
                      <a:cubicBezTo>
                        <a:pt x="484" y="1737"/>
                        <a:pt x="466" y="1647"/>
                        <a:pt x="466" y="1522"/>
                      </a:cubicBezTo>
                      <a:lnTo>
                        <a:pt x="466" y="663"/>
                      </a:lnTo>
                      <a:lnTo>
                        <a:pt x="1003" y="663"/>
                      </a:lnTo>
                      <a:lnTo>
                        <a:pt x="1003" y="448"/>
                      </a:lnTo>
                      <a:lnTo>
                        <a:pt x="466" y="448"/>
                      </a:lnTo>
                      <a:lnTo>
                        <a:pt x="466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0" name="Google Shape;1540;p15"/>
                <p:cNvSpPr/>
                <p:nvPr/>
              </p:nvSpPr>
              <p:spPr>
                <a:xfrm>
                  <a:off x="5867475" y="4254200"/>
                  <a:ext cx="33150" cy="55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6" h="2202" extrusionOk="0">
                      <a:moveTo>
                        <a:pt x="1" y="1"/>
                      </a:moveTo>
                      <a:lnTo>
                        <a:pt x="1" y="2202"/>
                      </a:lnTo>
                      <a:lnTo>
                        <a:pt x="251" y="2202"/>
                      </a:lnTo>
                      <a:lnTo>
                        <a:pt x="251" y="1307"/>
                      </a:lnTo>
                      <a:cubicBezTo>
                        <a:pt x="251" y="1146"/>
                        <a:pt x="305" y="1021"/>
                        <a:pt x="377" y="931"/>
                      </a:cubicBezTo>
                      <a:cubicBezTo>
                        <a:pt x="466" y="842"/>
                        <a:pt x="574" y="806"/>
                        <a:pt x="717" y="806"/>
                      </a:cubicBezTo>
                      <a:cubicBezTo>
                        <a:pt x="842" y="806"/>
                        <a:pt x="914" y="842"/>
                        <a:pt x="985" y="913"/>
                      </a:cubicBezTo>
                      <a:cubicBezTo>
                        <a:pt x="1039" y="985"/>
                        <a:pt x="1075" y="1110"/>
                        <a:pt x="1075" y="1253"/>
                      </a:cubicBezTo>
                      <a:lnTo>
                        <a:pt x="1075" y="2202"/>
                      </a:lnTo>
                      <a:lnTo>
                        <a:pt x="1325" y="2202"/>
                      </a:lnTo>
                      <a:lnTo>
                        <a:pt x="1325" y="1253"/>
                      </a:lnTo>
                      <a:cubicBezTo>
                        <a:pt x="1325" y="1021"/>
                        <a:pt x="1289" y="860"/>
                        <a:pt x="1182" y="752"/>
                      </a:cubicBezTo>
                      <a:cubicBezTo>
                        <a:pt x="1092" y="627"/>
                        <a:pt x="949" y="573"/>
                        <a:pt x="770" y="573"/>
                      </a:cubicBezTo>
                      <a:cubicBezTo>
                        <a:pt x="663" y="573"/>
                        <a:pt x="574" y="591"/>
                        <a:pt x="484" y="645"/>
                      </a:cubicBezTo>
                      <a:cubicBezTo>
                        <a:pt x="395" y="699"/>
                        <a:pt x="323" y="770"/>
                        <a:pt x="251" y="860"/>
                      </a:cubicBezTo>
                      <a:lnTo>
                        <a:pt x="251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1" name="Google Shape;1541;p15"/>
                <p:cNvSpPr/>
                <p:nvPr/>
              </p:nvSpPr>
              <p:spPr>
                <a:xfrm>
                  <a:off x="5904175" y="4268525"/>
                  <a:ext cx="37150" cy="4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" h="1683" extrusionOk="0">
                      <a:moveTo>
                        <a:pt x="788" y="215"/>
                      </a:moveTo>
                      <a:cubicBezTo>
                        <a:pt x="913" y="215"/>
                        <a:pt x="1020" y="269"/>
                        <a:pt x="1092" y="358"/>
                      </a:cubicBezTo>
                      <a:cubicBezTo>
                        <a:pt x="1181" y="430"/>
                        <a:pt x="1217" y="555"/>
                        <a:pt x="1217" y="698"/>
                      </a:cubicBezTo>
                      <a:lnTo>
                        <a:pt x="287" y="698"/>
                      </a:lnTo>
                      <a:cubicBezTo>
                        <a:pt x="304" y="555"/>
                        <a:pt x="358" y="430"/>
                        <a:pt x="430" y="340"/>
                      </a:cubicBezTo>
                      <a:cubicBezTo>
                        <a:pt x="519" y="269"/>
                        <a:pt x="645" y="215"/>
                        <a:pt x="788" y="215"/>
                      </a:cubicBezTo>
                      <a:close/>
                      <a:moveTo>
                        <a:pt x="788" y="0"/>
                      </a:moveTo>
                      <a:cubicBezTo>
                        <a:pt x="555" y="0"/>
                        <a:pt x="358" y="72"/>
                        <a:pt x="215" y="233"/>
                      </a:cubicBezTo>
                      <a:cubicBezTo>
                        <a:pt x="72" y="394"/>
                        <a:pt x="0" y="591"/>
                        <a:pt x="0" y="859"/>
                      </a:cubicBezTo>
                      <a:cubicBezTo>
                        <a:pt x="0" y="1110"/>
                        <a:pt x="72" y="1307"/>
                        <a:pt x="233" y="1450"/>
                      </a:cubicBezTo>
                      <a:cubicBezTo>
                        <a:pt x="376" y="1611"/>
                        <a:pt x="573" y="1682"/>
                        <a:pt x="823" y="1682"/>
                      </a:cubicBezTo>
                      <a:cubicBezTo>
                        <a:pt x="931" y="1682"/>
                        <a:pt x="1038" y="1665"/>
                        <a:pt x="1128" y="1647"/>
                      </a:cubicBezTo>
                      <a:cubicBezTo>
                        <a:pt x="1235" y="1629"/>
                        <a:pt x="1325" y="1593"/>
                        <a:pt x="1414" y="1557"/>
                      </a:cubicBezTo>
                      <a:lnTo>
                        <a:pt x="1414" y="1307"/>
                      </a:lnTo>
                      <a:cubicBezTo>
                        <a:pt x="1325" y="1360"/>
                        <a:pt x="1235" y="1396"/>
                        <a:pt x="1146" y="1414"/>
                      </a:cubicBezTo>
                      <a:cubicBezTo>
                        <a:pt x="1038" y="1450"/>
                        <a:pt x="949" y="1450"/>
                        <a:pt x="841" y="1450"/>
                      </a:cubicBezTo>
                      <a:cubicBezTo>
                        <a:pt x="680" y="1450"/>
                        <a:pt x="537" y="1414"/>
                        <a:pt x="448" y="1307"/>
                      </a:cubicBezTo>
                      <a:cubicBezTo>
                        <a:pt x="340" y="1217"/>
                        <a:pt x="287" y="1074"/>
                        <a:pt x="269" y="895"/>
                      </a:cubicBezTo>
                      <a:lnTo>
                        <a:pt x="1486" y="895"/>
                      </a:lnTo>
                      <a:lnTo>
                        <a:pt x="1486" y="770"/>
                      </a:lnTo>
                      <a:cubicBezTo>
                        <a:pt x="1486" y="537"/>
                        <a:pt x="1414" y="340"/>
                        <a:pt x="1289" y="215"/>
                      </a:cubicBezTo>
                      <a:cubicBezTo>
                        <a:pt x="1163" y="72"/>
                        <a:pt x="1002" y="0"/>
                        <a:pt x="788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2" name="Google Shape;1542;p15"/>
                <p:cNvSpPr/>
                <p:nvPr/>
              </p:nvSpPr>
              <p:spPr>
                <a:xfrm>
                  <a:off x="5946675" y="4268525"/>
                  <a:ext cx="33575" cy="4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3" h="1629" extrusionOk="0">
                      <a:moveTo>
                        <a:pt x="788" y="0"/>
                      </a:moveTo>
                      <a:cubicBezTo>
                        <a:pt x="680" y="0"/>
                        <a:pt x="573" y="18"/>
                        <a:pt x="501" y="72"/>
                      </a:cubicBezTo>
                      <a:cubicBezTo>
                        <a:pt x="412" y="126"/>
                        <a:pt x="340" y="197"/>
                        <a:pt x="269" y="287"/>
                      </a:cubicBezTo>
                      <a:lnTo>
                        <a:pt x="269" y="36"/>
                      </a:lnTo>
                      <a:lnTo>
                        <a:pt x="0" y="36"/>
                      </a:lnTo>
                      <a:lnTo>
                        <a:pt x="0" y="1629"/>
                      </a:lnTo>
                      <a:lnTo>
                        <a:pt x="269" y="1629"/>
                      </a:lnTo>
                      <a:lnTo>
                        <a:pt x="269" y="734"/>
                      </a:lnTo>
                      <a:cubicBezTo>
                        <a:pt x="269" y="573"/>
                        <a:pt x="322" y="448"/>
                        <a:pt x="394" y="358"/>
                      </a:cubicBezTo>
                      <a:cubicBezTo>
                        <a:pt x="483" y="269"/>
                        <a:pt x="591" y="233"/>
                        <a:pt x="734" y="233"/>
                      </a:cubicBezTo>
                      <a:cubicBezTo>
                        <a:pt x="841" y="233"/>
                        <a:pt x="931" y="269"/>
                        <a:pt x="1002" y="340"/>
                      </a:cubicBezTo>
                      <a:cubicBezTo>
                        <a:pt x="1056" y="412"/>
                        <a:pt x="1092" y="537"/>
                        <a:pt x="1092" y="680"/>
                      </a:cubicBezTo>
                      <a:lnTo>
                        <a:pt x="1092" y="1629"/>
                      </a:lnTo>
                      <a:lnTo>
                        <a:pt x="1342" y="1629"/>
                      </a:lnTo>
                      <a:lnTo>
                        <a:pt x="1342" y="680"/>
                      </a:lnTo>
                      <a:cubicBezTo>
                        <a:pt x="1342" y="448"/>
                        <a:pt x="1307" y="287"/>
                        <a:pt x="1199" y="179"/>
                      </a:cubicBezTo>
                      <a:cubicBezTo>
                        <a:pt x="1110" y="54"/>
                        <a:pt x="967" y="0"/>
                        <a:pt x="788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3" name="Google Shape;1543;p15"/>
                <p:cNvSpPr/>
                <p:nvPr/>
              </p:nvSpPr>
              <p:spPr>
                <a:xfrm>
                  <a:off x="5981575" y="4258225"/>
                  <a:ext cx="25075" cy="5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" h="2041" extrusionOk="0">
                      <a:moveTo>
                        <a:pt x="197" y="1"/>
                      </a:moveTo>
                      <a:lnTo>
                        <a:pt x="197" y="448"/>
                      </a:lnTo>
                      <a:lnTo>
                        <a:pt x="0" y="448"/>
                      </a:lnTo>
                      <a:lnTo>
                        <a:pt x="0" y="663"/>
                      </a:lnTo>
                      <a:lnTo>
                        <a:pt x="197" y="663"/>
                      </a:lnTo>
                      <a:lnTo>
                        <a:pt x="197" y="1522"/>
                      </a:lnTo>
                      <a:cubicBezTo>
                        <a:pt x="197" y="1719"/>
                        <a:pt x="233" y="1862"/>
                        <a:pt x="322" y="1933"/>
                      </a:cubicBezTo>
                      <a:cubicBezTo>
                        <a:pt x="394" y="2005"/>
                        <a:pt x="537" y="2041"/>
                        <a:pt x="734" y="2041"/>
                      </a:cubicBezTo>
                      <a:lnTo>
                        <a:pt x="1002" y="2041"/>
                      </a:lnTo>
                      <a:lnTo>
                        <a:pt x="1002" y="1826"/>
                      </a:lnTo>
                      <a:lnTo>
                        <a:pt x="734" y="1826"/>
                      </a:lnTo>
                      <a:cubicBezTo>
                        <a:pt x="626" y="1826"/>
                        <a:pt x="555" y="1808"/>
                        <a:pt x="519" y="1772"/>
                      </a:cubicBezTo>
                      <a:cubicBezTo>
                        <a:pt x="483" y="1737"/>
                        <a:pt x="465" y="1647"/>
                        <a:pt x="465" y="1522"/>
                      </a:cubicBezTo>
                      <a:lnTo>
                        <a:pt x="465" y="663"/>
                      </a:lnTo>
                      <a:lnTo>
                        <a:pt x="1002" y="663"/>
                      </a:lnTo>
                      <a:lnTo>
                        <a:pt x="1002" y="448"/>
                      </a:lnTo>
                      <a:lnTo>
                        <a:pt x="465" y="448"/>
                      </a:lnTo>
                      <a:lnTo>
                        <a:pt x="465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4" name="Google Shape;1544;p15"/>
                <p:cNvSpPr/>
                <p:nvPr/>
              </p:nvSpPr>
              <p:spPr>
                <a:xfrm>
                  <a:off x="6005725" y="4254200"/>
                  <a:ext cx="6725" cy="55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202" extrusionOk="0">
                      <a:moveTo>
                        <a:pt x="0" y="1"/>
                      </a:moveTo>
                      <a:lnTo>
                        <a:pt x="0" y="323"/>
                      </a:lnTo>
                      <a:lnTo>
                        <a:pt x="269" y="323"/>
                      </a:lnTo>
                      <a:lnTo>
                        <a:pt x="269" y="1"/>
                      </a:lnTo>
                      <a:close/>
                      <a:moveTo>
                        <a:pt x="0" y="609"/>
                      </a:moveTo>
                      <a:lnTo>
                        <a:pt x="0" y="2202"/>
                      </a:lnTo>
                      <a:lnTo>
                        <a:pt x="269" y="2202"/>
                      </a:lnTo>
                      <a:lnTo>
                        <a:pt x="269" y="609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5" name="Google Shape;1545;p15"/>
                <p:cNvSpPr/>
                <p:nvPr/>
              </p:nvSpPr>
              <p:spPr>
                <a:xfrm>
                  <a:off x="6018250" y="4268525"/>
                  <a:ext cx="31800" cy="4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2" h="1683" extrusionOk="0">
                      <a:moveTo>
                        <a:pt x="806" y="0"/>
                      </a:moveTo>
                      <a:cubicBezTo>
                        <a:pt x="555" y="0"/>
                        <a:pt x="358" y="72"/>
                        <a:pt x="215" y="233"/>
                      </a:cubicBezTo>
                      <a:cubicBezTo>
                        <a:pt x="72" y="376"/>
                        <a:pt x="1" y="573"/>
                        <a:pt x="1" y="841"/>
                      </a:cubicBezTo>
                      <a:cubicBezTo>
                        <a:pt x="1" y="1092"/>
                        <a:pt x="72" y="1307"/>
                        <a:pt x="215" y="1450"/>
                      </a:cubicBezTo>
                      <a:cubicBezTo>
                        <a:pt x="358" y="1611"/>
                        <a:pt x="537" y="1682"/>
                        <a:pt x="788" y="1682"/>
                      </a:cubicBezTo>
                      <a:cubicBezTo>
                        <a:pt x="877" y="1682"/>
                        <a:pt x="949" y="1665"/>
                        <a:pt x="1038" y="1647"/>
                      </a:cubicBezTo>
                      <a:cubicBezTo>
                        <a:pt x="1110" y="1629"/>
                        <a:pt x="1182" y="1611"/>
                        <a:pt x="1271" y="1575"/>
                      </a:cubicBezTo>
                      <a:lnTo>
                        <a:pt x="1271" y="1325"/>
                      </a:lnTo>
                      <a:cubicBezTo>
                        <a:pt x="1182" y="1378"/>
                        <a:pt x="1110" y="1396"/>
                        <a:pt x="1038" y="1432"/>
                      </a:cubicBezTo>
                      <a:cubicBezTo>
                        <a:pt x="967" y="1450"/>
                        <a:pt x="895" y="1450"/>
                        <a:pt x="806" y="1450"/>
                      </a:cubicBezTo>
                      <a:cubicBezTo>
                        <a:pt x="645" y="1450"/>
                        <a:pt x="520" y="1396"/>
                        <a:pt x="412" y="1289"/>
                      </a:cubicBezTo>
                      <a:cubicBezTo>
                        <a:pt x="323" y="1181"/>
                        <a:pt x="269" y="1038"/>
                        <a:pt x="269" y="841"/>
                      </a:cubicBezTo>
                      <a:cubicBezTo>
                        <a:pt x="269" y="645"/>
                        <a:pt x="323" y="501"/>
                        <a:pt x="412" y="394"/>
                      </a:cubicBezTo>
                      <a:cubicBezTo>
                        <a:pt x="520" y="287"/>
                        <a:pt x="645" y="215"/>
                        <a:pt x="806" y="215"/>
                      </a:cubicBezTo>
                      <a:cubicBezTo>
                        <a:pt x="895" y="215"/>
                        <a:pt x="967" y="233"/>
                        <a:pt x="1038" y="251"/>
                      </a:cubicBezTo>
                      <a:cubicBezTo>
                        <a:pt x="1110" y="269"/>
                        <a:pt x="1182" y="305"/>
                        <a:pt x="1271" y="340"/>
                      </a:cubicBezTo>
                      <a:lnTo>
                        <a:pt x="1271" y="108"/>
                      </a:lnTo>
                      <a:cubicBezTo>
                        <a:pt x="1182" y="72"/>
                        <a:pt x="1110" y="36"/>
                        <a:pt x="1038" y="36"/>
                      </a:cubicBezTo>
                      <a:cubicBezTo>
                        <a:pt x="967" y="18"/>
                        <a:pt x="877" y="0"/>
                        <a:pt x="806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6" name="Google Shape;1546;p15"/>
                <p:cNvSpPr/>
                <p:nvPr/>
              </p:nvSpPr>
              <p:spPr>
                <a:xfrm>
                  <a:off x="6054500" y="4268525"/>
                  <a:ext cx="34025" cy="4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" h="1683" extrusionOk="0">
                      <a:moveTo>
                        <a:pt x="1092" y="841"/>
                      </a:moveTo>
                      <a:lnTo>
                        <a:pt x="1092" y="895"/>
                      </a:lnTo>
                      <a:cubicBezTo>
                        <a:pt x="1092" y="1056"/>
                        <a:pt x="1056" y="1199"/>
                        <a:pt x="966" y="1307"/>
                      </a:cubicBezTo>
                      <a:cubicBezTo>
                        <a:pt x="877" y="1414"/>
                        <a:pt x="752" y="1450"/>
                        <a:pt x="608" y="1450"/>
                      </a:cubicBezTo>
                      <a:cubicBezTo>
                        <a:pt x="501" y="1450"/>
                        <a:pt x="430" y="1432"/>
                        <a:pt x="358" y="1378"/>
                      </a:cubicBezTo>
                      <a:cubicBezTo>
                        <a:pt x="304" y="1325"/>
                        <a:pt x="268" y="1253"/>
                        <a:pt x="268" y="1146"/>
                      </a:cubicBezTo>
                      <a:cubicBezTo>
                        <a:pt x="268" y="1038"/>
                        <a:pt x="304" y="949"/>
                        <a:pt x="394" y="913"/>
                      </a:cubicBezTo>
                      <a:cubicBezTo>
                        <a:pt x="483" y="859"/>
                        <a:pt x="626" y="841"/>
                        <a:pt x="841" y="841"/>
                      </a:cubicBezTo>
                      <a:close/>
                      <a:moveTo>
                        <a:pt x="662" y="0"/>
                      </a:moveTo>
                      <a:cubicBezTo>
                        <a:pt x="591" y="0"/>
                        <a:pt x="501" y="18"/>
                        <a:pt x="412" y="36"/>
                      </a:cubicBezTo>
                      <a:cubicBezTo>
                        <a:pt x="322" y="54"/>
                        <a:pt x="215" y="72"/>
                        <a:pt x="125" y="108"/>
                      </a:cubicBezTo>
                      <a:lnTo>
                        <a:pt x="125" y="358"/>
                      </a:lnTo>
                      <a:cubicBezTo>
                        <a:pt x="197" y="305"/>
                        <a:pt x="286" y="287"/>
                        <a:pt x="376" y="251"/>
                      </a:cubicBezTo>
                      <a:cubicBezTo>
                        <a:pt x="465" y="233"/>
                        <a:pt x="555" y="215"/>
                        <a:pt x="644" y="215"/>
                      </a:cubicBezTo>
                      <a:cubicBezTo>
                        <a:pt x="787" y="215"/>
                        <a:pt x="895" y="251"/>
                        <a:pt x="966" y="322"/>
                      </a:cubicBezTo>
                      <a:cubicBezTo>
                        <a:pt x="1056" y="394"/>
                        <a:pt x="1092" y="484"/>
                        <a:pt x="1092" y="609"/>
                      </a:cubicBezTo>
                      <a:lnTo>
                        <a:pt x="1092" y="627"/>
                      </a:lnTo>
                      <a:lnTo>
                        <a:pt x="734" y="627"/>
                      </a:lnTo>
                      <a:cubicBezTo>
                        <a:pt x="483" y="627"/>
                        <a:pt x="304" y="680"/>
                        <a:pt x="197" y="770"/>
                      </a:cubicBezTo>
                      <a:cubicBezTo>
                        <a:pt x="72" y="859"/>
                        <a:pt x="0" y="985"/>
                        <a:pt x="0" y="1164"/>
                      </a:cubicBezTo>
                      <a:cubicBezTo>
                        <a:pt x="0" y="1325"/>
                        <a:pt x="54" y="1450"/>
                        <a:pt x="161" y="1539"/>
                      </a:cubicBezTo>
                      <a:cubicBezTo>
                        <a:pt x="251" y="1629"/>
                        <a:pt x="376" y="1682"/>
                        <a:pt x="537" y="1682"/>
                      </a:cubicBezTo>
                      <a:cubicBezTo>
                        <a:pt x="680" y="1682"/>
                        <a:pt x="787" y="1647"/>
                        <a:pt x="877" y="1611"/>
                      </a:cubicBezTo>
                      <a:cubicBezTo>
                        <a:pt x="966" y="1557"/>
                        <a:pt x="1038" y="1486"/>
                        <a:pt x="1092" y="1396"/>
                      </a:cubicBezTo>
                      <a:lnTo>
                        <a:pt x="1092" y="1629"/>
                      </a:lnTo>
                      <a:lnTo>
                        <a:pt x="1360" y="1629"/>
                      </a:lnTo>
                      <a:lnTo>
                        <a:pt x="1360" y="734"/>
                      </a:lnTo>
                      <a:cubicBezTo>
                        <a:pt x="1360" y="484"/>
                        <a:pt x="1306" y="305"/>
                        <a:pt x="1181" y="179"/>
                      </a:cubicBezTo>
                      <a:cubicBezTo>
                        <a:pt x="1074" y="54"/>
                        <a:pt x="895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7" name="Google Shape;1547;p15"/>
                <p:cNvSpPr/>
                <p:nvPr/>
              </p:nvSpPr>
              <p:spPr>
                <a:xfrm>
                  <a:off x="6091625" y="4258225"/>
                  <a:ext cx="25075" cy="5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" h="2041" extrusionOk="0">
                      <a:moveTo>
                        <a:pt x="197" y="1"/>
                      </a:moveTo>
                      <a:lnTo>
                        <a:pt x="197" y="448"/>
                      </a:lnTo>
                      <a:lnTo>
                        <a:pt x="0" y="448"/>
                      </a:lnTo>
                      <a:lnTo>
                        <a:pt x="0" y="663"/>
                      </a:lnTo>
                      <a:lnTo>
                        <a:pt x="197" y="663"/>
                      </a:lnTo>
                      <a:lnTo>
                        <a:pt x="197" y="1522"/>
                      </a:lnTo>
                      <a:cubicBezTo>
                        <a:pt x="197" y="1719"/>
                        <a:pt x="233" y="1862"/>
                        <a:pt x="322" y="1933"/>
                      </a:cubicBezTo>
                      <a:cubicBezTo>
                        <a:pt x="394" y="2005"/>
                        <a:pt x="537" y="2041"/>
                        <a:pt x="734" y="2041"/>
                      </a:cubicBezTo>
                      <a:lnTo>
                        <a:pt x="1002" y="2041"/>
                      </a:lnTo>
                      <a:lnTo>
                        <a:pt x="1002" y="1826"/>
                      </a:lnTo>
                      <a:lnTo>
                        <a:pt x="734" y="1826"/>
                      </a:lnTo>
                      <a:cubicBezTo>
                        <a:pt x="627" y="1826"/>
                        <a:pt x="555" y="1808"/>
                        <a:pt x="519" y="1772"/>
                      </a:cubicBezTo>
                      <a:cubicBezTo>
                        <a:pt x="484" y="1737"/>
                        <a:pt x="466" y="1647"/>
                        <a:pt x="466" y="1522"/>
                      </a:cubicBezTo>
                      <a:lnTo>
                        <a:pt x="466" y="663"/>
                      </a:lnTo>
                      <a:lnTo>
                        <a:pt x="1002" y="663"/>
                      </a:lnTo>
                      <a:lnTo>
                        <a:pt x="1002" y="448"/>
                      </a:lnTo>
                      <a:lnTo>
                        <a:pt x="466" y="448"/>
                      </a:lnTo>
                      <a:lnTo>
                        <a:pt x="466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8" name="Google Shape;1548;p15"/>
                <p:cNvSpPr/>
                <p:nvPr/>
              </p:nvSpPr>
              <p:spPr>
                <a:xfrm>
                  <a:off x="6113100" y="4268525"/>
                  <a:ext cx="37150" cy="4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" h="1683" extrusionOk="0">
                      <a:moveTo>
                        <a:pt x="788" y="215"/>
                      </a:moveTo>
                      <a:cubicBezTo>
                        <a:pt x="913" y="215"/>
                        <a:pt x="1020" y="269"/>
                        <a:pt x="1092" y="358"/>
                      </a:cubicBezTo>
                      <a:cubicBezTo>
                        <a:pt x="1181" y="430"/>
                        <a:pt x="1217" y="555"/>
                        <a:pt x="1217" y="698"/>
                      </a:cubicBezTo>
                      <a:lnTo>
                        <a:pt x="287" y="698"/>
                      </a:lnTo>
                      <a:cubicBezTo>
                        <a:pt x="305" y="555"/>
                        <a:pt x="340" y="430"/>
                        <a:pt x="430" y="340"/>
                      </a:cubicBezTo>
                      <a:cubicBezTo>
                        <a:pt x="519" y="269"/>
                        <a:pt x="645" y="215"/>
                        <a:pt x="788" y="215"/>
                      </a:cubicBezTo>
                      <a:close/>
                      <a:moveTo>
                        <a:pt x="788" y="0"/>
                      </a:moveTo>
                      <a:cubicBezTo>
                        <a:pt x="537" y="0"/>
                        <a:pt x="358" y="72"/>
                        <a:pt x="215" y="233"/>
                      </a:cubicBezTo>
                      <a:cubicBezTo>
                        <a:pt x="72" y="394"/>
                        <a:pt x="0" y="591"/>
                        <a:pt x="0" y="859"/>
                      </a:cubicBezTo>
                      <a:cubicBezTo>
                        <a:pt x="0" y="1110"/>
                        <a:pt x="72" y="1307"/>
                        <a:pt x="215" y="1450"/>
                      </a:cubicBezTo>
                      <a:cubicBezTo>
                        <a:pt x="376" y="1611"/>
                        <a:pt x="573" y="1682"/>
                        <a:pt x="823" y="1682"/>
                      </a:cubicBezTo>
                      <a:cubicBezTo>
                        <a:pt x="931" y="1682"/>
                        <a:pt x="1038" y="1665"/>
                        <a:pt x="1128" y="1647"/>
                      </a:cubicBezTo>
                      <a:cubicBezTo>
                        <a:pt x="1235" y="1629"/>
                        <a:pt x="1325" y="1593"/>
                        <a:pt x="1414" y="1557"/>
                      </a:cubicBezTo>
                      <a:lnTo>
                        <a:pt x="1414" y="1307"/>
                      </a:lnTo>
                      <a:cubicBezTo>
                        <a:pt x="1325" y="1360"/>
                        <a:pt x="1235" y="1396"/>
                        <a:pt x="1146" y="1414"/>
                      </a:cubicBezTo>
                      <a:cubicBezTo>
                        <a:pt x="1038" y="1450"/>
                        <a:pt x="949" y="1450"/>
                        <a:pt x="841" y="1450"/>
                      </a:cubicBezTo>
                      <a:cubicBezTo>
                        <a:pt x="662" y="1450"/>
                        <a:pt x="537" y="1414"/>
                        <a:pt x="430" y="1307"/>
                      </a:cubicBezTo>
                      <a:cubicBezTo>
                        <a:pt x="340" y="1217"/>
                        <a:pt x="287" y="1074"/>
                        <a:pt x="269" y="895"/>
                      </a:cubicBezTo>
                      <a:lnTo>
                        <a:pt x="1486" y="895"/>
                      </a:lnTo>
                      <a:lnTo>
                        <a:pt x="1486" y="770"/>
                      </a:lnTo>
                      <a:cubicBezTo>
                        <a:pt x="1486" y="537"/>
                        <a:pt x="1414" y="340"/>
                        <a:pt x="1289" y="215"/>
                      </a:cubicBezTo>
                      <a:cubicBezTo>
                        <a:pt x="1164" y="72"/>
                        <a:pt x="1002" y="0"/>
                        <a:pt x="788" y="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9" name="Google Shape;1549;p15"/>
                <p:cNvSpPr/>
                <p:nvPr/>
              </p:nvSpPr>
              <p:spPr>
                <a:xfrm>
                  <a:off x="6152900" y="4254200"/>
                  <a:ext cx="35825" cy="5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2256" extrusionOk="0">
                      <a:moveTo>
                        <a:pt x="735" y="788"/>
                      </a:moveTo>
                      <a:cubicBezTo>
                        <a:pt x="860" y="788"/>
                        <a:pt x="967" y="842"/>
                        <a:pt x="1057" y="967"/>
                      </a:cubicBezTo>
                      <a:cubicBezTo>
                        <a:pt x="1128" y="1074"/>
                        <a:pt x="1182" y="1218"/>
                        <a:pt x="1182" y="1414"/>
                      </a:cubicBezTo>
                      <a:cubicBezTo>
                        <a:pt x="1182" y="1611"/>
                        <a:pt x="1128" y="1754"/>
                        <a:pt x="1057" y="1862"/>
                      </a:cubicBezTo>
                      <a:cubicBezTo>
                        <a:pt x="967" y="1969"/>
                        <a:pt x="860" y="2023"/>
                        <a:pt x="735" y="2023"/>
                      </a:cubicBezTo>
                      <a:cubicBezTo>
                        <a:pt x="592" y="2023"/>
                        <a:pt x="484" y="1969"/>
                        <a:pt x="395" y="1862"/>
                      </a:cubicBezTo>
                      <a:cubicBezTo>
                        <a:pt x="323" y="1754"/>
                        <a:pt x="287" y="1611"/>
                        <a:pt x="287" y="1414"/>
                      </a:cubicBezTo>
                      <a:cubicBezTo>
                        <a:pt x="287" y="1218"/>
                        <a:pt x="323" y="1074"/>
                        <a:pt x="395" y="967"/>
                      </a:cubicBezTo>
                      <a:cubicBezTo>
                        <a:pt x="484" y="842"/>
                        <a:pt x="592" y="788"/>
                        <a:pt x="735" y="788"/>
                      </a:cubicBezTo>
                      <a:close/>
                      <a:moveTo>
                        <a:pt x="1182" y="1"/>
                      </a:moveTo>
                      <a:lnTo>
                        <a:pt x="1182" y="860"/>
                      </a:lnTo>
                      <a:cubicBezTo>
                        <a:pt x="1110" y="752"/>
                        <a:pt x="1057" y="699"/>
                        <a:pt x="967" y="645"/>
                      </a:cubicBezTo>
                      <a:cubicBezTo>
                        <a:pt x="878" y="591"/>
                        <a:pt x="788" y="573"/>
                        <a:pt x="663" y="573"/>
                      </a:cubicBezTo>
                      <a:cubicBezTo>
                        <a:pt x="466" y="573"/>
                        <a:pt x="305" y="645"/>
                        <a:pt x="198" y="806"/>
                      </a:cubicBezTo>
                      <a:cubicBezTo>
                        <a:pt x="73" y="967"/>
                        <a:pt x="1" y="1164"/>
                        <a:pt x="1" y="1414"/>
                      </a:cubicBezTo>
                      <a:cubicBezTo>
                        <a:pt x="1" y="1665"/>
                        <a:pt x="73" y="1862"/>
                        <a:pt x="198" y="2023"/>
                      </a:cubicBezTo>
                      <a:cubicBezTo>
                        <a:pt x="305" y="2166"/>
                        <a:pt x="466" y="2255"/>
                        <a:pt x="663" y="2255"/>
                      </a:cubicBezTo>
                      <a:cubicBezTo>
                        <a:pt x="788" y="2255"/>
                        <a:pt x="878" y="2220"/>
                        <a:pt x="967" y="2184"/>
                      </a:cubicBezTo>
                      <a:cubicBezTo>
                        <a:pt x="1057" y="2130"/>
                        <a:pt x="1110" y="2059"/>
                        <a:pt x="1182" y="1969"/>
                      </a:cubicBezTo>
                      <a:lnTo>
                        <a:pt x="1182" y="2202"/>
                      </a:lnTo>
                      <a:lnTo>
                        <a:pt x="1433" y="2202"/>
                      </a:lnTo>
                      <a:lnTo>
                        <a:pt x="1433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0" name="Google Shape;1550;p15"/>
                <p:cNvSpPr/>
                <p:nvPr/>
              </p:nvSpPr>
              <p:spPr>
                <a:xfrm>
                  <a:off x="238125" y="3977725"/>
                  <a:ext cx="1174375" cy="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975" h="162" extrusionOk="0">
                      <a:moveTo>
                        <a:pt x="0" y="0"/>
                      </a:moveTo>
                      <a:lnTo>
                        <a:pt x="0" y="162"/>
                      </a:lnTo>
                      <a:lnTo>
                        <a:pt x="46975" y="162"/>
                      </a:lnTo>
                      <a:lnTo>
                        <a:pt x="46975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1" name="Google Shape;1551;p15"/>
                <p:cNvSpPr/>
                <p:nvPr/>
              </p:nvSpPr>
              <p:spPr>
                <a:xfrm>
                  <a:off x="1412475" y="3977725"/>
                  <a:ext cx="41200" cy="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" h="162" extrusionOk="0">
                      <a:moveTo>
                        <a:pt x="1" y="0"/>
                      </a:moveTo>
                      <a:lnTo>
                        <a:pt x="1" y="162"/>
                      </a:lnTo>
                      <a:lnTo>
                        <a:pt x="1647" y="162"/>
                      </a:lnTo>
                      <a:lnTo>
                        <a:pt x="1647" y="0"/>
                      </a:lnTo>
                      <a:close/>
                    </a:path>
                  </a:pathLst>
                </a:custGeom>
                <a:solidFill>
                  <a:srgbClr val="9896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2" name="Google Shape;1552;p15"/>
                <p:cNvSpPr/>
                <p:nvPr/>
              </p:nvSpPr>
              <p:spPr>
                <a:xfrm>
                  <a:off x="1453650" y="3977725"/>
                  <a:ext cx="5913925" cy="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557" h="162" extrusionOk="0">
                      <a:moveTo>
                        <a:pt x="0" y="0"/>
                      </a:moveTo>
                      <a:lnTo>
                        <a:pt x="0" y="162"/>
                      </a:lnTo>
                      <a:lnTo>
                        <a:pt x="236556" y="162"/>
                      </a:lnTo>
                      <a:lnTo>
                        <a:pt x="236556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3" name="Google Shape;1553;p15"/>
                <p:cNvSpPr/>
                <p:nvPr/>
              </p:nvSpPr>
              <p:spPr>
                <a:xfrm>
                  <a:off x="238125" y="4439875"/>
                  <a:ext cx="403100" cy="1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24" h="788" extrusionOk="0">
                      <a:moveTo>
                        <a:pt x="0" y="0"/>
                      </a:moveTo>
                      <a:lnTo>
                        <a:pt x="0" y="788"/>
                      </a:lnTo>
                      <a:lnTo>
                        <a:pt x="16124" y="788"/>
                      </a:lnTo>
                      <a:lnTo>
                        <a:pt x="16124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4" name="Google Shape;1554;p15"/>
                <p:cNvSpPr/>
                <p:nvPr/>
              </p:nvSpPr>
              <p:spPr>
                <a:xfrm>
                  <a:off x="641200" y="3981750"/>
                  <a:ext cx="4500" cy="4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" h="18326" extrusionOk="0">
                      <a:moveTo>
                        <a:pt x="1" y="1"/>
                      </a:moveTo>
                      <a:lnTo>
                        <a:pt x="1" y="18325"/>
                      </a:lnTo>
                      <a:lnTo>
                        <a:pt x="179" y="18325"/>
                      </a:lnTo>
                      <a:lnTo>
                        <a:pt x="179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5" name="Google Shape;1555;p15"/>
                <p:cNvSpPr/>
                <p:nvPr/>
              </p:nvSpPr>
              <p:spPr>
                <a:xfrm>
                  <a:off x="641200" y="4439875"/>
                  <a:ext cx="395050" cy="1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2" h="788" extrusionOk="0">
                      <a:moveTo>
                        <a:pt x="1" y="0"/>
                      </a:moveTo>
                      <a:lnTo>
                        <a:pt x="1" y="788"/>
                      </a:lnTo>
                      <a:lnTo>
                        <a:pt x="15802" y="788"/>
                      </a:lnTo>
                      <a:lnTo>
                        <a:pt x="15802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6" name="Google Shape;1556;p15"/>
                <p:cNvSpPr/>
                <p:nvPr/>
              </p:nvSpPr>
              <p:spPr>
                <a:xfrm>
                  <a:off x="1036225" y="3981750"/>
                  <a:ext cx="4500" cy="4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" h="18326" extrusionOk="0">
                      <a:moveTo>
                        <a:pt x="1" y="1"/>
                      </a:moveTo>
                      <a:lnTo>
                        <a:pt x="1" y="18325"/>
                      </a:lnTo>
                      <a:lnTo>
                        <a:pt x="180" y="18325"/>
                      </a:lnTo>
                      <a:lnTo>
                        <a:pt x="180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7" name="Google Shape;1557;p15"/>
                <p:cNvSpPr/>
                <p:nvPr/>
              </p:nvSpPr>
              <p:spPr>
                <a:xfrm>
                  <a:off x="1036225" y="4439875"/>
                  <a:ext cx="376275" cy="1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51" h="788" extrusionOk="0">
                      <a:moveTo>
                        <a:pt x="1" y="0"/>
                      </a:moveTo>
                      <a:lnTo>
                        <a:pt x="1" y="788"/>
                      </a:lnTo>
                      <a:lnTo>
                        <a:pt x="15051" y="788"/>
                      </a:lnTo>
                      <a:lnTo>
                        <a:pt x="15051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8" name="Google Shape;1558;p15"/>
                <p:cNvSpPr/>
                <p:nvPr/>
              </p:nvSpPr>
              <p:spPr>
                <a:xfrm>
                  <a:off x="1412475" y="4439875"/>
                  <a:ext cx="413850" cy="1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54" h="788" extrusionOk="0">
                      <a:moveTo>
                        <a:pt x="1" y="0"/>
                      </a:moveTo>
                      <a:lnTo>
                        <a:pt x="1" y="788"/>
                      </a:lnTo>
                      <a:lnTo>
                        <a:pt x="16554" y="788"/>
                      </a:lnTo>
                      <a:lnTo>
                        <a:pt x="16554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9" name="Google Shape;1559;p15"/>
                <p:cNvSpPr/>
                <p:nvPr/>
              </p:nvSpPr>
              <p:spPr>
                <a:xfrm>
                  <a:off x="1826300" y="3981750"/>
                  <a:ext cx="4050" cy="4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" h="18326" extrusionOk="0">
                      <a:moveTo>
                        <a:pt x="1" y="1"/>
                      </a:moveTo>
                      <a:lnTo>
                        <a:pt x="1" y="18325"/>
                      </a:lnTo>
                      <a:lnTo>
                        <a:pt x="162" y="18325"/>
                      </a:lnTo>
                      <a:lnTo>
                        <a:pt x="162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0" name="Google Shape;1560;p15"/>
                <p:cNvSpPr/>
                <p:nvPr/>
              </p:nvSpPr>
              <p:spPr>
                <a:xfrm>
                  <a:off x="1826300" y="4439875"/>
                  <a:ext cx="394625" cy="1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85" h="788" extrusionOk="0">
                      <a:moveTo>
                        <a:pt x="1" y="0"/>
                      </a:moveTo>
                      <a:lnTo>
                        <a:pt x="1" y="788"/>
                      </a:lnTo>
                      <a:lnTo>
                        <a:pt x="15784" y="788"/>
                      </a:lnTo>
                      <a:lnTo>
                        <a:pt x="15784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1" name="Google Shape;1561;p15"/>
                <p:cNvSpPr/>
                <p:nvPr/>
              </p:nvSpPr>
              <p:spPr>
                <a:xfrm>
                  <a:off x="2220900" y="3981750"/>
                  <a:ext cx="4500" cy="4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" h="18326" extrusionOk="0">
                      <a:moveTo>
                        <a:pt x="0" y="1"/>
                      </a:moveTo>
                      <a:lnTo>
                        <a:pt x="0" y="18325"/>
                      </a:lnTo>
                      <a:lnTo>
                        <a:pt x="179" y="18325"/>
                      </a:lnTo>
                      <a:lnTo>
                        <a:pt x="179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2" name="Google Shape;1562;p15"/>
                <p:cNvSpPr/>
                <p:nvPr/>
              </p:nvSpPr>
              <p:spPr>
                <a:xfrm>
                  <a:off x="2220900" y="4439875"/>
                  <a:ext cx="395050" cy="1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2" h="788" extrusionOk="0">
                      <a:moveTo>
                        <a:pt x="0" y="0"/>
                      </a:moveTo>
                      <a:lnTo>
                        <a:pt x="0" y="788"/>
                      </a:lnTo>
                      <a:lnTo>
                        <a:pt x="15802" y="788"/>
                      </a:lnTo>
                      <a:lnTo>
                        <a:pt x="15802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3" name="Google Shape;1563;p15"/>
                <p:cNvSpPr/>
                <p:nvPr/>
              </p:nvSpPr>
              <p:spPr>
                <a:xfrm>
                  <a:off x="2615925" y="3981750"/>
                  <a:ext cx="4500" cy="4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" h="18326" extrusionOk="0">
                      <a:moveTo>
                        <a:pt x="1" y="1"/>
                      </a:moveTo>
                      <a:lnTo>
                        <a:pt x="1" y="18325"/>
                      </a:lnTo>
                      <a:lnTo>
                        <a:pt x="180" y="18325"/>
                      </a:lnTo>
                      <a:lnTo>
                        <a:pt x="180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4" name="Google Shape;1564;p15"/>
                <p:cNvSpPr/>
                <p:nvPr/>
              </p:nvSpPr>
              <p:spPr>
                <a:xfrm>
                  <a:off x="2615925" y="4439875"/>
                  <a:ext cx="395075" cy="1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3" h="788" extrusionOk="0">
                      <a:moveTo>
                        <a:pt x="1" y="0"/>
                      </a:moveTo>
                      <a:lnTo>
                        <a:pt x="1" y="788"/>
                      </a:lnTo>
                      <a:lnTo>
                        <a:pt x="15802" y="788"/>
                      </a:lnTo>
                      <a:lnTo>
                        <a:pt x="15802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5" name="Google Shape;1565;p15"/>
                <p:cNvSpPr/>
                <p:nvPr/>
              </p:nvSpPr>
              <p:spPr>
                <a:xfrm>
                  <a:off x="3010975" y="3981750"/>
                  <a:ext cx="4500" cy="4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" h="18326" extrusionOk="0">
                      <a:moveTo>
                        <a:pt x="0" y="1"/>
                      </a:moveTo>
                      <a:lnTo>
                        <a:pt x="0" y="18325"/>
                      </a:lnTo>
                      <a:lnTo>
                        <a:pt x="179" y="18325"/>
                      </a:lnTo>
                      <a:lnTo>
                        <a:pt x="179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6" name="Google Shape;1566;p15"/>
                <p:cNvSpPr/>
                <p:nvPr/>
              </p:nvSpPr>
              <p:spPr>
                <a:xfrm>
                  <a:off x="3010975" y="4439875"/>
                  <a:ext cx="395050" cy="1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2" h="788" extrusionOk="0">
                      <a:moveTo>
                        <a:pt x="0" y="0"/>
                      </a:moveTo>
                      <a:lnTo>
                        <a:pt x="0" y="788"/>
                      </a:lnTo>
                      <a:lnTo>
                        <a:pt x="15802" y="788"/>
                      </a:lnTo>
                      <a:lnTo>
                        <a:pt x="15802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7" name="Google Shape;1567;p15"/>
                <p:cNvSpPr/>
                <p:nvPr/>
              </p:nvSpPr>
              <p:spPr>
                <a:xfrm>
                  <a:off x="3406000" y="3981750"/>
                  <a:ext cx="4500" cy="4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" h="18326" extrusionOk="0">
                      <a:moveTo>
                        <a:pt x="1" y="1"/>
                      </a:moveTo>
                      <a:lnTo>
                        <a:pt x="1" y="18325"/>
                      </a:lnTo>
                      <a:lnTo>
                        <a:pt x="180" y="18325"/>
                      </a:lnTo>
                      <a:lnTo>
                        <a:pt x="180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8" name="Google Shape;1568;p15"/>
                <p:cNvSpPr/>
                <p:nvPr/>
              </p:nvSpPr>
              <p:spPr>
                <a:xfrm>
                  <a:off x="3406000" y="4439875"/>
                  <a:ext cx="395075" cy="1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3" h="788" extrusionOk="0">
                      <a:moveTo>
                        <a:pt x="1" y="0"/>
                      </a:moveTo>
                      <a:lnTo>
                        <a:pt x="1" y="788"/>
                      </a:lnTo>
                      <a:lnTo>
                        <a:pt x="15802" y="788"/>
                      </a:lnTo>
                      <a:lnTo>
                        <a:pt x="15802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9" name="Google Shape;1569;p15"/>
                <p:cNvSpPr/>
                <p:nvPr/>
              </p:nvSpPr>
              <p:spPr>
                <a:xfrm>
                  <a:off x="3801050" y="3981750"/>
                  <a:ext cx="4050" cy="4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" h="18326" extrusionOk="0">
                      <a:moveTo>
                        <a:pt x="0" y="1"/>
                      </a:moveTo>
                      <a:lnTo>
                        <a:pt x="0" y="18325"/>
                      </a:lnTo>
                      <a:lnTo>
                        <a:pt x="161" y="18325"/>
                      </a:lnTo>
                      <a:lnTo>
                        <a:pt x="161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0" name="Google Shape;1570;p15"/>
                <p:cNvSpPr/>
                <p:nvPr/>
              </p:nvSpPr>
              <p:spPr>
                <a:xfrm>
                  <a:off x="3801050" y="4439875"/>
                  <a:ext cx="394600" cy="1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84" h="788" extrusionOk="0">
                      <a:moveTo>
                        <a:pt x="0" y="0"/>
                      </a:moveTo>
                      <a:lnTo>
                        <a:pt x="0" y="788"/>
                      </a:lnTo>
                      <a:lnTo>
                        <a:pt x="15784" y="788"/>
                      </a:lnTo>
                      <a:lnTo>
                        <a:pt x="15784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1" name="Google Shape;1571;p15"/>
                <p:cNvSpPr/>
                <p:nvPr/>
              </p:nvSpPr>
              <p:spPr>
                <a:xfrm>
                  <a:off x="4195625" y="3981750"/>
                  <a:ext cx="4500" cy="4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" h="18326" extrusionOk="0">
                      <a:moveTo>
                        <a:pt x="1" y="1"/>
                      </a:moveTo>
                      <a:lnTo>
                        <a:pt x="1" y="18325"/>
                      </a:lnTo>
                      <a:lnTo>
                        <a:pt x="180" y="18325"/>
                      </a:lnTo>
                      <a:lnTo>
                        <a:pt x="180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2" name="Google Shape;1572;p15"/>
                <p:cNvSpPr/>
                <p:nvPr/>
              </p:nvSpPr>
              <p:spPr>
                <a:xfrm>
                  <a:off x="4195625" y="4439875"/>
                  <a:ext cx="395075" cy="1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3" h="788" extrusionOk="0">
                      <a:moveTo>
                        <a:pt x="1" y="0"/>
                      </a:moveTo>
                      <a:lnTo>
                        <a:pt x="1" y="788"/>
                      </a:lnTo>
                      <a:lnTo>
                        <a:pt x="15802" y="788"/>
                      </a:lnTo>
                      <a:lnTo>
                        <a:pt x="15802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3" name="Google Shape;1573;p15"/>
                <p:cNvSpPr/>
                <p:nvPr/>
              </p:nvSpPr>
              <p:spPr>
                <a:xfrm>
                  <a:off x="4590675" y="3981750"/>
                  <a:ext cx="4500" cy="4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" h="18326" extrusionOk="0">
                      <a:moveTo>
                        <a:pt x="0" y="1"/>
                      </a:moveTo>
                      <a:lnTo>
                        <a:pt x="0" y="18325"/>
                      </a:lnTo>
                      <a:lnTo>
                        <a:pt x="179" y="18325"/>
                      </a:lnTo>
                      <a:lnTo>
                        <a:pt x="179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4" name="Google Shape;1574;p15"/>
                <p:cNvSpPr/>
                <p:nvPr/>
              </p:nvSpPr>
              <p:spPr>
                <a:xfrm>
                  <a:off x="4590675" y="4439875"/>
                  <a:ext cx="2756775" cy="1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71" h="788" extrusionOk="0">
                      <a:moveTo>
                        <a:pt x="0" y="0"/>
                      </a:moveTo>
                      <a:lnTo>
                        <a:pt x="0" y="788"/>
                      </a:lnTo>
                      <a:lnTo>
                        <a:pt x="110270" y="788"/>
                      </a:lnTo>
                      <a:lnTo>
                        <a:pt x="110270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5" name="Google Shape;1575;p15"/>
                <p:cNvSpPr/>
                <p:nvPr/>
              </p:nvSpPr>
              <p:spPr>
                <a:xfrm>
                  <a:off x="7347425" y="3981750"/>
                  <a:ext cx="20150" cy="47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6" h="19113" extrusionOk="0">
                      <a:moveTo>
                        <a:pt x="0" y="1"/>
                      </a:moveTo>
                      <a:lnTo>
                        <a:pt x="0" y="19113"/>
                      </a:lnTo>
                      <a:lnTo>
                        <a:pt x="805" y="19113"/>
                      </a:lnTo>
                      <a:lnTo>
                        <a:pt x="805" y="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6" name="Google Shape;1576;p15"/>
                <p:cNvSpPr/>
                <p:nvPr/>
              </p:nvSpPr>
              <p:spPr>
                <a:xfrm>
                  <a:off x="7347425" y="4439875"/>
                  <a:ext cx="20150" cy="1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6" h="788" extrusionOk="0">
                      <a:moveTo>
                        <a:pt x="0" y="0"/>
                      </a:moveTo>
                      <a:lnTo>
                        <a:pt x="0" y="788"/>
                      </a:lnTo>
                      <a:lnTo>
                        <a:pt x="805" y="788"/>
                      </a:lnTo>
                      <a:lnTo>
                        <a:pt x="805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7" name="Google Shape;1577;p15"/>
                <p:cNvSpPr/>
                <p:nvPr/>
              </p:nvSpPr>
              <p:spPr>
                <a:xfrm>
                  <a:off x="1412475" y="3981750"/>
                  <a:ext cx="41200" cy="4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" h="18326" extrusionOk="0">
                      <a:moveTo>
                        <a:pt x="1" y="1"/>
                      </a:moveTo>
                      <a:lnTo>
                        <a:pt x="1" y="18325"/>
                      </a:lnTo>
                      <a:lnTo>
                        <a:pt x="1647" y="18325"/>
                      </a:lnTo>
                      <a:lnTo>
                        <a:pt x="1647" y="1"/>
                      </a:lnTo>
                      <a:close/>
                    </a:path>
                  </a:pathLst>
                </a:custGeom>
                <a:solidFill>
                  <a:srgbClr val="9896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8" name="Google Shape;1578;p15"/>
                <p:cNvSpPr/>
                <p:nvPr/>
              </p:nvSpPr>
              <p:spPr>
                <a:xfrm>
                  <a:off x="1412475" y="3520500"/>
                  <a:ext cx="41200" cy="45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" h="18290" extrusionOk="0">
                      <a:moveTo>
                        <a:pt x="1" y="1"/>
                      </a:moveTo>
                      <a:lnTo>
                        <a:pt x="1" y="18289"/>
                      </a:lnTo>
                      <a:lnTo>
                        <a:pt x="1647" y="18289"/>
                      </a:lnTo>
                      <a:lnTo>
                        <a:pt x="1647" y="1"/>
                      </a:lnTo>
                      <a:close/>
                    </a:path>
                  </a:pathLst>
                </a:custGeom>
                <a:solidFill>
                  <a:srgbClr val="9896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579" name="Google Shape;1579;p15"/>
            <p:cNvSpPr txBox="1"/>
            <p:nvPr/>
          </p:nvSpPr>
          <p:spPr>
            <a:xfrm>
              <a:off x="1126325" y="1052300"/>
              <a:ext cx="4665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rgbClr val="FF0000"/>
                  </a:solidFill>
                  <a:latin typeface="Kalam"/>
                  <a:ea typeface="Kalam"/>
                  <a:cs typeface="Kalam"/>
                  <a:sym typeface="Kalam"/>
                </a:rPr>
                <a:t>GROUP 1</a:t>
              </a:r>
              <a:endParaRPr sz="600">
                <a:solidFill>
                  <a:srgbClr val="FF0000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580" name="Google Shape;1580;p15"/>
            <p:cNvSpPr txBox="1"/>
            <p:nvPr/>
          </p:nvSpPr>
          <p:spPr>
            <a:xfrm>
              <a:off x="2623750" y="1036850"/>
              <a:ext cx="466500" cy="29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latin typeface="Kalam"/>
                  <a:ea typeface="Kalam"/>
                  <a:cs typeface="Kalam"/>
                  <a:sym typeface="Kalam"/>
                </a:rPr>
                <a:t>KEY</a:t>
              </a:r>
              <a:endParaRPr sz="7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581" name="Google Shape;1581;p15"/>
            <p:cNvSpPr txBox="1"/>
            <p:nvPr/>
          </p:nvSpPr>
          <p:spPr>
            <a:xfrm>
              <a:off x="1442500" y="1052300"/>
              <a:ext cx="5487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rgbClr val="E69138"/>
                  </a:solidFill>
                  <a:latin typeface="Kalam"/>
                  <a:ea typeface="Kalam"/>
                  <a:cs typeface="Kalam"/>
                  <a:sym typeface="Kalam"/>
                </a:rPr>
                <a:t>GROUP 2</a:t>
              </a:r>
              <a:endParaRPr sz="600">
                <a:solidFill>
                  <a:srgbClr val="E69138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582" name="Google Shape;1582;p15"/>
            <p:cNvSpPr txBox="1"/>
            <p:nvPr/>
          </p:nvSpPr>
          <p:spPr>
            <a:xfrm>
              <a:off x="5659625" y="1052300"/>
              <a:ext cx="5487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rgbClr val="4A86E8"/>
                  </a:solidFill>
                  <a:latin typeface="Kalam"/>
                  <a:ea typeface="Kalam"/>
                  <a:cs typeface="Kalam"/>
                  <a:sym typeface="Kalam"/>
                </a:rPr>
                <a:t>GROUP 3</a:t>
              </a:r>
              <a:endParaRPr sz="600">
                <a:solidFill>
                  <a:srgbClr val="4A86E8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583" name="Google Shape;1583;p15"/>
            <p:cNvSpPr txBox="1"/>
            <p:nvPr/>
          </p:nvSpPr>
          <p:spPr>
            <a:xfrm>
              <a:off x="6023925" y="1052300"/>
              <a:ext cx="5487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rgbClr val="9900FF"/>
                  </a:solidFill>
                  <a:latin typeface="Kalam"/>
                  <a:ea typeface="Kalam"/>
                  <a:cs typeface="Kalam"/>
                  <a:sym typeface="Kalam"/>
                </a:rPr>
                <a:t>GROUP 4</a:t>
              </a:r>
              <a:endParaRPr sz="600">
                <a:solidFill>
                  <a:srgbClr val="9900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584" name="Google Shape;1584;p15"/>
            <p:cNvSpPr txBox="1"/>
            <p:nvPr/>
          </p:nvSpPr>
          <p:spPr>
            <a:xfrm>
              <a:off x="6402675" y="1052300"/>
              <a:ext cx="5487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rgbClr val="FF00FF"/>
                  </a:solidFill>
                  <a:latin typeface="Kalam"/>
                  <a:ea typeface="Kalam"/>
                  <a:cs typeface="Kalam"/>
                  <a:sym typeface="Kalam"/>
                </a:rPr>
                <a:t>GROUP 5</a:t>
              </a:r>
              <a:endParaRPr sz="600">
                <a:solidFill>
                  <a:srgbClr val="FF00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585" name="Google Shape;1585;p15"/>
            <p:cNvSpPr txBox="1"/>
            <p:nvPr/>
          </p:nvSpPr>
          <p:spPr>
            <a:xfrm>
              <a:off x="6781450" y="1052300"/>
              <a:ext cx="5487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rgbClr val="1C4587"/>
                  </a:solidFill>
                  <a:latin typeface="Kalam"/>
                  <a:ea typeface="Kalam"/>
                  <a:cs typeface="Kalam"/>
                  <a:sym typeface="Kalam"/>
                </a:rPr>
                <a:t>GROUP 6 </a:t>
              </a:r>
              <a:endParaRPr sz="600">
                <a:solidFill>
                  <a:srgbClr val="1C4587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586" name="Google Shape;1586;p15"/>
            <p:cNvSpPr txBox="1"/>
            <p:nvPr/>
          </p:nvSpPr>
          <p:spPr>
            <a:xfrm>
              <a:off x="7145725" y="1052300"/>
              <a:ext cx="5487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rgbClr val="D5A6BD"/>
                  </a:solidFill>
                  <a:latin typeface="Kalam"/>
                  <a:ea typeface="Kalam"/>
                  <a:cs typeface="Kalam"/>
                  <a:sym typeface="Kalam"/>
                </a:rPr>
                <a:t>GROUP 7</a:t>
              </a:r>
              <a:endParaRPr sz="600">
                <a:solidFill>
                  <a:srgbClr val="D5A6BD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587" name="Google Shape;1587;p15"/>
            <p:cNvSpPr txBox="1"/>
            <p:nvPr/>
          </p:nvSpPr>
          <p:spPr>
            <a:xfrm>
              <a:off x="7538900" y="613325"/>
              <a:ext cx="5487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latin typeface="Kalam"/>
                  <a:ea typeface="Kalam"/>
                  <a:cs typeface="Kalam"/>
                  <a:sym typeface="Kalam"/>
                </a:rPr>
                <a:t>GROUP 0</a:t>
              </a:r>
              <a:endParaRPr sz="6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588" name="Google Shape;1588;p15"/>
            <p:cNvSpPr txBox="1"/>
            <p:nvPr/>
          </p:nvSpPr>
          <p:spPr>
            <a:xfrm>
              <a:off x="3193825" y="1955975"/>
              <a:ext cx="1208100" cy="29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solidFill>
                    <a:srgbClr val="2ED541"/>
                  </a:solidFill>
                  <a:latin typeface="Kalam"/>
                  <a:ea typeface="Kalam"/>
                  <a:cs typeface="Kalam"/>
                  <a:sym typeface="Kalam"/>
                </a:rPr>
                <a:t>TRANSITION METALS</a:t>
              </a:r>
              <a:endParaRPr sz="700">
                <a:solidFill>
                  <a:srgbClr val="2ED54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589" name="Google Shape;1589;p15"/>
            <p:cNvSpPr txBox="1"/>
            <p:nvPr/>
          </p:nvSpPr>
          <p:spPr>
            <a:xfrm>
              <a:off x="577625" y="1484025"/>
              <a:ext cx="5487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latin typeface="Kalam"/>
                  <a:ea typeface="Kalam"/>
                  <a:cs typeface="Kalam"/>
                  <a:sym typeface="Kalam"/>
                </a:rPr>
                <a:t>PERIOD 2</a:t>
              </a:r>
              <a:endParaRPr sz="6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590" name="Google Shape;1590;p15"/>
            <p:cNvSpPr txBox="1"/>
            <p:nvPr/>
          </p:nvSpPr>
          <p:spPr>
            <a:xfrm>
              <a:off x="577625" y="1941225"/>
              <a:ext cx="5487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latin typeface="Kalam"/>
                  <a:ea typeface="Kalam"/>
                  <a:cs typeface="Kalam"/>
                  <a:sym typeface="Kalam"/>
                </a:rPr>
                <a:t>PERIOD 3</a:t>
              </a:r>
              <a:endParaRPr sz="6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591" name="Google Shape;1591;p15"/>
            <p:cNvSpPr txBox="1"/>
            <p:nvPr/>
          </p:nvSpPr>
          <p:spPr>
            <a:xfrm>
              <a:off x="577625" y="3744550"/>
              <a:ext cx="5487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latin typeface="Kalam"/>
                  <a:ea typeface="Kalam"/>
                  <a:cs typeface="Kalam"/>
                  <a:sym typeface="Kalam"/>
                </a:rPr>
                <a:t>PERIOD 7</a:t>
              </a:r>
              <a:endParaRPr sz="6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592" name="Google Shape;1592;p15"/>
            <p:cNvSpPr txBox="1"/>
            <p:nvPr/>
          </p:nvSpPr>
          <p:spPr>
            <a:xfrm>
              <a:off x="577625" y="2398425"/>
              <a:ext cx="5487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latin typeface="Kalam"/>
                  <a:ea typeface="Kalam"/>
                  <a:cs typeface="Kalam"/>
                  <a:sym typeface="Kalam"/>
                </a:rPr>
                <a:t>PERIOD 4</a:t>
              </a:r>
              <a:endParaRPr sz="6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593" name="Google Shape;1593;p15"/>
            <p:cNvSpPr txBox="1"/>
            <p:nvPr/>
          </p:nvSpPr>
          <p:spPr>
            <a:xfrm>
              <a:off x="577625" y="2830150"/>
              <a:ext cx="5487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latin typeface="Kalam"/>
                  <a:ea typeface="Kalam"/>
                  <a:cs typeface="Kalam"/>
                  <a:sym typeface="Kalam"/>
                </a:rPr>
                <a:t>PERIOD 5</a:t>
              </a:r>
              <a:endParaRPr sz="6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594" name="Google Shape;1594;p15"/>
            <p:cNvSpPr txBox="1"/>
            <p:nvPr/>
          </p:nvSpPr>
          <p:spPr>
            <a:xfrm>
              <a:off x="577625" y="3261875"/>
              <a:ext cx="5487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latin typeface="Kalam"/>
                  <a:ea typeface="Kalam"/>
                  <a:cs typeface="Kalam"/>
                  <a:sym typeface="Kalam"/>
                </a:rPr>
                <a:t>PERIOD 6</a:t>
              </a:r>
              <a:endParaRPr sz="600">
                <a:latin typeface="Kalam"/>
                <a:ea typeface="Kalam"/>
                <a:cs typeface="Kalam"/>
                <a:sym typeface="Kalam"/>
              </a:endParaRPr>
            </a:p>
          </p:txBody>
        </p:sp>
      </p:grp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AE7210B6-C34C-7D65-26E6-637AE9DCABC2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DE7F75B6-CE4A-F336-E9BA-7F2144A4396E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538524-2F3E-7CBA-CD76-54DDB80E91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99AC32-65FC-19C7-9295-90A8698246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9" name="Google Shape;1599;p16"/>
          <p:cNvPicPr preferRelativeResize="0"/>
          <p:nvPr/>
        </p:nvPicPr>
        <p:blipFill rotWithShape="1">
          <a:blip r:embed="rId3">
            <a:alphaModFix/>
          </a:blip>
          <a:srcRect t="7810" b="3537"/>
          <a:stretch/>
        </p:blipFill>
        <p:spPr>
          <a:xfrm>
            <a:off x="5013742" y="0"/>
            <a:ext cx="413025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600" name="Google Shape;1600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1601" name="Google Shape;1601;p16"/>
          <p:cNvSpPr txBox="1"/>
          <p:nvPr/>
        </p:nvSpPr>
        <p:spPr>
          <a:xfrm>
            <a:off x="586450" y="2263950"/>
            <a:ext cx="3776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Dmitri Mendeleev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proposed the first working model of the periodic table in 1869.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1602" name="Google Shape;1602;p16"/>
          <p:cNvCxnSpPr/>
          <p:nvPr/>
        </p:nvCxnSpPr>
        <p:spPr>
          <a:xfrm>
            <a:off x="5013750" y="-5550"/>
            <a:ext cx="5700" cy="51546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340C00CB-47C1-2D1C-4D39-9543328B3A78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BA1F75FE-63FE-1C83-FFE7-96A5B8A081AC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F62FAE-C81B-771E-7987-B37AB6A4D0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60AA56-749A-F520-3B45-C1442BAC5B2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" name="Google Shape;1607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Electron Shells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608" name="Google Shape;1608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330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structure of an atom can be illustrated using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electron shell diagrams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794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8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Elements in the same group have the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same number 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of electrons in their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outer shell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number of electrons in the outer shell determines the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chemical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properties 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of the element.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Electrons orbit the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nucleus 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of an atom in shells.</a:t>
            </a: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Shells that are closer to the nucleus have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less energy 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than those which are further away.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lowest 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energy shells are always filled first.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Only a certain number of electrons can fit in each shell.</a:t>
            </a: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2 electrons 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can fit in the first shell.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8 electrons 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can fit in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any 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subsequent shell.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609" name="Google Shape;1609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grpSp>
        <p:nvGrpSpPr>
          <p:cNvPr id="1610" name="Google Shape;1610;p17"/>
          <p:cNvGrpSpPr/>
          <p:nvPr/>
        </p:nvGrpSpPr>
        <p:grpSpPr>
          <a:xfrm>
            <a:off x="5527874" y="1327538"/>
            <a:ext cx="3065100" cy="3373163"/>
            <a:chOff x="5521874" y="1283288"/>
            <a:chExt cx="3065100" cy="3373163"/>
          </a:xfrm>
        </p:grpSpPr>
        <p:grpSp>
          <p:nvGrpSpPr>
            <p:cNvPr id="1611" name="Google Shape;1611;p17"/>
            <p:cNvGrpSpPr/>
            <p:nvPr/>
          </p:nvGrpSpPr>
          <p:grpSpPr>
            <a:xfrm>
              <a:off x="5952275" y="1283288"/>
              <a:ext cx="2204265" cy="2204265"/>
              <a:chOff x="5688975" y="1469613"/>
              <a:chExt cx="2204265" cy="2204265"/>
            </a:xfrm>
          </p:grpSpPr>
          <p:grpSp>
            <p:nvGrpSpPr>
              <p:cNvPr id="1612" name="Google Shape;1612;p17"/>
              <p:cNvGrpSpPr/>
              <p:nvPr/>
            </p:nvGrpSpPr>
            <p:grpSpPr>
              <a:xfrm>
                <a:off x="5688975" y="1469612"/>
                <a:ext cx="2204265" cy="2204265"/>
                <a:chOff x="1556775" y="604275"/>
                <a:chExt cx="4498500" cy="4498500"/>
              </a:xfrm>
            </p:grpSpPr>
            <p:sp>
              <p:nvSpPr>
                <p:cNvPr id="1613" name="Google Shape;1613;p17"/>
                <p:cNvSpPr/>
                <p:nvPr/>
              </p:nvSpPr>
              <p:spPr>
                <a:xfrm>
                  <a:off x="2759850" y="1807350"/>
                  <a:ext cx="2092350" cy="209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694" h="83694" extrusionOk="0">
                      <a:moveTo>
                        <a:pt x="41847" y="1"/>
                      </a:moveTo>
                      <a:cubicBezTo>
                        <a:pt x="18731" y="1"/>
                        <a:pt x="1" y="18731"/>
                        <a:pt x="1" y="41847"/>
                      </a:cubicBezTo>
                      <a:cubicBezTo>
                        <a:pt x="1" y="64963"/>
                        <a:pt x="18731" y="83693"/>
                        <a:pt x="41847" y="83693"/>
                      </a:cubicBezTo>
                      <a:cubicBezTo>
                        <a:pt x="64963" y="83693"/>
                        <a:pt x="83693" y="64963"/>
                        <a:pt x="83693" y="41847"/>
                      </a:cubicBezTo>
                      <a:cubicBezTo>
                        <a:pt x="83693" y="18731"/>
                        <a:pt x="64963" y="1"/>
                        <a:pt x="41847" y="1"/>
                      </a:cubicBezTo>
                      <a:close/>
                    </a:path>
                  </a:pathLst>
                </a:custGeom>
                <a:solidFill>
                  <a:srgbClr val="3FA9F5"/>
                </a:solidFill>
                <a:ln w="19050" cap="flat" cmpd="sng">
                  <a:solidFill>
                    <a:schemeClr val="dk1"/>
                  </a:solidFill>
                  <a:prstDash val="solid"/>
                  <a:miter lim="1673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3FA9F5"/>
                    </a:solidFill>
                  </a:endParaRPr>
                </a:p>
              </p:txBody>
            </p:sp>
            <p:sp>
              <p:nvSpPr>
                <p:cNvPr id="1614" name="Google Shape;1614;p17"/>
                <p:cNvSpPr/>
                <p:nvPr/>
              </p:nvSpPr>
              <p:spPr>
                <a:xfrm>
                  <a:off x="2236775" y="1284275"/>
                  <a:ext cx="3138500" cy="313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40" h="125540" fill="none" extrusionOk="0">
                      <a:moveTo>
                        <a:pt x="125540" y="62770"/>
                      </a:moveTo>
                      <a:cubicBezTo>
                        <a:pt x="125540" y="97436"/>
                        <a:pt x="97436" y="125540"/>
                        <a:pt x="62770" y="125540"/>
                      </a:cubicBezTo>
                      <a:cubicBezTo>
                        <a:pt x="28104" y="125540"/>
                        <a:pt x="0" y="97436"/>
                        <a:pt x="0" y="62770"/>
                      </a:cubicBezTo>
                      <a:cubicBezTo>
                        <a:pt x="0" y="28104"/>
                        <a:pt x="28104" y="0"/>
                        <a:pt x="62770" y="0"/>
                      </a:cubicBezTo>
                      <a:cubicBezTo>
                        <a:pt x="97436" y="0"/>
                        <a:pt x="125540" y="28104"/>
                        <a:pt x="125540" y="62770"/>
                      </a:cubicBezTo>
                      <a:close/>
                    </a:path>
                  </a:pathLst>
                </a:custGeom>
                <a:noFill/>
                <a:ln w="19050" cap="flat" cmpd="sng">
                  <a:solidFill>
                    <a:schemeClr val="dk1"/>
                  </a:solidFill>
                  <a:prstDash val="solid"/>
                  <a:miter lim="1673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5" name="Google Shape;1615;p17"/>
                <p:cNvSpPr/>
                <p:nvPr/>
              </p:nvSpPr>
              <p:spPr>
                <a:xfrm>
                  <a:off x="3649100" y="1127350"/>
                  <a:ext cx="313850" cy="31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4" h="12555" extrusionOk="0">
                      <a:moveTo>
                        <a:pt x="6277" y="0"/>
                      </a:moveTo>
                      <a:cubicBezTo>
                        <a:pt x="2812" y="0"/>
                        <a:pt x="0" y="2813"/>
                        <a:pt x="0" y="6277"/>
                      </a:cubicBezTo>
                      <a:cubicBezTo>
                        <a:pt x="0" y="9742"/>
                        <a:pt x="2812" y="12554"/>
                        <a:pt x="6277" y="12554"/>
                      </a:cubicBezTo>
                      <a:cubicBezTo>
                        <a:pt x="9742" y="12554"/>
                        <a:pt x="12554" y="9742"/>
                        <a:pt x="12554" y="6277"/>
                      </a:cubicBezTo>
                      <a:cubicBezTo>
                        <a:pt x="12554" y="2813"/>
                        <a:pt x="9742" y="0"/>
                        <a:pt x="6277" y="0"/>
                      </a:cubicBezTo>
                      <a:close/>
                    </a:path>
                  </a:pathLst>
                </a:custGeom>
                <a:solidFill>
                  <a:srgbClr val="3FA9F5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6" name="Google Shape;1616;p17"/>
                <p:cNvSpPr/>
                <p:nvPr/>
              </p:nvSpPr>
              <p:spPr>
                <a:xfrm>
                  <a:off x="3649100" y="4265825"/>
                  <a:ext cx="313850" cy="31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4" h="12555" extrusionOk="0">
                      <a:moveTo>
                        <a:pt x="6277" y="1"/>
                      </a:moveTo>
                      <a:cubicBezTo>
                        <a:pt x="2812" y="1"/>
                        <a:pt x="0" y="2813"/>
                        <a:pt x="0" y="6278"/>
                      </a:cubicBezTo>
                      <a:cubicBezTo>
                        <a:pt x="0" y="9742"/>
                        <a:pt x="2812" y="12555"/>
                        <a:pt x="6277" y="12555"/>
                      </a:cubicBezTo>
                      <a:cubicBezTo>
                        <a:pt x="9742" y="12555"/>
                        <a:pt x="12554" y="9742"/>
                        <a:pt x="12554" y="6278"/>
                      </a:cubicBezTo>
                      <a:cubicBezTo>
                        <a:pt x="12554" y="2813"/>
                        <a:pt x="9742" y="1"/>
                        <a:pt x="6277" y="1"/>
                      </a:cubicBezTo>
                      <a:close/>
                    </a:path>
                  </a:pathLst>
                </a:custGeom>
                <a:solidFill>
                  <a:srgbClr val="3FA9F5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7" name="Google Shape;1617;p17"/>
                <p:cNvSpPr/>
                <p:nvPr/>
              </p:nvSpPr>
              <p:spPr>
                <a:xfrm>
                  <a:off x="1713700" y="761200"/>
                  <a:ext cx="4184650" cy="4184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386" h="167386" fill="none" extrusionOk="0">
                      <a:moveTo>
                        <a:pt x="167386" y="83693"/>
                      </a:moveTo>
                      <a:cubicBezTo>
                        <a:pt x="167386" y="105888"/>
                        <a:pt x="158565" y="127180"/>
                        <a:pt x="142881" y="142881"/>
                      </a:cubicBezTo>
                      <a:cubicBezTo>
                        <a:pt x="127180" y="158565"/>
                        <a:pt x="105888" y="167386"/>
                        <a:pt x="83693" y="167386"/>
                      </a:cubicBezTo>
                      <a:cubicBezTo>
                        <a:pt x="61498" y="167386"/>
                        <a:pt x="40206" y="158565"/>
                        <a:pt x="24505" y="142881"/>
                      </a:cubicBezTo>
                      <a:cubicBezTo>
                        <a:pt x="8821" y="127180"/>
                        <a:pt x="0" y="105888"/>
                        <a:pt x="0" y="83693"/>
                      </a:cubicBezTo>
                      <a:cubicBezTo>
                        <a:pt x="0" y="37478"/>
                        <a:pt x="37478" y="0"/>
                        <a:pt x="83693" y="0"/>
                      </a:cubicBezTo>
                      <a:cubicBezTo>
                        <a:pt x="105888" y="0"/>
                        <a:pt x="127180" y="8821"/>
                        <a:pt x="142881" y="24505"/>
                      </a:cubicBezTo>
                      <a:cubicBezTo>
                        <a:pt x="158565" y="40206"/>
                        <a:pt x="167386" y="61498"/>
                        <a:pt x="167386" y="83693"/>
                      </a:cubicBezTo>
                      <a:close/>
                    </a:path>
                  </a:pathLst>
                </a:custGeom>
                <a:noFill/>
                <a:ln w="19050" cap="flat" cmpd="sng">
                  <a:solidFill>
                    <a:schemeClr val="dk1"/>
                  </a:solidFill>
                  <a:prstDash val="solid"/>
                  <a:miter lim="1673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8" name="Google Shape;1618;p17"/>
                <p:cNvSpPr/>
                <p:nvPr/>
              </p:nvSpPr>
              <p:spPr>
                <a:xfrm>
                  <a:off x="3649100" y="604275"/>
                  <a:ext cx="313850" cy="31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4" h="12555" extrusionOk="0">
                      <a:moveTo>
                        <a:pt x="6277" y="0"/>
                      </a:moveTo>
                      <a:cubicBezTo>
                        <a:pt x="2812" y="0"/>
                        <a:pt x="0" y="2812"/>
                        <a:pt x="0" y="6277"/>
                      </a:cubicBezTo>
                      <a:cubicBezTo>
                        <a:pt x="0" y="9742"/>
                        <a:pt x="2812" y="12554"/>
                        <a:pt x="6277" y="12554"/>
                      </a:cubicBezTo>
                      <a:cubicBezTo>
                        <a:pt x="9742" y="12554"/>
                        <a:pt x="12554" y="9742"/>
                        <a:pt x="12554" y="6277"/>
                      </a:cubicBezTo>
                      <a:cubicBezTo>
                        <a:pt x="12554" y="2812"/>
                        <a:pt x="9742" y="0"/>
                        <a:pt x="6277" y="0"/>
                      </a:cubicBezTo>
                      <a:close/>
                    </a:path>
                  </a:pathLst>
                </a:custGeom>
                <a:solidFill>
                  <a:srgbClr val="3FA9F5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9" name="Google Shape;1619;p17"/>
                <p:cNvSpPr/>
                <p:nvPr/>
              </p:nvSpPr>
              <p:spPr>
                <a:xfrm>
                  <a:off x="5741400" y="2696600"/>
                  <a:ext cx="313875" cy="31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12554" extrusionOk="0">
                      <a:moveTo>
                        <a:pt x="6278" y="0"/>
                      </a:moveTo>
                      <a:cubicBezTo>
                        <a:pt x="2813" y="0"/>
                        <a:pt x="1" y="2812"/>
                        <a:pt x="1" y="6277"/>
                      </a:cubicBezTo>
                      <a:cubicBezTo>
                        <a:pt x="1" y="9742"/>
                        <a:pt x="2813" y="12554"/>
                        <a:pt x="6278" y="12554"/>
                      </a:cubicBezTo>
                      <a:cubicBezTo>
                        <a:pt x="9743" y="12554"/>
                        <a:pt x="12555" y="9742"/>
                        <a:pt x="12555" y="6277"/>
                      </a:cubicBezTo>
                      <a:cubicBezTo>
                        <a:pt x="12555" y="2812"/>
                        <a:pt x="9743" y="0"/>
                        <a:pt x="6278" y="0"/>
                      </a:cubicBezTo>
                      <a:close/>
                    </a:path>
                  </a:pathLst>
                </a:custGeom>
                <a:solidFill>
                  <a:srgbClr val="3FA9F5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0" name="Google Shape;1620;p17"/>
                <p:cNvSpPr/>
                <p:nvPr/>
              </p:nvSpPr>
              <p:spPr>
                <a:xfrm>
                  <a:off x="3649100" y="4788900"/>
                  <a:ext cx="313850" cy="31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4" h="12555" extrusionOk="0">
                      <a:moveTo>
                        <a:pt x="6277" y="1"/>
                      </a:moveTo>
                      <a:cubicBezTo>
                        <a:pt x="2812" y="1"/>
                        <a:pt x="0" y="2813"/>
                        <a:pt x="0" y="6278"/>
                      </a:cubicBezTo>
                      <a:cubicBezTo>
                        <a:pt x="0" y="9743"/>
                        <a:pt x="2812" y="12555"/>
                        <a:pt x="6277" y="12555"/>
                      </a:cubicBezTo>
                      <a:cubicBezTo>
                        <a:pt x="9742" y="12555"/>
                        <a:pt x="12554" y="9743"/>
                        <a:pt x="12554" y="6278"/>
                      </a:cubicBezTo>
                      <a:cubicBezTo>
                        <a:pt x="12554" y="2813"/>
                        <a:pt x="9742" y="1"/>
                        <a:pt x="6277" y="1"/>
                      </a:cubicBezTo>
                      <a:close/>
                    </a:path>
                  </a:pathLst>
                </a:custGeom>
                <a:solidFill>
                  <a:srgbClr val="3FA9F5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1" name="Google Shape;1621;p17"/>
                <p:cNvSpPr/>
                <p:nvPr/>
              </p:nvSpPr>
              <p:spPr>
                <a:xfrm>
                  <a:off x="1556775" y="2696600"/>
                  <a:ext cx="313875" cy="31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12554" extrusionOk="0">
                      <a:moveTo>
                        <a:pt x="6277" y="0"/>
                      </a:moveTo>
                      <a:cubicBezTo>
                        <a:pt x="2812" y="0"/>
                        <a:pt x="0" y="2812"/>
                        <a:pt x="0" y="6277"/>
                      </a:cubicBezTo>
                      <a:cubicBezTo>
                        <a:pt x="0" y="9742"/>
                        <a:pt x="2812" y="12554"/>
                        <a:pt x="6277" y="12554"/>
                      </a:cubicBezTo>
                      <a:cubicBezTo>
                        <a:pt x="9742" y="12554"/>
                        <a:pt x="12554" y="9742"/>
                        <a:pt x="12554" y="6277"/>
                      </a:cubicBezTo>
                      <a:cubicBezTo>
                        <a:pt x="12554" y="2812"/>
                        <a:pt x="9742" y="0"/>
                        <a:pt x="6277" y="0"/>
                      </a:cubicBezTo>
                      <a:close/>
                    </a:path>
                  </a:pathLst>
                </a:custGeom>
                <a:solidFill>
                  <a:srgbClr val="3FA9F5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622" name="Google Shape;1622;p17"/>
              <p:cNvSpPr txBox="1"/>
              <p:nvPr/>
            </p:nvSpPr>
            <p:spPr>
              <a:xfrm>
                <a:off x="6081613" y="2402400"/>
                <a:ext cx="1419000" cy="338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>
                    <a:solidFill>
                      <a:schemeClr val="dk1"/>
                    </a:solidFill>
                    <a:latin typeface="Kalam"/>
                    <a:ea typeface="Kalam"/>
                    <a:cs typeface="Kalam"/>
                    <a:sym typeface="Kalam"/>
                  </a:rPr>
                  <a:t>CARBON</a:t>
                </a:r>
                <a:endParaRPr sz="10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</p:grpSp>
        <p:sp>
          <p:nvSpPr>
            <p:cNvPr id="1623" name="Google Shape;1623;p17"/>
            <p:cNvSpPr txBox="1"/>
            <p:nvPr/>
          </p:nvSpPr>
          <p:spPr>
            <a:xfrm>
              <a:off x="5521874" y="3548250"/>
              <a:ext cx="3065100" cy="110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The element carbon has </a:t>
              </a:r>
              <a:r>
                <a:rPr lang="en" sz="1200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2 electron shells</a:t>
              </a: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. </a:t>
              </a:r>
              <a:r>
                <a:rPr lang="en" sz="1200" b="1">
                  <a:solidFill>
                    <a:srgbClr val="3FA9F5"/>
                  </a:solidFill>
                  <a:latin typeface="Cambria"/>
                  <a:ea typeface="Cambria"/>
                  <a:cs typeface="Cambria"/>
                  <a:sym typeface="Cambria"/>
                </a:rPr>
                <a:t>2 electrons</a:t>
              </a: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 are present in the first shell and </a:t>
              </a:r>
              <a:r>
                <a:rPr lang="en" sz="1200" b="1">
                  <a:solidFill>
                    <a:srgbClr val="3FA9F5"/>
                  </a:solidFill>
                  <a:latin typeface="Cambria"/>
                  <a:ea typeface="Cambria"/>
                  <a:cs typeface="Cambria"/>
                  <a:sym typeface="Cambria"/>
                </a:rPr>
                <a:t>4 electrons</a:t>
              </a: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 are present in the second shell. The </a:t>
              </a:r>
              <a:r>
                <a:rPr lang="en" sz="1200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electron configuration </a:t>
              </a: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of carbon is thus said to be </a:t>
              </a:r>
              <a:r>
                <a:rPr lang="en" sz="1200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2.4</a:t>
              </a: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.</a:t>
              </a:r>
              <a:endParaRPr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39D56EEB-367F-EB8A-2432-7953A9CFC037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33F07E4A-1AB6-7211-5E62-B6E86DBD7439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EBB910-C5B9-48AB-9432-17132C8FF7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99802A-7C35-2EF3-9BF1-033C96FD8D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" name="Google Shape;1628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graphicFrame>
        <p:nvGraphicFramePr>
          <p:cNvPr id="1629" name="Google Shape;1629;p18"/>
          <p:cNvGraphicFramePr/>
          <p:nvPr/>
        </p:nvGraphicFramePr>
        <p:xfrm>
          <a:off x="616625" y="379588"/>
          <a:ext cx="4270550" cy="4201440"/>
        </p:xfrm>
        <a:graphic>
          <a:graphicData uri="http://schemas.openxmlformats.org/drawingml/2006/table">
            <a:tbl>
              <a:tblPr>
                <a:noFill/>
                <a:tableStyleId>{D20BB453-49E4-4208-8049-2297AFBF4E34}</a:tableStyleId>
              </a:tblPr>
              <a:tblGrid>
                <a:gridCol w="1245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5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79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3FA9F5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Element</a:t>
                      </a:r>
                      <a:endParaRPr sz="1200">
                        <a:solidFill>
                          <a:srgbClr val="3FA9F5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3FA9F5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Atomic Number</a:t>
                      </a:r>
                      <a:endParaRPr sz="1200">
                        <a:solidFill>
                          <a:srgbClr val="3FA9F5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3FA9F5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Electron Configuration</a:t>
                      </a:r>
                      <a:endParaRPr sz="1200">
                        <a:solidFill>
                          <a:srgbClr val="3FA9F5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5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Hydrogen</a:t>
                      </a:r>
                      <a:endParaRPr sz="12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1</a:t>
                      </a:r>
                      <a:endParaRPr sz="12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1</a:t>
                      </a:r>
                      <a:endParaRPr sz="12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69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Helium</a:t>
                      </a:r>
                      <a:endParaRPr sz="12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2</a:t>
                      </a:r>
                      <a:endParaRPr sz="12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2</a:t>
                      </a:r>
                      <a:endParaRPr sz="12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69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Lithium</a:t>
                      </a:r>
                      <a:endParaRPr sz="12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3</a:t>
                      </a:r>
                      <a:endParaRPr sz="12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2.1</a:t>
                      </a:r>
                      <a:endParaRPr sz="12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5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Beryllium</a:t>
                      </a:r>
                      <a:endParaRPr sz="12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4</a:t>
                      </a:r>
                      <a:endParaRPr sz="12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2.2</a:t>
                      </a:r>
                      <a:endParaRPr sz="12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69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Boron</a:t>
                      </a:r>
                      <a:endParaRPr sz="12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5</a:t>
                      </a:r>
                      <a:endParaRPr sz="12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2.3</a:t>
                      </a:r>
                      <a:endParaRPr sz="12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69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Carbon</a:t>
                      </a:r>
                      <a:endParaRPr sz="12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6</a:t>
                      </a:r>
                      <a:endParaRPr sz="12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2.4</a:t>
                      </a:r>
                      <a:endParaRPr sz="12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5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Nitrogen</a:t>
                      </a:r>
                      <a:endParaRPr sz="12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7</a:t>
                      </a:r>
                      <a:endParaRPr sz="12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2.5</a:t>
                      </a:r>
                      <a:endParaRPr sz="12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69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Oxygen</a:t>
                      </a:r>
                      <a:endParaRPr sz="12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8</a:t>
                      </a:r>
                      <a:endParaRPr sz="12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2.6</a:t>
                      </a:r>
                      <a:endParaRPr sz="12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69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Fluorine</a:t>
                      </a:r>
                      <a:endParaRPr sz="12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9</a:t>
                      </a:r>
                      <a:endParaRPr sz="12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2.7</a:t>
                      </a:r>
                      <a:endParaRPr sz="12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69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Neon</a:t>
                      </a:r>
                      <a:endParaRPr sz="12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10</a:t>
                      </a:r>
                      <a:endParaRPr sz="12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2.8</a:t>
                      </a:r>
                      <a:endParaRPr sz="12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630" name="Google Shape;1630;p18"/>
          <p:cNvSpPr txBox="1"/>
          <p:nvPr/>
        </p:nvSpPr>
        <p:spPr>
          <a:xfrm>
            <a:off x="5206775" y="2048400"/>
            <a:ext cx="34725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 1.19 - Understand how to deduce the electronic configurations of the first 20 elements from their positions in the periodic table.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36710921-6D47-B780-A69E-E3050D3D89D1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8F244BFD-ED29-D899-C717-BD44E3D7132D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29966A-513B-C851-CE31-EF8EC8AF3A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E0ED2B-2CED-49DB-0CEA-46A50F5D56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graphicFrame>
        <p:nvGraphicFramePr>
          <p:cNvPr id="1636" name="Google Shape;1636;p19"/>
          <p:cNvGraphicFramePr/>
          <p:nvPr/>
        </p:nvGraphicFramePr>
        <p:xfrm>
          <a:off x="616625" y="379588"/>
          <a:ext cx="4270550" cy="4201440"/>
        </p:xfrm>
        <a:graphic>
          <a:graphicData uri="http://schemas.openxmlformats.org/drawingml/2006/table">
            <a:tbl>
              <a:tblPr>
                <a:noFill/>
                <a:tableStyleId>{D20BB453-49E4-4208-8049-2297AFBF4E34}</a:tableStyleId>
              </a:tblPr>
              <a:tblGrid>
                <a:gridCol w="1245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5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79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2ED54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Element</a:t>
                      </a:r>
                      <a:endParaRPr sz="1200">
                        <a:solidFill>
                          <a:srgbClr val="2ED54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2ED54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Atomic Number</a:t>
                      </a:r>
                      <a:endParaRPr sz="1200">
                        <a:solidFill>
                          <a:srgbClr val="2ED54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2ED54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Electron Configuration</a:t>
                      </a:r>
                      <a:endParaRPr sz="1200">
                        <a:solidFill>
                          <a:srgbClr val="2ED54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5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Sodium</a:t>
                      </a:r>
                      <a:endParaRPr sz="12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11</a:t>
                      </a:r>
                      <a:endParaRPr sz="12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2.8.1</a:t>
                      </a:r>
                      <a:endParaRPr sz="12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69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Magnesium</a:t>
                      </a:r>
                      <a:endParaRPr sz="12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12</a:t>
                      </a:r>
                      <a:endParaRPr sz="12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2.8.2</a:t>
                      </a:r>
                      <a:endParaRPr sz="12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69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Aluminium</a:t>
                      </a:r>
                      <a:endParaRPr sz="12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13</a:t>
                      </a:r>
                      <a:endParaRPr sz="12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2.8.3</a:t>
                      </a:r>
                      <a:endParaRPr sz="12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5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Silicon</a:t>
                      </a:r>
                      <a:endParaRPr sz="12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14</a:t>
                      </a:r>
                      <a:endParaRPr sz="12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2.8.4</a:t>
                      </a:r>
                      <a:endParaRPr sz="12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69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Phosphorous</a:t>
                      </a:r>
                      <a:endParaRPr sz="12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15</a:t>
                      </a:r>
                      <a:endParaRPr sz="12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2.8.5</a:t>
                      </a:r>
                      <a:endParaRPr sz="12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69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Sulphur</a:t>
                      </a:r>
                      <a:endParaRPr sz="12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16</a:t>
                      </a:r>
                      <a:endParaRPr sz="12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2.8.6</a:t>
                      </a:r>
                      <a:endParaRPr sz="12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5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Chlorine</a:t>
                      </a:r>
                      <a:endParaRPr sz="12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17</a:t>
                      </a:r>
                      <a:endParaRPr sz="12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2.8.7</a:t>
                      </a:r>
                      <a:endParaRPr sz="12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69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Argon</a:t>
                      </a:r>
                      <a:endParaRPr sz="12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18</a:t>
                      </a:r>
                      <a:endParaRPr sz="12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2.8.8</a:t>
                      </a:r>
                      <a:endParaRPr sz="12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69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Potassium</a:t>
                      </a:r>
                      <a:endParaRPr sz="12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19</a:t>
                      </a:r>
                      <a:endParaRPr sz="12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2.8.8.1</a:t>
                      </a:r>
                      <a:endParaRPr sz="12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69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Calcium</a:t>
                      </a:r>
                      <a:endParaRPr sz="12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20</a:t>
                      </a:r>
                      <a:endParaRPr sz="12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2.8.8.2</a:t>
                      </a:r>
                      <a:endParaRPr sz="12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637" name="Google Shape;1637;p19"/>
          <p:cNvSpPr txBox="1"/>
          <p:nvPr/>
        </p:nvSpPr>
        <p:spPr>
          <a:xfrm>
            <a:off x="5206775" y="2048400"/>
            <a:ext cx="34725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 1.19 - Understand how to deduce the electronic configurations of the first 20 elements from their positions in the periodic table.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F0D725EE-0EF2-CC3D-5DE0-F46D83769E6D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8CBD824E-3FED-DD27-3D0C-B06B1D94CD77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932B8F-EAEA-414D-4815-A1348ED68A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6C98B2-60E7-57E7-44D0-9CCAE132C6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1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2" name="Google Shape;1642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pic>
        <p:nvPicPr>
          <p:cNvPr id="1643" name="Google Shape;164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9450" y="787700"/>
            <a:ext cx="3568075" cy="356807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644" name="Google Shape;1644;p20"/>
          <p:cNvSpPr txBox="1"/>
          <p:nvPr/>
        </p:nvSpPr>
        <p:spPr>
          <a:xfrm>
            <a:off x="4966500" y="1979550"/>
            <a:ext cx="33744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Sodium (Na) contains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3 electron shells 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so is placed within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period 3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. It also contains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1 outer shell electron, 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so is placed within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group 1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. The electron configuration of sodium is 2.8.1.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B7118B31-40AF-168C-D57F-2870587570BC}"/>
              </a:ext>
            </a:extLst>
          </p:cNvPr>
          <p:cNvSpPr txBox="1">
            <a:spLocks/>
          </p:cNvSpPr>
          <p:nvPr/>
        </p:nvSpPr>
        <p:spPr>
          <a:xfrm>
            <a:off x="374243" y="50567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EED62440-5FB1-CDF5-F822-4932559A8DDB}"/>
              </a:ext>
            </a:extLst>
          </p:cNvPr>
          <p:cNvSpPr txBox="1"/>
          <p:nvPr/>
        </p:nvSpPr>
        <p:spPr>
          <a:xfrm>
            <a:off x="6026557" y="50928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B59CAE-B0BF-A412-9ACD-E2144BA6C2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906" y="691027"/>
            <a:ext cx="7695738" cy="30983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C31461-1858-9105-AA36-8B892EBFDC9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233" y="2160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9" name="Google Shape;1649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Metals and Non-Metals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650" name="Google Shape;1650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500"/>
              <a:buFont typeface="Cambria"/>
              <a:buChar char="●"/>
            </a:pPr>
            <a:r>
              <a:rPr lang="en" sz="15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Points 1.20 and 1.21</a:t>
            </a:r>
            <a:endParaRPr sz="15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Understand how to use electrical conductivity and the acid-base character of oxides to classify elements as metals or non-metals.</a:t>
            </a:r>
            <a:endParaRPr sz="11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Identify an element as a metal or a non-metal according to its position in the periodic table.</a:t>
            </a:r>
            <a:endParaRPr sz="11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500"/>
              <a:buFont typeface="Cambria"/>
              <a:buChar char="●"/>
            </a:pP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Elements are classified as </a:t>
            </a:r>
            <a:r>
              <a:rPr lang="en" sz="15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metals 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or </a:t>
            </a:r>
            <a:r>
              <a:rPr lang="en" sz="15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non-metals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5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In the periodic table, metals are on the </a:t>
            </a:r>
            <a:r>
              <a:rPr lang="en" sz="11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left-hand side</a:t>
            </a: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, non-metals are on the </a:t>
            </a:r>
            <a:r>
              <a:rPr lang="en" sz="11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right-hand side</a:t>
            </a: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500"/>
              <a:buFont typeface="Cambria"/>
              <a:buChar char="●"/>
            </a:pP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Metals conduct </a:t>
            </a:r>
            <a:r>
              <a:rPr lang="en" sz="15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electricity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5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Electrical charge can </a:t>
            </a:r>
            <a:r>
              <a:rPr lang="en" sz="11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easily pass through </a:t>
            </a: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metallic elements.</a:t>
            </a: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500"/>
              <a:buFont typeface="Cambria"/>
              <a:buChar char="●"/>
            </a:pP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Some metals react with oxygen to form </a:t>
            </a:r>
            <a:r>
              <a:rPr lang="en" sz="15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metal oxides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5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Metal oxides dissolve in </a:t>
            </a:r>
            <a:r>
              <a:rPr lang="en" sz="1100" b="1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water </a:t>
            </a: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to form </a:t>
            </a:r>
            <a:r>
              <a:rPr lang="en" sz="11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alkaline solutions</a:t>
            </a: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Metal oxides are sometimes referred to as </a:t>
            </a:r>
            <a:r>
              <a:rPr lang="en" sz="11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basic</a:t>
            </a: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500"/>
              <a:buFont typeface="Cambria"/>
              <a:buChar char="●"/>
            </a:pP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Non-metals </a:t>
            </a:r>
            <a:r>
              <a:rPr lang="en" sz="15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do not 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conduct electricity.</a:t>
            </a:r>
            <a:endParaRPr sz="15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500"/>
              <a:buFont typeface="Cambria"/>
              <a:buChar char="●"/>
            </a:pP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Some non-metals react with oxygen to form </a:t>
            </a:r>
            <a:r>
              <a:rPr lang="en" sz="15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non-metal oxides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5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Non-metal oxides dissolve in water to form </a:t>
            </a:r>
            <a:r>
              <a:rPr lang="en" sz="11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acidic solutions</a:t>
            </a: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651" name="Google Shape;1651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38F94ED6-5960-81CF-FB66-E07657214B6D}"/>
              </a:ext>
            </a:extLst>
          </p:cNvPr>
          <p:cNvSpPr txBox="1">
            <a:spLocks/>
          </p:cNvSpPr>
          <p:nvPr/>
        </p:nvSpPr>
        <p:spPr>
          <a:xfrm>
            <a:off x="374243" y="50567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52FDCD69-DBCB-4989-16A6-FC9795D0570A}"/>
              </a:ext>
            </a:extLst>
          </p:cNvPr>
          <p:cNvSpPr txBox="1"/>
          <p:nvPr/>
        </p:nvSpPr>
        <p:spPr>
          <a:xfrm>
            <a:off x="6026557" y="50928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811647-3150-04B0-B2FD-54828CAFE7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906" y="6910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2A29DC-1E31-5486-F221-17F02A88641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233" y="2160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1239</Words>
  <Application>Microsoft Office PowerPoint</Application>
  <PresentationFormat>On-screen Show (16:9)</PresentationFormat>
  <Paragraphs>191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Kalam</vt:lpstr>
      <vt:lpstr>Arial</vt:lpstr>
      <vt:lpstr>Times New Roman</vt:lpstr>
      <vt:lpstr>Cambria</vt:lpstr>
      <vt:lpstr>gg sans</vt:lpstr>
      <vt:lpstr>Simple Dark</vt:lpstr>
      <vt:lpstr>Edexcel IGCSE Chemistry 8 - The Periodic Table</vt:lpstr>
      <vt:lpstr>The Periodic Table</vt:lpstr>
      <vt:lpstr>PowerPoint Presentation</vt:lpstr>
      <vt:lpstr>PowerPoint Presentation</vt:lpstr>
      <vt:lpstr>Electron Shells</vt:lpstr>
      <vt:lpstr>PowerPoint Presentation</vt:lpstr>
      <vt:lpstr>PowerPoint Presentation</vt:lpstr>
      <vt:lpstr>PowerPoint Presentation</vt:lpstr>
      <vt:lpstr>Metals and Non-Metals</vt:lpstr>
      <vt:lpstr>PowerPoint Presentation</vt:lpstr>
      <vt:lpstr>PowerPoint Presentation</vt:lpstr>
      <vt:lpstr>The Noble Gases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Chezka Mae Madrona</cp:lastModifiedBy>
  <cp:revision>1</cp:revision>
  <dcterms:modified xsi:type="dcterms:W3CDTF">2025-04-26T08:29:15Z</dcterms:modified>
</cp:coreProperties>
</file>