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6AE96-A6A7-4E50-ABFA-F4E026AF56E8}">
  <a:tblStyle styleId="{5076AE96-A6A7-4E50-ABFA-F4E026AF56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3e0205873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3e0205873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3e0205873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3e0205873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3e0205873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b3e0205873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3e0205873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b3e0205873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a740fb1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a740fb1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52ebab88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52ebab88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3e020587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3e020587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3e020587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3e020587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3e0205873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b3e0205873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3e0205873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3e0205873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3e0205873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3e0205873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7 - Atoms and Molecules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Definitions and Structure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Relative Atomic Mass (A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22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464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Relative atomic mass (A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accounts for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isotopes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an element.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calculated as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average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of all the isotopes of an element.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must account for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relative mass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relative abundance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Relative mass is how much each isotope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weighs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 carbon-13 has a relative mass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13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Relative abundance is how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common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isotope is in the environment.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19" name="Google Shape;319;p22"/>
          <p:cNvGrpSpPr/>
          <p:nvPr/>
        </p:nvGrpSpPr>
        <p:grpSpPr>
          <a:xfrm>
            <a:off x="5672050" y="1370595"/>
            <a:ext cx="2309816" cy="2402302"/>
            <a:chOff x="1972700" y="981925"/>
            <a:chExt cx="3666375" cy="3729125"/>
          </a:xfrm>
        </p:grpSpPr>
        <p:sp>
          <p:nvSpPr>
            <p:cNvPr id="320" name="Google Shape;320;p22"/>
            <p:cNvSpPr/>
            <p:nvPr/>
          </p:nvSpPr>
          <p:spPr>
            <a:xfrm>
              <a:off x="2076125" y="1095425"/>
              <a:ext cx="3462150" cy="3498375"/>
            </a:xfrm>
            <a:custGeom>
              <a:avLst/>
              <a:gdLst/>
              <a:ahLst/>
              <a:cxnLst/>
              <a:rect l="l" t="t" r="r" b="b"/>
              <a:pathLst>
                <a:path w="138486" h="139935" fill="none" extrusionOk="0">
                  <a:moveTo>
                    <a:pt x="138485" y="69975"/>
                  </a:moveTo>
                  <a:cubicBezTo>
                    <a:pt x="138485" y="88526"/>
                    <a:pt x="131197" y="106314"/>
                    <a:pt x="118203" y="119443"/>
                  </a:cubicBezTo>
                  <a:cubicBezTo>
                    <a:pt x="105223" y="132571"/>
                    <a:pt x="87599" y="139935"/>
                    <a:pt x="69243" y="139935"/>
                  </a:cubicBezTo>
                  <a:cubicBezTo>
                    <a:pt x="50872" y="139935"/>
                    <a:pt x="33263" y="132571"/>
                    <a:pt x="20283" y="119443"/>
                  </a:cubicBezTo>
                  <a:cubicBezTo>
                    <a:pt x="7289" y="106314"/>
                    <a:pt x="1" y="88526"/>
                    <a:pt x="1" y="69975"/>
                  </a:cubicBezTo>
                  <a:cubicBezTo>
                    <a:pt x="1" y="31321"/>
                    <a:pt x="30992" y="1"/>
                    <a:pt x="69243" y="1"/>
                  </a:cubicBezTo>
                  <a:cubicBezTo>
                    <a:pt x="87599" y="1"/>
                    <a:pt x="105223" y="7379"/>
                    <a:pt x="118203" y="20493"/>
                  </a:cubicBezTo>
                  <a:cubicBezTo>
                    <a:pt x="131197" y="33621"/>
                    <a:pt x="138485" y="51410"/>
                    <a:pt x="138485" y="6997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2648925" y="1704075"/>
              <a:ext cx="2280700" cy="2281100"/>
            </a:xfrm>
            <a:custGeom>
              <a:avLst/>
              <a:gdLst/>
              <a:ahLst/>
              <a:cxnLst/>
              <a:rect l="l" t="t" r="r" b="b"/>
              <a:pathLst>
                <a:path w="91228" h="91244" fill="none" extrusionOk="0">
                  <a:moveTo>
                    <a:pt x="91228" y="45629"/>
                  </a:moveTo>
                  <a:cubicBezTo>
                    <a:pt x="91228" y="70811"/>
                    <a:pt x="70796" y="91243"/>
                    <a:pt x="45614" y="91243"/>
                  </a:cubicBezTo>
                  <a:cubicBezTo>
                    <a:pt x="20417" y="91243"/>
                    <a:pt x="0" y="70811"/>
                    <a:pt x="0" y="45629"/>
                  </a:cubicBezTo>
                  <a:cubicBezTo>
                    <a:pt x="0" y="20432"/>
                    <a:pt x="20417" y="0"/>
                    <a:pt x="45614" y="0"/>
                  </a:cubicBezTo>
                  <a:cubicBezTo>
                    <a:pt x="70796" y="0"/>
                    <a:pt x="91228" y="20432"/>
                    <a:pt x="91228" y="456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4259750" y="2830600"/>
              <a:ext cx="217700" cy="217725"/>
            </a:xfrm>
            <a:custGeom>
              <a:avLst/>
              <a:gdLst/>
              <a:ahLst/>
              <a:cxnLst/>
              <a:rect l="l" t="t" r="r" b="b"/>
              <a:pathLst>
                <a:path w="8708" h="8709" extrusionOk="0">
                  <a:moveTo>
                    <a:pt x="4361" y="1"/>
                  </a:moveTo>
                  <a:cubicBezTo>
                    <a:pt x="1957" y="1"/>
                    <a:pt x="0" y="1957"/>
                    <a:pt x="0" y="4362"/>
                  </a:cubicBezTo>
                  <a:cubicBezTo>
                    <a:pt x="0" y="6767"/>
                    <a:pt x="1957" y="8708"/>
                    <a:pt x="4361" y="8708"/>
                  </a:cubicBezTo>
                  <a:cubicBezTo>
                    <a:pt x="6766" y="8708"/>
                    <a:pt x="8708" y="6767"/>
                    <a:pt x="8708" y="4362"/>
                  </a:cubicBezTo>
                  <a:cubicBezTo>
                    <a:pt x="8708" y="1957"/>
                    <a:pt x="6766" y="1"/>
                    <a:pt x="4361" y="1"/>
                  </a:cubicBezTo>
                  <a:close/>
                </a:path>
              </a:pathLst>
            </a:custGeom>
            <a:solidFill>
              <a:srgbClr val="FF0000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4022625" y="2838075"/>
              <a:ext cx="219600" cy="219575"/>
            </a:xfrm>
            <a:custGeom>
              <a:avLst/>
              <a:gdLst/>
              <a:ahLst/>
              <a:cxnLst/>
              <a:rect l="l" t="t" r="r" b="b"/>
              <a:pathLst>
                <a:path w="8784" h="8783" extrusionOk="0">
                  <a:moveTo>
                    <a:pt x="4392" y="0"/>
                  </a:moveTo>
                  <a:cubicBezTo>
                    <a:pt x="1958" y="0"/>
                    <a:pt x="1" y="1972"/>
                    <a:pt x="1" y="4391"/>
                  </a:cubicBezTo>
                  <a:cubicBezTo>
                    <a:pt x="1" y="6826"/>
                    <a:pt x="1958" y="8783"/>
                    <a:pt x="4392" y="8783"/>
                  </a:cubicBezTo>
                  <a:cubicBezTo>
                    <a:pt x="6812" y="8783"/>
                    <a:pt x="8783" y="6826"/>
                    <a:pt x="8783" y="4391"/>
                  </a:cubicBezTo>
                  <a:cubicBezTo>
                    <a:pt x="8783" y="1972"/>
                    <a:pt x="6812" y="0"/>
                    <a:pt x="4392" y="0"/>
                  </a:cubicBezTo>
                  <a:close/>
                </a:path>
              </a:pathLst>
            </a:custGeom>
            <a:solidFill>
              <a:srgbClr val="8000FF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257500" y="2595375"/>
              <a:ext cx="219950" cy="219575"/>
            </a:xfrm>
            <a:custGeom>
              <a:avLst/>
              <a:gdLst/>
              <a:ahLst/>
              <a:cxnLst/>
              <a:rect l="l" t="t" r="r" b="b"/>
              <a:pathLst>
                <a:path w="8798" h="8783" extrusionOk="0">
                  <a:moveTo>
                    <a:pt x="4392" y="0"/>
                  </a:moveTo>
                  <a:cubicBezTo>
                    <a:pt x="1972" y="0"/>
                    <a:pt x="1" y="1972"/>
                    <a:pt x="1" y="4391"/>
                  </a:cubicBezTo>
                  <a:cubicBezTo>
                    <a:pt x="1" y="6811"/>
                    <a:pt x="1972" y="8782"/>
                    <a:pt x="4392" y="8782"/>
                  </a:cubicBezTo>
                  <a:cubicBezTo>
                    <a:pt x="6826" y="8782"/>
                    <a:pt x="8798" y="6811"/>
                    <a:pt x="8798" y="4391"/>
                  </a:cubicBezTo>
                  <a:cubicBezTo>
                    <a:pt x="8798" y="1972"/>
                    <a:pt x="6826" y="0"/>
                    <a:pt x="4392" y="0"/>
                  </a:cubicBezTo>
                  <a:close/>
                </a:path>
              </a:pathLst>
            </a:custGeom>
            <a:solidFill>
              <a:srgbClr val="8000FF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4496100" y="2823500"/>
              <a:ext cx="219575" cy="219975"/>
            </a:xfrm>
            <a:custGeom>
              <a:avLst/>
              <a:gdLst/>
              <a:ahLst/>
              <a:cxnLst/>
              <a:rect l="l" t="t" r="r" b="b"/>
              <a:pathLst>
                <a:path w="8783" h="8799" extrusionOk="0">
                  <a:moveTo>
                    <a:pt x="4392" y="1"/>
                  </a:moveTo>
                  <a:cubicBezTo>
                    <a:pt x="1972" y="1"/>
                    <a:pt x="1" y="1972"/>
                    <a:pt x="1" y="4407"/>
                  </a:cubicBezTo>
                  <a:cubicBezTo>
                    <a:pt x="1" y="6827"/>
                    <a:pt x="1972" y="8798"/>
                    <a:pt x="4392" y="8798"/>
                  </a:cubicBezTo>
                  <a:cubicBezTo>
                    <a:pt x="6826" y="8798"/>
                    <a:pt x="8783" y="6827"/>
                    <a:pt x="8783" y="4407"/>
                  </a:cubicBezTo>
                  <a:cubicBezTo>
                    <a:pt x="8783" y="1972"/>
                    <a:pt x="6826" y="1"/>
                    <a:pt x="4392" y="1"/>
                  </a:cubicBezTo>
                  <a:close/>
                </a:path>
              </a:pathLst>
            </a:custGeom>
            <a:solidFill>
              <a:srgbClr val="8000FF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3556275" y="2838075"/>
              <a:ext cx="219575" cy="219575"/>
            </a:xfrm>
            <a:custGeom>
              <a:avLst/>
              <a:gdLst/>
              <a:ahLst/>
              <a:cxnLst/>
              <a:rect l="l" t="t" r="r" b="b"/>
              <a:pathLst>
                <a:path w="8783" h="8783" extrusionOk="0">
                  <a:moveTo>
                    <a:pt x="4391" y="0"/>
                  </a:moveTo>
                  <a:cubicBezTo>
                    <a:pt x="1972" y="0"/>
                    <a:pt x="0" y="1972"/>
                    <a:pt x="0" y="4391"/>
                  </a:cubicBezTo>
                  <a:cubicBezTo>
                    <a:pt x="0" y="6826"/>
                    <a:pt x="1972" y="8783"/>
                    <a:pt x="4391" y="8783"/>
                  </a:cubicBezTo>
                  <a:cubicBezTo>
                    <a:pt x="6826" y="8783"/>
                    <a:pt x="8782" y="6826"/>
                    <a:pt x="8782" y="4391"/>
                  </a:cubicBezTo>
                  <a:cubicBezTo>
                    <a:pt x="8782" y="1972"/>
                    <a:pt x="6826" y="0"/>
                    <a:pt x="4391" y="0"/>
                  </a:cubicBezTo>
                  <a:close/>
                </a:path>
              </a:pathLst>
            </a:custGeom>
            <a:solidFill>
              <a:srgbClr val="8000FF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3787775" y="2604325"/>
              <a:ext cx="219575" cy="219575"/>
            </a:xfrm>
            <a:custGeom>
              <a:avLst/>
              <a:gdLst/>
              <a:ahLst/>
              <a:cxnLst/>
              <a:rect l="l" t="t" r="r" b="b"/>
              <a:pathLst>
                <a:path w="8783" h="8783" extrusionOk="0">
                  <a:moveTo>
                    <a:pt x="4391" y="0"/>
                  </a:moveTo>
                  <a:cubicBezTo>
                    <a:pt x="1972" y="0"/>
                    <a:pt x="0" y="1972"/>
                    <a:pt x="0" y="4392"/>
                  </a:cubicBezTo>
                  <a:cubicBezTo>
                    <a:pt x="0" y="6826"/>
                    <a:pt x="1972" y="8783"/>
                    <a:pt x="4391" y="8783"/>
                  </a:cubicBezTo>
                  <a:cubicBezTo>
                    <a:pt x="6826" y="8783"/>
                    <a:pt x="8783" y="6826"/>
                    <a:pt x="8783" y="4392"/>
                  </a:cubicBezTo>
                  <a:cubicBezTo>
                    <a:pt x="8783" y="1972"/>
                    <a:pt x="6826" y="0"/>
                    <a:pt x="4391" y="0"/>
                  </a:cubicBezTo>
                  <a:close/>
                </a:path>
              </a:pathLst>
            </a:custGeom>
            <a:solidFill>
              <a:srgbClr val="8000FF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3079825" y="2838075"/>
              <a:ext cx="219575" cy="219575"/>
            </a:xfrm>
            <a:custGeom>
              <a:avLst/>
              <a:gdLst/>
              <a:ahLst/>
              <a:cxnLst/>
              <a:rect l="l" t="t" r="r" b="b"/>
              <a:pathLst>
                <a:path w="8783" h="8783" extrusionOk="0">
                  <a:moveTo>
                    <a:pt x="4391" y="0"/>
                  </a:moveTo>
                  <a:cubicBezTo>
                    <a:pt x="1957" y="0"/>
                    <a:pt x="0" y="1972"/>
                    <a:pt x="0" y="4391"/>
                  </a:cubicBezTo>
                  <a:cubicBezTo>
                    <a:pt x="0" y="6826"/>
                    <a:pt x="1957" y="8783"/>
                    <a:pt x="4391" y="8783"/>
                  </a:cubicBezTo>
                  <a:cubicBezTo>
                    <a:pt x="6811" y="8783"/>
                    <a:pt x="8782" y="6826"/>
                    <a:pt x="8782" y="4391"/>
                  </a:cubicBezTo>
                  <a:cubicBezTo>
                    <a:pt x="8782" y="1972"/>
                    <a:pt x="6811" y="0"/>
                    <a:pt x="4391" y="0"/>
                  </a:cubicBezTo>
                  <a:close/>
                </a:path>
              </a:pathLst>
            </a:custGeom>
            <a:solidFill>
              <a:srgbClr val="8000FF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3315800" y="2606575"/>
              <a:ext cx="219575" cy="219575"/>
            </a:xfrm>
            <a:custGeom>
              <a:avLst/>
              <a:gdLst/>
              <a:ahLst/>
              <a:cxnLst/>
              <a:rect l="l" t="t" r="r" b="b"/>
              <a:pathLst>
                <a:path w="8783" h="8783" extrusionOk="0">
                  <a:moveTo>
                    <a:pt x="4392" y="0"/>
                  </a:moveTo>
                  <a:cubicBezTo>
                    <a:pt x="1957" y="0"/>
                    <a:pt x="0" y="1972"/>
                    <a:pt x="0" y="4391"/>
                  </a:cubicBezTo>
                  <a:cubicBezTo>
                    <a:pt x="0" y="6826"/>
                    <a:pt x="1957" y="8782"/>
                    <a:pt x="4392" y="8782"/>
                  </a:cubicBezTo>
                  <a:cubicBezTo>
                    <a:pt x="6811" y="8782"/>
                    <a:pt x="8783" y="6826"/>
                    <a:pt x="8783" y="4391"/>
                  </a:cubicBezTo>
                  <a:cubicBezTo>
                    <a:pt x="8783" y="1972"/>
                    <a:pt x="6811" y="0"/>
                    <a:pt x="4392" y="0"/>
                  </a:cubicBezTo>
                  <a:close/>
                </a:path>
              </a:pathLst>
            </a:custGeom>
            <a:solidFill>
              <a:srgbClr val="8000FF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417275" y="2742100"/>
              <a:ext cx="221800" cy="221825"/>
            </a:xfrm>
            <a:custGeom>
              <a:avLst/>
              <a:gdLst/>
              <a:ahLst/>
              <a:cxnLst/>
              <a:rect l="l" t="t" r="r" b="b"/>
              <a:pathLst>
                <a:path w="8872" h="8873" extrusionOk="0">
                  <a:moveTo>
                    <a:pt x="4436" y="1"/>
                  </a:moveTo>
                  <a:cubicBezTo>
                    <a:pt x="1987" y="1"/>
                    <a:pt x="0" y="1987"/>
                    <a:pt x="0" y="4437"/>
                  </a:cubicBezTo>
                  <a:cubicBezTo>
                    <a:pt x="0" y="6886"/>
                    <a:pt x="1987" y="8873"/>
                    <a:pt x="4436" y="8873"/>
                  </a:cubicBezTo>
                  <a:cubicBezTo>
                    <a:pt x="6886" y="8873"/>
                    <a:pt x="8872" y="6886"/>
                    <a:pt x="8872" y="4437"/>
                  </a:cubicBezTo>
                  <a:cubicBezTo>
                    <a:pt x="8872" y="1987"/>
                    <a:pt x="6886" y="1"/>
                    <a:pt x="4436" y="1"/>
                  </a:cubicBez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3555150" y="2605450"/>
              <a:ext cx="217325" cy="217325"/>
            </a:xfrm>
            <a:custGeom>
              <a:avLst/>
              <a:gdLst/>
              <a:ahLst/>
              <a:cxnLst/>
              <a:rect l="l" t="t" r="r" b="b"/>
              <a:pathLst>
                <a:path w="8693" h="8693" extrusionOk="0">
                  <a:moveTo>
                    <a:pt x="4347" y="0"/>
                  </a:moveTo>
                  <a:cubicBezTo>
                    <a:pt x="1942" y="0"/>
                    <a:pt x="0" y="1942"/>
                    <a:pt x="0" y="4347"/>
                  </a:cubicBezTo>
                  <a:cubicBezTo>
                    <a:pt x="0" y="6751"/>
                    <a:pt x="1942" y="8693"/>
                    <a:pt x="4347" y="8693"/>
                  </a:cubicBezTo>
                  <a:cubicBezTo>
                    <a:pt x="6751" y="8693"/>
                    <a:pt x="8693" y="6751"/>
                    <a:pt x="8693" y="4347"/>
                  </a:cubicBezTo>
                  <a:cubicBezTo>
                    <a:pt x="8693" y="1942"/>
                    <a:pt x="6751" y="0"/>
                    <a:pt x="4347" y="0"/>
                  </a:cubicBezTo>
                  <a:close/>
                </a:path>
              </a:pathLst>
            </a:custGeom>
            <a:solidFill>
              <a:srgbClr val="FF0000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3791125" y="2841425"/>
              <a:ext cx="217350" cy="217725"/>
            </a:xfrm>
            <a:custGeom>
              <a:avLst/>
              <a:gdLst/>
              <a:ahLst/>
              <a:cxnLst/>
              <a:rect l="l" t="t" r="r" b="b"/>
              <a:pathLst>
                <a:path w="8694" h="8709" extrusionOk="0">
                  <a:moveTo>
                    <a:pt x="4347" y="1"/>
                  </a:moveTo>
                  <a:cubicBezTo>
                    <a:pt x="1942" y="1"/>
                    <a:pt x="1" y="1942"/>
                    <a:pt x="1" y="4347"/>
                  </a:cubicBezTo>
                  <a:cubicBezTo>
                    <a:pt x="1" y="6752"/>
                    <a:pt x="1942" y="8708"/>
                    <a:pt x="4347" y="8708"/>
                  </a:cubicBezTo>
                  <a:cubicBezTo>
                    <a:pt x="6752" y="8708"/>
                    <a:pt x="8693" y="6752"/>
                    <a:pt x="8693" y="4347"/>
                  </a:cubicBezTo>
                  <a:cubicBezTo>
                    <a:pt x="8693" y="1942"/>
                    <a:pt x="6752" y="1"/>
                    <a:pt x="4347" y="1"/>
                  </a:cubicBezTo>
                  <a:close/>
                </a:path>
              </a:pathLst>
            </a:custGeom>
            <a:solidFill>
              <a:srgbClr val="FF0000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3321400" y="2843675"/>
              <a:ext cx="217350" cy="217700"/>
            </a:xfrm>
            <a:custGeom>
              <a:avLst/>
              <a:gdLst/>
              <a:ahLst/>
              <a:cxnLst/>
              <a:rect l="l" t="t" r="r" b="b"/>
              <a:pathLst>
                <a:path w="8694" h="8708" extrusionOk="0">
                  <a:moveTo>
                    <a:pt x="4347" y="0"/>
                  </a:moveTo>
                  <a:cubicBezTo>
                    <a:pt x="1942" y="0"/>
                    <a:pt x="1" y="1942"/>
                    <a:pt x="1" y="4347"/>
                  </a:cubicBezTo>
                  <a:cubicBezTo>
                    <a:pt x="1" y="6751"/>
                    <a:pt x="1942" y="8708"/>
                    <a:pt x="4347" y="8708"/>
                  </a:cubicBezTo>
                  <a:cubicBezTo>
                    <a:pt x="6752" y="8708"/>
                    <a:pt x="8693" y="6751"/>
                    <a:pt x="8693" y="4347"/>
                  </a:cubicBezTo>
                  <a:cubicBezTo>
                    <a:pt x="8693" y="1942"/>
                    <a:pt x="6752" y="0"/>
                    <a:pt x="4347" y="0"/>
                  </a:cubicBezTo>
                  <a:close/>
                </a:path>
              </a:pathLst>
            </a:custGeom>
            <a:solidFill>
              <a:srgbClr val="FF0000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4022625" y="2605450"/>
              <a:ext cx="217725" cy="217325"/>
            </a:xfrm>
            <a:custGeom>
              <a:avLst/>
              <a:gdLst/>
              <a:ahLst/>
              <a:cxnLst/>
              <a:rect l="l" t="t" r="r" b="b"/>
              <a:pathLst>
                <a:path w="8709" h="8693" extrusionOk="0">
                  <a:moveTo>
                    <a:pt x="4347" y="0"/>
                  </a:moveTo>
                  <a:cubicBezTo>
                    <a:pt x="1943" y="0"/>
                    <a:pt x="1" y="1942"/>
                    <a:pt x="1" y="4347"/>
                  </a:cubicBezTo>
                  <a:cubicBezTo>
                    <a:pt x="1" y="6751"/>
                    <a:pt x="1943" y="8693"/>
                    <a:pt x="4347" y="8693"/>
                  </a:cubicBezTo>
                  <a:cubicBezTo>
                    <a:pt x="6752" y="8693"/>
                    <a:pt x="8709" y="6751"/>
                    <a:pt x="8709" y="4347"/>
                  </a:cubicBezTo>
                  <a:cubicBezTo>
                    <a:pt x="8709" y="1942"/>
                    <a:pt x="6752" y="0"/>
                    <a:pt x="4347" y="0"/>
                  </a:cubicBezTo>
                  <a:close/>
                </a:path>
              </a:pathLst>
            </a:custGeom>
            <a:solidFill>
              <a:srgbClr val="FF0000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3082800" y="2600975"/>
              <a:ext cx="217725" cy="217325"/>
            </a:xfrm>
            <a:custGeom>
              <a:avLst/>
              <a:gdLst/>
              <a:ahLst/>
              <a:cxnLst/>
              <a:rect l="l" t="t" r="r" b="b"/>
              <a:pathLst>
                <a:path w="8709" h="8693" extrusionOk="0">
                  <a:moveTo>
                    <a:pt x="4362" y="0"/>
                  </a:moveTo>
                  <a:cubicBezTo>
                    <a:pt x="1957" y="0"/>
                    <a:pt x="1" y="1942"/>
                    <a:pt x="1" y="4346"/>
                  </a:cubicBezTo>
                  <a:cubicBezTo>
                    <a:pt x="1" y="6751"/>
                    <a:pt x="1957" y="8693"/>
                    <a:pt x="4362" y="8693"/>
                  </a:cubicBezTo>
                  <a:cubicBezTo>
                    <a:pt x="6766" y="8693"/>
                    <a:pt x="8708" y="6751"/>
                    <a:pt x="8708" y="4346"/>
                  </a:cubicBezTo>
                  <a:cubicBezTo>
                    <a:pt x="8708" y="1942"/>
                    <a:pt x="6766" y="0"/>
                    <a:pt x="4362" y="0"/>
                  </a:cubicBezTo>
                  <a:close/>
                </a:path>
              </a:pathLst>
            </a:custGeom>
            <a:solidFill>
              <a:srgbClr val="FF0000"/>
            </a:solidFill>
            <a:ln w="1157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3678375" y="4489225"/>
              <a:ext cx="221800" cy="221825"/>
            </a:xfrm>
            <a:custGeom>
              <a:avLst/>
              <a:gdLst/>
              <a:ahLst/>
              <a:cxnLst/>
              <a:rect l="l" t="t" r="r" b="b"/>
              <a:pathLst>
                <a:path w="8872" h="8873" extrusionOk="0">
                  <a:moveTo>
                    <a:pt x="4436" y="1"/>
                  </a:moveTo>
                  <a:cubicBezTo>
                    <a:pt x="1987" y="1"/>
                    <a:pt x="0" y="1987"/>
                    <a:pt x="0" y="4437"/>
                  </a:cubicBezTo>
                  <a:cubicBezTo>
                    <a:pt x="0" y="6886"/>
                    <a:pt x="1987" y="8873"/>
                    <a:pt x="4436" y="8873"/>
                  </a:cubicBezTo>
                  <a:cubicBezTo>
                    <a:pt x="6886" y="8873"/>
                    <a:pt x="8872" y="6886"/>
                    <a:pt x="8872" y="4437"/>
                  </a:cubicBezTo>
                  <a:cubicBezTo>
                    <a:pt x="8872" y="1987"/>
                    <a:pt x="6886" y="1"/>
                    <a:pt x="4436" y="1"/>
                  </a:cubicBez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3752300" y="1073025"/>
              <a:ext cx="112800" cy="46325"/>
            </a:xfrm>
            <a:custGeom>
              <a:avLst/>
              <a:gdLst/>
              <a:ahLst/>
              <a:cxnLst/>
              <a:rect l="l" t="t" r="r" b="b"/>
              <a:pathLst>
                <a:path w="4512" h="1853" extrusionOk="0">
                  <a:moveTo>
                    <a:pt x="0" y="1"/>
                  </a:moveTo>
                  <a:lnTo>
                    <a:pt x="0" y="1853"/>
                  </a:lnTo>
                  <a:lnTo>
                    <a:pt x="4511" y="1853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000000"/>
            </a:solidFill>
            <a:ln w="14200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1972700" y="2718575"/>
              <a:ext cx="221825" cy="221825"/>
            </a:xfrm>
            <a:custGeom>
              <a:avLst/>
              <a:gdLst/>
              <a:ahLst/>
              <a:cxnLst/>
              <a:rect l="l" t="t" r="r" b="b"/>
              <a:pathLst>
                <a:path w="8873" h="8873" extrusionOk="0">
                  <a:moveTo>
                    <a:pt x="4436" y="1"/>
                  </a:moveTo>
                  <a:cubicBezTo>
                    <a:pt x="1987" y="1"/>
                    <a:pt x="0" y="1987"/>
                    <a:pt x="0" y="4437"/>
                  </a:cubicBezTo>
                  <a:cubicBezTo>
                    <a:pt x="0" y="6886"/>
                    <a:pt x="1987" y="8873"/>
                    <a:pt x="4436" y="8873"/>
                  </a:cubicBezTo>
                  <a:cubicBezTo>
                    <a:pt x="6886" y="8873"/>
                    <a:pt x="8872" y="6886"/>
                    <a:pt x="8872" y="4437"/>
                  </a:cubicBezTo>
                  <a:cubicBezTo>
                    <a:pt x="8872" y="1987"/>
                    <a:pt x="6886" y="1"/>
                    <a:pt x="4436" y="1"/>
                  </a:cubicBez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4814225" y="2735025"/>
              <a:ext cx="221825" cy="221800"/>
            </a:xfrm>
            <a:custGeom>
              <a:avLst/>
              <a:gdLst/>
              <a:ahLst/>
              <a:cxnLst/>
              <a:rect l="l" t="t" r="r" b="b"/>
              <a:pathLst>
                <a:path w="8873" h="8872" extrusionOk="0">
                  <a:moveTo>
                    <a:pt x="4437" y="0"/>
                  </a:moveTo>
                  <a:cubicBezTo>
                    <a:pt x="1987" y="0"/>
                    <a:pt x="1" y="1987"/>
                    <a:pt x="1" y="4436"/>
                  </a:cubicBezTo>
                  <a:cubicBezTo>
                    <a:pt x="1" y="6885"/>
                    <a:pt x="1987" y="8872"/>
                    <a:pt x="4437" y="8872"/>
                  </a:cubicBezTo>
                  <a:cubicBezTo>
                    <a:pt x="6886" y="8872"/>
                    <a:pt x="8873" y="6885"/>
                    <a:pt x="8873" y="4436"/>
                  </a:cubicBezTo>
                  <a:cubicBezTo>
                    <a:pt x="8873" y="1987"/>
                    <a:pt x="6886" y="0"/>
                    <a:pt x="4437" y="0"/>
                  </a:cubicBez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2541375" y="2696550"/>
              <a:ext cx="221825" cy="221825"/>
            </a:xfrm>
            <a:custGeom>
              <a:avLst/>
              <a:gdLst/>
              <a:ahLst/>
              <a:cxnLst/>
              <a:rect l="l" t="t" r="r" b="b"/>
              <a:pathLst>
                <a:path w="8873" h="8873" extrusionOk="0">
                  <a:moveTo>
                    <a:pt x="4437" y="1"/>
                  </a:moveTo>
                  <a:cubicBezTo>
                    <a:pt x="1987" y="1"/>
                    <a:pt x="1" y="1987"/>
                    <a:pt x="1" y="4437"/>
                  </a:cubicBezTo>
                  <a:cubicBezTo>
                    <a:pt x="1" y="6886"/>
                    <a:pt x="1987" y="8873"/>
                    <a:pt x="4437" y="8873"/>
                  </a:cubicBezTo>
                  <a:cubicBezTo>
                    <a:pt x="6886" y="8873"/>
                    <a:pt x="8873" y="6886"/>
                    <a:pt x="8873" y="4437"/>
                  </a:cubicBezTo>
                  <a:cubicBezTo>
                    <a:pt x="8873" y="1987"/>
                    <a:pt x="6886" y="1"/>
                    <a:pt x="4437" y="1"/>
                  </a:cubicBez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3699650" y="981925"/>
              <a:ext cx="221825" cy="221825"/>
            </a:xfrm>
            <a:custGeom>
              <a:avLst/>
              <a:gdLst/>
              <a:ahLst/>
              <a:cxnLst/>
              <a:rect l="l" t="t" r="r" b="b"/>
              <a:pathLst>
                <a:path w="8873" h="8873" extrusionOk="0">
                  <a:moveTo>
                    <a:pt x="4436" y="0"/>
                  </a:moveTo>
                  <a:cubicBezTo>
                    <a:pt x="1987" y="0"/>
                    <a:pt x="0" y="1987"/>
                    <a:pt x="0" y="4436"/>
                  </a:cubicBezTo>
                  <a:cubicBezTo>
                    <a:pt x="0" y="6886"/>
                    <a:pt x="1987" y="8872"/>
                    <a:pt x="4436" y="8872"/>
                  </a:cubicBezTo>
                  <a:cubicBezTo>
                    <a:pt x="6886" y="8872"/>
                    <a:pt x="8872" y="6886"/>
                    <a:pt x="8872" y="4436"/>
                  </a:cubicBezTo>
                  <a:cubicBezTo>
                    <a:pt x="8872" y="1987"/>
                    <a:pt x="6886" y="0"/>
                    <a:pt x="4436" y="0"/>
                  </a:cubicBez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FFFFFF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22"/>
          <p:cNvSpPr txBox="1"/>
          <p:nvPr/>
        </p:nvSpPr>
        <p:spPr>
          <a:xfrm>
            <a:off x="5495550" y="3772900"/>
            <a:ext cx="2662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300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13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has 1 extra </a:t>
            </a:r>
            <a:r>
              <a:rPr lang="en" sz="1300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neutron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its nucleus. This makes C</a:t>
            </a:r>
            <a:r>
              <a:rPr lang="en" sz="1300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13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heavier than regular carbon.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C55CC9C-5EA4-74C0-C2E9-DCD08B60AC0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7621F2B-42C2-D294-3AF4-6C1CC86B6C1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932F1-5397-9BA4-436D-F39732FDB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54317-ECD7-53A5-D78B-24E57CB6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Calculating A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r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8" name="Google Shape;348;p23"/>
          <p:cNvSpPr txBox="1">
            <a:spLocks noGrp="1"/>
          </p:cNvSpPr>
          <p:nvPr>
            <p:ph type="body" idx="1"/>
          </p:nvPr>
        </p:nvSpPr>
        <p:spPr>
          <a:xfrm>
            <a:off x="311700" y="115214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atoms of </a:t>
            </a:r>
            <a:r>
              <a:rPr lang="en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35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 for every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 of </a:t>
            </a:r>
            <a:r>
              <a:rPr lang="en" baseline="30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37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Multiply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each isotope by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abundance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 these together.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Divide by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sum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relative abundances.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9" name="Google Shape;3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350" name="Google Shape;350;p23"/>
          <p:cNvGraphicFramePr/>
          <p:nvPr/>
        </p:nvGraphicFramePr>
        <p:xfrm>
          <a:off x="952500" y="1293425"/>
          <a:ext cx="7239000" cy="1188630"/>
        </p:xfrm>
        <a:graphic>
          <a:graphicData uri="http://schemas.openxmlformats.org/drawingml/2006/table">
            <a:tbl>
              <a:tblPr>
                <a:noFill/>
                <a:tableStyleId>{5076AE96-A6A7-4E50-ABFA-F4E026AF56E8}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Element</a:t>
                      </a:r>
                      <a:endParaRPr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Relative Mass of Isotope</a:t>
                      </a:r>
                      <a:endParaRPr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Relative Abundance</a:t>
                      </a:r>
                      <a:endParaRPr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Chlorine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37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B89AF94-B7CA-28BB-3DCD-BD0523235A7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5A9D0F-D930-919E-7B4C-269948A13F6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871F1-9048-6CFC-0AE3-73DB94E6D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0D9923-C06D-7E73-9472-6DCB5F41B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Calculating A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r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body" idx="1"/>
          </p:nvPr>
        </p:nvSpPr>
        <p:spPr>
          <a:xfrm>
            <a:off x="311700" y="115214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the periodic table,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number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chlorine is recorded as 35.5.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the case for many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other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elements as well.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7" name="Google Shape;3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358" name="Google Shape;358;p24"/>
          <p:cNvGraphicFramePr/>
          <p:nvPr/>
        </p:nvGraphicFramePr>
        <p:xfrm>
          <a:off x="952500" y="1293425"/>
          <a:ext cx="7239000" cy="1188630"/>
        </p:xfrm>
        <a:graphic>
          <a:graphicData uri="http://schemas.openxmlformats.org/drawingml/2006/table">
            <a:tbl>
              <a:tblPr>
                <a:noFill/>
                <a:tableStyleId>{5076AE96-A6A7-4E50-ABFA-F4E026AF56E8}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Element</a:t>
                      </a:r>
                      <a:endParaRPr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Relative Mass of Isotope</a:t>
                      </a:r>
                      <a:endParaRPr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Relative Abundance</a:t>
                      </a:r>
                      <a:endParaRPr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Chlorine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37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59" name="Google Shape;359;p24"/>
          <p:cNvGrpSpPr/>
          <p:nvPr/>
        </p:nvGrpSpPr>
        <p:grpSpPr>
          <a:xfrm>
            <a:off x="2626913" y="2984872"/>
            <a:ext cx="3890164" cy="609456"/>
            <a:chOff x="256150" y="2268550"/>
            <a:chExt cx="7073025" cy="1140450"/>
          </a:xfrm>
        </p:grpSpPr>
        <p:sp>
          <p:nvSpPr>
            <p:cNvPr id="360" name="Google Shape;360;p24"/>
            <p:cNvSpPr/>
            <p:nvPr/>
          </p:nvSpPr>
          <p:spPr>
            <a:xfrm>
              <a:off x="256150" y="2652850"/>
              <a:ext cx="363525" cy="385725"/>
            </a:xfrm>
            <a:custGeom>
              <a:avLst/>
              <a:gdLst/>
              <a:ahLst/>
              <a:cxnLst/>
              <a:rect l="l" t="t" r="r" b="b"/>
              <a:pathLst>
                <a:path w="14541" h="15429" extrusionOk="0">
                  <a:moveTo>
                    <a:pt x="9879" y="2442"/>
                  </a:moveTo>
                  <a:lnTo>
                    <a:pt x="10600" y="9712"/>
                  </a:lnTo>
                  <a:lnTo>
                    <a:pt x="5550" y="9712"/>
                  </a:lnTo>
                  <a:lnTo>
                    <a:pt x="9879" y="2442"/>
                  </a:lnTo>
                  <a:close/>
                  <a:moveTo>
                    <a:pt x="11044" y="0"/>
                  </a:moveTo>
                  <a:cubicBezTo>
                    <a:pt x="10822" y="0"/>
                    <a:pt x="10711" y="56"/>
                    <a:pt x="10489" y="333"/>
                  </a:cubicBezTo>
                  <a:lnTo>
                    <a:pt x="2942" y="13042"/>
                  </a:lnTo>
                  <a:cubicBezTo>
                    <a:pt x="2220" y="14263"/>
                    <a:pt x="1443" y="14707"/>
                    <a:pt x="444" y="14762"/>
                  </a:cubicBezTo>
                  <a:cubicBezTo>
                    <a:pt x="167" y="14818"/>
                    <a:pt x="0" y="14818"/>
                    <a:pt x="0" y="15206"/>
                  </a:cubicBezTo>
                  <a:cubicBezTo>
                    <a:pt x="0" y="15317"/>
                    <a:pt x="111" y="15428"/>
                    <a:pt x="278" y="15428"/>
                  </a:cubicBezTo>
                  <a:cubicBezTo>
                    <a:pt x="666" y="15428"/>
                    <a:pt x="1610" y="15373"/>
                    <a:pt x="1998" y="15373"/>
                  </a:cubicBezTo>
                  <a:cubicBezTo>
                    <a:pt x="2664" y="15373"/>
                    <a:pt x="3330" y="15428"/>
                    <a:pt x="3941" y="15428"/>
                  </a:cubicBezTo>
                  <a:cubicBezTo>
                    <a:pt x="4052" y="15428"/>
                    <a:pt x="4329" y="15428"/>
                    <a:pt x="4329" y="14984"/>
                  </a:cubicBezTo>
                  <a:cubicBezTo>
                    <a:pt x="4329" y="14818"/>
                    <a:pt x="4163" y="14762"/>
                    <a:pt x="4052" y="14762"/>
                  </a:cubicBezTo>
                  <a:cubicBezTo>
                    <a:pt x="3552" y="14762"/>
                    <a:pt x="3108" y="14596"/>
                    <a:pt x="3108" y="14041"/>
                  </a:cubicBezTo>
                  <a:cubicBezTo>
                    <a:pt x="3108" y="13763"/>
                    <a:pt x="3275" y="13486"/>
                    <a:pt x="3552" y="13042"/>
                  </a:cubicBezTo>
                  <a:lnTo>
                    <a:pt x="5162" y="10323"/>
                  </a:lnTo>
                  <a:lnTo>
                    <a:pt x="10656" y="10323"/>
                  </a:lnTo>
                  <a:cubicBezTo>
                    <a:pt x="10711" y="10489"/>
                    <a:pt x="10711" y="10711"/>
                    <a:pt x="10711" y="10878"/>
                  </a:cubicBezTo>
                  <a:cubicBezTo>
                    <a:pt x="10767" y="11433"/>
                    <a:pt x="11044" y="13708"/>
                    <a:pt x="11044" y="14096"/>
                  </a:cubicBezTo>
                  <a:cubicBezTo>
                    <a:pt x="11044" y="14762"/>
                    <a:pt x="9934" y="14762"/>
                    <a:pt x="9601" y="14762"/>
                  </a:cubicBezTo>
                  <a:cubicBezTo>
                    <a:pt x="9379" y="14762"/>
                    <a:pt x="9102" y="14762"/>
                    <a:pt x="9102" y="15151"/>
                  </a:cubicBezTo>
                  <a:cubicBezTo>
                    <a:pt x="9102" y="15428"/>
                    <a:pt x="9324" y="15428"/>
                    <a:pt x="9435" y="15428"/>
                  </a:cubicBezTo>
                  <a:cubicBezTo>
                    <a:pt x="9823" y="15428"/>
                    <a:pt x="10267" y="15373"/>
                    <a:pt x="10600" y="15373"/>
                  </a:cubicBezTo>
                  <a:lnTo>
                    <a:pt x="11821" y="15373"/>
                  </a:lnTo>
                  <a:cubicBezTo>
                    <a:pt x="13153" y="15373"/>
                    <a:pt x="14096" y="15428"/>
                    <a:pt x="14152" y="15428"/>
                  </a:cubicBezTo>
                  <a:cubicBezTo>
                    <a:pt x="14263" y="15428"/>
                    <a:pt x="14540" y="15428"/>
                    <a:pt x="14540" y="14984"/>
                  </a:cubicBezTo>
                  <a:cubicBezTo>
                    <a:pt x="14540" y="14762"/>
                    <a:pt x="14318" y="14762"/>
                    <a:pt x="13985" y="14762"/>
                  </a:cubicBezTo>
                  <a:cubicBezTo>
                    <a:pt x="12820" y="14762"/>
                    <a:pt x="12820" y="14596"/>
                    <a:pt x="12709" y="13930"/>
                  </a:cubicBezTo>
                  <a:lnTo>
                    <a:pt x="11433" y="444"/>
                  </a:lnTo>
                  <a:cubicBezTo>
                    <a:pt x="11377" y="56"/>
                    <a:pt x="11266" y="0"/>
                    <a:pt x="1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644625" y="2953900"/>
              <a:ext cx="149850" cy="169300"/>
            </a:xfrm>
            <a:custGeom>
              <a:avLst/>
              <a:gdLst/>
              <a:ahLst/>
              <a:cxnLst/>
              <a:rect l="l" t="t" r="r" b="b"/>
              <a:pathLst>
                <a:path w="5994" h="6772" extrusionOk="0">
                  <a:moveTo>
                    <a:pt x="1554" y="1"/>
                  </a:moveTo>
                  <a:cubicBezTo>
                    <a:pt x="944" y="1"/>
                    <a:pt x="666" y="445"/>
                    <a:pt x="500" y="778"/>
                  </a:cubicBezTo>
                  <a:cubicBezTo>
                    <a:pt x="222" y="1333"/>
                    <a:pt x="0" y="2221"/>
                    <a:pt x="0" y="2276"/>
                  </a:cubicBezTo>
                  <a:cubicBezTo>
                    <a:pt x="0" y="2332"/>
                    <a:pt x="56" y="2443"/>
                    <a:pt x="167" y="2443"/>
                  </a:cubicBezTo>
                  <a:cubicBezTo>
                    <a:pt x="278" y="2443"/>
                    <a:pt x="278" y="2387"/>
                    <a:pt x="389" y="2054"/>
                  </a:cubicBezTo>
                  <a:cubicBezTo>
                    <a:pt x="611" y="1166"/>
                    <a:pt x="888" y="278"/>
                    <a:pt x="1499" y="278"/>
                  </a:cubicBezTo>
                  <a:cubicBezTo>
                    <a:pt x="1832" y="278"/>
                    <a:pt x="1943" y="556"/>
                    <a:pt x="1943" y="1000"/>
                  </a:cubicBezTo>
                  <a:cubicBezTo>
                    <a:pt x="1943" y="1333"/>
                    <a:pt x="1832" y="1888"/>
                    <a:pt x="1721" y="2387"/>
                  </a:cubicBezTo>
                  <a:lnTo>
                    <a:pt x="1277" y="3997"/>
                  </a:lnTo>
                  <a:cubicBezTo>
                    <a:pt x="1221" y="4274"/>
                    <a:pt x="1055" y="4940"/>
                    <a:pt x="999" y="5218"/>
                  </a:cubicBezTo>
                  <a:cubicBezTo>
                    <a:pt x="888" y="5606"/>
                    <a:pt x="722" y="6327"/>
                    <a:pt x="722" y="6383"/>
                  </a:cubicBezTo>
                  <a:cubicBezTo>
                    <a:pt x="722" y="6605"/>
                    <a:pt x="888" y="6771"/>
                    <a:pt x="1110" y="6771"/>
                  </a:cubicBezTo>
                  <a:cubicBezTo>
                    <a:pt x="1277" y="6771"/>
                    <a:pt x="1554" y="6660"/>
                    <a:pt x="1665" y="6383"/>
                  </a:cubicBezTo>
                  <a:cubicBezTo>
                    <a:pt x="1665" y="6217"/>
                    <a:pt x="2220" y="3997"/>
                    <a:pt x="2331" y="3608"/>
                  </a:cubicBezTo>
                  <a:cubicBezTo>
                    <a:pt x="2387" y="3275"/>
                    <a:pt x="2498" y="2998"/>
                    <a:pt x="2553" y="2665"/>
                  </a:cubicBezTo>
                  <a:cubicBezTo>
                    <a:pt x="2609" y="2443"/>
                    <a:pt x="2720" y="2221"/>
                    <a:pt x="2720" y="1999"/>
                  </a:cubicBezTo>
                  <a:cubicBezTo>
                    <a:pt x="2775" y="1888"/>
                    <a:pt x="3164" y="1111"/>
                    <a:pt x="3552" y="833"/>
                  </a:cubicBezTo>
                  <a:cubicBezTo>
                    <a:pt x="3719" y="667"/>
                    <a:pt x="4163" y="278"/>
                    <a:pt x="4773" y="278"/>
                  </a:cubicBezTo>
                  <a:cubicBezTo>
                    <a:pt x="4995" y="278"/>
                    <a:pt x="5217" y="334"/>
                    <a:pt x="5439" y="500"/>
                  </a:cubicBezTo>
                  <a:cubicBezTo>
                    <a:pt x="4940" y="556"/>
                    <a:pt x="4718" y="889"/>
                    <a:pt x="4718" y="1222"/>
                  </a:cubicBezTo>
                  <a:cubicBezTo>
                    <a:pt x="4718" y="1610"/>
                    <a:pt x="4995" y="1721"/>
                    <a:pt x="5217" y="1721"/>
                  </a:cubicBezTo>
                  <a:cubicBezTo>
                    <a:pt x="5661" y="1721"/>
                    <a:pt x="5994" y="1333"/>
                    <a:pt x="5994" y="889"/>
                  </a:cubicBezTo>
                  <a:cubicBezTo>
                    <a:pt x="5994" y="445"/>
                    <a:pt x="5495" y="1"/>
                    <a:pt x="4773" y="1"/>
                  </a:cubicBezTo>
                  <a:cubicBezTo>
                    <a:pt x="4163" y="1"/>
                    <a:pt x="3497" y="278"/>
                    <a:pt x="2831" y="1166"/>
                  </a:cubicBezTo>
                  <a:cubicBezTo>
                    <a:pt x="2720" y="389"/>
                    <a:pt x="2165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998400" y="2845700"/>
              <a:ext cx="338550" cy="115175"/>
            </a:xfrm>
            <a:custGeom>
              <a:avLst/>
              <a:gdLst/>
              <a:ahLst/>
              <a:cxnLst/>
              <a:rect l="l" t="t" r="r" b="b"/>
              <a:pathLst>
                <a:path w="13542" h="4607" extrusionOk="0">
                  <a:moveTo>
                    <a:pt x="722" y="0"/>
                  </a:moveTo>
                  <a:cubicBezTo>
                    <a:pt x="334" y="0"/>
                    <a:pt x="1" y="0"/>
                    <a:pt x="1" y="389"/>
                  </a:cubicBezTo>
                  <a:cubicBezTo>
                    <a:pt x="1" y="777"/>
                    <a:pt x="278" y="777"/>
                    <a:pt x="611" y="777"/>
                  </a:cubicBezTo>
                  <a:lnTo>
                    <a:pt x="12876" y="777"/>
                  </a:lnTo>
                  <a:cubicBezTo>
                    <a:pt x="13209" y="777"/>
                    <a:pt x="13542" y="777"/>
                    <a:pt x="13542" y="389"/>
                  </a:cubicBezTo>
                  <a:cubicBezTo>
                    <a:pt x="13542" y="0"/>
                    <a:pt x="13154" y="0"/>
                    <a:pt x="12765" y="0"/>
                  </a:cubicBezTo>
                  <a:close/>
                  <a:moveTo>
                    <a:pt x="611" y="3830"/>
                  </a:moveTo>
                  <a:cubicBezTo>
                    <a:pt x="278" y="3830"/>
                    <a:pt x="1" y="3830"/>
                    <a:pt x="1" y="4218"/>
                  </a:cubicBezTo>
                  <a:cubicBezTo>
                    <a:pt x="1" y="4606"/>
                    <a:pt x="334" y="4606"/>
                    <a:pt x="722" y="4606"/>
                  </a:cubicBezTo>
                  <a:lnTo>
                    <a:pt x="12765" y="4606"/>
                  </a:lnTo>
                  <a:cubicBezTo>
                    <a:pt x="13154" y="4606"/>
                    <a:pt x="13542" y="4606"/>
                    <a:pt x="13542" y="4218"/>
                  </a:cubicBezTo>
                  <a:cubicBezTo>
                    <a:pt x="13542" y="3830"/>
                    <a:pt x="13209" y="3830"/>
                    <a:pt x="12876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1590825" y="2268550"/>
              <a:ext cx="116575" cy="539700"/>
            </a:xfrm>
            <a:custGeom>
              <a:avLst/>
              <a:gdLst/>
              <a:ahLst/>
              <a:cxnLst/>
              <a:rect l="l" t="t" r="r" b="b"/>
              <a:pathLst>
                <a:path w="4663" h="21588" extrusionOk="0">
                  <a:moveTo>
                    <a:pt x="4552" y="0"/>
                  </a:moveTo>
                  <a:cubicBezTo>
                    <a:pt x="4274" y="0"/>
                    <a:pt x="2443" y="1609"/>
                    <a:pt x="1388" y="3996"/>
                  </a:cubicBezTo>
                  <a:cubicBezTo>
                    <a:pt x="334" y="6382"/>
                    <a:pt x="1" y="8713"/>
                    <a:pt x="1" y="10766"/>
                  </a:cubicBezTo>
                  <a:cubicBezTo>
                    <a:pt x="1" y="12320"/>
                    <a:pt x="167" y="14984"/>
                    <a:pt x="1499" y="17759"/>
                  </a:cubicBezTo>
                  <a:cubicBezTo>
                    <a:pt x="2498" y="19979"/>
                    <a:pt x="4274" y="21588"/>
                    <a:pt x="4552" y="21588"/>
                  </a:cubicBezTo>
                  <a:cubicBezTo>
                    <a:pt x="4662" y="21588"/>
                    <a:pt x="4662" y="21532"/>
                    <a:pt x="4662" y="21421"/>
                  </a:cubicBezTo>
                  <a:cubicBezTo>
                    <a:pt x="4662" y="21421"/>
                    <a:pt x="4662" y="21366"/>
                    <a:pt x="4607" y="21310"/>
                  </a:cubicBezTo>
                  <a:cubicBezTo>
                    <a:pt x="3608" y="20311"/>
                    <a:pt x="1000" y="17537"/>
                    <a:pt x="1000" y="10822"/>
                  </a:cubicBezTo>
                  <a:cubicBezTo>
                    <a:pt x="1000" y="4051"/>
                    <a:pt x="3608" y="1332"/>
                    <a:pt x="4662" y="222"/>
                  </a:cubicBezTo>
                  <a:cubicBezTo>
                    <a:pt x="4662" y="222"/>
                    <a:pt x="4662" y="166"/>
                    <a:pt x="4662" y="111"/>
                  </a:cubicBezTo>
                  <a:cubicBezTo>
                    <a:pt x="4662" y="55"/>
                    <a:pt x="4607" y="0"/>
                    <a:pt x="4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1751775" y="2315700"/>
              <a:ext cx="212300" cy="366300"/>
            </a:xfrm>
            <a:custGeom>
              <a:avLst/>
              <a:gdLst/>
              <a:ahLst/>
              <a:cxnLst/>
              <a:rect l="l" t="t" r="r" b="b"/>
              <a:pathLst>
                <a:path w="8492" h="14652" extrusionOk="0">
                  <a:moveTo>
                    <a:pt x="4274" y="1"/>
                  </a:moveTo>
                  <a:cubicBezTo>
                    <a:pt x="2276" y="1"/>
                    <a:pt x="555" y="1222"/>
                    <a:pt x="555" y="2942"/>
                  </a:cubicBezTo>
                  <a:cubicBezTo>
                    <a:pt x="555" y="3719"/>
                    <a:pt x="1110" y="3830"/>
                    <a:pt x="1388" y="3830"/>
                  </a:cubicBezTo>
                  <a:cubicBezTo>
                    <a:pt x="1887" y="3830"/>
                    <a:pt x="2276" y="3553"/>
                    <a:pt x="2276" y="2998"/>
                  </a:cubicBezTo>
                  <a:cubicBezTo>
                    <a:pt x="2276" y="2443"/>
                    <a:pt x="1887" y="2165"/>
                    <a:pt x="1388" y="2165"/>
                  </a:cubicBezTo>
                  <a:cubicBezTo>
                    <a:pt x="1332" y="2165"/>
                    <a:pt x="1221" y="2165"/>
                    <a:pt x="1110" y="2221"/>
                  </a:cubicBezTo>
                  <a:cubicBezTo>
                    <a:pt x="1776" y="778"/>
                    <a:pt x="3441" y="500"/>
                    <a:pt x="4218" y="500"/>
                  </a:cubicBezTo>
                  <a:cubicBezTo>
                    <a:pt x="4995" y="500"/>
                    <a:pt x="6382" y="889"/>
                    <a:pt x="6382" y="2942"/>
                  </a:cubicBezTo>
                  <a:cubicBezTo>
                    <a:pt x="6382" y="3553"/>
                    <a:pt x="6327" y="4663"/>
                    <a:pt x="5550" y="5606"/>
                  </a:cubicBezTo>
                  <a:cubicBezTo>
                    <a:pt x="4940" y="6438"/>
                    <a:pt x="4218" y="6494"/>
                    <a:pt x="3497" y="6549"/>
                  </a:cubicBezTo>
                  <a:cubicBezTo>
                    <a:pt x="3386" y="6549"/>
                    <a:pt x="2886" y="6605"/>
                    <a:pt x="2775" y="6605"/>
                  </a:cubicBezTo>
                  <a:cubicBezTo>
                    <a:pt x="2664" y="6605"/>
                    <a:pt x="2553" y="6605"/>
                    <a:pt x="2553" y="6771"/>
                  </a:cubicBezTo>
                  <a:cubicBezTo>
                    <a:pt x="2553" y="6938"/>
                    <a:pt x="2553" y="6938"/>
                    <a:pt x="2997" y="6938"/>
                  </a:cubicBezTo>
                  <a:lnTo>
                    <a:pt x="4052" y="6938"/>
                  </a:lnTo>
                  <a:cubicBezTo>
                    <a:pt x="5994" y="6938"/>
                    <a:pt x="6826" y="8603"/>
                    <a:pt x="6826" y="10545"/>
                  </a:cubicBezTo>
                  <a:cubicBezTo>
                    <a:pt x="6826" y="13098"/>
                    <a:pt x="5439" y="14097"/>
                    <a:pt x="4218" y="14097"/>
                  </a:cubicBezTo>
                  <a:cubicBezTo>
                    <a:pt x="3053" y="14097"/>
                    <a:pt x="1166" y="13542"/>
                    <a:pt x="611" y="11877"/>
                  </a:cubicBezTo>
                  <a:lnTo>
                    <a:pt x="611" y="11877"/>
                  </a:lnTo>
                  <a:cubicBezTo>
                    <a:pt x="722" y="11932"/>
                    <a:pt x="833" y="11932"/>
                    <a:pt x="944" y="11932"/>
                  </a:cubicBezTo>
                  <a:cubicBezTo>
                    <a:pt x="1443" y="11932"/>
                    <a:pt x="1832" y="11600"/>
                    <a:pt x="1832" y="11045"/>
                  </a:cubicBezTo>
                  <a:cubicBezTo>
                    <a:pt x="1832" y="10379"/>
                    <a:pt x="1388" y="10101"/>
                    <a:pt x="944" y="10101"/>
                  </a:cubicBezTo>
                  <a:cubicBezTo>
                    <a:pt x="555" y="10101"/>
                    <a:pt x="0" y="10268"/>
                    <a:pt x="0" y="11100"/>
                  </a:cubicBezTo>
                  <a:cubicBezTo>
                    <a:pt x="0" y="13098"/>
                    <a:pt x="1943" y="14652"/>
                    <a:pt x="4218" y="14652"/>
                  </a:cubicBezTo>
                  <a:cubicBezTo>
                    <a:pt x="6660" y="14652"/>
                    <a:pt x="8491" y="12765"/>
                    <a:pt x="8491" y="10545"/>
                  </a:cubicBezTo>
                  <a:cubicBezTo>
                    <a:pt x="8491" y="8436"/>
                    <a:pt x="6715" y="6938"/>
                    <a:pt x="4718" y="6716"/>
                  </a:cubicBezTo>
                  <a:cubicBezTo>
                    <a:pt x="6327" y="6383"/>
                    <a:pt x="7881" y="4885"/>
                    <a:pt x="7881" y="2942"/>
                  </a:cubicBezTo>
                  <a:cubicBezTo>
                    <a:pt x="7881" y="1222"/>
                    <a:pt x="6216" y="1"/>
                    <a:pt x="4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2004275" y="2317100"/>
              <a:ext cx="202600" cy="364900"/>
            </a:xfrm>
            <a:custGeom>
              <a:avLst/>
              <a:gdLst/>
              <a:ahLst/>
              <a:cxnLst/>
              <a:rect l="l" t="t" r="r" b="b"/>
              <a:pathLst>
                <a:path w="8104" h="14596" extrusionOk="0">
                  <a:moveTo>
                    <a:pt x="1222" y="0"/>
                  </a:moveTo>
                  <a:cubicBezTo>
                    <a:pt x="1111" y="0"/>
                    <a:pt x="1111" y="0"/>
                    <a:pt x="1111" y="444"/>
                  </a:cubicBezTo>
                  <a:lnTo>
                    <a:pt x="1111" y="6715"/>
                  </a:lnTo>
                  <a:cubicBezTo>
                    <a:pt x="1111" y="7104"/>
                    <a:pt x="1111" y="7215"/>
                    <a:pt x="1333" y="7215"/>
                  </a:cubicBezTo>
                  <a:cubicBezTo>
                    <a:pt x="1444" y="7215"/>
                    <a:pt x="1499" y="7159"/>
                    <a:pt x="1555" y="6993"/>
                  </a:cubicBezTo>
                  <a:cubicBezTo>
                    <a:pt x="2276" y="6049"/>
                    <a:pt x="3219" y="5605"/>
                    <a:pt x="4274" y="5605"/>
                  </a:cubicBezTo>
                  <a:cubicBezTo>
                    <a:pt x="5051" y="5605"/>
                    <a:pt x="6660" y="6105"/>
                    <a:pt x="6660" y="9768"/>
                  </a:cubicBezTo>
                  <a:cubicBezTo>
                    <a:pt x="6660" y="10489"/>
                    <a:pt x="6660" y="11710"/>
                    <a:pt x="6050" y="12709"/>
                  </a:cubicBezTo>
                  <a:cubicBezTo>
                    <a:pt x="5495" y="13597"/>
                    <a:pt x="4662" y="14041"/>
                    <a:pt x="3719" y="14041"/>
                  </a:cubicBezTo>
                  <a:cubicBezTo>
                    <a:pt x="2276" y="14041"/>
                    <a:pt x="833" y="13042"/>
                    <a:pt x="445" y="11377"/>
                  </a:cubicBezTo>
                  <a:lnTo>
                    <a:pt x="445" y="11377"/>
                  </a:lnTo>
                  <a:cubicBezTo>
                    <a:pt x="556" y="11433"/>
                    <a:pt x="722" y="11488"/>
                    <a:pt x="778" y="11488"/>
                  </a:cubicBezTo>
                  <a:cubicBezTo>
                    <a:pt x="1055" y="11488"/>
                    <a:pt x="1610" y="11322"/>
                    <a:pt x="1610" y="10656"/>
                  </a:cubicBezTo>
                  <a:cubicBezTo>
                    <a:pt x="1610" y="10045"/>
                    <a:pt x="1222" y="9823"/>
                    <a:pt x="778" y="9823"/>
                  </a:cubicBezTo>
                  <a:cubicBezTo>
                    <a:pt x="278" y="9823"/>
                    <a:pt x="1" y="10156"/>
                    <a:pt x="1" y="10711"/>
                  </a:cubicBezTo>
                  <a:cubicBezTo>
                    <a:pt x="1" y="12598"/>
                    <a:pt x="1499" y="14596"/>
                    <a:pt x="3774" y="14596"/>
                  </a:cubicBezTo>
                  <a:cubicBezTo>
                    <a:pt x="5994" y="14596"/>
                    <a:pt x="8103" y="12653"/>
                    <a:pt x="8103" y="9879"/>
                  </a:cubicBezTo>
                  <a:cubicBezTo>
                    <a:pt x="8103" y="7270"/>
                    <a:pt x="6438" y="5272"/>
                    <a:pt x="4329" y="5272"/>
                  </a:cubicBezTo>
                  <a:cubicBezTo>
                    <a:pt x="3219" y="5272"/>
                    <a:pt x="2276" y="5661"/>
                    <a:pt x="1555" y="6438"/>
                  </a:cubicBezTo>
                  <a:lnTo>
                    <a:pt x="1555" y="1610"/>
                  </a:lnTo>
                  <a:cubicBezTo>
                    <a:pt x="1777" y="1665"/>
                    <a:pt x="2665" y="1943"/>
                    <a:pt x="3552" y="1943"/>
                  </a:cubicBezTo>
                  <a:cubicBezTo>
                    <a:pt x="5550" y="1943"/>
                    <a:pt x="6660" y="888"/>
                    <a:pt x="7326" y="278"/>
                  </a:cubicBezTo>
                  <a:cubicBezTo>
                    <a:pt x="7326" y="111"/>
                    <a:pt x="7326" y="0"/>
                    <a:pt x="7160" y="0"/>
                  </a:cubicBezTo>
                  <a:cubicBezTo>
                    <a:pt x="7160" y="0"/>
                    <a:pt x="7104" y="0"/>
                    <a:pt x="6938" y="56"/>
                  </a:cubicBezTo>
                  <a:cubicBezTo>
                    <a:pt x="6161" y="389"/>
                    <a:pt x="5273" y="666"/>
                    <a:pt x="4218" y="666"/>
                  </a:cubicBezTo>
                  <a:cubicBezTo>
                    <a:pt x="3552" y="666"/>
                    <a:pt x="2609" y="555"/>
                    <a:pt x="1555" y="111"/>
                  </a:cubicBezTo>
                  <a:cubicBezTo>
                    <a:pt x="1277" y="0"/>
                    <a:pt x="1277" y="0"/>
                    <a:pt x="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2428825" y="2407275"/>
              <a:ext cx="260850" cy="260850"/>
            </a:xfrm>
            <a:custGeom>
              <a:avLst/>
              <a:gdLst/>
              <a:ahLst/>
              <a:cxnLst/>
              <a:rect l="l" t="t" r="r" b="b"/>
              <a:pathLst>
                <a:path w="10434" h="10434" extrusionOk="0">
                  <a:moveTo>
                    <a:pt x="444" y="1"/>
                  </a:moveTo>
                  <a:cubicBezTo>
                    <a:pt x="223" y="1"/>
                    <a:pt x="1" y="223"/>
                    <a:pt x="1" y="445"/>
                  </a:cubicBezTo>
                  <a:cubicBezTo>
                    <a:pt x="1" y="611"/>
                    <a:pt x="56" y="667"/>
                    <a:pt x="278" y="889"/>
                  </a:cubicBezTo>
                  <a:lnTo>
                    <a:pt x="4607" y="5217"/>
                  </a:lnTo>
                  <a:lnTo>
                    <a:pt x="278" y="9546"/>
                  </a:lnTo>
                  <a:cubicBezTo>
                    <a:pt x="56" y="9823"/>
                    <a:pt x="1" y="9823"/>
                    <a:pt x="1" y="9990"/>
                  </a:cubicBezTo>
                  <a:cubicBezTo>
                    <a:pt x="1" y="10212"/>
                    <a:pt x="223" y="10434"/>
                    <a:pt x="444" y="10434"/>
                  </a:cubicBezTo>
                  <a:cubicBezTo>
                    <a:pt x="611" y="10434"/>
                    <a:pt x="666" y="10378"/>
                    <a:pt x="888" y="10156"/>
                  </a:cubicBezTo>
                  <a:lnTo>
                    <a:pt x="5217" y="5828"/>
                  </a:lnTo>
                  <a:lnTo>
                    <a:pt x="9657" y="10323"/>
                  </a:lnTo>
                  <a:cubicBezTo>
                    <a:pt x="9712" y="10323"/>
                    <a:pt x="9879" y="10434"/>
                    <a:pt x="9990" y="10434"/>
                  </a:cubicBezTo>
                  <a:cubicBezTo>
                    <a:pt x="10267" y="10434"/>
                    <a:pt x="10434" y="10212"/>
                    <a:pt x="10434" y="9990"/>
                  </a:cubicBezTo>
                  <a:cubicBezTo>
                    <a:pt x="10434" y="9934"/>
                    <a:pt x="10434" y="9879"/>
                    <a:pt x="10378" y="9768"/>
                  </a:cubicBezTo>
                  <a:cubicBezTo>
                    <a:pt x="10323" y="9712"/>
                    <a:pt x="6882" y="6327"/>
                    <a:pt x="5828" y="5217"/>
                  </a:cubicBezTo>
                  <a:lnTo>
                    <a:pt x="9768" y="1277"/>
                  </a:lnTo>
                  <a:cubicBezTo>
                    <a:pt x="9879" y="1166"/>
                    <a:pt x="10212" y="889"/>
                    <a:pt x="10323" y="722"/>
                  </a:cubicBezTo>
                  <a:cubicBezTo>
                    <a:pt x="10323" y="667"/>
                    <a:pt x="10434" y="611"/>
                    <a:pt x="10434" y="445"/>
                  </a:cubicBezTo>
                  <a:cubicBezTo>
                    <a:pt x="10434" y="223"/>
                    <a:pt x="10267" y="1"/>
                    <a:pt x="9990" y="1"/>
                  </a:cubicBezTo>
                  <a:cubicBezTo>
                    <a:pt x="9823" y="1"/>
                    <a:pt x="9712" y="112"/>
                    <a:pt x="9490" y="334"/>
                  </a:cubicBezTo>
                  <a:lnTo>
                    <a:pt x="5217" y="4607"/>
                  </a:lnTo>
                  <a:lnTo>
                    <a:pt x="888" y="334"/>
                  </a:lnTo>
                  <a:cubicBezTo>
                    <a:pt x="666" y="56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2907475" y="2315700"/>
              <a:ext cx="210925" cy="366300"/>
            </a:xfrm>
            <a:custGeom>
              <a:avLst/>
              <a:gdLst/>
              <a:ahLst/>
              <a:cxnLst/>
              <a:rect l="l" t="t" r="r" b="b"/>
              <a:pathLst>
                <a:path w="8437" h="14652" extrusionOk="0">
                  <a:moveTo>
                    <a:pt x="4218" y="1"/>
                  </a:moveTo>
                  <a:cubicBezTo>
                    <a:pt x="2276" y="1"/>
                    <a:pt x="556" y="1222"/>
                    <a:pt x="556" y="2942"/>
                  </a:cubicBezTo>
                  <a:cubicBezTo>
                    <a:pt x="556" y="3719"/>
                    <a:pt x="1111" y="3830"/>
                    <a:pt x="1388" y="3830"/>
                  </a:cubicBezTo>
                  <a:cubicBezTo>
                    <a:pt x="1832" y="3830"/>
                    <a:pt x="2221" y="3553"/>
                    <a:pt x="2221" y="2998"/>
                  </a:cubicBezTo>
                  <a:cubicBezTo>
                    <a:pt x="2221" y="2443"/>
                    <a:pt x="1832" y="2165"/>
                    <a:pt x="1388" y="2165"/>
                  </a:cubicBezTo>
                  <a:cubicBezTo>
                    <a:pt x="1277" y="2165"/>
                    <a:pt x="1166" y="2165"/>
                    <a:pt x="1111" y="2221"/>
                  </a:cubicBezTo>
                  <a:cubicBezTo>
                    <a:pt x="1721" y="778"/>
                    <a:pt x="3441" y="500"/>
                    <a:pt x="4218" y="500"/>
                  </a:cubicBezTo>
                  <a:cubicBezTo>
                    <a:pt x="4940" y="500"/>
                    <a:pt x="6383" y="889"/>
                    <a:pt x="6383" y="2942"/>
                  </a:cubicBezTo>
                  <a:cubicBezTo>
                    <a:pt x="6383" y="3553"/>
                    <a:pt x="6272" y="4663"/>
                    <a:pt x="5550" y="5606"/>
                  </a:cubicBezTo>
                  <a:cubicBezTo>
                    <a:pt x="4884" y="6438"/>
                    <a:pt x="4163" y="6494"/>
                    <a:pt x="3441" y="6549"/>
                  </a:cubicBezTo>
                  <a:cubicBezTo>
                    <a:pt x="3330" y="6549"/>
                    <a:pt x="2831" y="6605"/>
                    <a:pt x="2776" y="6605"/>
                  </a:cubicBezTo>
                  <a:cubicBezTo>
                    <a:pt x="2609" y="6605"/>
                    <a:pt x="2554" y="6605"/>
                    <a:pt x="2554" y="6771"/>
                  </a:cubicBezTo>
                  <a:cubicBezTo>
                    <a:pt x="2554" y="6938"/>
                    <a:pt x="2554" y="6938"/>
                    <a:pt x="2998" y="6938"/>
                  </a:cubicBezTo>
                  <a:lnTo>
                    <a:pt x="4052" y="6938"/>
                  </a:lnTo>
                  <a:cubicBezTo>
                    <a:pt x="5939" y="6938"/>
                    <a:pt x="6827" y="8603"/>
                    <a:pt x="6827" y="10545"/>
                  </a:cubicBezTo>
                  <a:cubicBezTo>
                    <a:pt x="6827" y="13098"/>
                    <a:pt x="5439" y="14097"/>
                    <a:pt x="4163" y="14097"/>
                  </a:cubicBezTo>
                  <a:cubicBezTo>
                    <a:pt x="2998" y="14097"/>
                    <a:pt x="1166" y="13542"/>
                    <a:pt x="611" y="11877"/>
                  </a:cubicBezTo>
                  <a:lnTo>
                    <a:pt x="611" y="11877"/>
                  </a:lnTo>
                  <a:cubicBezTo>
                    <a:pt x="667" y="11932"/>
                    <a:pt x="778" y="11932"/>
                    <a:pt x="889" y="11932"/>
                  </a:cubicBezTo>
                  <a:cubicBezTo>
                    <a:pt x="1444" y="11932"/>
                    <a:pt x="1832" y="11600"/>
                    <a:pt x="1832" y="11045"/>
                  </a:cubicBezTo>
                  <a:cubicBezTo>
                    <a:pt x="1832" y="10379"/>
                    <a:pt x="1333" y="10101"/>
                    <a:pt x="889" y="10101"/>
                  </a:cubicBezTo>
                  <a:cubicBezTo>
                    <a:pt x="556" y="10101"/>
                    <a:pt x="1" y="10268"/>
                    <a:pt x="1" y="11100"/>
                  </a:cubicBezTo>
                  <a:cubicBezTo>
                    <a:pt x="1" y="13098"/>
                    <a:pt x="1943" y="14652"/>
                    <a:pt x="4218" y="14652"/>
                  </a:cubicBezTo>
                  <a:cubicBezTo>
                    <a:pt x="6605" y="14652"/>
                    <a:pt x="8436" y="12765"/>
                    <a:pt x="8436" y="10545"/>
                  </a:cubicBezTo>
                  <a:cubicBezTo>
                    <a:pt x="8436" y="8436"/>
                    <a:pt x="6716" y="6938"/>
                    <a:pt x="4662" y="6716"/>
                  </a:cubicBezTo>
                  <a:cubicBezTo>
                    <a:pt x="6327" y="6383"/>
                    <a:pt x="7881" y="4885"/>
                    <a:pt x="7881" y="2942"/>
                  </a:cubicBezTo>
                  <a:cubicBezTo>
                    <a:pt x="7881" y="1222"/>
                    <a:pt x="6161" y="1"/>
                    <a:pt x="4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3162775" y="2268550"/>
              <a:ext cx="116550" cy="539700"/>
            </a:xfrm>
            <a:custGeom>
              <a:avLst/>
              <a:gdLst/>
              <a:ahLst/>
              <a:cxnLst/>
              <a:rect l="l" t="t" r="r" b="b"/>
              <a:pathLst>
                <a:path w="4662" h="21588" extrusionOk="0">
                  <a:moveTo>
                    <a:pt x="111" y="0"/>
                  </a:moveTo>
                  <a:cubicBezTo>
                    <a:pt x="56" y="0"/>
                    <a:pt x="0" y="0"/>
                    <a:pt x="0" y="111"/>
                  </a:cubicBezTo>
                  <a:cubicBezTo>
                    <a:pt x="0" y="166"/>
                    <a:pt x="0" y="222"/>
                    <a:pt x="0" y="222"/>
                  </a:cubicBezTo>
                  <a:cubicBezTo>
                    <a:pt x="1054" y="1332"/>
                    <a:pt x="3663" y="4051"/>
                    <a:pt x="3663" y="10766"/>
                  </a:cubicBezTo>
                  <a:cubicBezTo>
                    <a:pt x="3663" y="17537"/>
                    <a:pt x="1054" y="20256"/>
                    <a:pt x="0" y="21310"/>
                  </a:cubicBezTo>
                  <a:cubicBezTo>
                    <a:pt x="0" y="21366"/>
                    <a:pt x="0" y="21421"/>
                    <a:pt x="0" y="21421"/>
                  </a:cubicBezTo>
                  <a:cubicBezTo>
                    <a:pt x="0" y="21532"/>
                    <a:pt x="56" y="21588"/>
                    <a:pt x="111" y="21588"/>
                  </a:cubicBezTo>
                  <a:cubicBezTo>
                    <a:pt x="388" y="21588"/>
                    <a:pt x="2220" y="19979"/>
                    <a:pt x="3274" y="17592"/>
                  </a:cubicBezTo>
                  <a:cubicBezTo>
                    <a:pt x="4329" y="15206"/>
                    <a:pt x="4662" y="12875"/>
                    <a:pt x="4662" y="10822"/>
                  </a:cubicBezTo>
                  <a:cubicBezTo>
                    <a:pt x="4662" y="9268"/>
                    <a:pt x="4495" y="6604"/>
                    <a:pt x="3219" y="3829"/>
                  </a:cubicBezTo>
                  <a:cubicBezTo>
                    <a:pt x="2164" y="1554"/>
                    <a:pt x="388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3472150" y="2368425"/>
              <a:ext cx="338550" cy="338550"/>
            </a:xfrm>
            <a:custGeom>
              <a:avLst/>
              <a:gdLst/>
              <a:ahLst/>
              <a:cxnLst/>
              <a:rect l="l" t="t" r="r" b="b"/>
              <a:pathLst>
                <a:path w="13542" h="13542" extrusionOk="0">
                  <a:moveTo>
                    <a:pt x="6827" y="1"/>
                  </a:moveTo>
                  <a:cubicBezTo>
                    <a:pt x="6438" y="1"/>
                    <a:pt x="6438" y="389"/>
                    <a:pt x="6438" y="667"/>
                  </a:cubicBezTo>
                  <a:lnTo>
                    <a:pt x="6438" y="6438"/>
                  </a:lnTo>
                  <a:lnTo>
                    <a:pt x="722" y="6438"/>
                  </a:lnTo>
                  <a:cubicBezTo>
                    <a:pt x="389" y="6438"/>
                    <a:pt x="1" y="6438"/>
                    <a:pt x="1" y="6771"/>
                  </a:cubicBezTo>
                  <a:cubicBezTo>
                    <a:pt x="1" y="7160"/>
                    <a:pt x="389" y="7160"/>
                    <a:pt x="722" y="7160"/>
                  </a:cubicBezTo>
                  <a:lnTo>
                    <a:pt x="6438" y="7160"/>
                  </a:lnTo>
                  <a:lnTo>
                    <a:pt x="6438" y="12876"/>
                  </a:lnTo>
                  <a:cubicBezTo>
                    <a:pt x="6438" y="13209"/>
                    <a:pt x="6438" y="13542"/>
                    <a:pt x="6771" y="13542"/>
                  </a:cubicBezTo>
                  <a:cubicBezTo>
                    <a:pt x="7160" y="13542"/>
                    <a:pt x="7160" y="13209"/>
                    <a:pt x="7160" y="12876"/>
                  </a:cubicBezTo>
                  <a:lnTo>
                    <a:pt x="7160" y="7160"/>
                  </a:lnTo>
                  <a:lnTo>
                    <a:pt x="12876" y="7160"/>
                  </a:lnTo>
                  <a:cubicBezTo>
                    <a:pt x="13209" y="7160"/>
                    <a:pt x="13542" y="7160"/>
                    <a:pt x="13542" y="6827"/>
                  </a:cubicBezTo>
                  <a:cubicBezTo>
                    <a:pt x="13542" y="6438"/>
                    <a:pt x="13209" y="6438"/>
                    <a:pt x="12876" y="6438"/>
                  </a:cubicBezTo>
                  <a:lnTo>
                    <a:pt x="7160" y="6438"/>
                  </a:lnTo>
                  <a:lnTo>
                    <a:pt x="7160" y="667"/>
                  </a:lnTo>
                  <a:cubicBezTo>
                    <a:pt x="7160" y="389"/>
                    <a:pt x="7160" y="1"/>
                    <a:pt x="6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4004925" y="2268550"/>
              <a:ext cx="116550" cy="539700"/>
            </a:xfrm>
            <a:custGeom>
              <a:avLst/>
              <a:gdLst/>
              <a:ahLst/>
              <a:cxnLst/>
              <a:rect l="l" t="t" r="r" b="b"/>
              <a:pathLst>
                <a:path w="4662" h="21588" extrusionOk="0">
                  <a:moveTo>
                    <a:pt x="4495" y="0"/>
                  </a:moveTo>
                  <a:cubicBezTo>
                    <a:pt x="4273" y="0"/>
                    <a:pt x="2442" y="1609"/>
                    <a:pt x="1388" y="3996"/>
                  </a:cubicBezTo>
                  <a:cubicBezTo>
                    <a:pt x="333" y="6382"/>
                    <a:pt x="0" y="8713"/>
                    <a:pt x="0" y="10766"/>
                  </a:cubicBezTo>
                  <a:cubicBezTo>
                    <a:pt x="0" y="12320"/>
                    <a:pt x="167" y="14984"/>
                    <a:pt x="1443" y="17759"/>
                  </a:cubicBezTo>
                  <a:cubicBezTo>
                    <a:pt x="2498" y="19979"/>
                    <a:pt x="4273" y="21588"/>
                    <a:pt x="4495" y="21588"/>
                  </a:cubicBezTo>
                  <a:cubicBezTo>
                    <a:pt x="4606" y="21588"/>
                    <a:pt x="4662" y="21532"/>
                    <a:pt x="4662" y="21421"/>
                  </a:cubicBezTo>
                  <a:cubicBezTo>
                    <a:pt x="4662" y="21421"/>
                    <a:pt x="4662" y="21366"/>
                    <a:pt x="4606" y="21310"/>
                  </a:cubicBezTo>
                  <a:cubicBezTo>
                    <a:pt x="3607" y="20311"/>
                    <a:pt x="944" y="17537"/>
                    <a:pt x="944" y="10822"/>
                  </a:cubicBezTo>
                  <a:cubicBezTo>
                    <a:pt x="944" y="4051"/>
                    <a:pt x="3552" y="1332"/>
                    <a:pt x="4606" y="222"/>
                  </a:cubicBezTo>
                  <a:cubicBezTo>
                    <a:pt x="4606" y="222"/>
                    <a:pt x="4662" y="166"/>
                    <a:pt x="4662" y="111"/>
                  </a:cubicBezTo>
                  <a:cubicBezTo>
                    <a:pt x="4662" y="55"/>
                    <a:pt x="4606" y="0"/>
                    <a:pt x="4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4165850" y="2315700"/>
              <a:ext cx="210925" cy="366300"/>
            </a:xfrm>
            <a:custGeom>
              <a:avLst/>
              <a:gdLst/>
              <a:ahLst/>
              <a:cxnLst/>
              <a:rect l="l" t="t" r="r" b="b"/>
              <a:pathLst>
                <a:path w="8437" h="14652" extrusionOk="0">
                  <a:moveTo>
                    <a:pt x="4218" y="1"/>
                  </a:moveTo>
                  <a:cubicBezTo>
                    <a:pt x="2276" y="1"/>
                    <a:pt x="556" y="1222"/>
                    <a:pt x="556" y="2942"/>
                  </a:cubicBezTo>
                  <a:cubicBezTo>
                    <a:pt x="556" y="3719"/>
                    <a:pt x="1111" y="3830"/>
                    <a:pt x="1388" y="3830"/>
                  </a:cubicBezTo>
                  <a:cubicBezTo>
                    <a:pt x="1832" y="3830"/>
                    <a:pt x="2221" y="3553"/>
                    <a:pt x="2221" y="2998"/>
                  </a:cubicBezTo>
                  <a:cubicBezTo>
                    <a:pt x="2221" y="2443"/>
                    <a:pt x="1832" y="2165"/>
                    <a:pt x="1388" y="2165"/>
                  </a:cubicBezTo>
                  <a:cubicBezTo>
                    <a:pt x="1333" y="2165"/>
                    <a:pt x="1222" y="2165"/>
                    <a:pt x="1111" y="2221"/>
                  </a:cubicBezTo>
                  <a:cubicBezTo>
                    <a:pt x="1721" y="778"/>
                    <a:pt x="3442" y="500"/>
                    <a:pt x="4218" y="500"/>
                  </a:cubicBezTo>
                  <a:cubicBezTo>
                    <a:pt x="4940" y="500"/>
                    <a:pt x="6383" y="889"/>
                    <a:pt x="6383" y="2942"/>
                  </a:cubicBezTo>
                  <a:cubicBezTo>
                    <a:pt x="6383" y="3553"/>
                    <a:pt x="6272" y="4663"/>
                    <a:pt x="5550" y="5606"/>
                  </a:cubicBezTo>
                  <a:cubicBezTo>
                    <a:pt x="4940" y="6438"/>
                    <a:pt x="4163" y="6494"/>
                    <a:pt x="3442" y="6549"/>
                  </a:cubicBezTo>
                  <a:cubicBezTo>
                    <a:pt x="3331" y="6549"/>
                    <a:pt x="2887" y="6605"/>
                    <a:pt x="2776" y="6605"/>
                  </a:cubicBezTo>
                  <a:cubicBezTo>
                    <a:pt x="2609" y="6605"/>
                    <a:pt x="2554" y="6605"/>
                    <a:pt x="2554" y="6771"/>
                  </a:cubicBezTo>
                  <a:cubicBezTo>
                    <a:pt x="2554" y="6938"/>
                    <a:pt x="2554" y="6938"/>
                    <a:pt x="2998" y="6938"/>
                  </a:cubicBezTo>
                  <a:lnTo>
                    <a:pt x="4052" y="6938"/>
                  </a:lnTo>
                  <a:cubicBezTo>
                    <a:pt x="5994" y="6938"/>
                    <a:pt x="6827" y="8603"/>
                    <a:pt x="6827" y="10545"/>
                  </a:cubicBezTo>
                  <a:cubicBezTo>
                    <a:pt x="6827" y="13098"/>
                    <a:pt x="5439" y="14097"/>
                    <a:pt x="4163" y="14097"/>
                  </a:cubicBezTo>
                  <a:cubicBezTo>
                    <a:pt x="3053" y="14097"/>
                    <a:pt x="1166" y="13542"/>
                    <a:pt x="611" y="11877"/>
                  </a:cubicBezTo>
                  <a:lnTo>
                    <a:pt x="611" y="11877"/>
                  </a:lnTo>
                  <a:cubicBezTo>
                    <a:pt x="722" y="11932"/>
                    <a:pt x="833" y="11932"/>
                    <a:pt x="944" y="11932"/>
                  </a:cubicBezTo>
                  <a:cubicBezTo>
                    <a:pt x="1444" y="11932"/>
                    <a:pt x="1832" y="11600"/>
                    <a:pt x="1832" y="11045"/>
                  </a:cubicBezTo>
                  <a:cubicBezTo>
                    <a:pt x="1832" y="10379"/>
                    <a:pt x="1333" y="10101"/>
                    <a:pt x="944" y="10101"/>
                  </a:cubicBezTo>
                  <a:cubicBezTo>
                    <a:pt x="556" y="10101"/>
                    <a:pt x="1" y="10268"/>
                    <a:pt x="1" y="11100"/>
                  </a:cubicBezTo>
                  <a:cubicBezTo>
                    <a:pt x="1" y="13098"/>
                    <a:pt x="1943" y="14652"/>
                    <a:pt x="4218" y="14652"/>
                  </a:cubicBezTo>
                  <a:cubicBezTo>
                    <a:pt x="6605" y="14652"/>
                    <a:pt x="8436" y="12765"/>
                    <a:pt x="8436" y="10545"/>
                  </a:cubicBezTo>
                  <a:cubicBezTo>
                    <a:pt x="8436" y="8436"/>
                    <a:pt x="6716" y="6938"/>
                    <a:pt x="4662" y="6716"/>
                  </a:cubicBezTo>
                  <a:cubicBezTo>
                    <a:pt x="6327" y="6383"/>
                    <a:pt x="7881" y="4885"/>
                    <a:pt x="7881" y="2942"/>
                  </a:cubicBezTo>
                  <a:cubicBezTo>
                    <a:pt x="7881" y="1222"/>
                    <a:pt x="6161" y="1"/>
                    <a:pt x="4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4419750" y="2307375"/>
              <a:ext cx="219225" cy="374625"/>
            </a:xfrm>
            <a:custGeom>
              <a:avLst/>
              <a:gdLst/>
              <a:ahLst/>
              <a:cxnLst/>
              <a:rect l="l" t="t" r="r" b="b"/>
              <a:pathLst>
                <a:path w="8769" h="14985" extrusionOk="0">
                  <a:moveTo>
                    <a:pt x="667" y="1"/>
                  </a:moveTo>
                  <a:lnTo>
                    <a:pt x="1" y="4052"/>
                  </a:lnTo>
                  <a:lnTo>
                    <a:pt x="389" y="4052"/>
                  </a:lnTo>
                  <a:cubicBezTo>
                    <a:pt x="445" y="3608"/>
                    <a:pt x="611" y="2554"/>
                    <a:pt x="889" y="2110"/>
                  </a:cubicBezTo>
                  <a:cubicBezTo>
                    <a:pt x="1000" y="1943"/>
                    <a:pt x="2609" y="1943"/>
                    <a:pt x="2997" y="1943"/>
                  </a:cubicBezTo>
                  <a:lnTo>
                    <a:pt x="7715" y="1943"/>
                  </a:lnTo>
                  <a:lnTo>
                    <a:pt x="5328" y="5495"/>
                  </a:lnTo>
                  <a:cubicBezTo>
                    <a:pt x="3719" y="7881"/>
                    <a:pt x="2609" y="11156"/>
                    <a:pt x="2609" y="13986"/>
                  </a:cubicBezTo>
                  <a:cubicBezTo>
                    <a:pt x="2609" y="14208"/>
                    <a:pt x="2609" y="14985"/>
                    <a:pt x="3386" y="14985"/>
                  </a:cubicBezTo>
                  <a:cubicBezTo>
                    <a:pt x="4163" y="14985"/>
                    <a:pt x="4163" y="14208"/>
                    <a:pt x="4163" y="13930"/>
                  </a:cubicBezTo>
                  <a:lnTo>
                    <a:pt x="4163" y="12987"/>
                  </a:lnTo>
                  <a:cubicBezTo>
                    <a:pt x="4163" y="9435"/>
                    <a:pt x="4773" y="7104"/>
                    <a:pt x="5772" y="5606"/>
                  </a:cubicBezTo>
                  <a:lnTo>
                    <a:pt x="8769" y="1166"/>
                  </a:lnTo>
                  <a:lnTo>
                    <a:pt x="8769" y="667"/>
                  </a:lnTo>
                  <a:lnTo>
                    <a:pt x="3663" y="667"/>
                  </a:lnTo>
                  <a:cubicBezTo>
                    <a:pt x="1166" y="667"/>
                    <a:pt x="1111" y="389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4842900" y="2407275"/>
              <a:ext cx="260875" cy="260850"/>
            </a:xfrm>
            <a:custGeom>
              <a:avLst/>
              <a:gdLst/>
              <a:ahLst/>
              <a:cxnLst/>
              <a:rect l="l" t="t" r="r" b="b"/>
              <a:pathLst>
                <a:path w="10435" h="10434" extrusionOk="0">
                  <a:moveTo>
                    <a:pt x="389" y="1"/>
                  </a:moveTo>
                  <a:cubicBezTo>
                    <a:pt x="167" y="1"/>
                    <a:pt x="1" y="223"/>
                    <a:pt x="1" y="445"/>
                  </a:cubicBezTo>
                  <a:cubicBezTo>
                    <a:pt x="1" y="611"/>
                    <a:pt x="1" y="667"/>
                    <a:pt x="278" y="889"/>
                  </a:cubicBezTo>
                  <a:lnTo>
                    <a:pt x="4552" y="5217"/>
                  </a:lnTo>
                  <a:lnTo>
                    <a:pt x="278" y="9546"/>
                  </a:lnTo>
                  <a:cubicBezTo>
                    <a:pt x="1" y="9823"/>
                    <a:pt x="1" y="9823"/>
                    <a:pt x="1" y="9990"/>
                  </a:cubicBezTo>
                  <a:cubicBezTo>
                    <a:pt x="1" y="10212"/>
                    <a:pt x="167" y="10434"/>
                    <a:pt x="389" y="10434"/>
                  </a:cubicBezTo>
                  <a:cubicBezTo>
                    <a:pt x="556" y="10434"/>
                    <a:pt x="611" y="10378"/>
                    <a:pt x="889" y="10156"/>
                  </a:cubicBezTo>
                  <a:lnTo>
                    <a:pt x="5162" y="5828"/>
                  </a:lnTo>
                  <a:lnTo>
                    <a:pt x="9657" y="10323"/>
                  </a:lnTo>
                  <a:cubicBezTo>
                    <a:pt x="9713" y="10323"/>
                    <a:pt x="9824" y="10434"/>
                    <a:pt x="9990" y="10434"/>
                  </a:cubicBezTo>
                  <a:cubicBezTo>
                    <a:pt x="10212" y="10434"/>
                    <a:pt x="10434" y="10212"/>
                    <a:pt x="10434" y="9990"/>
                  </a:cubicBezTo>
                  <a:cubicBezTo>
                    <a:pt x="10434" y="9934"/>
                    <a:pt x="10434" y="9879"/>
                    <a:pt x="10323" y="9768"/>
                  </a:cubicBezTo>
                  <a:cubicBezTo>
                    <a:pt x="10323" y="9712"/>
                    <a:pt x="6882" y="6327"/>
                    <a:pt x="5828" y="5217"/>
                  </a:cubicBezTo>
                  <a:lnTo>
                    <a:pt x="9768" y="1277"/>
                  </a:lnTo>
                  <a:cubicBezTo>
                    <a:pt x="9879" y="1166"/>
                    <a:pt x="10212" y="889"/>
                    <a:pt x="10323" y="722"/>
                  </a:cubicBezTo>
                  <a:cubicBezTo>
                    <a:pt x="10323" y="667"/>
                    <a:pt x="10434" y="611"/>
                    <a:pt x="10434" y="445"/>
                  </a:cubicBezTo>
                  <a:cubicBezTo>
                    <a:pt x="10434" y="223"/>
                    <a:pt x="10212" y="1"/>
                    <a:pt x="9990" y="1"/>
                  </a:cubicBezTo>
                  <a:cubicBezTo>
                    <a:pt x="9824" y="1"/>
                    <a:pt x="9713" y="112"/>
                    <a:pt x="9491" y="334"/>
                  </a:cubicBezTo>
                  <a:lnTo>
                    <a:pt x="5218" y="4607"/>
                  </a:lnTo>
                  <a:lnTo>
                    <a:pt x="889" y="334"/>
                  </a:lnTo>
                  <a:cubicBezTo>
                    <a:pt x="611" y="56"/>
                    <a:pt x="556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5349325" y="2315700"/>
              <a:ext cx="160950" cy="356600"/>
            </a:xfrm>
            <a:custGeom>
              <a:avLst/>
              <a:gdLst/>
              <a:ahLst/>
              <a:cxnLst/>
              <a:rect l="l" t="t" r="r" b="b"/>
              <a:pathLst>
                <a:path w="6438" h="14264" extrusionOk="0">
                  <a:moveTo>
                    <a:pt x="3552" y="1"/>
                  </a:moveTo>
                  <a:cubicBezTo>
                    <a:pt x="2719" y="1055"/>
                    <a:pt x="1443" y="1333"/>
                    <a:pt x="222" y="1388"/>
                  </a:cubicBezTo>
                  <a:cubicBezTo>
                    <a:pt x="167" y="1388"/>
                    <a:pt x="56" y="1388"/>
                    <a:pt x="56" y="1444"/>
                  </a:cubicBezTo>
                  <a:cubicBezTo>
                    <a:pt x="0" y="1499"/>
                    <a:pt x="0" y="1499"/>
                    <a:pt x="0" y="1999"/>
                  </a:cubicBezTo>
                  <a:cubicBezTo>
                    <a:pt x="666" y="1999"/>
                    <a:pt x="1831" y="1832"/>
                    <a:pt x="2664" y="1333"/>
                  </a:cubicBezTo>
                  <a:lnTo>
                    <a:pt x="2664" y="12709"/>
                  </a:lnTo>
                  <a:cubicBezTo>
                    <a:pt x="2664" y="13486"/>
                    <a:pt x="2608" y="13708"/>
                    <a:pt x="777" y="13708"/>
                  </a:cubicBezTo>
                  <a:lnTo>
                    <a:pt x="111" y="13708"/>
                  </a:lnTo>
                  <a:lnTo>
                    <a:pt x="111" y="14263"/>
                  </a:lnTo>
                  <a:lnTo>
                    <a:pt x="6438" y="14263"/>
                  </a:lnTo>
                  <a:lnTo>
                    <a:pt x="6438" y="13708"/>
                  </a:lnTo>
                  <a:lnTo>
                    <a:pt x="5772" y="13708"/>
                  </a:lnTo>
                  <a:cubicBezTo>
                    <a:pt x="3940" y="13708"/>
                    <a:pt x="3885" y="13486"/>
                    <a:pt x="3885" y="12709"/>
                  </a:cubicBezTo>
                  <a:lnTo>
                    <a:pt x="3885" y="500"/>
                  </a:lnTo>
                  <a:cubicBezTo>
                    <a:pt x="3885" y="56"/>
                    <a:pt x="3885" y="1"/>
                    <a:pt x="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5575450" y="2268550"/>
              <a:ext cx="116575" cy="539700"/>
            </a:xfrm>
            <a:custGeom>
              <a:avLst/>
              <a:gdLst/>
              <a:ahLst/>
              <a:cxnLst/>
              <a:rect l="l" t="t" r="r" b="b"/>
              <a:pathLst>
                <a:path w="4663" h="21588" extrusionOk="0">
                  <a:moveTo>
                    <a:pt x="167" y="0"/>
                  </a:moveTo>
                  <a:cubicBezTo>
                    <a:pt x="112" y="0"/>
                    <a:pt x="1" y="0"/>
                    <a:pt x="1" y="111"/>
                  </a:cubicBezTo>
                  <a:cubicBezTo>
                    <a:pt x="1" y="166"/>
                    <a:pt x="56" y="222"/>
                    <a:pt x="56" y="222"/>
                  </a:cubicBezTo>
                  <a:cubicBezTo>
                    <a:pt x="1111" y="1332"/>
                    <a:pt x="3719" y="4051"/>
                    <a:pt x="3719" y="10766"/>
                  </a:cubicBezTo>
                  <a:cubicBezTo>
                    <a:pt x="3719" y="17537"/>
                    <a:pt x="1111" y="20256"/>
                    <a:pt x="56" y="21310"/>
                  </a:cubicBezTo>
                  <a:cubicBezTo>
                    <a:pt x="56" y="21366"/>
                    <a:pt x="1" y="21421"/>
                    <a:pt x="1" y="21421"/>
                  </a:cubicBezTo>
                  <a:cubicBezTo>
                    <a:pt x="1" y="21532"/>
                    <a:pt x="112" y="21588"/>
                    <a:pt x="167" y="21588"/>
                  </a:cubicBezTo>
                  <a:cubicBezTo>
                    <a:pt x="389" y="21588"/>
                    <a:pt x="2221" y="19979"/>
                    <a:pt x="3275" y="17592"/>
                  </a:cubicBezTo>
                  <a:cubicBezTo>
                    <a:pt x="4385" y="15206"/>
                    <a:pt x="4663" y="12875"/>
                    <a:pt x="4663" y="10822"/>
                  </a:cubicBezTo>
                  <a:cubicBezTo>
                    <a:pt x="4663" y="9268"/>
                    <a:pt x="4552" y="6604"/>
                    <a:pt x="3220" y="3829"/>
                  </a:cubicBezTo>
                  <a:cubicBezTo>
                    <a:pt x="2221" y="1554"/>
                    <a:pt x="44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1542275" y="2892875"/>
              <a:ext cx="4199700" cy="20825"/>
            </a:xfrm>
            <a:custGeom>
              <a:avLst/>
              <a:gdLst/>
              <a:ahLst/>
              <a:cxnLst/>
              <a:rect l="l" t="t" r="r" b="b"/>
              <a:pathLst>
                <a:path w="167988" h="833" extrusionOk="0">
                  <a:moveTo>
                    <a:pt x="0" y="0"/>
                  </a:moveTo>
                  <a:lnTo>
                    <a:pt x="0" y="833"/>
                  </a:lnTo>
                  <a:lnTo>
                    <a:pt x="167987" y="833"/>
                  </a:lnTo>
                  <a:lnTo>
                    <a:pt x="167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3529050" y="3046875"/>
              <a:ext cx="226150" cy="362125"/>
            </a:xfrm>
            <a:custGeom>
              <a:avLst/>
              <a:gdLst/>
              <a:ahLst/>
              <a:cxnLst/>
              <a:rect l="l" t="t" r="r" b="b"/>
              <a:pathLst>
                <a:path w="9046" h="14485" extrusionOk="0">
                  <a:moveTo>
                    <a:pt x="5661" y="1943"/>
                  </a:moveTo>
                  <a:lnTo>
                    <a:pt x="5661" y="10211"/>
                  </a:lnTo>
                  <a:lnTo>
                    <a:pt x="444" y="10211"/>
                  </a:lnTo>
                  <a:lnTo>
                    <a:pt x="5661" y="1943"/>
                  </a:lnTo>
                  <a:close/>
                  <a:moveTo>
                    <a:pt x="6438" y="0"/>
                  </a:moveTo>
                  <a:lnTo>
                    <a:pt x="0" y="10211"/>
                  </a:lnTo>
                  <a:lnTo>
                    <a:pt x="0" y="10822"/>
                  </a:lnTo>
                  <a:lnTo>
                    <a:pt x="5605" y="10822"/>
                  </a:lnTo>
                  <a:lnTo>
                    <a:pt x="5605" y="12931"/>
                  </a:lnTo>
                  <a:cubicBezTo>
                    <a:pt x="5605" y="13708"/>
                    <a:pt x="5550" y="13930"/>
                    <a:pt x="4051" y="13930"/>
                  </a:cubicBezTo>
                  <a:lnTo>
                    <a:pt x="3607" y="13930"/>
                  </a:lnTo>
                  <a:lnTo>
                    <a:pt x="3607" y="14485"/>
                  </a:lnTo>
                  <a:cubicBezTo>
                    <a:pt x="4329" y="14429"/>
                    <a:pt x="5494" y="14429"/>
                    <a:pt x="6216" y="14429"/>
                  </a:cubicBezTo>
                  <a:cubicBezTo>
                    <a:pt x="6937" y="14429"/>
                    <a:pt x="8102" y="14429"/>
                    <a:pt x="8824" y="14485"/>
                  </a:cubicBezTo>
                  <a:lnTo>
                    <a:pt x="8824" y="13930"/>
                  </a:lnTo>
                  <a:lnTo>
                    <a:pt x="8380" y="13930"/>
                  </a:lnTo>
                  <a:cubicBezTo>
                    <a:pt x="6882" y="13930"/>
                    <a:pt x="6826" y="13708"/>
                    <a:pt x="6826" y="12931"/>
                  </a:cubicBezTo>
                  <a:lnTo>
                    <a:pt x="6826" y="10822"/>
                  </a:lnTo>
                  <a:lnTo>
                    <a:pt x="9046" y="10822"/>
                  </a:lnTo>
                  <a:lnTo>
                    <a:pt x="9046" y="10211"/>
                  </a:lnTo>
                  <a:lnTo>
                    <a:pt x="6826" y="10211"/>
                  </a:lnTo>
                  <a:lnTo>
                    <a:pt x="6826" y="500"/>
                  </a:lnTo>
                  <a:cubicBezTo>
                    <a:pt x="6826" y="56"/>
                    <a:pt x="6826" y="0"/>
                    <a:pt x="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5947275" y="2845700"/>
              <a:ext cx="338550" cy="115175"/>
            </a:xfrm>
            <a:custGeom>
              <a:avLst/>
              <a:gdLst/>
              <a:ahLst/>
              <a:cxnLst/>
              <a:rect l="l" t="t" r="r" b="b"/>
              <a:pathLst>
                <a:path w="13542" h="4607" extrusionOk="0">
                  <a:moveTo>
                    <a:pt x="778" y="0"/>
                  </a:moveTo>
                  <a:cubicBezTo>
                    <a:pt x="389" y="0"/>
                    <a:pt x="1" y="0"/>
                    <a:pt x="1" y="389"/>
                  </a:cubicBezTo>
                  <a:cubicBezTo>
                    <a:pt x="1" y="777"/>
                    <a:pt x="334" y="777"/>
                    <a:pt x="667" y="777"/>
                  </a:cubicBezTo>
                  <a:lnTo>
                    <a:pt x="12932" y="777"/>
                  </a:lnTo>
                  <a:cubicBezTo>
                    <a:pt x="13209" y="777"/>
                    <a:pt x="13542" y="777"/>
                    <a:pt x="13542" y="389"/>
                  </a:cubicBezTo>
                  <a:cubicBezTo>
                    <a:pt x="13542" y="0"/>
                    <a:pt x="13209" y="0"/>
                    <a:pt x="12821" y="0"/>
                  </a:cubicBezTo>
                  <a:close/>
                  <a:moveTo>
                    <a:pt x="667" y="3830"/>
                  </a:moveTo>
                  <a:cubicBezTo>
                    <a:pt x="334" y="3830"/>
                    <a:pt x="1" y="3830"/>
                    <a:pt x="1" y="4218"/>
                  </a:cubicBezTo>
                  <a:cubicBezTo>
                    <a:pt x="1" y="4606"/>
                    <a:pt x="389" y="4606"/>
                    <a:pt x="778" y="4606"/>
                  </a:cubicBezTo>
                  <a:lnTo>
                    <a:pt x="12821" y="4606"/>
                  </a:lnTo>
                  <a:cubicBezTo>
                    <a:pt x="13209" y="4606"/>
                    <a:pt x="13542" y="4606"/>
                    <a:pt x="13542" y="4218"/>
                  </a:cubicBezTo>
                  <a:cubicBezTo>
                    <a:pt x="13542" y="3830"/>
                    <a:pt x="13209" y="3830"/>
                    <a:pt x="12932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6478650" y="2681975"/>
              <a:ext cx="212300" cy="364925"/>
            </a:xfrm>
            <a:custGeom>
              <a:avLst/>
              <a:gdLst/>
              <a:ahLst/>
              <a:cxnLst/>
              <a:rect l="l" t="t" r="r" b="b"/>
              <a:pathLst>
                <a:path w="8492" h="14597" extrusionOk="0">
                  <a:moveTo>
                    <a:pt x="4274" y="1"/>
                  </a:moveTo>
                  <a:cubicBezTo>
                    <a:pt x="2332" y="1"/>
                    <a:pt x="611" y="1166"/>
                    <a:pt x="611" y="2887"/>
                  </a:cubicBezTo>
                  <a:cubicBezTo>
                    <a:pt x="611" y="3664"/>
                    <a:pt x="1166" y="3774"/>
                    <a:pt x="1444" y="3774"/>
                  </a:cubicBezTo>
                  <a:cubicBezTo>
                    <a:pt x="1888" y="3774"/>
                    <a:pt x="2276" y="3497"/>
                    <a:pt x="2276" y="2942"/>
                  </a:cubicBezTo>
                  <a:cubicBezTo>
                    <a:pt x="2276" y="2387"/>
                    <a:pt x="1888" y="2110"/>
                    <a:pt x="1444" y="2110"/>
                  </a:cubicBezTo>
                  <a:cubicBezTo>
                    <a:pt x="1333" y="2110"/>
                    <a:pt x="1222" y="2110"/>
                    <a:pt x="1166" y="2165"/>
                  </a:cubicBezTo>
                  <a:cubicBezTo>
                    <a:pt x="1777" y="722"/>
                    <a:pt x="3497" y="445"/>
                    <a:pt x="4219" y="445"/>
                  </a:cubicBezTo>
                  <a:cubicBezTo>
                    <a:pt x="4996" y="445"/>
                    <a:pt x="6439" y="833"/>
                    <a:pt x="6439" y="2887"/>
                  </a:cubicBezTo>
                  <a:cubicBezTo>
                    <a:pt x="6439" y="3497"/>
                    <a:pt x="6328" y="4607"/>
                    <a:pt x="5606" y="5550"/>
                  </a:cubicBezTo>
                  <a:cubicBezTo>
                    <a:pt x="4940" y="6383"/>
                    <a:pt x="4219" y="6438"/>
                    <a:pt x="3497" y="6494"/>
                  </a:cubicBezTo>
                  <a:cubicBezTo>
                    <a:pt x="3386" y="6494"/>
                    <a:pt x="2887" y="6549"/>
                    <a:pt x="2831" y="6549"/>
                  </a:cubicBezTo>
                  <a:cubicBezTo>
                    <a:pt x="2665" y="6549"/>
                    <a:pt x="2554" y="6605"/>
                    <a:pt x="2554" y="6716"/>
                  </a:cubicBezTo>
                  <a:cubicBezTo>
                    <a:pt x="2554" y="6882"/>
                    <a:pt x="2609" y="6882"/>
                    <a:pt x="3053" y="6882"/>
                  </a:cubicBezTo>
                  <a:lnTo>
                    <a:pt x="4108" y="6882"/>
                  </a:lnTo>
                  <a:cubicBezTo>
                    <a:pt x="5995" y="6882"/>
                    <a:pt x="6827" y="8547"/>
                    <a:pt x="6827" y="10489"/>
                  </a:cubicBezTo>
                  <a:cubicBezTo>
                    <a:pt x="6827" y="13098"/>
                    <a:pt x="5495" y="14097"/>
                    <a:pt x="4219" y="14097"/>
                  </a:cubicBezTo>
                  <a:cubicBezTo>
                    <a:pt x="3053" y="14097"/>
                    <a:pt x="1222" y="13486"/>
                    <a:pt x="611" y="11877"/>
                  </a:cubicBezTo>
                  <a:lnTo>
                    <a:pt x="944" y="11877"/>
                  </a:lnTo>
                  <a:cubicBezTo>
                    <a:pt x="1499" y="11877"/>
                    <a:pt x="1888" y="11544"/>
                    <a:pt x="1888" y="10989"/>
                  </a:cubicBezTo>
                  <a:cubicBezTo>
                    <a:pt x="1888" y="10379"/>
                    <a:pt x="1388" y="10101"/>
                    <a:pt x="944" y="10101"/>
                  </a:cubicBezTo>
                  <a:cubicBezTo>
                    <a:pt x="611" y="10101"/>
                    <a:pt x="1" y="10268"/>
                    <a:pt x="1" y="11044"/>
                  </a:cubicBezTo>
                  <a:cubicBezTo>
                    <a:pt x="1" y="13042"/>
                    <a:pt x="1943" y="14596"/>
                    <a:pt x="4274" y="14596"/>
                  </a:cubicBezTo>
                  <a:cubicBezTo>
                    <a:pt x="6661" y="14596"/>
                    <a:pt x="8492" y="12709"/>
                    <a:pt x="8492" y="10489"/>
                  </a:cubicBezTo>
                  <a:cubicBezTo>
                    <a:pt x="8492" y="8436"/>
                    <a:pt x="6772" y="6882"/>
                    <a:pt x="4718" y="6660"/>
                  </a:cubicBezTo>
                  <a:cubicBezTo>
                    <a:pt x="6328" y="6327"/>
                    <a:pt x="7937" y="4829"/>
                    <a:pt x="7937" y="2887"/>
                  </a:cubicBezTo>
                  <a:cubicBezTo>
                    <a:pt x="7937" y="1222"/>
                    <a:pt x="6217" y="1"/>
                    <a:pt x="4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6731175" y="2681975"/>
              <a:ext cx="202575" cy="364925"/>
            </a:xfrm>
            <a:custGeom>
              <a:avLst/>
              <a:gdLst/>
              <a:ahLst/>
              <a:cxnLst/>
              <a:rect l="l" t="t" r="r" b="b"/>
              <a:pathLst>
                <a:path w="8103" h="14597" extrusionOk="0">
                  <a:moveTo>
                    <a:pt x="1277" y="1"/>
                  </a:moveTo>
                  <a:cubicBezTo>
                    <a:pt x="1166" y="1"/>
                    <a:pt x="1110" y="1"/>
                    <a:pt x="1110" y="445"/>
                  </a:cubicBezTo>
                  <a:lnTo>
                    <a:pt x="1110" y="6716"/>
                  </a:lnTo>
                  <a:cubicBezTo>
                    <a:pt x="1110" y="7104"/>
                    <a:pt x="1110" y="7215"/>
                    <a:pt x="1332" y="7215"/>
                  </a:cubicBezTo>
                  <a:cubicBezTo>
                    <a:pt x="1443" y="7215"/>
                    <a:pt x="1499" y="7160"/>
                    <a:pt x="1610" y="6993"/>
                  </a:cubicBezTo>
                  <a:cubicBezTo>
                    <a:pt x="2276" y="6050"/>
                    <a:pt x="3219" y="5606"/>
                    <a:pt x="4329" y="5606"/>
                  </a:cubicBezTo>
                  <a:cubicBezTo>
                    <a:pt x="5050" y="5606"/>
                    <a:pt x="6715" y="6105"/>
                    <a:pt x="6715" y="9824"/>
                  </a:cubicBezTo>
                  <a:cubicBezTo>
                    <a:pt x="6715" y="10489"/>
                    <a:pt x="6715" y="11766"/>
                    <a:pt x="6049" y="12709"/>
                  </a:cubicBezTo>
                  <a:cubicBezTo>
                    <a:pt x="5494" y="13597"/>
                    <a:pt x="4662" y="14097"/>
                    <a:pt x="3719" y="14097"/>
                  </a:cubicBezTo>
                  <a:cubicBezTo>
                    <a:pt x="2331" y="14097"/>
                    <a:pt x="888" y="13098"/>
                    <a:pt x="500" y="11433"/>
                  </a:cubicBezTo>
                  <a:cubicBezTo>
                    <a:pt x="555" y="11433"/>
                    <a:pt x="722" y="11488"/>
                    <a:pt x="833" y="11488"/>
                  </a:cubicBezTo>
                  <a:cubicBezTo>
                    <a:pt x="1110" y="11488"/>
                    <a:pt x="1665" y="11322"/>
                    <a:pt x="1665" y="10656"/>
                  </a:cubicBezTo>
                  <a:cubicBezTo>
                    <a:pt x="1665" y="10101"/>
                    <a:pt x="1221" y="9824"/>
                    <a:pt x="833" y="9824"/>
                  </a:cubicBezTo>
                  <a:cubicBezTo>
                    <a:pt x="333" y="9824"/>
                    <a:pt x="0" y="10157"/>
                    <a:pt x="0" y="10767"/>
                  </a:cubicBezTo>
                  <a:cubicBezTo>
                    <a:pt x="0" y="12654"/>
                    <a:pt x="1499" y="14596"/>
                    <a:pt x="3774" y="14596"/>
                  </a:cubicBezTo>
                  <a:cubicBezTo>
                    <a:pt x="5994" y="14596"/>
                    <a:pt x="8103" y="12654"/>
                    <a:pt x="8103" y="9879"/>
                  </a:cubicBezTo>
                  <a:cubicBezTo>
                    <a:pt x="8103" y="7271"/>
                    <a:pt x="6438" y="5273"/>
                    <a:pt x="4329" y="5273"/>
                  </a:cubicBezTo>
                  <a:cubicBezTo>
                    <a:pt x="3219" y="5273"/>
                    <a:pt x="2331" y="5717"/>
                    <a:pt x="1554" y="6494"/>
                  </a:cubicBezTo>
                  <a:lnTo>
                    <a:pt x="1554" y="1610"/>
                  </a:lnTo>
                  <a:cubicBezTo>
                    <a:pt x="1776" y="1721"/>
                    <a:pt x="2664" y="1999"/>
                    <a:pt x="3608" y="1999"/>
                  </a:cubicBezTo>
                  <a:cubicBezTo>
                    <a:pt x="5605" y="1999"/>
                    <a:pt x="6715" y="889"/>
                    <a:pt x="7326" y="278"/>
                  </a:cubicBezTo>
                  <a:cubicBezTo>
                    <a:pt x="7326" y="112"/>
                    <a:pt x="7326" y="1"/>
                    <a:pt x="7215" y="1"/>
                  </a:cubicBezTo>
                  <a:cubicBezTo>
                    <a:pt x="7159" y="1"/>
                    <a:pt x="7104" y="1"/>
                    <a:pt x="6937" y="56"/>
                  </a:cubicBezTo>
                  <a:cubicBezTo>
                    <a:pt x="6216" y="389"/>
                    <a:pt x="5328" y="667"/>
                    <a:pt x="4218" y="667"/>
                  </a:cubicBezTo>
                  <a:cubicBezTo>
                    <a:pt x="3608" y="667"/>
                    <a:pt x="2609" y="556"/>
                    <a:pt x="1554" y="112"/>
                  </a:cubicBezTo>
                  <a:cubicBezTo>
                    <a:pt x="1332" y="1"/>
                    <a:pt x="1277" y="1"/>
                    <a:pt x="1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003100" y="2985825"/>
              <a:ext cx="52750" cy="52750"/>
            </a:xfrm>
            <a:custGeom>
              <a:avLst/>
              <a:gdLst/>
              <a:ahLst/>
              <a:cxnLst/>
              <a:rect l="l" t="t" r="r" b="b"/>
              <a:pathLst>
                <a:path w="2110" h="2110" extrusionOk="0">
                  <a:moveTo>
                    <a:pt x="1055" y="0"/>
                  </a:moveTo>
                  <a:cubicBezTo>
                    <a:pt x="445" y="0"/>
                    <a:pt x="1" y="500"/>
                    <a:pt x="1" y="1055"/>
                  </a:cubicBezTo>
                  <a:cubicBezTo>
                    <a:pt x="1" y="1665"/>
                    <a:pt x="556" y="2109"/>
                    <a:pt x="1055" y="2109"/>
                  </a:cubicBezTo>
                  <a:cubicBezTo>
                    <a:pt x="1665" y="2109"/>
                    <a:pt x="2109" y="1554"/>
                    <a:pt x="2109" y="1055"/>
                  </a:cubicBezTo>
                  <a:cubicBezTo>
                    <a:pt x="2109" y="444"/>
                    <a:pt x="1610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125200" y="2681975"/>
              <a:ext cx="203975" cy="364925"/>
            </a:xfrm>
            <a:custGeom>
              <a:avLst/>
              <a:gdLst/>
              <a:ahLst/>
              <a:cxnLst/>
              <a:rect l="l" t="t" r="r" b="b"/>
              <a:pathLst>
                <a:path w="8159" h="14597" extrusionOk="0">
                  <a:moveTo>
                    <a:pt x="1277" y="1"/>
                  </a:moveTo>
                  <a:cubicBezTo>
                    <a:pt x="1166" y="1"/>
                    <a:pt x="1166" y="1"/>
                    <a:pt x="1166" y="445"/>
                  </a:cubicBezTo>
                  <a:lnTo>
                    <a:pt x="1166" y="6716"/>
                  </a:lnTo>
                  <a:cubicBezTo>
                    <a:pt x="1166" y="7104"/>
                    <a:pt x="1166" y="7215"/>
                    <a:pt x="1332" y="7215"/>
                  </a:cubicBezTo>
                  <a:cubicBezTo>
                    <a:pt x="1443" y="7215"/>
                    <a:pt x="1499" y="7160"/>
                    <a:pt x="1610" y="6993"/>
                  </a:cubicBezTo>
                  <a:cubicBezTo>
                    <a:pt x="2331" y="6050"/>
                    <a:pt x="3274" y="5606"/>
                    <a:pt x="4329" y="5606"/>
                  </a:cubicBezTo>
                  <a:cubicBezTo>
                    <a:pt x="5106" y="5606"/>
                    <a:pt x="6715" y="6105"/>
                    <a:pt x="6715" y="9824"/>
                  </a:cubicBezTo>
                  <a:cubicBezTo>
                    <a:pt x="6715" y="10489"/>
                    <a:pt x="6715" y="11766"/>
                    <a:pt x="6049" y="12709"/>
                  </a:cubicBezTo>
                  <a:cubicBezTo>
                    <a:pt x="5550" y="13597"/>
                    <a:pt x="4662" y="14097"/>
                    <a:pt x="3774" y="14097"/>
                  </a:cubicBezTo>
                  <a:cubicBezTo>
                    <a:pt x="2331" y="14097"/>
                    <a:pt x="888" y="13098"/>
                    <a:pt x="500" y="11433"/>
                  </a:cubicBezTo>
                  <a:cubicBezTo>
                    <a:pt x="555" y="11433"/>
                    <a:pt x="777" y="11488"/>
                    <a:pt x="833" y="11488"/>
                  </a:cubicBezTo>
                  <a:cubicBezTo>
                    <a:pt x="1110" y="11488"/>
                    <a:pt x="1665" y="11322"/>
                    <a:pt x="1665" y="10656"/>
                  </a:cubicBezTo>
                  <a:cubicBezTo>
                    <a:pt x="1665" y="10101"/>
                    <a:pt x="1277" y="9824"/>
                    <a:pt x="833" y="9824"/>
                  </a:cubicBezTo>
                  <a:cubicBezTo>
                    <a:pt x="333" y="9824"/>
                    <a:pt x="0" y="10157"/>
                    <a:pt x="0" y="10767"/>
                  </a:cubicBezTo>
                  <a:cubicBezTo>
                    <a:pt x="0" y="12654"/>
                    <a:pt x="1499" y="14596"/>
                    <a:pt x="3774" y="14596"/>
                  </a:cubicBezTo>
                  <a:cubicBezTo>
                    <a:pt x="6049" y="14596"/>
                    <a:pt x="8158" y="12654"/>
                    <a:pt x="8158" y="9879"/>
                  </a:cubicBezTo>
                  <a:cubicBezTo>
                    <a:pt x="8158" y="7271"/>
                    <a:pt x="6438" y="5273"/>
                    <a:pt x="4384" y="5273"/>
                  </a:cubicBezTo>
                  <a:cubicBezTo>
                    <a:pt x="3274" y="5273"/>
                    <a:pt x="2331" y="5717"/>
                    <a:pt x="1610" y="6494"/>
                  </a:cubicBezTo>
                  <a:lnTo>
                    <a:pt x="1610" y="1610"/>
                  </a:lnTo>
                  <a:cubicBezTo>
                    <a:pt x="1832" y="1721"/>
                    <a:pt x="2720" y="1999"/>
                    <a:pt x="3607" y="1999"/>
                  </a:cubicBezTo>
                  <a:cubicBezTo>
                    <a:pt x="5605" y="1999"/>
                    <a:pt x="6715" y="889"/>
                    <a:pt x="7326" y="278"/>
                  </a:cubicBezTo>
                  <a:cubicBezTo>
                    <a:pt x="7326" y="112"/>
                    <a:pt x="7326" y="1"/>
                    <a:pt x="7215" y="1"/>
                  </a:cubicBezTo>
                  <a:cubicBezTo>
                    <a:pt x="7215" y="1"/>
                    <a:pt x="7159" y="1"/>
                    <a:pt x="6993" y="56"/>
                  </a:cubicBezTo>
                  <a:cubicBezTo>
                    <a:pt x="6216" y="389"/>
                    <a:pt x="5328" y="667"/>
                    <a:pt x="4273" y="667"/>
                  </a:cubicBezTo>
                  <a:cubicBezTo>
                    <a:pt x="3607" y="667"/>
                    <a:pt x="2609" y="556"/>
                    <a:pt x="1554" y="112"/>
                  </a:cubicBezTo>
                  <a:cubicBezTo>
                    <a:pt x="1332" y="1"/>
                    <a:pt x="1277" y="1"/>
                    <a:pt x="1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3A6BDB9-E0DE-62FD-D569-81CB2C76883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EE4A02B-E415-5BA0-BD9E-4E24EF157AD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885C2-53CC-115C-07FB-A903DA536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09BF9-CB2E-5D56-79DB-C6C6191E7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88" name="Google Shape;388;p25"/>
          <p:cNvSpPr txBox="1"/>
          <p:nvPr/>
        </p:nvSpPr>
        <p:spPr>
          <a:xfrm>
            <a:off x="5772825" y="2163600"/>
            <a:ext cx="25581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Chlorine, a famous disinfectant, exists as two major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isotopes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Cl</a:t>
            </a:r>
            <a:r>
              <a:rPr lang="en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35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Cl</a:t>
            </a:r>
            <a:r>
              <a:rPr lang="en"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37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9" name="Google Shape;389;p25"/>
          <p:cNvPicPr preferRelativeResize="0"/>
          <p:nvPr/>
        </p:nvPicPr>
        <p:blipFill rotWithShape="1">
          <a:blip r:embed="rId3">
            <a:alphaModFix/>
          </a:blip>
          <a:srcRect l="20712" r="16560"/>
          <a:stretch/>
        </p:blipFill>
        <p:spPr>
          <a:xfrm>
            <a:off x="0" y="0"/>
            <a:ext cx="4788301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5"/>
          <p:cNvCxnSpPr/>
          <p:nvPr/>
        </p:nvCxnSpPr>
        <p:spPr>
          <a:xfrm>
            <a:off x="4788300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3006946-6C05-CA19-745D-EFEE6FF151B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4F3C348-5AD3-8F19-0635-545227248DD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A980C-242B-2C65-DA72-A7B76AA9A6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44B3A-A7E1-A660-353C-235933AFB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Atoms and Molecules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what is meant by the terms atom and molecule.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smallest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particle of an element.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atom contains three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subatomic particles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Protons - these are heavy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positively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charged.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 - these are heavy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neutral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Electrons - these have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hardly any mass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negatively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charged.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Atoms can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join together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form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molecules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molecules consist of just one element - hydrogen gas for example (H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molecules, like </a:t>
            </a: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3C78D8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b="1" baseline="-25000">
                <a:solidFill>
                  <a:srgbClr val="3C78D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b="1">
                <a:solidFill>
                  <a:srgbClr val="3C78D8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consist of two or more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elements.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2791521-54C0-85C5-1BB7-9A562EE0BFD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4979C52-43BF-4D60-574B-85066561996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BB4FA-92D2-D0C2-23C2-38F081BAD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44049-3895-89DD-7537-756DAA4BC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267050" y="1993725"/>
            <a:ext cx="34266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 helium atom. The nucleus houses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protons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neutrons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whilst the negatively charged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electrons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orbit the nucleus as they spin.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0" name="Google Shape;70;p15"/>
          <p:cNvGrpSpPr/>
          <p:nvPr/>
        </p:nvGrpSpPr>
        <p:grpSpPr>
          <a:xfrm>
            <a:off x="1841520" y="1085125"/>
            <a:ext cx="3217614" cy="2973244"/>
            <a:chOff x="620020" y="1085125"/>
            <a:chExt cx="3217614" cy="2973244"/>
          </a:xfrm>
        </p:grpSpPr>
        <p:sp>
          <p:nvSpPr>
            <p:cNvPr id="71" name="Google Shape;71;p15"/>
            <p:cNvSpPr/>
            <p:nvPr/>
          </p:nvSpPr>
          <p:spPr>
            <a:xfrm>
              <a:off x="766043" y="1085125"/>
              <a:ext cx="2954002" cy="2973244"/>
            </a:xfrm>
            <a:custGeom>
              <a:avLst/>
              <a:gdLst/>
              <a:ahLst/>
              <a:cxnLst/>
              <a:rect l="l" t="t" r="r" b="b"/>
              <a:pathLst>
                <a:path w="186903" h="188538" fill="none" extrusionOk="0">
                  <a:moveTo>
                    <a:pt x="186903" y="94269"/>
                  </a:moveTo>
                  <a:cubicBezTo>
                    <a:pt x="186903" y="146268"/>
                    <a:pt x="145042" y="188538"/>
                    <a:pt x="93451" y="188538"/>
                  </a:cubicBezTo>
                  <a:cubicBezTo>
                    <a:pt x="41861" y="188538"/>
                    <a:pt x="0" y="146350"/>
                    <a:pt x="0" y="94269"/>
                  </a:cubicBezTo>
                  <a:lnTo>
                    <a:pt x="0" y="94269"/>
                  </a:lnTo>
                  <a:cubicBezTo>
                    <a:pt x="0" y="42188"/>
                    <a:pt x="41779" y="0"/>
                    <a:pt x="93370" y="0"/>
                  </a:cubicBezTo>
                  <a:cubicBezTo>
                    <a:pt x="145042" y="0"/>
                    <a:pt x="186903" y="42106"/>
                    <a:pt x="186903" y="941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17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20020" y="2362858"/>
              <a:ext cx="262331" cy="261766"/>
            </a:xfrm>
            <a:custGeom>
              <a:avLst/>
              <a:gdLst/>
              <a:ahLst/>
              <a:cxnLst/>
              <a:rect l="l" t="t" r="r" b="b"/>
              <a:pathLst>
                <a:path w="16598" h="16599" extrusionOk="0">
                  <a:moveTo>
                    <a:pt x="16516" y="7114"/>
                  </a:moveTo>
                  <a:cubicBezTo>
                    <a:pt x="16516" y="13409"/>
                    <a:pt x="8912" y="16598"/>
                    <a:pt x="4415" y="12101"/>
                  </a:cubicBezTo>
                  <a:cubicBezTo>
                    <a:pt x="0" y="7605"/>
                    <a:pt x="3107" y="1"/>
                    <a:pt x="9484" y="1"/>
                  </a:cubicBezTo>
                  <a:cubicBezTo>
                    <a:pt x="13409" y="1"/>
                    <a:pt x="16597" y="3190"/>
                    <a:pt x="16516" y="7114"/>
                  </a:cubicBezTo>
                  <a:close/>
                </a:path>
              </a:pathLst>
            </a:custGeom>
            <a:solidFill>
              <a:srgbClr val="FF7BAC"/>
            </a:solidFill>
            <a:ln w="9525" cap="flat" cmpd="sng">
              <a:solidFill>
                <a:srgbClr val="000000"/>
              </a:solidFill>
              <a:prstDash val="solid"/>
              <a:miter lim="817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729849" y="2462145"/>
              <a:ext cx="78851" cy="25800"/>
            </a:xfrm>
            <a:custGeom>
              <a:avLst/>
              <a:gdLst/>
              <a:ahLst/>
              <a:cxnLst/>
              <a:rect l="l" t="t" r="r" b="b"/>
              <a:pathLst>
                <a:path w="4989" h="1636" extrusionOk="0">
                  <a:moveTo>
                    <a:pt x="1" y="0"/>
                  </a:moveTo>
                  <a:lnTo>
                    <a:pt x="1" y="1636"/>
                  </a:lnTo>
                  <a:lnTo>
                    <a:pt x="4988" y="1636"/>
                  </a:lnTo>
                  <a:lnTo>
                    <a:pt x="49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575302" y="2362858"/>
              <a:ext cx="262331" cy="261766"/>
            </a:xfrm>
            <a:custGeom>
              <a:avLst/>
              <a:gdLst/>
              <a:ahLst/>
              <a:cxnLst/>
              <a:rect l="l" t="t" r="r" b="b"/>
              <a:pathLst>
                <a:path w="16598" h="16599" extrusionOk="0">
                  <a:moveTo>
                    <a:pt x="16598" y="7114"/>
                  </a:moveTo>
                  <a:cubicBezTo>
                    <a:pt x="16598" y="13409"/>
                    <a:pt x="8994" y="16598"/>
                    <a:pt x="4497" y="12101"/>
                  </a:cubicBezTo>
                  <a:cubicBezTo>
                    <a:pt x="1" y="7605"/>
                    <a:pt x="3189" y="1"/>
                    <a:pt x="9485" y="1"/>
                  </a:cubicBezTo>
                  <a:cubicBezTo>
                    <a:pt x="13409" y="1"/>
                    <a:pt x="16598" y="3190"/>
                    <a:pt x="16598" y="7114"/>
                  </a:cubicBezTo>
                  <a:close/>
                </a:path>
              </a:pathLst>
            </a:custGeom>
            <a:solidFill>
              <a:srgbClr val="FF7BAC"/>
            </a:solidFill>
            <a:ln w="9525" cap="flat" cmpd="sng">
              <a:solidFill>
                <a:srgbClr val="000000"/>
              </a:solidFill>
              <a:prstDash val="solid"/>
              <a:miter lim="817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683851" y="2462145"/>
              <a:ext cx="78835" cy="25800"/>
            </a:xfrm>
            <a:custGeom>
              <a:avLst/>
              <a:gdLst/>
              <a:ahLst/>
              <a:cxnLst/>
              <a:rect l="l" t="t" r="r" b="b"/>
              <a:pathLst>
                <a:path w="4988" h="1636" extrusionOk="0">
                  <a:moveTo>
                    <a:pt x="0" y="0"/>
                  </a:moveTo>
                  <a:lnTo>
                    <a:pt x="0" y="1636"/>
                  </a:lnTo>
                  <a:lnTo>
                    <a:pt x="4988" y="1636"/>
                  </a:lnTo>
                  <a:lnTo>
                    <a:pt x="49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2183593" y="2281642"/>
              <a:ext cx="306269" cy="305591"/>
            </a:xfrm>
            <a:custGeom>
              <a:avLst/>
              <a:gdLst/>
              <a:ahLst/>
              <a:cxnLst/>
              <a:rect l="l" t="t" r="r" b="b"/>
              <a:pathLst>
                <a:path w="19378" h="19378" extrusionOk="0">
                  <a:moveTo>
                    <a:pt x="19378" y="9729"/>
                  </a:moveTo>
                  <a:cubicBezTo>
                    <a:pt x="19378" y="15044"/>
                    <a:pt x="15044" y="19377"/>
                    <a:pt x="9730" y="19377"/>
                  </a:cubicBezTo>
                  <a:cubicBezTo>
                    <a:pt x="4334" y="19377"/>
                    <a:pt x="0" y="15044"/>
                    <a:pt x="0" y="9729"/>
                  </a:cubicBezTo>
                  <a:lnTo>
                    <a:pt x="0" y="9729"/>
                  </a:lnTo>
                  <a:cubicBezTo>
                    <a:pt x="0" y="4333"/>
                    <a:pt x="4334" y="0"/>
                    <a:pt x="9730" y="0"/>
                  </a:cubicBezTo>
                  <a:cubicBezTo>
                    <a:pt x="15044" y="0"/>
                    <a:pt x="19378" y="4333"/>
                    <a:pt x="19378" y="9729"/>
                  </a:cubicBezTo>
                  <a:close/>
                </a:path>
              </a:pathLst>
            </a:custGeom>
            <a:solidFill>
              <a:srgbClr val="3FA9F5"/>
            </a:solidFill>
            <a:ln w="9525" cap="flat" cmpd="sng">
              <a:solidFill>
                <a:srgbClr val="000000"/>
              </a:solidFill>
              <a:prstDash val="solid"/>
              <a:miter lim="817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2298606" y="2333210"/>
              <a:ext cx="138278" cy="136679"/>
            </a:xfrm>
            <a:custGeom>
              <a:avLst/>
              <a:gdLst/>
              <a:ahLst/>
              <a:cxnLst/>
              <a:rect l="l" t="t" r="r" b="b"/>
              <a:pathLst>
                <a:path w="8749" h="8667" extrusionOk="0">
                  <a:moveTo>
                    <a:pt x="3598" y="0"/>
                  </a:moveTo>
                  <a:lnTo>
                    <a:pt x="3598" y="3598"/>
                  </a:lnTo>
                  <a:lnTo>
                    <a:pt x="0" y="3598"/>
                  </a:lnTo>
                  <a:lnTo>
                    <a:pt x="0" y="5070"/>
                  </a:lnTo>
                  <a:lnTo>
                    <a:pt x="3598" y="5070"/>
                  </a:lnTo>
                  <a:lnTo>
                    <a:pt x="3598" y="8667"/>
                  </a:lnTo>
                  <a:lnTo>
                    <a:pt x="5151" y="8667"/>
                  </a:lnTo>
                  <a:lnTo>
                    <a:pt x="5151" y="5070"/>
                  </a:lnTo>
                  <a:lnTo>
                    <a:pt x="8748" y="5070"/>
                  </a:lnTo>
                  <a:lnTo>
                    <a:pt x="8748" y="3598"/>
                  </a:lnTo>
                  <a:lnTo>
                    <a:pt x="5151" y="3598"/>
                  </a:lnTo>
                  <a:lnTo>
                    <a:pt x="5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970384" y="2273899"/>
              <a:ext cx="306269" cy="305591"/>
            </a:xfrm>
            <a:custGeom>
              <a:avLst/>
              <a:gdLst/>
              <a:ahLst/>
              <a:cxnLst/>
              <a:rect l="l" t="t" r="r" b="b"/>
              <a:pathLst>
                <a:path w="19378" h="19378" extrusionOk="0">
                  <a:moveTo>
                    <a:pt x="19377" y="9730"/>
                  </a:moveTo>
                  <a:cubicBezTo>
                    <a:pt x="19377" y="15044"/>
                    <a:pt x="15044" y="19377"/>
                    <a:pt x="9730" y="19377"/>
                  </a:cubicBezTo>
                  <a:cubicBezTo>
                    <a:pt x="4333" y="19377"/>
                    <a:pt x="0" y="15044"/>
                    <a:pt x="0" y="9730"/>
                  </a:cubicBezTo>
                  <a:lnTo>
                    <a:pt x="0" y="9730"/>
                  </a:lnTo>
                  <a:cubicBezTo>
                    <a:pt x="0" y="4334"/>
                    <a:pt x="4333" y="1"/>
                    <a:pt x="9730" y="1"/>
                  </a:cubicBezTo>
                  <a:cubicBezTo>
                    <a:pt x="15044" y="1"/>
                    <a:pt x="19377" y="4334"/>
                    <a:pt x="19377" y="9730"/>
                  </a:cubicBezTo>
                  <a:close/>
                </a:path>
              </a:pathLst>
            </a:custGeom>
            <a:solidFill>
              <a:srgbClr val="ED1C24"/>
            </a:solidFill>
            <a:ln w="9525" cap="flat" cmpd="sng">
              <a:solidFill>
                <a:srgbClr val="000000"/>
              </a:solidFill>
              <a:prstDash val="solid"/>
              <a:miter lim="817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183593" y="2494379"/>
              <a:ext cx="306269" cy="306884"/>
            </a:xfrm>
            <a:custGeom>
              <a:avLst/>
              <a:gdLst/>
              <a:ahLst/>
              <a:cxnLst/>
              <a:rect l="l" t="t" r="r" b="b"/>
              <a:pathLst>
                <a:path w="19378" h="19460" extrusionOk="0">
                  <a:moveTo>
                    <a:pt x="19378" y="9730"/>
                  </a:moveTo>
                  <a:cubicBezTo>
                    <a:pt x="19378" y="15044"/>
                    <a:pt x="15044" y="19459"/>
                    <a:pt x="9730" y="19459"/>
                  </a:cubicBezTo>
                  <a:cubicBezTo>
                    <a:pt x="4334" y="19459"/>
                    <a:pt x="0" y="15044"/>
                    <a:pt x="0" y="9730"/>
                  </a:cubicBezTo>
                  <a:lnTo>
                    <a:pt x="0" y="9730"/>
                  </a:lnTo>
                  <a:cubicBezTo>
                    <a:pt x="0" y="4334"/>
                    <a:pt x="4334" y="0"/>
                    <a:pt x="9730" y="0"/>
                  </a:cubicBezTo>
                  <a:cubicBezTo>
                    <a:pt x="15044" y="0"/>
                    <a:pt x="19378" y="4334"/>
                    <a:pt x="19378" y="9730"/>
                  </a:cubicBezTo>
                  <a:close/>
                </a:path>
              </a:pathLst>
            </a:custGeom>
            <a:solidFill>
              <a:srgbClr val="ED1C24"/>
            </a:solidFill>
            <a:ln w="9525" cap="flat" cmpd="sng">
              <a:solidFill>
                <a:srgbClr val="000000"/>
              </a:solidFill>
              <a:prstDash val="solid"/>
              <a:miter lim="817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1947119" y="2517593"/>
              <a:ext cx="307565" cy="305591"/>
            </a:xfrm>
            <a:custGeom>
              <a:avLst/>
              <a:gdLst/>
              <a:ahLst/>
              <a:cxnLst/>
              <a:rect l="l" t="t" r="r" b="b"/>
              <a:pathLst>
                <a:path w="19460" h="19378" extrusionOk="0">
                  <a:moveTo>
                    <a:pt x="19459" y="9729"/>
                  </a:moveTo>
                  <a:cubicBezTo>
                    <a:pt x="19459" y="15044"/>
                    <a:pt x="15044" y="19377"/>
                    <a:pt x="9730" y="19377"/>
                  </a:cubicBezTo>
                  <a:cubicBezTo>
                    <a:pt x="4334" y="19377"/>
                    <a:pt x="0" y="15044"/>
                    <a:pt x="0" y="9729"/>
                  </a:cubicBezTo>
                  <a:lnTo>
                    <a:pt x="0" y="9729"/>
                  </a:lnTo>
                  <a:cubicBezTo>
                    <a:pt x="0" y="4333"/>
                    <a:pt x="4334" y="0"/>
                    <a:pt x="9730" y="0"/>
                  </a:cubicBezTo>
                  <a:cubicBezTo>
                    <a:pt x="15044" y="0"/>
                    <a:pt x="19459" y="4333"/>
                    <a:pt x="19459" y="9729"/>
                  </a:cubicBezTo>
                  <a:close/>
                </a:path>
              </a:pathLst>
            </a:custGeom>
            <a:solidFill>
              <a:srgbClr val="3FA9F5"/>
            </a:solidFill>
            <a:ln w="9525" cap="flat" cmpd="sng">
              <a:solidFill>
                <a:srgbClr val="000000"/>
              </a:solidFill>
              <a:prstDash val="solid"/>
              <a:miter lim="817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032403" y="2600101"/>
              <a:ext cx="136998" cy="136694"/>
            </a:xfrm>
            <a:custGeom>
              <a:avLst/>
              <a:gdLst/>
              <a:ahLst/>
              <a:cxnLst/>
              <a:rect l="l" t="t" r="r" b="b"/>
              <a:pathLst>
                <a:path w="8668" h="8668" extrusionOk="0">
                  <a:moveTo>
                    <a:pt x="3516" y="1"/>
                  </a:moveTo>
                  <a:lnTo>
                    <a:pt x="3516" y="3516"/>
                  </a:lnTo>
                  <a:lnTo>
                    <a:pt x="1" y="3516"/>
                  </a:lnTo>
                  <a:lnTo>
                    <a:pt x="1" y="5070"/>
                  </a:lnTo>
                  <a:lnTo>
                    <a:pt x="3516" y="5070"/>
                  </a:lnTo>
                  <a:lnTo>
                    <a:pt x="3516" y="8667"/>
                  </a:lnTo>
                  <a:lnTo>
                    <a:pt x="5070" y="8667"/>
                  </a:lnTo>
                  <a:lnTo>
                    <a:pt x="5070" y="5070"/>
                  </a:lnTo>
                  <a:lnTo>
                    <a:pt x="8667" y="5070"/>
                  </a:lnTo>
                  <a:lnTo>
                    <a:pt x="8667" y="3516"/>
                  </a:lnTo>
                  <a:lnTo>
                    <a:pt x="5070" y="3516"/>
                  </a:lnTo>
                  <a:lnTo>
                    <a:pt x="50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551709" y="1723352"/>
              <a:ext cx="62035" cy="78661"/>
            </a:xfrm>
            <a:custGeom>
              <a:avLst/>
              <a:gdLst/>
              <a:ahLst/>
              <a:cxnLst/>
              <a:rect l="l" t="t" r="r" b="b"/>
              <a:pathLst>
                <a:path w="3925" h="4988" extrusionOk="0">
                  <a:moveTo>
                    <a:pt x="409" y="0"/>
                  </a:moveTo>
                  <a:cubicBezTo>
                    <a:pt x="164" y="82"/>
                    <a:pt x="0" y="82"/>
                    <a:pt x="0" y="164"/>
                  </a:cubicBezTo>
                  <a:cubicBezTo>
                    <a:pt x="0" y="327"/>
                    <a:pt x="82" y="409"/>
                    <a:pt x="164" y="491"/>
                  </a:cubicBezTo>
                  <a:cubicBezTo>
                    <a:pt x="245" y="573"/>
                    <a:pt x="327" y="654"/>
                    <a:pt x="409" y="654"/>
                  </a:cubicBezTo>
                  <a:lnTo>
                    <a:pt x="1635" y="573"/>
                  </a:lnTo>
                  <a:lnTo>
                    <a:pt x="1635" y="573"/>
                  </a:lnTo>
                  <a:cubicBezTo>
                    <a:pt x="1553" y="1063"/>
                    <a:pt x="1390" y="1799"/>
                    <a:pt x="1145" y="2780"/>
                  </a:cubicBezTo>
                  <a:cubicBezTo>
                    <a:pt x="899" y="3843"/>
                    <a:pt x="736" y="4333"/>
                    <a:pt x="736" y="4497"/>
                  </a:cubicBezTo>
                  <a:cubicBezTo>
                    <a:pt x="736" y="4579"/>
                    <a:pt x="818" y="4661"/>
                    <a:pt x="899" y="4824"/>
                  </a:cubicBezTo>
                  <a:cubicBezTo>
                    <a:pt x="981" y="4906"/>
                    <a:pt x="1063" y="4988"/>
                    <a:pt x="1145" y="4988"/>
                  </a:cubicBezTo>
                  <a:cubicBezTo>
                    <a:pt x="1226" y="4988"/>
                    <a:pt x="1226" y="4824"/>
                    <a:pt x="1308" y="4579"/>
                  </a:cubicBezTo>
                  <a:cubicBezTo>
                    <a:pt x="1390" y="4497"/>
                    <a:pt x="1390" y="4252"/>
                    <a:pt x="1472" y="3925"/>
                  </a:cubicBezTo>
                  <a:cubicBezTo>
                    <a:pt x="1553" y="3598"/>
                    <a:pt x="1635" y="3352"/>
                    <a:pt x="1635" y="3189"/>
                  </a:cubicBezTo>
                  <a:cubicBezTo>
                    <a:pt x="2044" y="1717"/>
                    <a:pt x="2208" y="900"/>
                    <a:pt x="2208" y="736"/>
                  </a:cubicBezTo>
                  <a:cubicBezTo>
                    <a:pt x="2208" y="654"/>
                    <a:pt x="2208" y="654"/>
                    <a:pt x="2208" y="573"/>
                  </a:cubicBezTo>
                  <a:lnTo>
                    <a:pt x="3025" y="573"/>
                  </a:lnTo>
                  <a:cubicBezTo>
                    <a:pt x="3270" y="654"/>
                    <a:pt x="3516" y="654"/>
                    <a:pt x="3679" y="654"/>
                  </a:cubicBezTo>
                  <a:cubicBezTo>
                    <a:pt x="3843" y="654"/>
                    <a:pt x="3924" y="573"/>
                    <a:pt x="3924" y="491"/>
                  </a:cubicBezTo>
                  <a:cubicBezTo>
                    <a:pt x="3924" y="409"/>
                    <a:pt x="3761" y="246"/>
                    <a:pt x="3434" y="164"/>
                  </a:cubicBezTo>
                  <a:cubicBezTo>
                    <a:pt x="3107" y="82"/>
                    <a:pt x="2698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612432" y="1722059"/>
              <a:ext cx="63331" cy="79954"/>
            </a:xfrm>
            <a:custGeom>
              <a:avLst/>
              <a:gdLst/>
              <a:ahLst/>
              <a:cxnLst/>
              <a:rect l="l" t="t" r="r" b="b"/>
              <a:pathLst>
                <a:path w="4007" h="5070" extrusionOk="0">
                  <a:moveTo>
                    <a:pt x="1145" y="0"/>
                  </a:moveTo>
                  <a:cubicBezTo>
                    <a:pt x="1064" y="0"/>
                    <a:pt x="982" y="82"/>
                    <a:pt x="982" y="82"/>
                  </a:cubicBezTo>
                  <a:cubicBezTo>
                    <a:pt x="982" y="82"/>
                    <a:pt x="982" y="164"/>
                    <a:pt x="982" y="246"/>
                  </a:cubicBezTo>
                  <a:cubicBezTo>
                    <a:pt x="982" y="573"/>
                    <a:pt x="818" y="1309"/>
                    <a:pt x="491" y="2535"/>
                  </a:cubicBezTo>
                  <a:cubicBezTo>
                    <a:pt x="246" y="2617"/>
                    <a:pt x="82" y="2699"/>
                    <a:pt x="82" y="2780"/>
                  </a:cubicBezTo>
                  <a:cubicBezTo>
                    <a:pt x="82" y="2862"/>
                    <a:pt x="164" y="2944"/>
                    <a:pt x="164" y="3026"/>
                  </a:cubicBezTo>
                  <a:cubicBezTo>
                    <a:pt x="246" y="3026"/>
                    <a:pt x="246" y="3107"/>
                    <a:pt x="328" y="3107"/>
                  </a:cubicBezTo>
                  <a:cubicBezTo>
                    <a:pt x="164" y="3925"/>
                    <a:pt x="1" y="4415"/>
                    <a:pt x="1" y="4497"/>
                  </a:cubicBezTo>
                  <a:cubicBezTo>
                    <a:pt x="1" y="4661"/>
                    <a:pt x="82" y="4743"/>
                    <a:pt x="164" y="4906"/>
                  </a:cubicBezTo>
                  <a:cubicBezTo>
                    <a:pt x="246" y="4988"/>
                    <a:pt x="328" y="5070"/>
                    <a:pt x="410" y="5070"/>
                  </a:cubicBezTo>
                  <a:cubicBezTo>
                    <a:pt x="491" y="5070"/>
                    <a:pt x="491" y="4906"/>
                    <a:pt x="573" y="4661"/>
                  </a:cubicBezTo>
                  <a:cubicBezTo>
                    <a:pt x="655" y="4579"/>
                    <a:pt x="655" y="4415"/>
                    <a:pt x="655" y="4334"/>
                  </a:cubicBezTo>
                  <a:cubicBezTo>
                    <a:pt x="737" y="4170"/>
                    <a:pt x="737" y="4007"/>
                    <a:pt x="818" y="3761"/>
                  </a:cubicBezTo>
                  <a:cubicBezTo>
                    <a:pt x="900" y="3516"/>
                    <a:pt x="982" y="3271"/>
                    <a:pt x="982" y="3026"/>
                  </a:cubicBezTo>
                  <a:cubicBezTo>
                    <a:pt x="1554" y="2944"/>
                    <a:pt x="2208" y="2780"/>
                    <a:pt x="2944" y="2699"/>
                  </a:cubicBezTo>
                  <a:lnTo>
                    <a:pt x="2944" y="2699"/>
                  </a:lnTo>
                  <a:cubicBezTo>
                    <a:pt x="2617" y="3843"/>
                    <a:pt x="2453" y="4415"/>
                    <a:pt x="2453" y="4579"/>
                  </a:cubicBezTo>
                  <a:cubicBezTo>
                    <a:pt x="2453" y="4661"/>
                    <a:pt x="2535" y="4743"/>
                    <a:pt x="2617" y="4906"/>
                  </a:cubicBezTo>
                  <a:cubicBezTo>
                    <a:pt x="2699" y="4988"/>
                    <a:pt x="2781" y="5070"/>
                    <a:pt x="2862" y="5070"/>
                  </a:cubicBezTo>
                  <a:cubicBezTo>
                    <a:pt x="2862" y="5070"/>
                    <a:pt x="2944" y="4906"/>
                    <a:pt x="3026" y="4661"/>
                  </a:cubicBezTo>
                  <a:cubicBezTo>
                    <a:pt x="3026" y="4579"/>
                    <a:pt x="3108" y="4415"/>
                    <a:pt x="3108" y="4334"/>
                  </a:cubicBezTo>
                  <a:cubicBezTo>
                    <a:pt x="3189" y="4170"/>
                    <a:pt x="3189" y="4007"/>
                    <a:pt x="3271" y="3761"/>
                  </a:cubicBezTo>
                  <a:cubicBezTo>
                    <a:pt x="3271" y="3598"/>
                    <a:pt x="3435" y="3189"/>
                    <a:pt x="3598" y="2617"/>
                  </a:cubicBezTo>
                  <a:cubicBezTo>
                    <a:pt x="3843" y="2535"/>
                    <a:pt x="4007" y="2453"/>
                    <a:pt x="4007" y="2371"/>
                  </a:cubicBezTo>
                  <a:cubicBezTo>
                    <a:pt x="4007" y="2290"/>
                    <a:pt x="3925" y="2208"/>
                    <a:pt x="3680" y="2208"/>
                  </a:cubicBezTo>
                  <a:cubicBezTo>
                    <a:pt x="3925" y="1390"/>
                    <a:pt x="4007" y="900"/>
                    <a:pt x="4007" y="736"/>
                  </a:cubicBezTo>
                  <a:cubicBezTo>
                    <a:pt x="4007" y="573"/>
                    <a:pt x="3925" y="409"/>
                    <a:pt x="3843" y="246"/>
                  </a:cubicBezTo>
                  <a:cubicBezTo>
                    <a:pt x="3762" y="82"/>
                    <a:pt x="3598" y="0"/>
                    <a:pt x="3516" y="0"/>
                  </a:cubicBezTo>
                  <a:cubicBezTo>
                    <a:pt x="3435" y="0"/>
                    <a:pt x="3435" y="82"/>
                    <a:pt x="3435" y="246"/>
                  </a:cubicBezTo>
                  <a:cubicBezTo>
                    <a:pt x="3435" y="491"/>
                    <a:pt x="3271" y="1145"/>
                    <a:pt x="3026" y="2126"/>
                  </a:cubicBezTo>
                  <a:cubicBezTo>
                    <a:pt x="2453" y="2208"/>
                    <a:pt x="1799" y="2290"/>
                    <a:pt x="1227" y="2371"/>
                  </a:cubicBezTo>
                  <a:cubicBezTo>
                    <a:pt x="1391" y="1472"/>
                    <a:pt x="1554" y="900"/>
                    <a:pt x="1554" y="736"/>
                  </a:cubicBezTo>
                  <a:cubicBezTo>
                    <a:pt x="1554" y="573"/>
                    <a:pt x="1472" y="409"/>
                    <a:pt x="1391" y="246"/>
                  </a:cubicBezTo>
                  <a:cubicBezTo>
                    <a:pt x="1309" y="82"/>
                    <a:pt x="1227" y="0"/>
                    <a:pt x="1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688675" y="1723352"/>
              <a:ext cx="60754" cy="78661"/>
            </a:xfrm>
            <a:custGeom>
              <a:avLst/>
              <a:gdLst/>
              <a:ahLst/>
              <a:cxnLst/>
              <a:rect l="l" t="t" r="r" b="b"/>
              <a:pathLst>
                <a:path w="3844" h="4988" extrusionOk="0">
                  <a:moveTo>
                    <a:pt x="2453" y="0"/>
                  </a:moveTo>
                  <a:cubicBezTo>
                    <a:pt x="1472" y="0"/>
                    <a:pt x="900" y="82"/>
                    <a:pt x="818" y="246"/>
                  </a:cubicBezTo>
                  <a:cubicBezTo>
                    <a:pt x="818" y="327"/>
                    <a:pt x="818" y="409"/>
                    <a:pt x="818" y="491"/>
                  </a:cubicBezTo>
                  <a:cubicBezTo>
                    <a:pt x="818" y="818"/>
                    <a:pt x="736" y="1308"/>
                    <a:pt x="573" y="1799"/>
                  </a:cubicBezTo>
                  <a:cubicBezTo>
                    <a:pt x="491" y="2371"/>
                    <a:pt x="328" y="2862"/>
                    <a:pt x="164" y="3352"/>
                  </a:cubicBezTo>
                  <a:cubicBezTo>
                    <a:pt x="82" y="3761"/>
                    <a:pt x="1" y="4088"/>
                    <a:pt x="1" y="4333"/>
                  </a:cubicBezTo>
                  <a:cubicBezTo>
                    <a:pt x="1" y="4497"/>
                    <a:pt x="82" y="4661"/>
                    <a:pt x="246" y="4824"/>
                  </a:cubicBezTo>
                  <a:cubicBezTo>
                    <a:pt x="409" y="4906"/>
                    <a:pt x="573" y="4988"/>
                    <a:pt x="818" y="4988"/>
                  </a:cubicBezTo>
                  <a:cubicBezTo>
                    <a:pt x="1309" y="4988"/>
                    <a:pt x="1799" y="4906"/>
                    <a:pt x="2290" y="4742"/>
                  </a:cubicBezTo>
                  <a:cubicBezTo>
                    <a:pt x="2862" y="4579"/>
                    <a:pt x="3107" y="4333"/>
                    <a:pt x="3107" y="4170"/>
                  </a:cubicBezTo>
                  <a:cubicBezTo>
                    <a:pt x="3107" y="4088"/>
                    <a:pt x="3107" y="4006"/>
                    <a:pt x="3026" y="4006"/>
                  </a:cubicBezTo>
                  <a:cubicBezTo>
                    <a:pt x="2944" y="4006"/>
                    <a:pt x="2862" y="4088"/>
                    <a:pt x="2617" y="4088"/>
                  </a:cubicBezTo>
                  <a:cubicBezTo>
                    <a:pt x="1963" y="4333"/>
                    <a:pt x="1390" y="4415"/>
                    <a:pt x="818" y="4415"/>
                  </a:cubicBezTo>
                  <a:cubicBezTo>
                    <a:pt x="736" y="4415"/>
                    <a:pt x="736" y="4415"/>
                    <a:pt x="655" y="4333"/>
                  </a:cubicBezTo>
                  <a:cubicBezTo>
                    <a:pt x="655" y="4333"/>
                    <a:pt x="655" y="4252"/>
                    <a:pt x="655" y="4170"/>
                  </a:cubicBezTo>
                  <a:cubicBezTo>
                    <a:pt x="655" y="4006"/>
                    <a:pt x="736" y="3516"/>
                    <a:pt x="982" y="2698"/>
                  </a:cubicBezTo>
                  <a:cubicBezTo>
                    <a:pt x="1554" y="2698"/>
                    <a:pt x="1963" y="2698"/>
                    <a:pt x="2372" y="2617"/>
                  </a:cubicBezTo>
                  <a:cubicBezTo>
                    <a:pt x="2780" y="2535"/>
                    <a:pt x="2944" y="2371"/>
                    <a:pt x="2944" y="2208"/>
                  </a:cubicBezTo>
                  <a:cubicBezTo>
                    <a:pt x="2944" y="2126"/>
                    <a:pt x="2862" y="2126"/>
                    <a:pt x="2780" y="2126"/>
                  </a:cubicBezTo>
                  <a:lnTo>
                    <a:pt x="2126" y="2126"/>
                  </a:lnTo>
                  <a:cubicBezTo>
                    <a:pt x="1881" y="2208"/>
                    <a:pt x="1636" y="2208"/>
                    <a:pt x="1472" y="2208"/>
                  </a:cubicBezTo>
                  <a:lnTo>
                    <a:pt x="1145" y="2208"/>
                  </a:lnTo>
                  <a:cubicBezTo>
                    <a:pt x="1309" y="1554"/>
                    <a:pt x="1472" y="1063"/>
                    <a:pt x="1472" y="736"/>
                  </a:cubicBezTo>
                  <a:cubicBezTo>
                    <a:pt x="1881" y="654"/>
                    <a:pt x="2126" y="573"/>
                    <a:pt x="2290" y="573"/>
                  </a:cubicBezTo>
                  <a:cubicBezTo>
                    <a:pt x="2372" y="573"/>
                    <a:pt x="2617" y="573"/>
                    <a:pt x="2862" y="491"/>
                  </a:cubicBezTo>
                  <a:cubicBezTo>
                    <a:pt x="3107" y="491"/>
                    <a:pt x="3353" y="491"/>
                    <a:pt x="3516" y="409"/>
                  </a:cubicBezTo>
                  <a:cubicBezTo>
                    <a:pt x="3761" y="409"/>
                    <a:pt x="3843" y="327"/>
                    <a:pt x="3843" y="246"/>
                  </a:cubicBezTo>
                  <a:cubicBezTo>
                    <a:pt x="3843" y="82"/>
                    <a:pt x="3353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798520" y="1722059"/>
              <a:ext cx="67203" cy="79954"/>
            </a:xfrm>
            <a:custGeom>
              <a:avLst/>
              <a:gdLst/>
              <a:ahLst/>
              <a:cxnLst/>
              <a:rect l="l" t="t" r="r" b="b"/>
              <a:pathLst>
                <a:path w="4252" h="5070" extrusionOk="0">
                  <a:moveTo>
                    <a:pt x="1063" y="0"/>
                  </a:moveTo>
                  <a:cubicBezTo>
                    <a:pt x="981" y="0"/>
                    <a:pt x="981" y="82"/>
                    <a:pt x="981" y="246"/>
                  </a:cubicBezTo>
                  <a:cubicBezTo>
                    <a:pt x="981" y="573"/>
                    <a:pt x="818" y="1309"/>
                    <a:pt x="491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82" y="4824"/>
                    <a:pt x="164" y="4906"/>
                  </a:cubicBezTo>
                  <a:cubicBezTo>
                    <a:pt x="245" y="4988"/>
                    <a:pt x="327" y="5070"/>
                    <a:pt x="327" y="5070"/>
                  </a:cubicBezTo>
                  <a:cubicBezTo>
                    <a:pt x="409" y="5070"/>
                    <a:pt x="491" y="4988"/>
                    <a:pt x="491" y="4743"/>
                  </a:cubicBezTo>
                  <a:cubicBezTo>
                    <a:pt x="572" y="4579"/>
                    <a:pt x="654" y="4170"/>
                    <a:pt x="899" y="3434"/>
                  </a:cubicBezTo>
                  <a:cubicBezTo>
                    <a:pt x="1063" y="2780"/>
                    <a:pt x="1226" y="2126"/>
                    <a:pt x="1308" y="1554"/>
                  </a:cubicBezTo>
                  <a:cubicBezTo>
                    <a:pt x="2044" y="3353"/>
                    <a:pt x="2453" y="4415"/>
                    <a:pt x="2616" y="4743"/>
                  </a:cubicBezTo>
                  <a:cubicBezTo>
                    <a:pt x="2616" y="4824"/>
                    <a:pt x="2698" y="4906"/>
                    <a:pt x="2780" y="4988"/>
                  </a:cubicBezTo>
                  <a:cubicBezTo>
                    <a:pt x="2862" y="5070"/>
                    <a:pt x="2943" y="5070"/>
                    <a:pt x="3025" y="5070"/>
                  </a:cubicBezTo>
                  <a:cubicBezTo>
                    <a:pt x="3189" y="5070"/>
                    <a:pt x="3352" y="4743"/>
                    <a:pt x="3598" y="4170"/>
                  </a:cubicBezTo>
                  <a:cubicBezTo>
                    <a:pt x="3761" y="3516"/>
                    <a:pt x="3925" y="2862"/>
                    <a:pt x="4088" y="2126"/>
                  </a:cubicBezTo>
                  <a:cubicBezTo>
                    <a:pt x="4170" y="1390"/>
                    <a:pt x="4252" y="818"/>
                    <a:pt x="4252" y="491"/>
                  </a:cubicBezTo>
                  <a:cubicBezTo>
                    <a:pt x="4252" y="409"/>
                    <a:pt x="4170" y="246"/>
                    <a:pt x="4088" y="164"/>
                  </a:cubicBezTo>
                  <a:cubicBezTo>
                    <a:pt x="4006" y="82"/>
                    <a:pt x="3843" y="0"/>
                    <a:pt x="3761" y="0"/>
                  </a:cubicBezTo>
                  <a:cubicBezTo>
                    <a:pt x="3679" y="0"/>
                    <a:pt x="3679" y="82"/>
                    <a:pt x="3679" y="328"/>
                  </a:cubicBezTo>
                  <a:cubicBezTo>
                    <a:pt x="3679" y="328"/>
                    <a:pt x="3598" y="655"/>
                    <a:pt x="3598" y="1145"/>
                  </a:cubicBezTo>
                  <a:cubicBezTo>
                    <a:pt x="3434" y="2290"/>
                    <a:pt x="3270" y="3271"/>
                    <a:pt x="2943" y="4088"/>
                  </a:cubicBezTo>
                  <a:cubicBezTo>
                    <a:pt x="2780" y="3680"/>
                    <a:pt x="2289" y="2453"/>
                    <a:pt x="1472" y="409"/>
                  </a:cubicBezTo>
                  <a:cubicBezTo>
                    <a:pt x="1472" y="328"/>
                    <a:pt x="1390" y="246"/>
                    <a:pt x="1308" y="164"/>
                  </a:cubicBezTo>
                  <a:cubicBezTo>
                    <a:pt x="1226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878636" y="1722059"/>
              <a:ext cx="54290" cy="79954"/>
            </a:xfrm>
            <a:custGeom>
              <a:avLst/>
              <a:gdLst/>
              <a:ahLst/>
              <a:cxnLst/>
              <a:rect l="l" t="t" r="r" b="b"/>
              <a:pathLst>
                <a:path w="3435" h="5070" extrusionOk="0">
                  <a:moveTo>
                    <a:pt x="736" y="0"/>
                  </a:moveTo>
                  <a:cubicBezTo>
                    <a:pt x="736" y="0"/>
                    <a:pt x="654" y="82"/>
                    <a:pt x="654" y="82"/>
                  </a:cubicBezTo>
                  <a:cubicBezTo>
                    <a:pt x="654" y="82"/>
                    <a:pt x="573" y="164"/>
                    <a:pt x="573" y="246"/>
                  </a:cubicBezTo>
                  <a:cubicBezTo>
                    <a:pt x="573" y="573"/>
                    <a:pt x="491" y="1063"/>
                    <a:pt x="327" y="1881"/>
                  </a:cubicBezTo>
                  <a:cubicBezTo>
                    <a:pt x="82" y="2699"/>
                    <a:pt x="0" y="3271"/>
                    <a:pt x="0" y="3680"/>
                  </a:cubicBezTo>
                  <a:cubicBezTo>
                    <a:pt x="0" y="4007"/>
                    <a:pt x="82" y="4415"/>
                    <a:pt x="327" y="4661"/>
                  </a:cubicBezTo>
                  <a:cubicBezTo>
                    <a:pt x="573" y="4988"/>
                    <a:pt x="818" y="5070"/>
                    <a:pt x="1145" y="5070"/>
                  </a:cubicBezTo>
                  <a:cubicBezTo>
                    <a:pt x="1554" y="5070"/>
                    <a:pt x="1962" y="4906"/>
                    <a:pt x="2289" y="4497"/>
                  </a:cubicBezTo>
                  <a:cubicBezTo>
                    <a:pt x="2617" y="4170"/>
                    <a:pt x="2944" y="3598"/>
                    <a:pt x="3189" y="3026"/>
                  </a:cubicBezTo>
                  <a:cubicBezTo>
                    <a:pt x="3352" y="2371"/>
                    <a:pt x="3434" y="1636"/>
                    <a:pt x="3434" y="900"/>
                  </a:cubicBezTo>
                  <a:cubicBezTo>
                    <a:pt x="3434" y="655"/>
                    <a:pt x="3434" y="491"/>
                    <a:pt x="3271" y="328"/>
                  </a:cubicBezTo>
                  <a:cubicBezTo>
                    <a:pt x="3107" y="82"/>
                    <a:pt x="3025" y="0"/>
                    <a:pt x="2862" y="0"/>
                  </a:cubicBezTo>
                  <a:cubicBezTo>
                    <a:pt x="2780" y="0"/>
                    <a:pt x="2780" y="82"/>
                    <a:pt x="2780" y="164"/>
                  </a:cubicBezTo>
                  <a:cubicBezTo>
                    <a:pt x="2780" y="246"/>
                    <a:pt x="2780" y="328"/>
                    <a:pt x="2780" y="573"/>
                  </a:cubicBezTo>
                  <a:cubicBezTo>
                    <a:pt x="2780" y="736"/>
                    <a:pt x="2780" y="982"/>
                    <a:pt x="2780" y="1145"/>
                  </a:cubicBezTo>
                  <a:cubicBezTo>
                    <a:pt x="2780" y="1554"/>
                    <a:pt x="2780" y="2044"/>
                    <a:pt x="2617" y="2453"/>
                  </a:cubicBezTo>
                  <a:cubicBezTo>
                    <a:pt x="2535" y="2862"/>
                    <a:pt x="2371" y="3189"/>
                    <a:pt x="2208" y="3516"/>
                  </a:cubicBezTo>
                  <a:cubicBezTo>
                    <a:pt x="2044" y="3843"/>
                    <a:pt x="1881" y="4007"/>
                    <a:pt x="1717" y="4252"/>
                  </a:cubicBezTo>
                  <a:cubicBezTo>
                    <a:pt x="1472" y="4415"/>
                    <a:pt x="1308" y="4497"/>
                    <a:pt x="1145" y="4497"/>
                  </a:cubicBezTo>
                  <a:cubicBezTo>
                    <a:pt x="981" y="4497"/>
                    <a:pt x="900" y="4415"/>
                    <a:pt x="818" y="4252"/>
                  </a:cubicBezTo>
                  <a:cubicBezTo>
                    <a:pt x="654" y="4088"/>
                    <a:pt x="654" y="3843"/>
                    <a:pt x="654" y="3598"/>
                  </a:cubicBezTo>
                  <a:cubicBezTo>
                    <a:pt x="654" y="3353"/>
                    <a:pt x="736" y="2780"/>
                    <a:pt x="900" y="2044"/>
                  </a:cubicBezTo>
                  <a:cubicBezTo>
                    <a:pt x="1145" y="1309"/>
                    <a:pt x="1227" y="818"/>
                    <a:pt x="1227" y="655"/>
                  </a:cubicBezTo>
                  <a:cubicBezTo>
                    <a:pt x="1227" y="491"/>
                    <a:pt x="1145" y="328"/>
                    <a:pt x="1063" y="246"/>
                  </a:cubicBezTo>
                  <a:cubicBezTo>
                    <a:pt x="900" y="82"/>
                    <a:pt x="818" y="0"/>
                    <a:pt x="7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944527" y="1723352"/>
              <a:ext cx="54290" cy="78661"/>
            </a:xfrm>
            <a:custGeom>
              <a:avLst/>
              <a:gdLst/>
              <a:ahLst/>
              <a:cxnLst/>
              <a:rect l="l" t="t" r="r" b="b"/>
              <a:pathLst>
                <a:path w="3435" h="4988" extrusionOk="0">
                  <a:moveTo>
                    <a:pt x="2863" y="0"/>
                  </a:moveTo>
                  <a:cubicBezTo>
                    <a:pt x="2454" y="0"/>
                    <a:pt x="2045" y="164"/>
                    <a:pt x="1554" y="573"/>
                  </a:cubicBezTo>
                  <a:cubicBezTo>
                    <a:pt x="1064" y="981"/>
                    <a:pt x="737" y="1472"/>
                    <a:pt x="410" y="2044"/>
                  </a:cubicBezTo>
                  <a:cubicBezTo>
                    <a:pt x="83" y="2617"/>
                    <a:pt x="1" y="3107"/>
                    <a:pt x="1" y="3598"/>
                  </a:cubicBezTo>
                  <a:cubicBezTo>
                    <a:pt x="1" y="3925"/>
                    <a:pt x="164" y="4252"/>
                    <a:pt x="410" y="4497"/>
                  </a:cubicBezTo>
                  <a:cubicBezTo>
                    <a:pt x="737" y="4824"/>
                    <a:pt x="1064" y="4988"/>
                    <a:pt x="1391" y="4988"/>
                  </a:cubicBezTo>
                  <a:cubicBezTo>
                    <a:pt x="1636" y="4988"/>
                    <a:pt x="1881" y="4906"/>
                    <a:pt x="2208" y="4742"/>
                  </a:cubicBezTo>
                  <a:cubicBezTo>
                    <a:pt x="2535" y="4579"/>
                    <a:pt x="2863" y="4415"/>
                    <a:pt x="3026" y="4252"/>
                  </a:cubicBezTo>
                  <a:cubicBezTo>
                    <a:pt x="3271" y="4088"/>
                    <a:pt x="3353" y="3925"/>
                    <a:pt x="3353" y="3843"/>
                  </a:cubicBezTo>
                  <a:cubicBezTo>
                    <a:pt x="3353" y="3679"/>
                    <a:pt x="3353" y="3679"/>
                    <a:pt x="3271" y="3679"/>
                  </a:cubicBezTo>
                  <a:cubicBezTo>
                    <a:pt x="3190" y="3679"/>
                    <a:pt x="3026" y="3761"/>
                    <a:pt x="2617" y="4006"/>
                  </a:cubicBezTo>
                  <a:cubicBezTo>
                    <a:pt x="2454" y="4088"/>
                    <a:pt x="2290" y="4088"/>
                    <a:pt x="2045" y="4170"/>
                  </a:cubicBezTo>
                  <a:cubicBezTo>
                    <a:pt x="1800" y="4252"/>
                    <a:pt x="1636" y="4252"/>
                    <a:pt x="1391" y="4252"/>
                  </a:cubicBezTo>
                  <a:cubicBezTo>
                    <a:pt x="1146" y="4252"/>
                    <a:pt x="982" y="4252"/>
                    <a:pt x="819" y="4088"/>
                  </a:cubicBezTo>
                  <a:cubicBezTo>
                    <a:pt x="737" y="4006"/>
                    <a:pt x="655" y="3761"/>
                    <a:pt x="655" y="3516"/>
                  </a:cubicBezTo>
                  <a:cubicBezTo>
                    <a:pt x="655" y="3271"/>
                    <a:pt x="737" y="2944"/>
                    <a:pt x="900" y="2617"/>
                  </a:cubicBezTo>
                  <a:cubicBezTo>
                    <a:pt x="1064" y="2208"/>
                    <a:pt x="1227" y="1881"/>
                    <a:pt x="1473" y="1635"/>
                  </a:cubicBezTo>
                  <a:cubicBezTo>
                    <a:pt x="1718" y="1308"/>
                    <a:pt x="1963" y="1145"/>
                    <a:pt x="2208" y="900"/>
                  </a:cubicBezTo>
                  <a:cubicBezTo>
                    <a:pt x="2535" y="736"/>
                    <a:pt x="2699" y="654"/>
                    <a:pt x="2944" y="654"/>
                  </a:cubicBezTo>
                  <a:lnTo>
                    <a:pt x="3190" y="654"/>
                  </a:lnTo>
                  <a:cubicBezTo>
                    <a:pt x="3271" y="736"/>
                    <a:pt x="3353" y="736"/>
                    <a:pt x="3435" y="736"/>
                  </a:cubicBezTo>
                  <a:cubicBezTo>
                    <a:pt x="3435" y="736"/>
                    <a:pt x="3435" y="654"/>
                    <a:pt x="3435" y="573"/>
                  </a:cubicBezTo>
                  <a:cubicBezTo>
                    <a:pt x="3435" y="491"/>
                    <a:pt x="3353" y="327"/>
                    <a:pt x="3271" y="164"/>
                  </a:cubicBezTo>
                  <a:cubicBezTo>
                    <a:pt x="3108" y="82"/>
                    <a:pt x="3026" y="0"/>
                    <a:pt x="28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011730" y="1722059"/>
              <a:ext cx="47826" cy="79954"/>
            </a:xfrm>
            <a:custGeom>
              <a:avLst/>
              <a:gdLst/>
              <a:ahLst/>
              <a:cxnLst/>
              <a:rect l="l" t="t" r="r" b="b"/>
              <a:pathLst>
                <a:path w="3026" h="5070" extrusionOk="0">
                  <a:moveTo>
                    <a:pt x="1145" y="0"/>
                  </a:moveTo>
                  <a:cubicBezTo>
                    <a:pt x="1063" y="0"/>
                    <a:pt x="982" y="0"/>
                    <a:pt x="982" y="82"/>
                  </a:cubicBezTo>
                  <a:cubicBezTo>
                    <a:pt x="982" y="82"/>
                    <a:pt x="982" y="164"/>
                    <a:pt x="982" y="246"/>
                  </a:cubicBezTo>
                  <a:cubicBezTo>
                    <a:pt x="982" y="573"/>
                    <a:pt x="818" y="1309"/>
                    <a:pt x="491" y="2371"/>
                  </a:cubicBezTo>
                  <a:cubicBezTo>
                    <a:pt x="164" y="3516"/>
                    <a:pt x="0" y="4170"/>
                    <a:pt x="0" y="4415"/>
                  </a:cubicBezTo>
                  <a:cubicBezTo>
                    <a:pt x="0" y="4579"/>
                    <a:pt x="82" y="4743"/>
                    <a:pt x="246" y="4824"/>
                  </a:cubicBezTo>
                  <a:cubicBezTo>
                    <a:pt x="409" y="4988"/>
                    <a:pt x="573" y="5070"/>
                    <a:pt x="818" y="5070"/>
                  </a:cubicBezTo>
                  <a:cubicBezTo>
                    <a:pt x="1309" y="5070"/>
                    <a:pt x="1881" y="4988"/>
                    <a:pt x="2290" y="4824"/>
                  </a:cubicBezTo>
                  <a:cubicBezTo>
                    <a:pt x="2780" y="4579"/>
                    <a:pt x="3026" y="4415"/>
                    <a:pt x="3026" y="4252"/>
                  </a:cubicBezTo>
                  <a:cubicBezTo>
                    <a:pt x="3026" y="4170"/>
                    <a:pt x="3026" y="4170"/>
                    <a:pt x="3026" y="4170"/>
                  </a:cubicBezTo>
                  <a:cubicBezTo>
                    <a:pt x="3026" y="4088"/>
                    <a:pt x="3026" y="4088"/>
                    <a:pt x="2944" y="4088"/>
                  </a:cubicBezTo>
                  <a:cubicBezTo>
                    <a:pt x="2944" y="4088"/>
                    <a:pt x="2780" y="4170"/>
                    <a:pt x="2617" y="4170"/>
                  </a:cubicBezTo>
                  <a:cubicBezTo>
                    <a:pt x="1963" y="4334"/>
                    <a:pt x="1390" y="4497"/>
                    <a:pt x="818" y="4497"/>
                  </a:cubicBezTo>
                  <a:cubicBezTo>
                    <a:pt x="655" y="4497"/>
                    <a:pt x="655" y="4415"/>
                    <a:pt x="655" y="4252"/>
                  </a:cubicBezTo>
                  <a:cubicBezTo>
                    <a:pt x="655" y="4170"/>
                    <a:pt x="736" y="3761"/>
                    <a:pt x="900" y="3107"/>
                  </a:cubicBezTo>
                  <a:cubicBezTo>
                    <a:pt x="1390" y="1717"/>
                    <a:pt x="1554" y="900"/>
                    <a:pt x="1554" y="573"/>
                  </a:cubicBezTo>
                  <a:cubicBezTo>
                    <a:pt x="1554" y="409"/>
                    <a:pt x="1472" y="328"/>
                    <a:pt x="1390" y="164"/>
                  </a:cubicBezTo>
                  <a:cubicBezTo>
                    <a:pt x="1309" y="82"/>
                    <a:pt x="1227" y="0"/>
                    <a:pt x="1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073748" y="1723352"/>
              <a:ext cx="60754" cy="78661"/>
            </a:xfrm>
            <a:custGeom>
              <a:avLst/>
              <a:gdLst/>
              <a:ahLst/>
              <a:cxnLst/>
              <a:rect l="l" t="t" r="r" b="b"/>
              <a:pathLst>
                <a:path w="3844" h="4988" extrusionOk="0">
                  <a:moveTo>
                    <a:pt x="2454" y="0"/>
                  </a:moveTo>
                  <a:cubicBezTo>
                    <a:pt x="1473" y="0"/>
                    <a:pt x="900" y="82"/>
                    <a:pt x="819" y="246"/>
                  </a:cubicBezTo>
                  <a:cubicBezTo>
                    <a:pt x="819" y="327"/>
                    <a:pt x="819" y="409"/>
                    <a:pt x="819" y="491"/>
                  </a:cubicBezTo>
                  <a:cubicBezTo>
                    <a:pt x="819" y="818"/>
                    <a:pt x="737" y="1308"/>
                    <a:pt x="655" y="1799"/>
                  </a:cubicBezTo>
                  <a:cubicBezTo>
                    <a:pt x="491" y="2371"/>
                    <a:pt x="328" y="2862"/>
                    <a:pt x="164" y="3352"/>
                  </a:cubicBezTo>
                  <a:cubicBezTo>
                    <a:pt x="83" y="3761"/>
                    <a:pt x="1" y="4088"/>
                    <a:pt x="1" y="4333"/>
                  </a:cubicBezTo>
                  <a:cubicBezTo>
                    <a:pt x="1" y="4497"/>
                    <a:pt x="83" y="4661"/>
                    <a:pt x="246" y="4824"/>
                  </a:cubicBezTo>
                  <a:cubicBezTo>
                    <a:pt x="410" y="4906"/>
                    <a:pt x="573" y="4988"/>
                    <a:pt x="819" y="4988"/>
                  </a:cubicBezTo>
                  <a:cubicBezTo>
                    <a:pt x="1309" y="4988"/>
                    <a:pt x="1800" y="4906"/>
                    <a:pt x="2290" y="4742"/>
                  </a:cubicBezTo>
                  <a:cubicBezTo>
                    <a:pt x="2862" y="4579"/>
                    <a:pt x="3108" y="4333"/>
                    <a:pt x="3108" y="4170"/>
                  </a:cubicBezTo>
                  <a:cubicBezTo>
                    <a:pt x="3108" y="4088"/>
                    <a:pt x="3108" y="4006"/>
                    <a:pt x="3026" y="4006"/>
                  </a:cubicBezTo>
                  <a:cubicBezTo>
                    <a:pt x="2944" y="4006"/>
                    <a:pt x="2862" y="4088"/>
                    <a:pt x="2617" y="4088"/>
                  </a:cubicBezTo>
                  <a:cubicBezTo>
                    <a:pt x="1963" y="4333"/>
                    <a:pt x="1391" y="4415"/>
                    <a:pt x="819" y="4415"/>
                  </a:cubicBezTo>
                  <a:cubicBezTo>
                    <a:pt x="737" y="4415"/>
                    <a:pt x="737" y="4415"/>
                    <a:pt x="655" y="4333"/>
                  </a:cubicBezTo>
                  <a:cubicBezTo>
                    <a:pt x="655" y="4333"/>
                    <a:pt x="655" y="4252"/>
                    <a:pt x="655" y="4170"/>
                  </a:cubicBezTo>
                  <a:cubicBezTo>
                    <a:pt x="655" y="4006"/>
                    <a:pt x="737" y="3516"/>
                    <a:pt x="982" y="2698"/>
                  </a:cubicBezTo>
                  <a:cubicBezTo>
                    <a:pt x="1554" y="2698"/>
                    <a:pt x="1963" y="2698"/>
                    <a:pt x="2372" y="2617"/>
                  </a:cubicBezTo>
                  <a:cubicBezTo>
                    <a:pt x="2781" y="2535"/>
                    <a:pt x="2944" y="2371"/>
                    <a:pt x="2944" y="2208"/>
                  </a:cubicBezTo>
                  <a:cubicBezTo>
                    <a:pt x="2944" y="2126"/>
                    <a:pt x="2862" y="2126"/>
                    <a:pt x="2781" y="2126"/>
                  </a:cubicBezTo>
                  <a:lnTo>
                    <a:pt x="2127" y="2126"/>
                  </a:lnTo>
                  <a:cubicBezTo>
                    <a:pt x="1881" y="2208"/>
                    <a:pt x="1636" y="2208"/>
                    <a:pt x="1473" y="2208"/>
                  </a:cubicBezTo>
                  <a:lnTo>
                    <a:pt x="1146" y="2208"/>
                  </a:lnTo>
                  <a:cubicBezTo>
                    <a:pt x="1309" y="1554"/>
                    <a:pt x="1473" y="1063"/>
                    <a:pt x="1473" y="736"/>
                  </a:cubicBezTo>
                  <a:cubicBezTo>
                    <a:pt x="1881" y="654"/>
                    <a:pt x="2127" y="573"/>
                    <a:pt x="2290" y="573"/>
                  </a:cubicBezTo>
                  <a:cubicBezTo>
                    <a:pt x="2372" y="573"/>
                    <a:pt x="2617" y="573"/>
                    <a:pt x="2862" y="491"/>
                  </a:cubicBezTo>
                  <a:cubicBezTo>
                    <a:pt x="3108" y="491"/>
                    <a:pt x="3353" y="491"/>
                    <a:pt x="3517" y="409"/>
                  </a:cubicBezTo>
                  <a:cubicBezTo>
                    <a:pt x="3762" y="409"/>
                    <a:pt x="3844" y="327"/>
                    <a:pt x="3844" y="246"/>
                  </a:cubicBezTo>
                  <a:cubicBezTo>
                    <a:pt x="3844" y="82"/>
                    <a:pt x="3353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142247" y="1722059"/>
              <a:ext cx="54290" cy="79954"/>
            </a:xfrm>
            <a:custGeom>
              <a:avLst/>
              <a:gdLst/>
              <a:ahLst/>
              <a:cxnLst/>
              <a:rect l="l" t="t" r="r" b="b"/>
              <a:pathLst>
                <a:path w="3435" h="5070" extrusionOk="0">
                  <a:moveTo>
                    <a:pt x="736" y="0"/>
                  </a:moveTo>
                  <a:cubicBezTo>
                    <a:pt x="654" y="0"/>
                    <a:pt x="654" y="82"/>
                    <a:pt x="654" y="82"/>
                  </a:cubicBezTo>
                  <a:cubicBezTo>
                    <a:pt x="572" y="82"/>
                    <a:pt x="572" y="164"/>
                    <a:pt x="572" y="246"/>
                  </a:cubicBezTo>
                  <a:cubicBezTo>
                    <a:pt x="572" y="573"/>
                    <a:pt x="491" y="1063"/>
                    <a:pt x="327" y="1881"/>
                  </a:cubicBezTo>
                  <a:cubicBezTo>
                    <a:pt x="82" y="2699"/>
                    <a:pt x="0" y="3271"/>
                    <a:pt x="0" y="3680"/>
                  </a:cubicBezTo>
                  <a:cubicBezTo>
                    <a:pt x="0" y="4007"/>
                    <a:pt x="82" y="4415"/>
                    <a:pt x="327" y="4661"/>
                  </a:cubicBezTo>
                  <a:cubicBezTo>
                    <a:pt x="572" y="4988"/>
                    <a:pt x="818" y="5070"/>
                    <a:pt x="1063" y="5070"/>
                  </a:cubicBezTo>
                  <a:cubicBezTo>
                    <a:pt x="1554" y="5070"/>
                    <a:pt x="1881" y="4906"/>
                    <a:pt x="2289" y="4497"/>
                  </a:cubicBezTo>
                  <a:cubicBezTo>
                    <a:pt x="2616" y="4170"/>
                    <a:pt x="2944" y="3598"/>
                    <a:pt x="3107" y="3026"/>
                  </a:cubicBezTo>
                  <a:cubicBezTo>
                    <a:pt x="3352" y="2371"/>
                    <a:pt x="3434" y="1636"/>
                    <a:pt x="3434" y="900"/>
                  </a:cubicBezTo>
                  <a:cubicBezTo>
                    <a:pt x="3434" y="655"/>
                    <a:pt x="3352" y="491"/>
                    <a:pt x="3271" y="328"/>
                  </a:cubicBezTo>
                  <a:cubicBezTo>
                    <a:pt x="3107" y="82"/>
                    <a:pt x="2944" y="0"/>
                    <a:pt x="2862" y="0"/>
                  </a:cubicBezTo>
                  <a:cubicBezTo>
                    <a:pt x="2780" y="0"/>
                    <a:pt x="2698" y="82"/>
                    <a:pt x="2698" y="164"/>
                  </a:cubicBezTo>
                  <a:cubicBezTo>
                    <a:pt x="2698" y="246"/>
                    <a:pt x="2698" y="328"/>
                    <a:pt x="2780" y="573"/>
                  </a:cubicBezTo>
                  <a:cubicBezTo>
                    <a:pt x="2780" y="736"/>
                    <a:pt x="2780" y="982"/>
                    <a:pt x="2780" y="1145"/>
                  </a:cubicBezTo>
                  <a:cubicBezTo>
                    <a:pt x="2780" y="1554"/>
                    <a:pt x="2698" y="2044"/>
                    <a:pt x="2616" y="2453"/>
                  </a:cubicBezTo>
                  <a:cubicBezTo>
                    <a:pt x="2535" y="2862"/>
                    <a:pt x="2371" y="3189"/>
                    <a:pt x="2208" y="3516"/>
                  </a:cubicBezTo>
                  <a:cubicBezTo>
                    <a:pt x="2044" y="3843"/>
                    <a:pt x="1881" y="4007"/>
                    <a:pt x="1635" y="4252"/>
                  </a:cubicBezTo>
                  <a:cubicBezTo>
                    <a:pt x="1472" y="4415"/>
                    <a:pt x="1308" y="4497"/>
                    <a:pt x="1145" y="4497"/>
                  </a:cubicBezTo>
                  <a:cubicBezTo>
                    <a:pt x="981" y="4497"/>
                    <a:pt x="900" y="4415"/>
                    <a:pt x="736" y="4252"/>
                  </a:cubicBezTo>
                  <a:cubicBezTo>
                    <a:pt x="654" y="4088"/>
                    <a:pt x="654" y="3843"/>
                    <a:pt x="654" y="3598"/>
                  </a:cubicBezTo>
                  <a:cubicBezTo>
                    <a:pt x="654" y="3353"/>
                    <a:pt x="736" y="2780"/>
                    <a:pt x="900" y="2044"/>
                  </a:cubicBezTo>
                  <a:cubicBezTo>
                    <a:pt x="1063" y="1309"/>
                    <a:pt x="1227" y="818"/>
                    <a:pt x="1227" y="655"/>
                  </a:cubicBezTo>
                  <a:cubicBezTo>
                    <a:pt x="1227" y="491"/>
                    <a:pt x="1145" y="328"/>
                    <a:pt x="1063" y="246"/>
                  </a:cubicBezTo>
                  <a:cubicBezTo>
                    <a:pt x="900" y="82"/>
                    <a:pt x="818" y="0"/>
                    <a:pt x="7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200394" y="1722059"/>
              <a:ext cx="56866" cy="79954"/>
            </a:xfrm>
            <a:custGeom>
              <a:avLst/>
              <a:gdLst/>
              <a:ahLst/>
              <a:cxnLst/>
              <a:rect l="l" t="t" r="r" b="b"/>
              <a:pathLst>
                <a:path w="3598" h="5070" extrusionOk="0">
                  <a:moveTo>
                    <a:pt x="3107" y="0"/>
                  </a:moveTo>
                  <a:cubicBezTo>
                    <a:pt x="2862" y="0"/>
                    <a:pt x="2535" y="164"/>
                    <a:pt x="2126" y="328"/>
                  </a:cubicBezTo>
                  <a:cubicBezTo>
                    <a:pt x="1717" y="491"/>
                    <a:pt x="1472" y="655"/>
                    <a:pt x="1227" y="900"/>
                  </a:cubicBezTo>
                  <a:cubicBezTo>
                    <a:pt x="1227" y="900"/>
                    <a:pt x="1145" y="982"/>
                    <a:pt x="1063" y="1145"/>
                  </a:cubicBezTo>
                  <a:cubicBezTo>
                    <a:pt x="1063" y="1309"/>
                    <a:pt x="1063" y="1390"/>
                    <a:pt x="1063" y="1554"/>
                  </a:cubicBezTo>
                  <a:cubicBezTo>
                    <a:pt x="1063" y="1636"/>
                    <a:pt x="1145" y="1799"/>
                    <a:pt x="1309" y="2044"/>
                  </a:cubicBezTo>
                  <a:cubicBezTo>
                    <a:pt x="1472" y="2208"/>
                    <a:pt x="1636" y="2453"/>
                    <a:pt x="1881" y="2617"/>
                  </a:cubicBezTo>
                  <a:cubicBezTo>
                    <a:pt x="2044" y="2780"/>
                    <a:pt x="2290" y="2944"/>
                    <a:pt x="2453" y="3189"/>
                  </a:cubicBezTo>
                  <a:cubicBezTo>
                    <a:pt x="2617" y="3353"/>
                    <a:pt x="2698" y="3516"/>
                    <a:pt x="2698" y="3680"/>
                  </a:cubicBezTo>
                  <a:cubicBezTo>
                    <a:pt x="2698" y="3843"/>
                    <a:pt x="2535" y="4007"/>
                    <a:pt x="2290" y="4252"/>
                  </a:cubicBezTo>
                  <a:cubicBezTo>
                    <a:pt x="2044" y="4415"/>
                    <a:pt x="1717" y="4497"/>
                    <a:pt x="1390" y="4497"/>
                  </a:cubicBezTo>
                  <a:cubicBezTo>
                    <a:pt x="1227" y="4497"/>
                    <a:pt x="1063" y="4415"/>
                    <a:pt x="900" y="4334"/>
                  </a:cubicBezTo>
                  <a:cubicBezTo>
                    <a:pt x="818" y="4334"/>
                    <a:pt x="654" y="4252"/>
                    <a:pt x="573" y="4170"/>
                  </a:cubicBezTo>
                  <a:cubicBezTo>
                    <a:pt x="409" y="3925"/>
                    <a:pt x="246" y="3761"/>
                    <a:pt x="164" y="3761"/>
                  </a:cubicBezTo>
                  <a:cubicBezTo>
                    <a:pt x="82" y="3761"/>
                    <a:pt x="0" y="3843"/>
                    <a:pt x="0" y="4007"/>
                  </a:cubicBezTo>
                  <a:cubicBezTo>
                    <a:pt x="0" y="4252"/>
                    <a:pt x="164" y="4415"/>
                    <a:pt x="491" y="4661"/>
                  </a:cubicBezTo>
                  <a:cubicBezTo>
                    <a:pt x="736" y="4906"/>
                    <a:pt x="1145" y="5070"/>
                    <a:pt x="1554" y="5070"/>
                  </a:cubicBezTo>
                  <a:cubicBezTo>
                    <a:pt x="2044" y="5070"/>
                    <a:pt x="2453" y="4906"/>
                    <a:pt x="2780" y="4661"/>
                  </a:cubicBezTo>
                  <a:cubicBezTo>
                    <a:pt x="3189" y="4334"/>
                    <a:pt x="3352" y="4007"/>
                    <a:pt x="3352" y="3680"/>
                  </a:cubicBezTo>
                  <a:cubicBezTo>
                    <a:pt x="3352" y="3434"/>
                    <a:pt x="3271" y="3189"/>
                    <a:pt x="3025" y="3026"/>
                  </a:cubicBezTo>
                  <a:cubicBezTo>
                    <a:pt x="2862" y="2699"/>
                    <a:pt x="2698" y="2535"/>
                    <a:pt x="2453" y="2371"/>
                  </a:cubicBezTo>
                  <a:cubicBezTo>
                    <a:pt x="1963" y="1881"/>
                    <a:pt x="1636" y="1554"/>
                    <a:pt x="1636" y="1472"/>
                  </a:cubicBezTo>
                  <a:cubicBezTo>
                    <a:pt x="1636" y="1227"/>
                    <a:pt x="1881" y="1063"/>
                    <a:pt x="2453" y="818"/>
                  </a:cubicBezTo>
                  <a:cubicBezTo>
                    <a:pt x="2617" y="818"/>
                    <a:pt x="2780" y="736"/>
                    <a:pt x="3025" y="655"/>
                  </a:cubicBezTo>
                  <a:cubicBezTo>
                    <a:pt x="3189" y="655"/>
                    <a:pt x="3352" y="573"/>
                    <a:pt x="3434" y="573"/>
                  </a:cubicBezTo>
                  <a:cubicBezTo>
                    <a:pt x="3598" y="573"/>
                    <a:pt x="3598" y="491"/>
                    <a:pt x="3598" y="491"/>
                  </a:cubicBezTo>
                  <a:cubicBezTo>
                    <a:pt x="3598" y="328"/>
                    <a:pt x="3598" y="246"/>
                    <a:pt x="3434" y="164"/>
                  </a:cubicBezTo>
                  <a:cubicBezTo>
                    <a:pt x="3352" y="82"/>
                    <a:pt x="3271" y="0"/>
                    <a:pt x="3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12815" y="1723352"/>
              <a:ext cx="54290" cy="78661"/>
            </a:xfrm>
            <a:custGeom>
              <a:avLst/>
              <a:gdLst/>
              <a:ahLst/>
              <a:cxnLst/>
              <a:rect l="l" t="t" r="r" b="b"/>
              <a:pathLst>
                <a:path w="3435" h="4988" extrusionOk="0">
                  <a:moveTo>
                    <a:pt x="2862" y="0"/>
                  </a:moveTo>
                  <a:cubicBezTo>
                    <a:pt x="2453" y="0"/>
                    <a:pt x="2044" y="164"/>
                    <a:pt x="1554" y="573"/>
                  </a:cubicBezTo>
                  <a:cubicBezTo>
                    <a:pt x="1145" y="981"/>
                    <a:pt x="736" y="1472"/>
                    <a:pt x="409" y="2044"/>
                  </a:cubicBezTo>
                  <a:cubicBezTo>
                    <a:pt x="164" y="2617"/>
                    <a:pt x="0" y="3107"/>
                    <a:pt x="0" y="3598"/>
                  </a:cubicBezTo>
                  <a:cubicBezTo>
                    <a:pt x="0" y="3925"/>
                    <a:pt x="164" y="4252"/>
                    <a:pt x="409" y="4497"/>
                  </a:cubicBezTo>
                  <a:cubicBezTo>
                    <a:pt x="736" y="4824"/>
                    <a:pt x="1063" y="4988"/>
                    <a:pt x="1390" y="4988"/>
                  </a:cubicBezTo>
                  <a:cubicBezTo>
                    <a:pt x="1636" y="4988"/>
                    <a:pt x="1963" y="4906"/>
                    <a:pt x="2290" y="4742"/>
                  </a:cubicBezTo>
                  <a:cubicBezTo>
                    <a:pt x="2617" y="4579"/>
                    <a:pt x="2862" y="4415"/>
                    <a:pt x="3107" y="4252"/>
                  </a:cubicBezTo>
                  <a:cubicBezTo>
                    <a:pt x="3271" y="4088"/>
                    <a:pt x="3434" y="3925"/>
                    <a:pt x="3434" y="3843"/>
                  </a:cubicBezTo>
                  <a:cubicBezTo>
                    <a:pt x="3434" y="3679"/>
                    <a:pt x="3353" y="3679"/>
                    <a:pt x="3271" y="3679"/>
                  </a:cubicBezTo>
                  <a:cubicBezTo>
                    <a:pt x="3271" y="3679"/>
                    <a:pt x="3026" y="3761"/>
                    <a:pt x="2617" y="4006"/>
                  </a:cubicBezTo>
                  <a:cubicBezTo>
                    <a:pt x="2535" y="4088"/>
                    <a:pt x="2290" y="4088"/>
                    <a:pt x="2044" y="4170"/>
                  </a:cubicBezTo>
                  <a:cubicBezTo>
                    <a:pt x="1881" y="4252"/>
                    <a:pt x="1636" y="4252"/>
                    <a:pt x="1390" y="4252"/>
                  </a:cubicBezTo>
                  <a:cubicBezTo>
                    <a:pt x="1145" y="4252"/>
                    <a:pt x="982" y="4252"/>
                    <a:pt x="900" y="4088"/>
                  </a:cubicBezTo>
                  <a:cubicBezTo>
                    <a:pt x="736" y="4006"/>
                    <a:pt x="655" y="3761"/>
                    <a:pt x="655" y="3516"/>
                  </a:cubicBezTo>
                  <a:cubicBezTo>
                    <a:pt x="655" y="3271"/>
                    <a:pt x="736" y="2944"/>
                    <a:pt x="900" y="2617"/>
                  </a:cubicBezTo>
                  <a:cubicBezTo>
                    <a:pt x="1063" y="2208"/>
                    <a:pt x="1309" y="1881"/>
                    <a:pt x="1554" y="1635"/>
                  </a:cubicBezTo>
                  <a:cubicBezTo>
                    <a:pt x="1717" y="1308"/>
                    <a:pt x="1963" y="1145"/>
                    <a:pt x="2290" y="900"/>
                  </a:cubicBezTo>
                  <a:cubicBezTo>
                    <a:pt x="2535" y="736"/>
                    <a:pt x="2780" y="654"/>
                    <a:pt x="2944" y="654"/>
                  </a:cubicBezTo>
                  <a:lnTo>
                    <a:pt x="3189" y="654"/>
                  </a:lnTo>
                  <a:cubicBezTo>
                    <a:pt x="3353" y="736"/>
                    <a:pt x="3353" y="736"/>
                    <a:pt x="3434" y="736"/>
                  </a:cubicBezTo>
                  <a:cubicBezTo>
                    <a:pt x="3434" y="736"/>
                    <a:pt x="3434" y="654"/>
                    <a:pt x="3434" y="573"/>
                  </a:cubicBezTo>
                  <a:cubicBezTo>
                    <a:pt x="3434" y="491"/>
                    <a:pt x="3434" y="327"/>
                    <a:pt x="3271" y="164"/>
                  </a:cubicBezTo>
                  <a:cubicBezTo>
                    <a:pt x="3107" y="82"/>
                    <a:pt x="3026" y="0"/>
                    <a:pt x="28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2378722" y="1722059"/>
              <a:ext cx="60739" cy="79954"/>
            </a:xfrm>
            <a:custGeom>
              <a:avLst/>
              <a:gdLst/>
              <a:ahLst/>
              <a:cxnLst/>
              <a:rect l="l" t="t" r="r" b="b"/>
              <a:pathLst>
                <a:path w="3843" h="5070" extrusionOk="0">
                  <a:moveTo>
                    <a:pt x="2535" y="655"/>
                  </a:moveTo>
                  <a:cubicBezTo>
                    <a:pt x="2698" y="655"/>
                    <a:pt x="2862" y="736"/>
                    <a:pt x="3025" y="982"/>
                  </a:cubicBezTo>
                  <a:cubicBezTo>
                    <a:pt x="3189" y="1227"/>
                    <a:pt x="3189" y="1472"/>
                    <a:pt x="3189" y="1881"/>
                  </a:cubicBezTo>
                  <a:cubicBezTo>
                    <a:pt x="3189" y="2208"/>
                    <a:pt x="3107" y="2617"/>
                    <a:pt x="2862" y="3026"/>
                  </a:cubicBezTo>
                  <a:cubicBezTo>
                    <a:pt x="2698" y="3434"/>
                    <a:pt x="2371" y="3761"/>
                    <a:pt x="2044" y="4088"/>
                  </a:cubicBezTo>
                  <a:cubicBezTo>
                    <a:pt x="1799" y="4334"/>
                    <a:pt x="1472" y="4497"/>
                    <a:pt x="1227" y="4497"/>
                  </a:cubicBezTo>
                  <a:cubicBezTo>
                    <a:pt x="1145" y="4497"/>
                    <a:pt x="981" y="4415"/>
                    <a:pt x="818" y="4252"/>
                  </a:cubicBezTo>
                  <a:cubicBezTo>
                    <a:pt x="736" y="4088"/>
                    <a:pt x="654" y="3843"/>
                    <a:pt x="654" y="3598"/>
                  </a:cubicBezTo>
                  <a:cubicBezTo>
                    <a:pt x="654" y="3189"/>
                    <a:pt x="818" y="2699"/>
                    <a:pt x="1063" y="2208"/>
                  </a:cubicBezTo>
                  <a:cubicBezTo>
                    <a:pt x="1227" y="1717"/>
                    <a:pt x="1554" y="1390"/>
                    <a:pt x="1799" y="1063"/>
                  </a:cubicBezTo>
                  <a:cubicBezTo>
                    <a:pt x="2126" y="736"/>
                    <a:pt x="2289" y="655"/>
                    <a:pt x="2535" y="655"/>
                  </a:cubicBezTo>
                  <a:close/>
                  <a:moveTo>
                    <a:pt x="2453" y="0"/>
                  </a:moveTo>
                  <a:cubicBezTo>
                    <a:pt x="2208" y="0"/>
                    <a:pt x="1962" y="164"/>
                    <a:pt x="1635" y="328"/>
                  </a:cubicBezTo>
                  <a:cubicBezTo>
                    <a:pt x="1390" y="573"/>
                    <a:pt x="1145" y="818"/>
                    <a:pt x="900" y="1145"/>
                  </a:cubicBezTo>
                  <a:cubicBezTo>
                    <a:pt x="654" y="1472"/>
                    <a:pt x="409" y="1881"/>
                    <a:pt x="245" y="2290"/>
                  </a:cubicBezTo>
                  <a:cubicBezTo>
                    <a:pt x="82" y="2780"/>
                    <a:pt x="0" y="3189"/>
                    <a:pt x="0" y="3680"/>
                  </a:cubicBezTo>
                  <a:cubicBezTo>
                    <a:pt x="0" y="4007"/>
                    <a:pt x="164" y="4252"/>
                    <a:pt x="409" y="4579"/>
                  </a:cubicBezTo>
                  <a:cubicBezTo>
                    <a:pt x="654" y="4906"/>
                    <a:pt x="900" y="5070"/>
                    <a:pt x="1227" y="5070"/>
                  </a:cubicBezTo>
                  <a:cubicBezTo>
                    <a:pt x="1635" y="5070"/>
                    <a:pt x="2044" y="4906"/>
                    <a:pt x="2453" y="4497"/>
                  </a:cubicBezTo>
                  <a:cubicBezTo>
                    <a:pt x="2944" y="4170"/>
                    <a:pt x="3271" y="3761"/>
                    <a:pt x="3516" y="3271"/>
                  </a:cubicBezTo>
                  <a:cubicBezTo>
                    <a:pt x="3761" y="2699"/>
                    <a:pt x="3843" y="2290"/>
                    <a:pt x="3843" y="1799"/>
                  </a:cubicBezTo>
                  <a:cubicBezTo>
                    <a:pt x="3843" y="1309"/>
                    <a:pt x="3761" y="900"/>
                    <a:pt x="3516" y="573"/>
                  </a:cubicBezTo>
                  <a:cubicBezTo>
                    <a:pt x="3189" y="164"/>
                    <a:pt x="2862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448501" y="1722059"/>
              <a:ext cx="67203" cy="79954"/>
            </a:xfrm>
            <a:custGeom>
              <a:avLst/>
              <a:gdLst/>
              <a:ahLst/>
              <a:cxnLst/>
              <a:rect l="l" t="t" r="r" b="b"/>
              <a:pathLst>
                <a:path w="4252" h="5070" extrusionOk="0">
                  <a:moveTo>
                    <a:pt x="1063" y="0"/>
                  </a:moveTo>
                  <a:cubicBezTo>
                    <a:pt x="981" y="0"/>
                    <a:pt x="981" y="82"/>
                    <a:pt x="981" y="246"/>
                  </a:cubicBezTo>
                  <a:cubicBezTo>
                    <a:pt x="900" y="573"/>
                    <a:pt x="736" y="1309"/>
                    <a:pt x="491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0" y="4824"/>
                    <a:pt x="164" y="4906"/>
                  </a:cubicBezTo>
                  <a:cubicBezTo>
                    <a:pt x="245" y="4988"/>
                    <a:pt x="327" y="5070"/>
                    <a:pt x="327" y="5070"/>
                  </a:cubicBezTo>
                  <a:cubicBezTo>
                    <a:pt x="409" y="5070"/>
                    <a:pt x="409" y="4988"/>
                    <a:pt x="491" y="4743"/>
                  </a:cubicBezTo>
                  <a:cubicBezTo>
                    <a:pt x="573" y="4579"/>
                    <a:pt x="654" y="4170"/>
                    <a:pt x="818" y="3434"/>
                  </a:cubicBezTo>
                  <a:cubicBezTo>
                    <a:pt x="1063" y="2780"/>
                    <a:pt x="1145" y="2126"/>
                    <a:pt x="1308" y="1554"/>
                  </a:cubicBezTo>
                  <a:cubicBezTo>
                    <a:pt x="2044" y="3353"/>
                    <a:pt x="2453" y="4415"/>
                    <a:pt x="2617" y="4743"/>
                  </a:cubicBezTo>
                  <a:cubicBezTo>
                    <a:pt x="2617" y="4824"/>
                    <a:pt x="2698" y="4906"/>
                    <a:pt x="2780" y="4988"/>
                  </a:cubicBezTo>
                  <a:cubicBezTo>
                    <a:pt x="2862" y="5070"/>
                    <a:pt x="2944" y="5070"/>
                    <a:pt x="3025" y="5070"/>
                  </a:cubicBezTo>
                  <a:cubicBezTo>
                    <a:pt x="3189" y="5070"/>
                    <a:pt x="3352" y="4743"/>
                    <a:pt x="3598" y="4170"/>
                  </a:cubicBezTo>
                  <a:cubicBezTo>
                    <a:pt x="3761" y="3516"/>
                    <a:pt x="3925" y="2862"/>
                    <a:pt x="4006" y="2126"/>
                  </a:cubicBezTo>
                  <a:cubicBezTo>
                    <a:pt x="4170" y="1390"/>
                    <a:pt x="4252" y="818"/>
                    <a:pt x="4252" y="491"/>
                  </a:cubicBezTo>
                  <a:cubicBezTo>
                    <a:pt x="4252" y="409"/>
                    <a:pt x="4170" y="246"/>
                    <a:pt x="4088" y="164"/>
                  </a:cubicBezTo>
                  <a:cubicBezTo>
                    <a:pt x="4006" y="82"/>
                    <a:pt x="3843" y="0"/>
                    <a:pt x="3761" y="0"/>
                  </a:cubicBezTo>
                  <a:cubicBezTo>
                    <a:pt x="3679" y="0"/>
                    <a:pt x="3679" y="82"/>
                    <a:pt x="3598" y="328"/>
                  </a:cubicBezTo>
                  <a:cubicBezTo>
                    <a:pt x="3598" y="328"/>
                    <a:pt x="3598" y="655"/>
                    <a:pt x="3598" y="1145"/>
                  </a:cubicBezTo>
                  <a:cubicBezTo>
                    <a:pt x="3434" y="2290"/>
                    <a:pt x="3271" y="3271"/>
                    <a:pt x="2944" y="4088"/>
                  </a:cubicBezTo>
                  <a:cubicBezTo>
                    <a:pt x="2780" y="3680"/>
                    <a:pt x="2289" y="2453"/>
                    <a:pt x="1472" y="409"/>
                  </a:cubicBezTo>
                  <a:cubicBezTo>
                    <a:pt x="1472" y="328"/>
                    <a:pt x="1390" y="246"/>
                    <a:pt x="1308" y="164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519560" y="1722059"/>
              <a:ext cx="56882" cy="79954"/>
            </a:xfrm>
            <a:custGeom>
              <a:avLst/>
              <a:gdLst/>
              <a:ahLst/>
              <a:cxnLst/>
              <a:rect l="l" t="t" r="r" b="b"/>
              <a:pathLst>
                <a:path w="3599" h="5070" extrusionOk="0">
                  <a:moveTo>
                    <a:pt x="3108" y="0"/>
                  </a:moveTo>
                  <a:cubicBezTo>
                    <a:pt x="2863" y="0"/>
                    <a:pt x="2536" y="164"/>
                    <a:pt x="2127" y="328"/>
                  </a:cubicBezTo>
                  <a:cubicBezTo>
                    <a:pt x="1718" y="491"/>
                    <a:pt x="1391" y="655"/>
                    <a:pt x="1227" y="900"/>
                  </a:cubicBezTo>
                  <a:cubicBezTo>
                    <a:pt x="1227" y="900"/>
                    <a:pt x="1146" y="982"/>
                    <a:pt x="1064" y="1145"/>
                  </a:cubicBezTo>
                  <a:cubicBezTo>
                    <a:pt x="1064" y="1309"/>
                    <a:pt x="982" y="1390"/>
                    <a:pt x="982" y="1554"/>
                  </a:cubicBezTo>
                  <a:cubicBezTo>
                    <a:pt x="982" y="1636"/>
                    <a:pt x="1064" y="1799"/>
                    <a:pt x="1309" y="2044"/>
                  </a:cubicBezTo>
                  <a:cubicBezTo>
                    <a:pt x="1473" y="2208"/>
                    <a:pt x="1636" y="2453"/>
                    <a:pt x="1800" y="2617"/>
                  </a:cubicBezTo>
                  <a:cubicBezTo>
                    <a:pt x="2045" y="2780"/>
                    <a:pt x="2208" y="2944"/>
                    <a:pt x="2372" y="3189"/>
                  </a:cubicBezTo>
                  <a:cubicBezTo>
                    <a:pt x="2617" y="3353"/>
                    <a:pt x="2699" y="3516"/>
                    <a:pt x="2699" y="3680"/>
                  </a:cubicBezTo>
                  <a:cubicBezTo>
                    <a:pt x="2699" y="3843"/>
                    <a:pt x="2536" y="4007"/>
                    <a:pt x="2290" y="4252"/>
                  </a:cubicBezTo>
                  <a:cubicBezTo>
                    <a:pt x="2045" y="4415"/>
                    <a:pt x="1718" y="4497"/>
                    <a:pt x="1391" y="4497"/>
                  </a:cubicBezTo>
                  <a:cubicBezTo>
                    <a:pt x="1227" y="4497"/>
                    <a:pt x="1064" y="4415"/>
                    <a:pt x="900" y="4334"/>
                  </a:cubicBezTo>
                  <a:cubicBezTo>
                    <a:pt x="819" y="4334"/>
                    <a:pt x="655" y="4252"/>
                    <a:pt x="573" y="4170"/>
                  </a:cubicBezTo>
                  <a:cubicBezTo>
                    <a:pt x="328" y="3925"/>
                    <a:pt x="246" y="3761"/>
                    <a:pt x="165" y="3761"/>
                  </a:cubicBezTo>
                  <a:cubicBezTo>
                    <a:pt x="83" y="3761"/>
                    <a:pt x="1" y="3843"/>
                    <a:pt x="1" y="4007"/>
                  </a:cubicBezTo>
                  <a:cubicBezTo>
                    <a:pt x="1" y="4252"/>
                    <a:pt x="165" y="4415"/>
                    <a:pt x="410" y="4661"/>
                  </a:cubicBezTo>
                  <a:cubicBezTo>
                    <a:pt x="737" y="4906"/>
                    <a:pt x="1146" y="5070"/>
                    <a:pt x="1554" y="5070"/>
                  </a:cubicBezTo>
                  <a:cubicBezTo>
                    <a:pt x="2045" y="5070"/>
                    <a:pt x="2454" y="4906"/>
                    <a:pt x="2781" y="4661"/>
                  </a:cubicBezTo>
                  <a:cubicBezTo>
                    <a:pt x="3108" y="4334"/>
                    <a:pt x="3353" y="4007"/>
                    <a:pt x="3353" y="3680"/>
                  </a:cubicBezTo>
                  <a:cubicBezTo>
                    <a:pt x="3353" y="3434"/>
                    <a:pt x="3190" y="3189"/>
                    <a:pt x="3026" y="3026"/>
                  </a:cubicBezTo>
                  <a:cubicBezTo>
                    <a:pt x="2863" y="2699"/>
                    <a:pt x="2699" y="2535"/>
                    <a:pt x="2454" y="2371"/>
                  </a:cubicBezTo>
                  <a:cubicBezTo>
                    <a:pt x="1881" y="1881"/>
                    <a:pt x="1636" y="1554"/>
                    <a:pt x="1636" y="1472"/>
                  </a:cubicBezTo>
                  <a:cubicBezTo>
                    <a:pt x="1636" y="1227"/>
                    <a:pt x="1881" y="1063"/>
                    <a:pt x="2454" y="818"/>
                  </a:cubicBezTo>
                  <a:cubicBezTo>
                    <a:pt x="2617" y="818"/>
                    <a:pt x="2781" y="736"/>
                    <a:pt x="3026" y="655"/>
                  </a:cubicBezTo>
                  <a:cubicBezTo>
                    <a:pt x="3190" y="655"/>
                    <a:pt x="3353" y="573"/>
                    <a:pt x="3435" y="573"/>
                  </a:cubicBezTo>
                  <a:cubicBezTo>
                    <a:pt x="3517" y="573"/>
                    <a:pt x="3598" y="491"/>
                    <a:pt x="3598" y="491"/>
                  </a:cubicBezTo>
                  <a:cubicBezTo>
                    <a:pt x="3598" y="328"/>
                    <a:pt x="3517" y="246"/>
                    <a:pt x="3435" y="164"/>
                  </a:cubicBezTo>
                  <a:cubicBezTo>
                    <a:pt x="3353" y="82"/>
                    <a:pt x="3271" y="0"/>
                    <a:pt x="3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586763" y="1723352"/>
              <a:ext cx="23281" cy="78661"/>
            </a:xfrm>
            <a:custGeom>
              <a:avLst/>
              <a:gdLst/>
              <a:ahLst/>
              <a:cxnLst/>
              <a:rect l="l" t="t" r="r" b="b"/>
              <a:pathLst>
                <a:path w="1473" h="4988" extrusionOk="0">
                  <a:moveTo>
                    <a:pt x="900" y="0"/>
                  </a:moveTo>
                  <a:cubicBezTo>
                    <a:pt x="900" y="82"/>
                    <a:pt x="818" y="82"/>
                    <a:pt x="818" y="164"/>
                  </a:cubicBezTo>
                  <a:cubicBezTo>
                    <a:pt x="818" y="491"/>
                    <a:pt x="736" y="1227"/>
                    <a:pt x="409" y="2453"/>
                  </a:cubicBezTo>
                  <a:cubicBezTo>
                    <a:pt x="164" y="3679"/>
                    <a:pt x="0" y="4415"/>
                    <a:pt x="0" y="4497"/>
                  </a:cubicBezTo>
                  <a:cubicBezTo>
                    <a:pt x="0" y="4579"/>
                    <a:pt x="82" y="4661"/>
                    <a:pt x="164" y="4824"/>
                  </a:cubicBezTo>
                  <a:cubicBezTo>
                    <a:pt x="246" y="4906"/>
                    <a:pt x="328" y="4988"/>
                    <a:pt x="328" y="4988"/>
                  </a:cubicBezTo>
                  <a:cubicBezTo>
                    <a:pt x="409" y="4988"/>
                    <a:pt x="491" y="4824"/>
                    <a:pt x="573" y="4579"/>
                  </a:cubicBezTo>
                  <a:cubicBezTo>
                    <a:pt x="573" y="4415"/>
                    <a:pt x="655" y="4252"/>
                    <a:pt x="655" y="4088"/>
                  </a:cubicBezTo>
                  <a:cubicBezTo>
                    <a:pt x="736" y="4006"/>
                    <a:pt x="736" y="3843"/>
                    <a:pt x="818" y="3598"/>
                  </a:cubicBezTo>
                  <a:cubicBezTo>
                    <a:pt x="900" y="3352"/>
                    <a:pt x="900" y="3107"/>
                    <a:pt x="982" y="3025"/>
                  </a:cubicBezTo>
                  <a:cubicBezTo>
                    <a:pt x="1309" y="1635"/>
                    <a:pt x="1472" y="818"/>
                    <a:pt x="1472" y="654"/>
                  </a:cubicBezTo>
                  <a:cubicBezTo>
                    <a:pt x="1472" y="491"/>
                    <a:pt x="1390" y="327"/>
                    <a:pt x="1309" y="164"/>
                  </a:cubicBezTo>
                  <a:cubicBezTo>
                    <a:pt x="1145" y="0"/>
                    <a:pt x="1063" y="0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615196" y="1722059"/>
              <a:ext cx="56866" cy="79954"/>
            </a:xfrm>
            <a:custGeom>
              <a:avLst/>
              <a:gdLst/>
              <a:ahLst/>
              <a:cxnLst/>
              <a:rect l="l" t="t" r="r" b="b"/>
              <a:pathLst>
                <a:path w="3598" h="5070" extrusionOk="0">
                  <a:moveTo>
                    <a:pt x="3107" y="0"/>
                  </a:moveTo>
                  <a:cubicBezTo>
                    <a:pt x="2780" y="0"/>
                    <a:pt x="2453" y="164"/>
                    <a:pt x="2044" y="328"/>
                  </a:cubicBezTo>
                  <a:cubicBezTo>
                    <a:pt x="1717" y="491"/>
                    <a:pt x="1390" y="655"/>
                    <a:pt x="1227" y="900"/>
                  </a:cubicBezTo>
                  <a:cubicBezTo>
                    <a:pt x="1145" y="900"/>
                    <a:pt x="1063" y="982"/>
                    <a:pt x="1063" y="1145"/>
                  </a:cubicBezTo>
                  <a:cubicBezTo>
                    <a:pt x="981" y="1309"/>
                    <a:pt x="981" y="1390"/>
                    <a:pt x="981" y="1554"/>
                  </a:cubicBezTo>
                  <a:cubicBezTo>
                    <a:pt x="981" y="1636"/>
                    <a:pt x="1063" y="1799"/>
                    <a:pt x="1227" y="2044"/>
                  </a:cubicBezTo>
                  <a:cubicBezTo>
                    <a:pt x="1390" y="2208"/>
                    <a:pt x="1635" y="2453"/>
                    <a:pt x="1799" y="2617"/>
                  </a:cubicBezTo>
                  <a:cubicBezTo>
                    <a:pt x="2044" y="2780"/>
                    <a:pt x="2208" y="2944"/>
                    <a:pt x="2371" y="3189"/>
                  </a:cubicBezTo>
                  <a:cubicBezTo>
                    <a:pt x="2535" y="3353"/>
                    <a:pt x="2617" y="3516"/>
                    <a:pt x="2617" y="3680"/>
                  </a:cubicBezTo>
                  <a:cubicBezTo>
                    <a:pt x="2617" y="3843"/>
                    <a:pt x="2535" y="4007"/>
                    <a:pt x="2208" y="4252"/>
                  </a:cubicBezTo>
                  <a:cubicBezTo>
                    <a:pt x="1962" y="4415"/>
                    <a:pt x="1717" y="4497"/>
                    <a:pt x="1390" y="4497"/>
                  </a:cubicBezTo>
                  <a:cubicBezTo>
                    <a:pt x="1227" y="4497"/>
                    <a:pt x="1063" y="4415"/>
                    <a:pt x="900" y="4334"/>
                  </a:cubicBezTo>
                  <a:cubicBezTo>
                    <a:pt x="736" y="4334"/>
                    <a:pt x="654" y="4252"/>
                    <a:pt x="573" y="4170"/>
                  </a:cubicBezTo>
                  <a:cubicBezTo>
                    <a:pt x="327" y="3925"/>
                    <a:pt x="164" y="3761"/>
                    <a:pt x="82" y="3761"/>
                  </a:cubicBezTo>
                  <a:cubicBezTo>
                    <a:pt x="0" y="3761"/>
                    <a:pt x="0" y="3843"/>
                    <a:pt x="0" y="4007"/>
                  </a:cubicBezTo>
                  <a:cubicBezTo>
                    <a:pt x="0" y="4252"/>
                    <a:pt x="82" y="4415"/>
                    <a:pt x="409" y="4661"/>
                  </a:cubicBezTo>
                  <a:cubicBezTo>
                    <a:pt x="736" y="4906"/>
                    <a:pt x="1063" y="5070"/>
                    <a:pt x="1554" y="5070"/>
                  </a:cubicBezTo>
                  <a:cubicBezTo>
                    <a:pt x="1962" y="5070"/>
                    <a:pt x="2371" y="4906"/>
                    <a:pt x="2780" y="4661"/>
                  </a:cubicBezTo>
                  <a:cubicBezTo>
                    <a:pt x="3107" y="4334"/>
                    <a:pt x="3271" y="4007"/>
                    <a:pt x="3271" y="3680"/>
                  </a:cubicBezTo>
                  <a:cubicBezTo>
                    <a:pt x="3271" y="3434"/>
                    <a:pt x="3189" y="3189"/>
                    <a:pt x="3025" y="3026"/>
                  </a:cubicBezTo>
                  <a:cubicBezTo>
                    <a:pt x="2862" y="2699"/>
                    <a:pt x="2617" y="2535"/>
                    <a:pt x="2453" y="2371"/>
                  </a:cubicBezTo>
                  <a:cubicBezTo>
                    <a:pt x="1881" y="1881"/>
                    <a:pt x="1635" y="1554"/>
                    <a:pt x="1635" y="1472"/>
                  </a:cubicBezTo>
                  <a:cubicBezTo>
                    <a:pt x="1635" y="1227"/>
                    <a:pt x="1881" y="1063"/>
                    <a:pt x="2453" y="818"/>
                  </a:cubicBezTo>
                  <a:cubicBezTo>
                    <a:pt x="2617" y="818"/>
                    <a:pt x="2780" y="736"/>
                    <a:pt x="2944" y="655"/>
                  </a:cubicBezTo>
                  <a:cubicBezTo>
                    <a:pt x="3189" y="655"/>
                    <a:pt x="3352" y="573"/>
                    <a:pt x="3434" y="573"/>
                  </a:cubicBezTo>
                  <a:cubicBezTo>
                    <a:pt x="3516" y="573"/>
                    <a:pt x="3598" y="491"/>
                    <a:pt x="3598" y="491"/>
                  </a:cubicBezTo>
                  <a:cubicBezTo>
                    <a:pt x="3598" y="328"/>
                    <a:pt x="3516" y="246"/>
                    <a:pt x="3434" y="164"/>
                  </a:cubicBezTo>
                  <a:cubicBezTo>
                    <a:pt x="3352" y="82"/>
                    <a:pt x="3189" y="0"/>
                    <a:pt x="3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681087" y="1723352"/>
              <a:ext cx="62050" cy="78661"/>
            </a:xfrm>
            <a:custGeom>
              <a:avLst/>
              <a:gdLst/>
              <a:ahLst/>
              <a:cxnLst/>
              <a:rect l="l" t="t" r="r" b="b"/>
              <a:pathLst>
                <a:path w="3926" h="4988" extrusionOk="0">
                  <a:moveTo>
                    <a:pt x="410" y="0"/>
                  </a:moveTo>
                  <a:cubicBezTo>
                    <a:pt x="164" y="82"/>
                    <a:pt x="1" y="82"/>
                    <a:pt x="1" y="164"/>
                  </a:cubicBezTo>
                  <a:cubicBezTo>
                    <a:pt x="1" y="327"/>
                    <a:pt x="83" y="409"/>
                    <a:pt x="164" y="491"/>
                  </a:cubicBezTo>
                  <a:cubicBezTo>
                    <a:pt x="246" y="573"/>
                    <a:pt x="328" y="654"/>
                    <a:pt x="328" y="654"/>
                  </a:cubicBezTo>
                  <a:lnTo>
                    <a:pt x="1554" y="573"/>
                  </a:lnTo>
                  <a:lnTo>
                    <a:pt x="1554" y="573"/>
                  </a:lnTo>
                  <a:cubicBezTo>
                    <a:pt x="1554" y="1063"/>
                    <a:pt x="1391" y="1799"/>
                    <a:pt x="1146" y="2780"/>
                  </a:cubicBezTo>
                  <a:cubicBezTo>
                    <a:pt x="900" y="3843"/>
                    <a:pt x="737" y="4333"/>
                    <a:pt x="737" y="4497"/>
                  </a:cubicBezTo>
                  <a:cubicBezTo>
                    <a:pt x="737" y="4579"/>
                    <a:pt x="819" y="4661"/>
                    <a:pt x="900" y="4824"/>
                  </a:cubicBezTo>
                  <a:cubicBezTo>
                    <a:pt x="982" y="4906"/>
                    <a:pt x="1064" y="4988"/>
                    <a:pt x="1146" y="4988"/>
                  </a:cubicBezTo>
                  <a:cubicBezTo>
                    <a:pt x="1146" y="4988"/>
                    <a:pt x="1227" y="4824"/>
                    <a:pt x="1309" y="4579"/>
                  </a:cubicBezTo>
                  <a:cubicBezTo>
                    <a:pt x="1309" y="4497"/>
                    <a:pt x="1391" y="4252"/>
                    <a:pt x="1473" y="3925"/>
                  </a:cubicBezTo>
                  <a:cubicBezTo>
                    <a:pt x="1554" y="3598"/>
                    <a:pt x="1636" y="3352"/>
                    <a:pt x="1636" y="3189"/>
                  </a:cubicBezTo>
                  <a:cubicBezTo>
                    <a:pt x="2045" y="1717"/>
                    <a:pt x="2208" y="900"/>
                    <a:pt x="2208" y="736"/>
                  </a:cubicBezTo>
                  <a:cubicBezTo>
                    <a:pt x="2208" y="654"/>
                    <a:pt x="2208" y="654"/>
                    <a:pt x="2208" y="573"/>
                  </a:cubicBezTo>
                  <a:lnTo>
                    <a:pt x="3026" y="573"/>
                  </a:lnTo>
                  <a:cubicBezTo>
                    <a:pt x="3271" y="654"/>
                    <a:pt x="3517" y="654"/>
                    <a:pt x="3680" y="654"/>
                  </a:cubicBezTo>
                  <a:cubicBezTo>
                    <a:pt x="3844" y="654"/>
                    <a:pt x="3925" y="573"/>
                    <a:pt x="3925" y="491"/>
                  </a:cubicBezTo>
                  <a:cubicBezTo>
                    <a:pt x="3925" y="409"/>
                    <a:pt x="3762" y="246"/>
                    <a:pt x="3435" y="164"/>
                  </a:cubicBezTo>
                  <a:cubicBezTo>
                    <a:pt x="3108" y="82"/>
                    <a:pt x="2699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735362" y="1722059"/>
              <a:ext cx="56882" cy="79954"/>
            </a:xfrm>
            <a:custGeom>
              <a:avLst/>
              <a:gdLst/>
              <a:ahLst/>
              <a:cxnLst/>
              <a:rect l="l" t="t" r="r" b="b"/>
              <a:pathLst>
                <a:path w="3599" h="5070" extrusionOk="0">
                  <a:moveTo>
                    <a:pt x="3108" y="0"/>
                  </a:moveTo>
                  <a:cubicBezTo>
                    <a:pt x="2862" y="0"/>
                    <a:pt x="2535" y="164"/>
                    <a:pt x="2127" y="328"/>
                  </a:cubicBezTo>
                  <a:cubicBezTo>
                    <a:pt x="1718" y="491"/>
                    <a:pt x="1391" y="655"/>
                    <a:pt x="1227" y="900"/>
                  </a:cubicBezTo>
                  <a:cubicBezTo>
                    <a:pt x="1145" y="900"/>
                    <a:pt x="1145" y="982"/>
                    <a:pt x="1064" y="1145"/>
                  </a:cubicBezTo>
                  <a:cubicBezTo>
                    <a:pt x="1064" y="1309"/>
                    <a:pt x="982" y="1390"/>
                    <a:pt x="982" y="1554"/>
                  </a:cubicBezTo>
                  <a:cubicBezTo>
                    <a:pt x="982" y="1636"/>
                    <a:pt x="1064" y="1799"/>
                    <a:pt x="1227" y="2044"/>
                  </a:cubicBezTo>
                  <a:cubicBezTo>
                    <a:pt x="1473" y="2208"/>
                    <a:pt x="1636" y="2453"/>
                    <a:pt x="1800" y="2617"/>
                  </a:cubicBezTo>
                  <a:cubicBezTo>
                    <a:pt x="2045" y="2780"/>
                    <a:pt x="2208" y="2944"/>
                    <a:pt x="2372" y="3189"/>
                  </a:cubicBezTo>
                  <a:cubicBezTo>
                    <a:pt x="2535" y="3353"/>
                    <a:pt x="2617" y="3516"/>
                    <a:pt x="2617" y="3680"/>
                  </a:cubicBezTo>
                  <a:cubicBezTo>
                    <a:pt x="2617" y="3843"/>
                    <a:pt x="2535" y="4007"/>
                    <a:pt x="2290" y="4252"/>
                  </a:cubicBezTo>
                  <a:cubicBezTo>
                    <a:pt x="2045" y="4415"/>
                    <a:pt x="1718" y="4497"/>
                    <a:pt x="1391" y="4497"/>
                  </a:cubicBezTo>
                  <a:cubicBezTo>
                    <a:pt x="1227" y="4497"/>
                    <a:pt x="1064" y="4415"/>
                    <a:pt x="900" y="4334"/>
                  </a:cubicBezTo>
                  <a:cubicBezTo>
                    <a:pt x="737" y="4334"/>
                    <a:pt x="655" y="4252"/>
                    <a:pt x="573" y="4170"/>
                  </a:cubicBezTo>
                  <a:cubicBezTo>
                    <a:pt x="328" y="3925"/>
                    <a:pt x="164" y="3761"/>
                    <a:pt x="83" y="3761"/>
                  </a:cubicBezTo>
                  <a:cubicBezTo>
                    <a:pt x="1" y="3761"/>
                    <a:pt x="1" y="3843"/>
                    <a:pt x="1" y="4007"/>
                  </a:cubicBezTo>
                  <a:cubicBezTo>
                    <a:pt x="1" y="4252"/>
                    <a:pt x="164" y="4415"/>
                    <a:pt x="410" y="4661"/>
                  </a:cubicBezTo>
                  <a:cubicBezTo>
                    <a:pt x="737" y="4906"/>
                    <a:pt x="1064" y="5070"/>
                    <a:pt x="1554" y="5070"/>
                  </a:cubicBezTo>
                  <a:cubicBezTo>
                    <a:pt x="2045" y="5070"/>
                    <a:pt x="2454" y="4906"/>
                    <a:pt x="2781" y="4661"/>
                  </a:cubicBezTo>
                  <a:cubicBezTo>
                    <a:pt x="3108" y="4334"/>
                    <a:pt x="3271" y="4007"/>
                    <a:pt x="3271" y="3680"/>
                  </a:cubicBezTo>
                  <a:cubicBezTo>
                    <a:pt x="3271" y="3434"/>
                    <a:pt x="3189" y="3189"/>
                    <a:pt x="3026" y="3026"/>
                  </a:cubicBezTo>
                  <a:cubicBezTo>
                    <a:pt x="2862" y="2699"/>
                    <a:pt x="2699" y="2535"/>
                    <a:pt x="2454" y="2371"/>
                  </a:cubicBezTo>
                  <a:cubicBezTo>
                    <a:pt x="1881" y="1881"/>
                    <a:pt x="1636" y="1554"/>
                    <a:pt x="1636" y="1472"/>
                  </a:cubicBezTo>
                  <a:cubicBezTo>
                    <a:pt x="1636" y="1227"/>
                    <a:pt x="1881" y="1063"/>
                    <a:pt x="2454" y="818"/>
                  </a:cubicBezTo>
                  <a:cubicBezTo>
                    <a:pt x="2617" y="818"/>
                    <a:pt x="2781" y="736"/>
                    <a:pt x="2944" y="655"/>
                  </a:cubicBezTo>
                  <a:cubicBezTo>
                    <a:pt x="3189" y="655"/>
                    <a:pt x="3353" y="573"/>
                    <a:pt x="3435" y="573"/>
                  </a:cubicBezTo>
                  <a:cubicBezTo>
                    <a:pt x="3517" y="573"/>
                    <a:pt x="3598" y="491"/>
                    <a:pt x="3598" y="491"/>
                  </a:cubicBezTo>
                  <a:cubicBezTo>
                    <a:pt x="3598" y="328"/>
                    <a:pt x="3517" y="246"/>
                    <a:pt x="3435" y="164"/>
                  </a:cubicBezTo>
                  <a:cubicBezTo>
                    <a:pt x="3353" y="82"/>
                    <a:pt x="3271" y="0"/>
                    <a:pt x="3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846502" y="1722059"/>
              <a:ext cx="60739" cy="79954"/>
            </a:xfrm>
            <a:custGeom>
              <a:avLst/>
              <a:gdLst/>
              <a:ahLst/>
              <a:cxnLst/>
              <a:rect l="l" t="t" r="r" b="b"/>
              <a:pathLst>
                <a:path w="3843" h="5070" extrusionOk="0">
                  <a:moveTo>
                    <a:pt x="2453" y="655"/>
                  </a:moveTo>
                  <a:cubicBezTo>
                    <a:pt x="2616" y="655"/>
                    <a:pt x="2780" y="736"/>
                    <a:pt x="2944" y="982"/>
                  </a:cubicBezTo>
                  <a:cubicBezTo>
                    <a:pt x="3107" y="1227"/>
                    <a:pt x="3189" y="1472"/>
                    <a:pt x="3189" y="1881"/>
                  </a:cubicBezTo>
                  <a:cubicBezTo>
                    <a:pt x="3189" y="2208"/>
                    <a:pt x="3025" y="2617"/>
                    <a:pt x="2862" y="3026"/>
                  </a:cubicBezTo>
                  <a:cubicBezTo>
                    <a:pt x="2616" y="3434"/>
                    <a:pt x="2371" y="3761"/>
                    <a:pt x="2044" y="4088"/>
                  </a:cubicBezTo>
                  <a:cubicBezTo>
                    <a:pt x="1717" y="4334"/>
                    <a:pt x="1472" y="4497"/>
                    <a:pt x="1227" y="4497"/>
                  </a:cubicBezTo>
                  <a:cubicBezTo>
                    <a:pt x="1063" y="4497"/>
                    <a:pt x="900" y="4415"/>
                    <a:pt x="818" y="4252"/>
                  </a:cubicBezTo>
                  <a:cubicBezTo>
                    <a:pt x="654" y="4088"/>
                    <a:pt x="654" y="3843"/>
                    <a:pt x="654" y="3598"/>
                  </a:cubicBezTo>
                  <a:cubicBezTo>
                    <a:pt x="654" y="3189"/>
                    <a:pt x="736" y="2699"/>
                    <a:pt x="981" y="2208"/>
                  </a:cubicBezTo>
                  <a:cubicBezTo>
                    <a:pt x="1227" y="1717"/>
                    <a:pt x="1472" y="1390"/>
                    <a:pt x="1717" y="1063"/>
                  </a:cubicBezTo>
                  <a:cubicBezTo>
                    <a:pt x="2044" y="736"/>
                    <a:pt x="2289" y="655"/>
                    <a:pt x="2453" y="655"/>
                  </a:cubicBezTo>
                  <a:close/>
                  <a:moveTo>
                    <a:pt x="2453" y="0"/>
                  </a:moveTo>
                  <a:cubicBezTo>
                    <a:pt x="2208" y="0"/>
                    <a:pt x="1881" y="164"/>
                    <a:pt x="1635" y="328"/>
                  </a:cubicBezTo>
                  <a:cubicBezTo>
                    <a:pt x="1308" y="573"/>
                    <a:pt x="1063" y="818"/>
                    <a:pt x="818" y="1145"/>
                  </a:cubicBezTo>
                  <a:cubicBezTo>
                    <a:pt x="573" y="1472"/>
                    <a:pt x="409" y="1881"/>
                    <a:pt x="245" y="2290"/>
                  </a:cubicBezTo>
                  <a:cubicBezTo>
                    <a:pt x="82" y="2780"/>
                    <a:pt x="0" y="3189"/>
                    <a:pt x="0" y="3680"/>
                  </a:cubicBezTo>
                  <a:cubicBezTo>
                    <a:pt x="0" y="4007"/>
                    <a:pt x="82" y="4252"/>
                    <a:pt x="327" y="4579"/>
                  </a:cubicBezTo>
                  <a:cubicBezTo>
                    <a:pt x="573" y="4906"/>
                    <a:pt x="818" y="5070"/>
                    <a:pt x="1145" y="5070"/>
                  </a:cubicBezTo>
                  <a:cubicBezTo>
                    <a:pt x="1554" y="5070"/>
                    <a:pt x="2044" y="4906"/>
                    <a:pt x="2453" y="4497"/>
                  </a:cubicBezTo>
                  <a:cubicBezTo>
                    <a:pt x="2862" y="4170"/>
                    <a:pt x="3189" y="3761"/>
                    <a:pt x="3434" y="3271"/>
                  </a:cubicBezTo>
                  <a:cubicBezTo>
                    <a:pt x="3679" y="2699"/>
                    <a:pt x="3843" y="2290"/>
                    <a:pt x="3843" y="1799"/>
                  </a:cubicBezTo>
                  <a:cubicBezTo>
                    <a:pt x="3843" y="1309"/>
                    <a:pt x="3679" y="900"/>
                    <a:pt x="3434" y="573"/>
                  </a:cubicBezTo>
                  <a:cubicBezTo>
                    <a:pt x="3189" y="164"/>
                    <a:pt x="2862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916281" y="1723352"/>
              <a:ext cx="59458" cy="78661"/>
            </a:xfrm>
            <a:custGeom>
              <a:avLst/>
              <a:gdLst/>
              <a:ahLst/>
              <a:cxnLst/>
              <a:rect l="l" t="t" r="r" b="b"/>
              <a:pathLst>
                <a:path w="3762" h="4988" extrusionOk="0">
                  <a:moveTo>
                    <a:pt x="2289" y="0"/>
                  </a:moveTo>
                  <a:cubicBezTo>
                    <a:pt x="1881" y="0"/>
                    <a:pt x="1472" y="0"/>
                    <a:pt x="1308" y="82"/>
                  </a:cubicBezTo>
                  <a:cubicBezTo>
                    <a:pt x="1063" y="82"/>
                    <a:pt x="900" y="164"/>
                    <a:pt x="818" y="246"/>
                  </a:cubicBezTo>
                  <a:cubicBezTo>
                    <a:pt x="818" y="327"/>
                    <a:pt x="818" y="409"/>
                    <a:pt x="818" y="491"/>
                  </a:cubicBezTo>
                  <a:cubicBezTo>
                    <a:pt x="818" y="818"/>
                    <a:pt x="654" y="1554"/>
                    <a:pt x="327" y="2698"/>
                  </a:cubicBezTo>
                  <a:cubicBezTo>
                    <a:pt x="82" y="3761"/>
                    <a:pt x="0" y="4333"/>
                    <a:pt x="0" y="4415"/>
                  </a:cubicBezTo>
                  <a:cubicBezTo>
                    <a:pt x="0" y="4497"/>
                    <a:pt x="0" y="4661"/>
                    <a:pt x="82" y="4824"/>
                  </a:cubicBezTo>
                  <a:cubicBezTo>
                    <a:pt x="245" y="4906"/>
                    <a:pt x="327" y="4988"/>
                    <a:pt x="327" y="4988"/>
                  </a:cubicBezTo>
                  <a:cubicBezTo>
                    <a:pt x="409" y="4988"/>
                    <a:pt x="409" y="4906"/>
                    <a:pt x="409" y="4824"/>
                  </a:cubicBezTo>
                  <a:lnTo>
                    <a:pt x="491" y="4742"/>
                  </a:lnTo>
                  <a:cubicBezTo>
                    <a:pt x="491" y="4661"/>
                    <a:pt x="491" y="4661"/>
                    <a:pt x="573" y="4579"/>
                  </a:cubicBezTo>
                  <a:cubicBezTo>
                    <a:pt x="573" y="4497"/>
                    <a:pt x="573" y="4415"/>
                    <a:pt x="573" y="4333"/>
                  </a:cubicBezTo>
                  <a:cubicBezTo>
                    <a:pt x="573" y="4252"/>
                    <a:pt x="654" y="4170"/>
                    <a:pt x="654" y="4088"/>
                  </a:cubicBezTo>
                  <a:cubicBezTo>
                    <a:pt x="654" y="4006"/>
                    <a:pt x="736" y="3761"/>
                    <a:pt x="818" y="3434"/>
                  </a:cubicBezTo>
                  <a:cubicBezTo>
                    <a:pt x="900" y="3107"/>
                    <a:pt x="981" y="2944"/>
                    <a:pt x="981" y="2862"/>
                  </a:cubicBezTo>
                  <a:cubicBezTo>
                    <a:pt x="1472" y="2862"/>
                    <a:pt x="1881" y="2780"/>
                    <a:pt x="2289" y="2698"/>
                  </a:cubicBezTo>
                  <a:cubicBezTo>
                    <a:pt x="2698" y="2617"/>
                    <a:pt x="2944" y="2453"/>
                    <a:pt x="2944" y="2371"/>
                  </a:cubicBezTo>
                  <a:cubicBezTo>
                    <a:pt x="2944" y="2289"/>
                    <a:pt x="2862" y="2208"/>
                    <a:pt x="2698" y="2208"/>
                  </a:cubicBezTo>
                  <a:cubicBezTo>
                    <a:pt x="2617" y="2208"/>
                    <a:pt x="2371" y="2208"/>
                    <a:pt x="2044" y="2289"/>
                  </a:cubicBezTo>
                  <a:lnTo>
                    <a:pt x="1063" y="2289"/>
                  </a:lnTo>
                  <a:cubicBezTo>
                    <a:pt x="1308" y="1472"/>
                    <a:pt x="1390" y="981"/>
                    <a:pt x="1390" y="736"/>
                  </a:cubicBezTo>
                  <a:cubicBezTo>
                    <a:pt x="1390" y="736"/>
                    <a:pt x="1390" y="654"/>
                    <a:pt x="1390" y="654"/>
                  </a:cubicBezTo>
                  <a:lnTo>
                    <a:pt x="1717" y="654"/>
                  </a:lnTo>
                  <a:cubicBezTo>
                    <a:pt x="1962" y="573"/>
                    <a:pt x="2126" y="573"/>
                    <a:pt x="2208" y="573"/>
                  </a:cubicBezTo>
                  <a:lnTo>
                    <a:pt x="2617" y="573"/>
                  </a:lnTo>
                  <a:cubicBezTo>
                    <a:pt x="2698" y="491"/>
                    <a:pt x="2862" y="491"/>
                    <a:pt x="2944" y="491"/>
                  </a:cubicBezTo>
                  <a:lnTo>
                    <a:pt x="3434" y="491"/>
                  </a:lnTo>
                  <a:cubicBezTo>
                    <a:pt x="3516" y="409"/>
                    <a:pt x="3598" y="409"/>
                    <a:pt x="3679" y="409"/>
                  </a:cubicBezTo>
                  <a:cubicBezTo>
                    <a:pt x="3761" y="409"/>
                    <a:pt x="3761" y="327"/>
                    <a:pt x="3761" y="246"/>
                  </a:cubicBezTo>
                  <a:cubicBezTo>
                    <a:pt x="3761" y="164"/>
                    <a:pt x="3679" y="82"/>
                    <a:pt x="3352" y="82"/>
                  </a:cubicBezTo>
                  <a:cubicBezTo>
                    <a:pt x="3107" y="0"/>
                    <a:pt x="2780" y="0"/>
                    <a:pt x="2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339780" y="1856152"/>
              <a:ext cx="58162" cy="81247"/>
            </a:xfrm>
            <a:custGeom>
              <a:avLst/>
              <a:gdLst/>
              <a:ahLst/>
              <a:cxnLst/>
              <a:rect l="l" t="t" r="r" b="b"/>
              <a:pathLst>
                <a:path w="3680" h="5152" extrusionOk="0">
                  <a:moveTo>
                    <a:pt x="2290" y="655"/>
                  </a:moveTo>
                  <a:cubicBezTo>
                    <a:pt x="2453" y="655"/>
                    <a:pt x="2698" y="736"/>
                    <a:pt x="2862" y="818"/>
                  </a:cubicBezTo>
                  <a:cubicBezTo>
                    <a:pt x="3026" y="982"/>
                    <a:pt x="3107" y="1145"/>
                    <a:pt x="3107" y="1390"/>
                  </a:cubicBezTo>
                  <a:cubicBezTo>
                    <a:pt x="3107" y="1636"/>
                    <a:pt x="2862" y="1963"/>
                    <a:pt x="2535" y="2208"/>
                  </a:cubicBezTo>
                  <a:cubicBezTo>
                    <a:pt x="2208" y="2453"/>
                    <a:pt x="1717" y="2699"/>
                    <a:pt x="1145" y="2862"/>
                  </a:cubicBezTo>
                  <a:cubicBezTo>
                    <a:pt x="1390" y="1963"/>
                    <a:pt x="1554" y="1390"/>
                    <a:pt x="1554" y="1145"/>
                  </a:cubicBezTo>
                  <a:cubicBezTo>
                    <a:pt x="1554" y="1063"/>
                    <a:pt x="1472" y="982"/>
                    <a:pt x="1472" y="818"/>
                  </a:cubicBezTo>
                  <a:cubicBezTo>
                    <a:pt x="1799" y="736"/>
                    <a:pt x="2044" y="655"/>
                    <a:pt x="2290" y="655"/>
                  </a:cubicBezTo>
                  <a:close/>
                  <a:moveTo>
                    <a:pt x="2126" y="0"/>
                  </a:moveTo>
                  <a:cubicBezTo>
                    <a:pt x="1881" y="0"/>
                    <a:pt x="1554" y="82"/>
                    <a:pt x="1227" y="246"/>
                  </a:cubicBezTo>
                  <a:cubicBezTo>
                    <a:pt x="900" y="327"/>
                    <a:pt x="736" y="409"/>
                    <a:pt x="736" y="573"/>
                  </a:cubicBezTo>
                  <a:cubicBezTo>
                    <a:pt x="736" y="655"/>
                    <a:pt x="818" y="736"/>
                    <a:pt x="900" y="818"/>
                  </a:cubicBezTo>
                  <a:cubicBezTo>
                    <a:pt x="900" y="1390"/>
                    <a:pt x="654" y="2371"/>
                    <a:pt x="246" y="3843"/>
                  </a:cubicBezTo>
                  <a:cubicBezTo>
                    <a:pt x="82" y="4252"/>
                    <a:pt x="0" y="4579"/>
                    <a:pt x="0" y="4661"/>
                  </a:cubicBezTo>
                  <a:cubicBezTo>
                    <a:pt x="0" y="4743"/>
                    <a:pt x="82" y="4906"/>
                    <a:pt x="164" y="4988"/>
                  </a:cubicBezTo>
                  <a:cubicBezTo>
                    <a:pt x="246" y="5070"/>
                    <a:pt x="327" y="5151"/>
                    <a:pt x="409" y="5151"/>
                  </a:cubicBezTo>
                  <a:cubicBezTo>
                    <a:pt x="491" y="5151"/>
                    <a:pt x="654" y="4579"/>
                    <a:pt x="982" y="3353"/>
                  </a:cubicBezTo>
                  <a:cubicBezTo>
                    <a:pt x="1799" y="3271"/>
                    <a:pt x="2453" y="2944"/>
                    <a:pt x="2944" y="2617"/>
                  </a:cubicBezTo>
                  <a:cubicBezTo>
                    <a:pt x="3434" y="2290"/>
                    <a:pt x="3680" y="1799"/>
                    <a:pt x="3680" y="1309"/>
                  </a:cubicBezTo>
                  <a:cubicBezTo>
                    <a:pt x="3680" y="900"/>
                    <a:pt x="3516" y="655"/>
                    <a:pt x="3271" y="409"/>
                  </a:cubicBezTo>
                  <a:cubicBezTo>
                    <a:pt x="2944" y="164"/>
                    <a:pt x="2617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403095" y="1857445"/>
              <a:ext cx="60754" cy="79954"/>
            </a:xfrm>
            <a:custGeom>
              <a:avLst/>
              <a:gdLst/>
              <a:ahLst/>
              <a:cxnLst/>
              <a:rect l="l" t="t" r="r" b="b"/>
              <a:pathLst>
                <a:path w="3844" h="5070" extrusionOk="0">
                  <a:moveTo>
                    <a:pt x="2453" y="654"/>
                  </a:moveTo>
                  <a:cubicBezTo>
                    <a:pt x="2617" y="654"/>
                    <a:pt x="2780" y="736"/>
                    <a:pt x="2944" y="981"/>
                  </a:cubicBezTo>
                  <a:cubicBezTo>
                    <a:pt x="3108" y="1227"/>
                    <a:pt x="3189" y="1472"/>
                    <a:pt x="3189" y="1881"/>
                  </a:cubicBezTo>
                  <a:cubicBezTo>
                    <a:pt x="3189" y="2208"/>
                    <a:pt x="3026" y="2617"/>
                    <a:pt x="2862" y="3025"/>
                  </a:cubicBezTo>
                  <a:cubicBezTo>
                    <a:pt x="2617" y="3434"/>
                    <a:pt x="2290" y="3761"/>
                    <a:pt x="2045" y="4088"/>
                  </a:cubicBezTo>
                  <a:cubicBezTo>
                    <a:pt x="1718" y="4333"/>
                    <a:pt x="1391" y="4497"/>
                    <a:pt x="1227" y="4497"/>
                  </a:cubicBezTo>
                  <a:cubicBezTo>
                    <a:pt x="1064" y="4497"/>
                    <a:pt x="900" y="4415"/>
                    <a:pt x="818" y="4252"/>
                  </a:cubicBezTo>
                  <a:cubicBezTo>
                    <a:pt x="655" y="4088"/>
                    <a:pt x="655" y="3843"/>
                    <a:pt x="655" y="3598"/>
                  </a:cubicBezTo>
                  <a:cubicBezTo>
                    <a:pt x="655" y="3189"/>
                    <a:pt x="736" y="2698"/>
                    <a:pt x="982" y="2208"/>
                  </a:cubicBezTo>
                  <a:cubicBezTo>
                    <a:pt x="1227" y="1717"/>
                    <a:pt x="1472" y="1390"/>
                    <a:pt x="1718" y="1063"/>
                  </a:cubicBezTo>
                  <a:cubicBezTo>
                    <a:pt x="2045" y="736"/>
                    <a:pt x="2290" y="654"/>
                    <a:pt x="2453" y="654"/>
                  </a:cubicBezTo>
                  <a:close/>
                  <a:moveTo>
                    <a:pt x="2453" y="0"/>
                  </a:moveTo>
                  <a:cubicBezTo>
                    <a:pt x="2208" y="0"/>
                    <a:pt x="1881" y="164"/>
                    <a:pt x="1636" y="327"/>
                  </a:cubicBezTo>
                  <a:cubicBezTo>
                    <a:pt x="1309" y="573"/>
                    <a:pt x="1064" y="818"/>
                    <a:pt x="818" y="1145"/>
                  </a:cubicBezTo>
                  <a:cubicBezTo>
                    <a:pt x="573" y="1472"/>
                    <a:pt x="328" y="1881"/>
                    <a:pt x="164" y="2289"/>
                  </a:cubicBezTo>
                  <a:cubicBezTo>
                    <a:pt x="82" y="2780"/>
                    <a:pt x="1" y="3189"/>
                    <a:pt x="1" y="3679"/>
                  </a:cubicBezTo>
                  <a:cubicBezTo>
                    <a:pt x="1" y="4006"/>
                    <a:pt x="82" y="4252"/>
                    <a:pt x="328" y="4579"/>
                  </a:cubicBezTo>
                  <a:cubicBezTo>
                    <a:pt x="573" y="4906"/>
                    <a:pt x="818" y="5069"/>
                    <a:pt x="1145" y="5069"/>
                  </a:cubicBezTo>
                  <a:cubicBezTo>
                    <a:pt x="1554" y="5069"/>
                    <a:pt x="1963" y="4906"/>
                    <a:pt x="2453" y="4497"/>
                  </a:cubicBezTo>
                  <a:cubicBezTo>
                    <a:pt x="2862" y="4170"/>
                    <a:pt x="3189" y="3761"/>
                    <a:pt x="3435" y="3271"/>
                  </a:cubicBezTo>
                  <a:cubicBezTo>
                    <a:pt x="3680" y="2698"/>
                    <a:pt x="3843" y="2289"/>
                    <a:pt x="3843" y="1799"/>
                  </a:cubicBezTo>
                  <a:cubicBezTo>
                    <a:pt x="3843" y="1308"/>
                    <a:pt x="3680" y="900"/>
                    <a:pt x="3435" y="573"/>
                  </a:cubicBezTo>
                  <a:cubicBezTo>
                    <a:pt x="3189" y="164"/>
                    <a:pt x="2780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466410" y="1857445"/>
              <a:ext cx="56882" cy="79954"/>
            </a:xfrm>
            <a:custGeom>
              <a:avLst/>
              <a:gdLst/>
              <a:ahLst/>
              <a:cxnLst/>
              <a:rect l="l" t="t" r="r" b="b"/>
              <a:pathLst>
                <a:path w="3599" h="5070" extrusionOk="0">
                  <a:moveTo>
                    <a:pt x="3108" y="0"/>
                  </a:moveTo>
                  <a:cubicBezTo>
                    <a:pt x="2862" y="0"/>
                    <a:pt x="2535" y="164"/>
                    <a:pt x="2127" y="327"/>
                  </a:cubicBezTo>
                  <a:cubicBezTo>
                    <a:pt x="1718" y="491"/>
                    <a:pt x="1391" y="654"/>
                    <a:pt x="1227" y="900"/>
                  </a:cubicBezTo>
                  <a:cubicBezTo>
                    <a:pt x="1145" y="900"/>
                    <a:pt x="1145" y="981"/>
                    <a:pt x="1064" y="1145"/>
                  </a:cubicBezTo>
                  <a:cubicBezTo>
                    <a:pt x="1064" y="1308"/>
                    <a:pt x="982" y="1390"/>
                    <a:pt x="982" y="1554"/>
                  </a:cubicBezTo>
                  <a:cubicBezTo>
                    <a:pt x="982" y="1635"/>
                    <a:pt x="1064" y="1799"/>
                    <a:pt x="1309" y="2044"/>
                  </a:cubicBezTo>
                  <a:cubicBezTo>
                    <a:pt x="1473" y="2208"/>
                    <a:pt x="1636" y="2453"/>
                    <a:pt x="1800" y="2617"/>
                  </a:cubicBezTo>
                  <a:cubicBezTo>
                    <a:pt x="2045" y="2780"/>
                    <a:pt x="2208" y="2944"/>
                    <a:pt x="2372" y="3189"/>
                  </a:cubicBezTo>
                  <a:cubicBezTo>
                    <a:pt x="2617" y="3352"/>
                    <a:pt x="2699" y="3516"/>
                    <a:pt x="2699" y="3679"/>
                  </a:cubicBezTo>
                  <a:cubicBezTo>
                    <a:pt x="2699" y="3843"/>
                    <a:pt x="2535" y="4006"/>
                    <a:pt x="2290" y="4252"/>
                  </a:cubicBezTo>
                  <a:cubicBezTo>
                    <a:pt x="2045" y="4415"/>
                    <a:pt x="1718" y="4497"/>
                    <a:pt x="1391" y="4497"/>
                  </a:cubicBezTo>
                  <a:cubicBezTo>
                    <a:pt x="1227" y="4497"/>
                    <a:pt x="1064" y="4415"/>
                    <a:pt x="900" y="4333"/>
                  </a:cubicBezTo>
                  <a:cubicBezTo>
                    <a:pt x="737" y="4333"/>
                    <a:pt x="655" y="4252"/>
                    <a:pt x="573" y="4170"/>
                  </a:cubicBezTo>
                  <a:cubicBezTo>
                    <a:pt x="328" y="3925"/>
                    <a:pt x="164" y="3761"/>
                    <a:pt x="164" y="3761"/>
                  </a:cubicBezTo>
                  <a:cubicBezTo>
                    <a:pt x="1" y="3761"/>
                    <a:pt x="1" y="3843"/>
                    <a:pt x="1" y="4006"/>
                  </a:cubicBezTo>
                  <a:cubicBezTo>
                    <a:pt x="1" y="4252"/>
                    <a:pt x="164" y="4415"/>
                    <a:pt x="410" y="4661"/>
                  </a:cubicBezTo>
                  <a:cubicBezTo>
                    <a:pt x="737" y="4906"/>
                    <a:pt x="1145" y="5069"/>
                    <a:pt x="1554" y="5069"/>
                  </a:cubicBezTo>
                  <a:cubicBezTo>
                    <a:pt x="2045" y="5069"/>
                    <a:pt x="2454" y="4906"/>
                    <a:pt x="2781" y="4661"/>
                  </a:cubicBezTo>
                  <a:cubicBezTo>
                    <a:pt x="3108" y="4333"/>
                    <a:pt x="3271" y="4006"/>
                    <a:pt x="3271" y="3679"/>
                  </a:cubicBezTo>
                  <a:cubicBezTo>
                    <a:pt x="3271" y="3434"/>
                    <a:pt x="3189" y="3189"/>
                    <a:pt x="3026" y="3025"/>
                  </a:cubicBezTo>
                  <a:cubicBezTo>
                    <a:pt x="2862" y="2698"/>
                    <a:pt x="2699" y="2535"/>
                    <a:pt x="2454" y="2371"/>
                  </a:cubicBezTo>
                  <a:cubicBezTo>
                    <a:pt x="1881" y="1881"/>
                    <a:pt x="1636" y="1554"/>
                    <a:pt x="1636" y="1472"/>
                  </a:cubicBezTo>
                  <a:cubicBezTo>
                    <a:pt x="1636" y="1227"/>
                    <a:pt x="1881" y="1063"/>
                    <a:pt x="2454" y="818"/>
                  </a:cubicBezTo>
                  <a:cubicBezTo>
                    <a:pt x="2617" y="818"/>
                    <a:pt x="2781" y="736"/>
                    <a:pt x="3026" y="654"/>
                  </a:cubicBezTo>
                  <a:cubicBezTo>
                    <a:pt x="3189" y="654"/>
                    <a:pt x="3353" y="573"/>
                    <a:pt x="3435" y="573"/>
                  </a:cubicBezTo>
                  <a:cubicBezTo>
                    <a:pt x="3517" y="573"/>
                    <a:pt x="3598" y="491"/>
                    <a:pt x="3598" y="491"/>
                  </a:cubicBezTo>
                  <a:cubicBezTo>
                    <a:pt x="3598" y="327"/>
                    <a:pt x="3517" y="245"/>
                    <a:pt x="3435" y="164"/>
                  </a:cubicBezTo>
                  <a:cubicBezTo>
                    <a:pt x="3353" y="82"/>
                    <a:pt x="3271" y="0"/>
                    <a:pt x="3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532317" y="1858722"/>
              <a:ext cx="62050" cy="78677"/>
            </a:xfrm>
            <a:custGeom>
              <a:avLst/>
              <a:gdLst/>
              <a:ahLst/>
              <a:cxnLst/>
              <a:rect l="l" t="t" r="r" b="b"/>
              <a:pathLst>
                <a:path w="3926" h="4989" extrusionOk="0">
                  <a:moveTo>
                    <a:pt x="409" y="1"/>
                  </a:moveTo>
                  <a:cubicBezTo>
                    <a:pt x="164" y="83"/>
                    <a:pt x="1" y="83"/>
                    <a:pt x="1" y="164"/>
                  </a:cubicBezTo>
                  <a:cubicBezTo>
                    <a:pt x="1" y="328"/>
                    <a:pt x="82" y="410"/>
                    <a:pt x="164" y="492"/>
                  </a:cubicBezTo>
                  <a:cubicBezTo>
                    <a:pt x="246" y="573"/>
                    <a:pt x="328" y="655"/>
                    <a:pt x="409" y="655"/>
                  </a:cubicBezTo>
                  <a:lnTo>
                    <a:pt x="1636" y="573"/>
                  </a:lnTo>
                  <a:lnTo>
                    <a:pt x="1636" y="573"/>
                  </a:lnTo>
                  <a:cubicBezTo>
                    <a:pt x="1554" y="1064"/>
                    <a:pt x="1391" y="1800"/>
                    <a:pt x="1145" y="2781"/>
                  </a:cubicBezTo>
                  <a:cubicBezTo>
                    <a:pt x="900" y="3844"/>
                    <a:pt x="818" y="4334"/>
                    <a:pt x="818" y="4498"/>
                  </a:cubicBezTo>
                  <a:cubicBezTo>
                    <a:pt x="818" y="4580"/>
                    <a:pt x="818" y="4661"/>
                    <a:pt x="900" y="4825"/>
                  </a:cubicBezTo>
                  <a:cubicBezTo>
                    <a:pt x="982" y="4907"/>
                    <a:pt x="1063" y="4988"/>
                    <a:pt x="1145" y="4988"/>
                  </a:cubicBezTo>
                  <a:cubicBezTo>
                    <a:pt x="1227" y="4988"/>
                    <a:pt x="1309" y="4825"/>
                    <a:pt x="1309" y="4580"/>
                  </a:cubicBezTo>
                  <a:cubicBezTo>
                    <a:pt x="1391" y="4416"/>
                    <a:pt x="1472" y="4252"/>
                    <a:pt x="1472" y="3925"/>
                  </a:cubicBezTo>
                  <a:cubicBezTo>
                    <a:pt x="1554" y="3598"/>
                    <a:pt x="1636" y="3353"/>
                    <a:pt x="1718" y="3190"/>
                  </a:cubicBezTo>
                  <a:cubicBezTo>
                    <a:pt x="2045" y="1718"/>
                    <a:pt x="2208" y="900"/>
                    <a:pt x="2208" y="737"/>
                  </a:cubicBezTo>
                  <a:cubicBezTo>
                    <a:pt x="2208" y="655"/>
                    <a:pt x="2208" y="655"/>
                    <a:pt x="2208" y="573"/>
                  </a:cubicBezTo>
                  <a:lnTo>
                    <a:pt x="3026" y="573"/>
                  </a:lnTo>
                  <a:cubicBezTo>
                    <a:pt x="3271" y="655"/>
                    <a:pt x="3516" y="655"/>
                    <a:pt x="3680" y="655"/>
                  </a:cubicBezTo>
                  <a:cubicBezTo>
                    <a:pt x="3843" y="655"/>
                    <a:pt x="3925" y="573"/>
                    <a:pt x="3925" y="492"/>
                  </a:cubicBezTo>
                  <a:cubicBezTo>
                    <a:pt x="3925" y="410"/>
                    <a:pt x="3762" y="246"/>
                    <a:pt x="3435" y="164"/>
                  </a:cubicBezTo>
                  <a:cubicBezTo>
                    <a:pt x="3107" y="83"/>
                    <a:pt x="2780" y="1"/>
                    <a:pt x="2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594351" y="1858722"/>
              <a:ext cx="23265" cy="78677"/>
            </a:xfrm>
            <a:custGeom>
              <a:avLst/>
              <a:gdLst/>
              <a:ahLst/>
              <a:cxnLst/>
              <a:rect l="l" t="t" r="r" b="b"/>
              <a:pathLst>
                <a:path w="1472" h="4989" extrusionOk="0">
                  <a:moveTo>
                    <a:pt x="899" y="1"/>
                  </a:moveTo>
                  <a:cubicBezTo>
                    <a:pt x="818" y="83"/>
                    <a:pt x="818" y="83"/>
                    <a:pt x="818" y="164"/>
                  </a:cubicBezTo>
                  <a:cubicBezTo>
                    <a:pt x="818" y="492"/>
                    <a:pt x="654" y="1227"/>
                    <a:pt x="409" y="2454"/>
                  </a:cubicBezTo>
                  <a:cubicBezTo>
                    <a:pt x="82" y="3680"/>
                    <a:pt x="0" y="4416"/>
                    <a:pt x="0" y="4498"/>
                  </a:cubicBezTo>
                  <a:cubicBezTo>
                    <a:pt x="0" y="4580"/>
                    <a:pt x="0" y="4661"/>
                    <a:pt x="82" y="4825"/>
                  </a:cubicBezTo>
                  <a:cubicBezTo>
                    <a:pt x="245" y="4907"/>
                    <a:pt x="327" y="4988"/>
                    <a:pt x="327" y="4988"/>
                  </a:cubicBezTo>
                  <a:cubicBezTo>
                    <a:pt x="409" y="4988"/>
                    <a:pt x="491" y="4825"/>
                    <a:pt x="572" y="4580"/>
                  </a:cubicBezTo>
                  <a:cubicBezTo>
                    <a:pt x="572" y="4416"/>
                    <a:pt x="654" y="4252"/>
                    <a:pt x="654" y="4089"/>
                  </a:cubicBezTo>
                  <a:cubicBezTo>
                    <a:pt x="654" y="4007"/>
                    <a:pt x="736" y="3844"/>
                    <a:pt x="818" y="3598"/>
                  </a:cubicBezTo>
                  <a:cubicBezTo>
                    <a:pt x="818" y="3353"/>
                    <a:pt x="899" y="3108"/>
                    <a:pt x="899" y="3026"/>
                  </a:cubicBezTo>
                  <a:cubicBezTo>
                    <a:pt x="1308" y="1636"/>
                    <a:pt x="1472" y="819"/>
                    <a:pt x="1472" y="655"/>
                  </a:cubicBezTo>
                  <a:cubicBezTo>
                    <a:pt x="1472" y="492"/>
                    <a:pt x="1390" y="328"/>
                    <a:pt x="1308" y="164"/>
                  </a:cubicBezTo>
                  <a:cubicBezTo>
                    <a:pt x="1145" y="1"/>
                    <a:pt x="1063" y="1"/>
                    <a:pt x="9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629233" y="1858722"/>
              <a:ext cx="59458" cy="78677"/>
            </a:xfrm>
            <a:custGeom>
              <a:avLst/>
              <a:gdLst/>
              <a:ahLst/>
              <a:cxnLst/>
              <a:rect l="l" t="t" r="r" b="b"/>
              <a:pathLst>
                <a:path w="3762" h="4989" extrusionOk="0">
                  <a:moveTo>
                    <a:pt x="82" y="1"/>
                  </a:moveTo>
                  <a:cubicBezTo>
                    <a:pt x="1" y="1"/>
                    <a:pt x="1" y="1"/>
                    <a:pt x="1" y="164"/>
                  </a:cubicBezTo>
                  <a:cubicBezTo>
                    <a:pt x="1" y="492"/>
                    <a:pt x="82" y="1146"/>
                    <a:pt x="328" y="2372"/>
                  </a:cubicBezTo>
                  <a:cubicBezTo>
                    <a:pt x="573" y="3517"/>
                    <a:pt x="736" y="4252"/>
                    <a:pt x="818" y="4580"/>
                  </a:cubicBezTo>
                  <a:cubicBezTo>
                    <a:pt x="900" y="4661"/>
                    <a:pt x="982" y="4743"/>
                    <a:pt x="1063" y="4907"/>
                  </a:cubicBezTo>
                  <a:cubicBezTo>
                    <a:pt x="1145" y="4988"/>
                    <a:pt x="1145" y="4988"/>
                    <a:pt x="1227" y="4988"/>
                  </a:cubicBezTo>
                  <a:cubicBezTo>
                    <a:pt x="1309" y="4988"/>
                    <a:pt x="1472" y="4825"/>
                    <a:pt x="1636" y="4580"/>
                  </a:cubicBezTo>
                  <a:cubicBezTo>
                    <a:pt x="1718" y="4416"/>
                    <a:pt x="1799" y="4252"/>
                    <a:pt x="1881" y="4089"/>
                  </a:cubicBezTo>
                  <a:cubicBezTo>
                    <a:pt x="1963" y="3925"/>
                    <a:pt x="2045" y="3680"/>
                    <a:pt x="2208" y="3353"/>
                  </a:cubicBezTo>
                  <a:cubicBezTo>
                    <a:pt x="2290" y="3108"/>
                    <a:pt x="2453" y="2781"/>
                    <a:pt x="2617" y="2454"/>
                  </a:cubicBezTo>
                  <a:cubicBezTo>
                    <a:pt x="2780" y="2208"/>
                    <a:pt x="2944" y="1800"/>
                    <a:pt x="3189" y="1473"/>
                  </a:cubicBezTo>
                  <a:cubicBezTo>
                    <a:pt x="3353" y="1064"/>
                    <a:pt x="3516" y="819"/>
                    <a:pt x="3598" y="655"/>
                  </a:cubicBezTo>
                  <a:cubicBezTo>
                    <a:pt x="3680" y="410"/>
                    <a:pt x="3762" y="328"/>
                    <a:pt x="3762" y="246"/>
                  </a:cubicBezTo>
                  <a:cubicBezTo>
                    <a:pt x="3762" y="164"/>
                    <a:pt x="3680" y="83"/>
                    <a:pt x="3598" y="83"/>
                  </a:cubicBezTo>
                  <a:cubicBezTo>
                    <a:pt x="3516" y="1"/>
                    <a:pt x="3516" y="1"/>
                    <a:pt x="3434" y="1"/>
                  </a:cubicBezTo>
                  <a:cubicBezTo>
                    <a:pt x="3271" y="1"/>
                    <a:pt x="2944" y="410"/>
                    <a:pt x="2453" y="1391"/>
                  </a:cubicBezTo>
                  <a:cubicBezTo>
                    <a:pt x="1963" y="2290"/>
                    <a:pt x="1554" y="3190"/>
                    <a:pt x="1309" y="4089"/>
                  </a:cubicBezTo>
                  <a:cubicBezTo>
                    <a:pt x="1145" y="3517"/>
                    <a:pt x="982" y="2781"/>
                    <a:pt x="900" y="1963"/>
                  </a:cubicBezTo>
                  <a:cubicBezTo>
                    <a:pt x="736" y="1064"/>
                    <a:pt x="736" y="573"/>
                    <a:pt x="655" y="492"/>
                  </a:cubicBezTo>
                  <a:cubicBezTo>
                    <a:pt x="655" y="328"/>
                    <a:pt x="491" y="246"/>
                    <a:pt x="409" y="83"/>
                  </a:cubicBezTo>
                  <a:cubicBezTo>
                    <a:pt x="328" y="1"/>
                    <a:pt x="246" y="1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688675" y="1858722"/>
              <a:ext cx="60754" cy="78677"/>
            </a:xfrm>
            <a:custGeom>
              <a:avLst/>
              <a:gdLst/>
              <a:ahLst/>
              <a:cxnLst/>
              <a:rect l="l" t="t" r="r" b="b"/>
              <a:pathLst>
                <a:path w="3844" h="4989" extrusionOk="0">
                  <a:moveTo>
                    <a:pt x="2453" y="1"/>
                  </a:moveTo>
                  <a:cubicBezTo>
                    <a:pt x="1472" y="1"/>
                    <a:pt x="982" y="83"/>
                    <a:pt x="900" y="246"/>
                  </a:cubicBezTo>
                  <a:cubicBezTo>
                    <a:pt x="900" y="328"/>
                    <a:pt x="818" y="410"/>
                    <a:pt x="818" y="410"/>
                  </a:cubicBezTo>
                  <a:cubicBezTo>
                    <a:pt x="818" y="819"/>
                    <a:pt x="818" y="1309"/>
                    <a:pt x="655" y="1800"/>
                  </a:cubicBezTo>
                  <a:cubicBezTo>
                    <a:pt x="491" y="2372"/>
                    <a:pt x="328" y="2863"/>
                    <a:pt x="246" y="3271"/>
                  </a:cubicBezTo>
                  <a:cubicBezTo>
                    <a:pt x="82" y="3762"/>
                    <a:pt x="1" y="4089"/>
                    <a:pt x="1" y="4334"/>
                  </a:cubicBezTo>
                  <a:cubicBezTo>
                    <a:pt x="1" y="4498"/>
                    <a:pt x="82" y="4661"/>
                    <a:pt x="246" y="4825"/>
                  </a:cubicBezTo>
                  <a:cubicBezTo>
                    <a:pt x="409" y="4907"/>
                    <a:pt x="573" y="4988"/>
                    <a:pt x="818" y="4988"/>
                  </a:cubicBezTo>
                  <a:cubicBezTo>
                    <a:pt x="1309" y="4988"/>
                    <a:pt x="1799" y="4907"/>
                    <a:pt x="2372" y="4743"/>
                  </a:cubicBezTo>
                  <a:cubicBezTo>
                    <a:pt x="2862" y="4580"/>
                    <a:pt x="3107" y="4334"/>
                    <a:pt x="3107" y="4171"/>
                  </a:cubicBezTo>
                  <a:cubicBezTo>
                    <a:pt x="3107" y="4089"/>
                    <a:pt x="3107" y="4007"/>
                    <a:pt x="3026" y="4007"/>
                  </a:cubicBezTo>
                  <a:cubicBezTo>
                    <a:pt x="3026" y="4007"/>
                    <a:pt x="2862" y="4089"/>
                    <a:pt x="2699" y="4089"/>
                  </a:cubicBezTo>
                  <a:cubicBezTo>
                    <a:pt x="1963" y="4334"/>
                    <a:pt x="1390" y="4416"/>
                    <a:pt x="818" y="4416"/>
                  </a:cubicBezTo>
                  <a:cubicBezTo>
                    <a:pt x="818" y="4416"/>
                    <a:pt x="736" y="4416"/>
                    <a:pt x="736" y="4334"/>
                  </a:cubicBezTo>
                  <a:cubicBezTo>
                    <a:pt x="655" y="4334"/>
                    <a:pt x="655" y="4252"/>
                    <a:pt x="655" y="4171"/>
                  </a:cubicBezTo>
                  <a:cubicBezTo>
                    <a:pt x="655" y="4007"/>
                    <a:pt x="818" y="3517"/>
                    <a:pt x="1063" y="2699"/>
                  </a:cubicBezTo>
                  <a:cubicBezTo>
                    <a:pt x="1554" y="2699"/>
                    <a:pt x="2045" y="2699"/>
                    <a:pt x="2372" y="2617"/>
                  </a:cubicBezTo>
                  <a:cubicBezTo>
                    <a:pt x="2780" y="2536"/>
                    <a:pt x="2944" y="2372"/>
                    <a:pt x="2944" y="2208"/>
                  </a:cubicBezTo>
                  <a:cubicBezTo>
                    <a:pt x="2944" y="2127"/>
                    <a:pt x="2944" y="2127"/>
                    <a:pt x="2780" y="2127"/>
                  </a:cubicBezTo>
                  <a:lnTo>
                    <a:pt x="2126" y="2127"/>
                  </a:lnTo>
                  <a:cubicBezTo>
                    <a:pt x="1881" y="2208"/>
                    <a:pt x="1636" y="2208"/>
                    <a:pt x="1472" y="2208"/>
                  </a:cubicBezTo>
                  <a:lnTo>
                    <a:pt x="1227" y="2208"/>
                  </a:lnTo>
                  <a:cubicBezTo>
                    <a:pt x="1390" y="1554"/>
                    <a:pt x="1472" y="1064"/>
                    <a:pt x="1472" y="737"/>
                  </a:cubicBezTo>
                  <a:cubicBezTo>
                    <a:pt x="1881" y="655"/>
                    <a:pt x="2208" y="573"/>
                    <a:pt x="2290" y="573"/>
                  </a:cubicBezTo>
                  <a:cubicBezTo>
                    <a:pt x="2372" y="573"/>
                    <a:pt x="2617" y="573"/>
                    <a:pt x="2862" y="492"/>
                  </a:cubicBezTo>
                  <a:cubicBezTo>
                    <a:pt x="3189" y="492"/>
                    <a:pt x="3434" y="492"/>
                    <a:pt x="3598" y="410"/>
                  </a:cubicBezTo>
                  <a:cubicBezTo>
                    <a:pt x="3761" y="410"/>
                    <a:pt x="3843" y="328"/>
                    <a:pt x="3843" y="246"/>
                  </a:cubicBezTo>
                  <a:cubicBezTo>
                    <a:pt x="3843" y="83"/>
                    <a:pt x="3434" y="1"/>
                    <a:pt x="2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754582" y="1857445"/>
              <a:ext cx="49122" cy="79954"/>
            </a:xfrm>
            <a:custGeom>
              <a:avLst/>
              <a:gdLst/>
              <a:ahLst/>
              <a:cxnLst/>
              <a:rect l="l" t="t" r="r" b="b"/>
              <a:pathLst>
                <a:path w="3108" h="5070" extrusionOk="0">
                  <a:moveTo>
                    <a:pt x="1145" y="0"/>
                  </a:moveTo>
                  <a:cubicBezTo>
                    <a:pt x="1063" y="0"/>
                    <a:pt x="1063" y="0"/>
                    <a:pt x="981" y="82"/>
                  </a:cubicBezTo>
                  <a:cubicBezTo>
                    <a:pt x="981" y="82"/>
                    <a:pt x="981" y="164"/>
                    <a:pt x="981" y="245"/>
                  </a:cubicBezTo>
                  <a:cubicBezTo>
                    <a:pt x="981" y="573"/>
                    <a:pt x="818" y="1308"/>
                    <a:pt x="491" y="2371"/>
                  </a:cubicBezTo>
                  <a:cubicBezTo>
                    <a:pt x="164" y="3516"/>
                    <a:pt x="0" y="4170"/>
                    <a:pt x="0" y="4415"/>
                  </a:cubicBezTo>
                  <a:cubicBezTo>
                    <a:pt x="0" y="4579"/>
                    <a:pt x="82" y="4742"/>
                    <a:pt x="246" y="4824"/>
                  </a:cubicBezTo>
                  <a:cubicBezTo>
                    <a:pt x="409" y="4988"/>
                    <a:pt x="654" y="5069"/>
                    <a:pt x="818" y="5069"/>
                  </a:cubicBezTo>
                  <a:cubicBezTo>
                    <a:pt x="1390" y="5069"/>
                    <a:pt x="1881" y="4988"/>
                    <a:pt x="2371" y="4824"/>
                  </a:cubicBezTo>
                  <a:cubicBezTo>
                    <a:pt x="2862" y="4579"/>
                    <a:pt x="3107" y="4415"/>
                    <a:pt x="3107" y="4252"/>
                  </a:cubicBezTo>
                  <a:cubicBezTo>
                    <a:pt x="3107" y="4170"/>
                    <a:pt x="3107" y="4170"/>
                    <a:pt x="3025" y="4170"/>
                  </a:cubicBezTo>
                  <a:cubicBezTo>
                    <a:pt x="3025" y="4088"/>
                    <a:pt x="3025" y="4088"/>
                    <a:pt x="2944" y="4088"/>
                  </a:cubicBezTo>
                  <a:cubicBezTo>
                    <a:pt x="2944" y="4088"/>
                    <a:pt x="2780" y="4170"/>
                    <a:pt x="2617" y="4170"/>
                  </a:cubicBezTo>
                  <a:cubicBezTo>
                    <a:pt x="1963" y="4333"/>
                    <a:pt x="1390" y="4497"/>
                    <a:pt x="818" y="4497"/>
                  </a:cubicBezTo>
                  <a:cubicBezTo>
                    <a:pt x="736" y="4497"/>
                    <a:pt x="654" y="4415"/>
                    <a:pt x="654" y="4252"/>
                  </a:cubicBezTo>
                  <a:cubicBezTo>
                    <a:pt x="654" y="4170"/>
                    <a:pt x="736" y="3761"/>
                    <a:pt x="981" y="3107"/>
                  </a:cubicBezTo>
                  <a:cubicBezTo>
                    <a:pt x="1390" y="1717"/>
                    <a:pt x="1554" y="900"/>
                    <a:pt x="1554" y="573"/>
                  </a:cubicBezTo>
                  <a:cubicBezTo>
                    <a:pt x="1554" y="409"/>
                    <a:pt x="1554" y="327"/>
                    <a:pt x="1390" y="164"/>
                  </a:cubicBezTo>
                  <a:cubicBezTo>
                    <a:pt x="1308" y="82"/>
                    <a:pt x="1227" y="0"/>
                    <a:pt x="1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819193" y="1858722"/>
              <a:ext cx="59458" cy="79970"/>
            </a:xfrm>
            <a:custGeom>
              <a:avLst/>
              <a:gdLst/>
              <a:ahLst/>
              <a:cxnLst/>
              <a:rect l="l" t="t" r="r" b="b"/>
              <a:pathLst>
                <a:path w="3762" h="5071" extrusionOk="0">
                  <a:moveTo>
                    <a:pt x="327" y="1"/>
                  </a:moveTo>
                  <a:cubicBezTo>
                    <a:pt x="164" y="1"/>
                    <a:pt x="0" y="164"/>
                    <a:pt x="0" y="492"/>
                  </a:cubicBezTo>
                  <a:cubicBezTo>
                    <a:pt x="0" y="819"/>
                    <a:pt x="82" y="1146"/>
                    <a:pt x="246" y="1473"/>
                  </a:cubicBezTo>
                  <a:cubicBezTo>
                    <a:pt x="327" y="1881"/>
                    <a:pt x="491" y="2208"/>
                    <a:pt x="736" y="2454"/>
                  </a:cubicBezTo>
                  <a:cubicBezTo>
                    <a:pt x="981" y="2781"/>
                    <a:pt x="1227" y="2944"/>
                    <a:pt x="1554" y="3026"/>
                  </a:cubicBezTo>
                  <a:cubicBezTo>
                    <a:pt x="1554" y="3026"/>
                    <a:pt x="1472" y="3108"/>
                    <a:pt x="1390" y="3271"/>
                  </a:cubicBezTo>
                  <a:lnTo>
                    <a:pt x="1308" y="3517"/>
                  </a:lnTo>
                  <a:cubicBezTo>
                    <a:pt x="1227" y="3598"/>
                    <a:pt x="1227" y="3598"/>
                    <a:pt x="1145" y="3762"/>
                  </a:cubicBezTo>
                  <a:cubicBezTo>
                    <a:pt x="1063" y="3844"/>
                    <a:pt x="1063" y="3925"/>
                    <a:pt x="1063" y="4007"/>
                  </a:cubicBezTo>
                  <a:cubicBezTo>
                    <a:pt x="981" y="4007"/>
                    <a:pt x="981" y="4089"/>
                    <a:pt x="981" y="4171"/>
                  </a:cubicBezTo>
                  <a:cubicBezTo>
                    <a:pt x="818" y="4416"/>
                    <a:pt x="736" y="4661"/>
                    <a:pt x="736" y="4743"/>
                  </a:cubicBezTo>
                  <a:cubicBezTo>
                    <a:pt x="736" y="4988"/>
                    <a:pt x="818" y="5070"/>
                    <a:pt x="900" y="5070"/>
                  </a:cubicBezTo>
                  <a:cubicBezTo>
                    <a:pt x="981" y="5070"/>
                    <a:pt x="1063" y="4988"/>
                    <a:pt x="1145" y="4825"/>
                  </a:cubicBezTo>
                  <a:cubicBezTo>
                    <a:pt x="1308" y="4661"/>
                    <a:pt x="1472" y="4334"/>
                    <a:pt x="1799" y="3762"/>
                  </a:cubicBezTo>
                  <a:cubicBezTo>
                    <a:pt x="2126" y="3190"/>
                    <a:pt x="2453" y="2617"/>
                    <a:pt x="2698" y="2127"/>
                  </a:cubicBezTo>
                  <a:cubicBezTo>
                    <a:pt x="3025" y="1636"/>
                    <a:pt x="3271" y="1227"/>
                    <a:pt x="3434" y="982"/>
                  </a:cubicBezTo>
                  <a:cubicBezTo>
                    <a:pt x="3598" y="655"/>
                    <a:pt x="3761" y="410"/>
                    <a:pt x="3761" y="328"/>
                  </a:cubicBezTo>
                  <a:cubicBezTo>
                    <a:pt x="3761" y="246"/>
                    <a:pt x="3679" y="164"/>
                    <a:pt x="3598" y="83"/>
                  </a:cubicBezTo>
                  <a:cubicBezTo>
                    <a:pt x="3598" y="1"/>
                    <a:pt x="3516" y="1"/>
                    <a:pt x="3352" y="1"/>
                  </a:cubicBezTo>
                  <a:cubicBezTo>
                    <a:pt x="3271" y="1"/>
                    <a:pt x="3107" y="164"/>
                    <a:pt x="2862" y="573"/>
                  </a:cubicBezTo>
                  <a:cubicBezTo>
                    <a:pt x="2617" y="982"/>
                    <a:pt x="2453" y="1391"/>
                    <a:pt x="2208" y="1800"/>
                  </a:cubicBezTo>
                  <a:cubicBezTo>
                    <a:pt x="1962" y="2208"/>
                    <a:pt x="1799" y="2454"/>
                    <a:pt x="1717" y="2454"/>
                  </a:cubicBezTo>
                  <a:cubicBezTo>
                    <a:pt x="1635" y="2454"/>
                    <a:pt x="1472" y="2372"/>
                    <a:pt x="1308" y="2208"/>
                  </a:cubicBezTo>
                  <a:cubicBezTo>
                    <a:pt x="1145" y="2045"/>
                    <a:pt x="1063" y="1800"/>
                    <a:pt x="981" y="1636"/>
                  </a:cubicBezTo>
                  <a:cubicBezTo>
                    <a:pt x="818" y="1391"/>
                    <a:pt x="736" y="1146"/>
                    <a:pt x="654" y="819"/>
                  </a:cubicBezTo>
                  <a:cubicBezTo>
                    <a:pt x="573" y="573"/>
                    <a:pt x="573" y="328"/>
                    <a:pt x="491" y="164"/>
                  </a:cubicBezTo>
                  <a:cubicBezTo>
                    <a:pt x="491" y="83"/>
                    <a:pt x="409" y="1"/>
                    <a:pt x="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927742" y="1858722"/>
              <a:ext cx="54274" cy="78677"/>
            </a:xfrm>
            <a:custGeom>
              <a:avLst/>
              <a:gdLst/>
              <a:ahLst/>
              <a:cxnLst/>
              <a:rect l="l" t="t" r="r" b="b"/>
              <a:pathLst>
                <a:path w="3434" h="4989" extrusionOk="0">
                  <a:moveTo>
                    <a:pt x="2862" y="1"/>
                  </a:moveTo>
                  <a:cubicBezTo>
                    <a:pt x="2453" y="1"/>
                    <a:pt x="1962" y="164"/>
                    <a:pt x="1553" y="573"/>
                  </a:cubicBezTo>
                  <a:cubicBezTo>
                    <a:pt x="1063" y="982"/>
                    <a:pt x="654" y="1473"/>
                    <a:pt x="409" y="2045"/>
                  </a:cubicBezTo>
                  <a:cubicBezTo>
                    <a:pt x="82" y="2617"/>
                    <a:pt x="0" y="3108"/>
                    <a:pt x="0" y="3598"/>
                  </a:cubicBezTo>
                  <a:cubicBezTo>
                    <a:pt x="0" y="3925"/>
                    <a:pt x="82" y="4252"/>
                    <a:pt x="409" y="4498"/>
                  </a:cubicBezTo>
                  <a:cubicBezTo>
                    <a:pt x="736" y="4825"/>
                    <a:pt x="981" y="4988"/>
                    <a:pt x="1308" y="4988"/>
                  </a:cubicBezTo>
                  <a:cubicBezTo>
                    <a:pt x="1635" y="4988"/>
                    <a:pt x="1881" y="4907"/>
                    <a:pt x="2208" y="4743"/>
                  </a:cubicBezTo>
                  <a:cubicBezTo>
                    <a:pt x="2535" y="4580"/>
                    <a:pt x="2780" y="4416"/>
                    <a:pt x="3025" y="4252"/>
                  </a:cubicBezTo>
                  <a:cubicBezTo>
                    <a:pt x="3270" y="4089"/>
                    <a:pt x="3352" y="3925"/>
                    <a:pt x="3352" y="3844"/>
                  </a:cubicBezTo>
                  <a:cubicBezTo>
                    <a:pt x="3352" y="3680"/>
                    <a:pt x="3352" y="3680"/>
                    <a:pt x="3270" y="3680"/>
                  </a:cubicBezTo>
                  <a:cubicBezTo>
                    <a:pt x="3189" y="3680"/>
                    <a:pt x="3025" y="3762"/>
                    <a:pt x="2616" y="4007"/>
                  </a:cubicBezTo>
                  <a:cubicBezTo>
                    <a:pt x="2453" y="4089"/>
                    <a:pt x="2289" y="4089"/>
                    <a:pt x="2044" y="4171"/>
                  </a:cubicBezTo>
                  <a:cubicBezTo>
                    <a:pt x="1799" y="4252"/>
                    <a:pt x="1553" y="4252"/>
                    <a:pt x="1390" y="4252"/>
                  </a:cubicBezTo>
                  <a:cubicBezTo>
                    <a:pt x="1145" y="4252"/>
                    <a:pt x="981" y="4252"/>
                    <a:pt x="818" y="4089"/>
                  </a:cubicBezTo>
                  <a:cubicBezTo>
                    <a:pt x="654" y="4007"/>
                    <a:pt x="654" y="3762"/>
                    <a:pt x="654" y="3517"/>
                  </a:cubicBezTo>
                  <a:cubicBezTo>
                    <a:pt x="654" y="3271"/>
                    <a:pt x="736" y="2944"/>
                    <a:pt x="899" y="2617"/>
                  </a:cubicBezTo>
                  <a:cubicBezTo>
                    <a:pt x="1063" y="2208"/>
                    <a:pt x="1226" y="1881"/>
                    <a:pt x="1472" y="1636"/>
                  </a:cubicBezTo>
                  <a:cubicBezTo>
                    <a:pt x="1717" y="1309"/>
                    <a:pt x="1962" y="1146"/>
                    <a:pt x="2208" y="900"/>
                  </a:cubicBezTo>
                  <a:cubicBezTo>
                    <a:pt x="2535" y="737"/>
                    <a:pt x="2698" y="655"/>
                    <a:pt x="2943" y="655"/>
                  </a:cubicBezTo>
                  <a:lnTo>
                    <a:pt x="3189" y="655"/>
                  </a:lnTo>
                  <a:cubicBezTo>
                    <a:pt x="3270" y="737"/>
                    <a:pt x="3352" y="737"/>
                    <a:pt x="3352" y="737"/>
                  </a:cubicBezTo>
                  <a:cubicBezTo>
                    <a:pt x="3434" y="737"/>
                    <a:pt x="3434" y="655"/>
                    <a:pt x="3434" y="573"/>
                  </a:cubicBezTo>
                  <a:cubicBezTo>
                    <a:pt x="3434" y="492"/>
                    <a:pt x="3352" y="328"/>
                    <a:pt x="3270" y="164"/>
                  </a:cubicBezTo>
                  <a:cubicBezTo>
                    <a:pt x="3107" y="83"/>
                    <a:pt x="2943" y="1"/>
                    <a:pt x="28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994929" y="1857445"/>
              <a:ext cx="63331" cy="79954"/>
            </a:xfrm>
            <a:custGeom>
              <a:avLst/>
              <a:gdLst/>
              <a:ahLst/>
              <a:cxnLst/>
              <a:rect l="l" t="t" r="r" b="b"/>
              <a:pathLst>
                <a:path w="4007" h="5070" extrusionOk="0">
                  <a:moveTo>
                    <a:pt x="1063" y="0"/>
                  </a:moveTo>
                  <a:cubicBezTo>
                    <a:pt x="1063" y="0"/>
                    <a:pt x="982" y="82"/>
                    <a:pt x="982" y="82"/>
                  </a:cubicBezTo>
                  <a:cubicBezTo>
                    <a:pt x="982" y="82"/>
                    <a:pt x="900" y="164"/>
                    <a:pt x="900" y="245"/>
                  </a:cubicBezTo>
                  <a:cubicBezTo>
                    <a:pt x="900" y="573"/>
                    <a:pt x="818" y="1308"/>
                    <a:pt x="491" y="2535"/>
                  </a:cubicBezTo>
                  <a:cubicBezTo>
                    <a:pt x="246" y="2617"/>
                    <a:pt x="82" y="2698"/>
                    <a:pt x="82" y="2780"/>
                  </a:cubicBezTo>
                  <a:cubicBezTo>
                    <a:pt x="82" y="2862"/>
                    <a:pt x="82" y="2944"/>
                    <a:pt x="164" y="3025"/>
                  </a:cubicBezTo>
                  <a:cubicBezTo>
                    <a:pt x="164" y="3025"/>
                    <a:pt x="246" y="3107"/>
                    <a:pt x="328" y="3107"/>
                  </a:cubicBezTo>
                  <a:cubicBezTo>
                    <a:pt x="82" y="3925"/>
                    <a:pt x="1" y="4415"/>
                    <a:pt x="1" y="4497"/>
                  </a:cubicBezTo>
                  <a:cubicBezTo>
                    <a:pt x="1" y="4661"/>
                    <a:pt x="82" y="4742"/>
                    <a:pt x="164" y="4906"/>
                  </a:cubicBezTo>
                  <a:cubicBezTo>
                    <a:pt x="246" y="4988"/>
                    <a:pt x="328" y="5069"/>
                    <a:pt x="409" y="5069"/>
                  </a:cubicBezTo>
                  <a:cubicBezTo>
                    <a:pt x="409" y="5069"/>
                    <a:pt x="491" y="4906"/>
                    <a:pt x="573" y="4661"/>
                  </a:cubicBezTo>
                  <a:cubicBezTo>
                    <a:pt x="573" y="4579"/>
                    <a:pt x="655" y="4415"/>
                    <a:pt x="655" y="4333"/>
                  </a:cubicBezTo>
                  <a:cubicBezTo>
                    <a:pt x="736" y="4170"/>
                    <a:pt x="736" y="4006"/>
                    <a:pt x="818" y="3761"/>
                  </a:cubicBezTo>
                  <a:cubicBezTo>
                    <a:pt x="900" y="3516"/>
                    <a:pt x="900" y="3271"/>
                    <a:pt x="982" y="3025"/>
                  </a:cubicBezTo>
                  <a:cubicBezTo>
                    <a:pt x="1554" y="2944"/>
                    <a:pt x="2208" y="2780"/>
                    <a:pt x="2862" y="2698"/>
                  </a:cubicBezTo>
                  <a:lnTo>
                    <a:pt x="2862" y="2698"/>
                  </a:lnTo>
                  <a:cubicBezTo>
                    <a:pt x="2617" y="3843"/>
                    <a:pt x="2453" y="4415"/>
                    <a:pt x="2453" y="4579"/>
                  </a:cubicBezTo>
                  <a:cubicBezTo>
                    <a:pt x="2453" y="4661"/>
                    <a:pt x="2453" y="4742"/>
                    <a:pt x="2617" y="4906"/>
                  </a:cubicBezTo>
                  <a:cubicBezTo>
                    <a:pt x="2699" y="4988"/>
                    <a:pt x="2780" y="5069"/>
                    <a:pt x="2780" y="5069"/>
                  </a:cubicBezTo>
                  <a:cubicBezTo>
                    <a:pt x="2862" y="5069"/>
                    <a:pt x="2944" y="4906"/>
                    <a:pt x="3026" y="4661"/>
                  </a:cubicBezTo>
                  <a:cubicBezTo>
                    <a:pt x="3026" y="4579"/>
                    <a:pt x="3107" y="4415"/>
                    <a:pt x="3107" y="4333"/>
                  </a:cubicBezTo>
                  <a:cubicBezTo>
                    <a:pt x="3107" y="4170"/>
                    <a:pt x="3189" y="4006"/>
                    <a:pt x="3189" y="3761"/>
                  </a:cubicBezTo>
                  <a:cubicBezTo>
                    <a:pt x="3271" y="3598"/>
                    <a:pt x="3353" y="3189"/>
                    <a:pt x="3516" y="2617"/>
                  </a:cubicBezTo>
                  <a:cubicBezTo>
                    <a:pt x="3843" y="2535"/>
                    <a:pt x="4007" y="2453"/>
                    <a:pt x="4007" y="2371"/>
                  </a:cubicBezTo>
                  <a:cubicBezTo>
                    <a:pt x="4007" y="2289"/>
                    <a:pt x="3843" y="2208"/>
                    <a:pt x="3680" y="2208"/>
                  </a:cubicBezTo>
                  <a:cubicBezTo>
                    <a:pt x="3843" y="1390"/>
                    <a:pt x="4007" y="900"/>
                    <a:pt x="4007" y="736"/>
                  </a:cubicBezTo>
                  <a:cubicBezTo>
                    <a:pt x="4007" y="573"/>
                    <a:pt x="3925" y="409"/>
                    <a:pt x="3843" y="245"/>
                  </a:cubicBezTo>
                  <a:cubicBezTo>
                    <a:pt x="3680" y="82"/>
                    <a:pt x="3598" y="0"/>
                    <a:pt x="3516" y="0"/>
                  </a:cubicBezTo>
                  <a:cubicBezTo>
                    <a:pt x="3434" y="0"/>
                    <a:pt x="3353" y="82"/>
                    <a:pt x="3353" y="245"/>
                  </a:cubicBezTo>
                  <a:cubicBezTo>
                    <a:pt x="3353" y="491"/>
                    <a:pt x="3271" y="1145"/>
                    <a:pt x="3026" y="2126"/>
                  </a:cubicBezTo>
                  <a:cubicBezTo>
                    <a:pt x="2453" y="2208"/>
                    <a:pt x="1799" y="2289"/>
                    <a:pt x="1145" y="2371"/>
                  </a:cubicBezTo>
                  <a:cubicBezTo>
                    <a:pt x="1390" y="1472"/>
                    <a:pt x="1554" y="900"/>
                    <a:pt x="1554" y="736"/>
                  </a:cubicBezTo>
                  <a:cubicBezTo>
                    <a:pt x="1554" y="573"/>
                    <a:pt x="1472" y="409"/>
                    <a:pt x="1390" y="245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068580" y="1856152"/>
              <a:ext cx="58178" cy="81247"/>
            </a:xfrm>
            <a:custGeom>
              <a:avLst/>
              <a:gdLst/>
              <a:ahLst/>
              <a:cxnLst/>
              <a:rect l="l" t="t" r="r" b="b"/>
              <a:pathLst>
                <a:path w="3681" h="5152" extrusionOk="0">
                  <a:moveTo>
                    <a:pt x="2208" y="736"/>
                  </a:moveTo>
                  <a:cubicBezTo>
                    <a:pt x="2290" y="1145"/>
                    <a:pt x="2372" y="1799"/>
                    <a:pt x="2454" y="2617"/>
                  </a:cubicBezTo>
                  <a:cubicBezTo>
                    <a:pt x="2045" y="2617"/>
                    <a:pt x="1718" y="2699"/>
                    <a:pt x="1391" y="2780"/>
                  </a:cubicBezTo>
                  <a:cubicBezTo>
                    <a:pt x="1718" y="1963"/>
                    <a:pt x="1963" y="1227"/>
                    <a:pt x="2208" y="736"/>
                  </a:cubicBezTo>
                  <a:close/>
                  <a:moveTo>
                    <a:pt x="2372" y="0"/>
                  </a:moveTo>
                  <a:cubicBezTo>
                    <a:pt x="2208" y="0"/>
                    <a:pt x="2127" y="82"/>
                    <a:pt x="1963" y="164"/>
                  </a:cubicBezTo>
                  <a:cubicBezTo>
                    <a:pt x="1800" y="246"/>
                    <a:pt x="1718" y="409"/>
                    <a:pt x="1718" y="491"/>
                  </a:cubicBezTo>
                  <a:cubicBezTo>
                    <a:pt x="1636" y="655"/>
                    <a:pt x="1473" y="982"/>
                    <a:pt x="1309" y="1390"/>
                  </a:cubicBezTo>
                  <a:cubicBezTo>
                    <a:pt x="1146" y="1881"/>
                    <a:pt x="982" y="2290"/>
                    <a:pt x="818" y="2535"/>
                  </a:cubicBezTo>
                  <a:cubicBezTo>
                    <a:pt x="818" y="2699"/>
                    <a:pt x="737" y="2862"/>
                    <a:pt x="655" y="3026"/>
                  </a:cubicBezTo>
                  <a:cubicBezTo>
                    <a:pt x="164" y="3189"/>
                    <a:pt x="1" y="3271"/>
                    <a:pt x="1" y="3353"/>
                  </a:cubicBezTo>
                  <a:cubicBezTo>
                    <a:pt x="1" y="3434"/>
                    <a:pt x="1" y="3516"/>
                    <a:pt x="83" y="3598"/>
                  </a:cubicBezTo>
                  <a:cubicBezTo>
                    <a:pt x="164" y="3680"/>
                    <a:pt x="246" y="3680"/>
                    <a:pt x="328" y="3680"/>
                  </a:cubicBezTo>
                  <a:lnTo>
                    <a:pt x="410" y="3680"/>
                  </a:lnTo>
                  <a:cubicBezTo>
                    <a:pt x="83" y="4334"/>
                    <a:pt x="1" y="4661"/>
                    <a:pt x="1" y="4743"/>
                  </a:cubicBezTo>
                  <a:cubicBezTo>
                    <a:pt x="1" y="4824"/>
                    <a:pt x="1" y="4906"/>
                    <a:pt x="83" y="4988"/>
                  </a:cubicBezTo>
                  <a:cubicBezTo>
                    <a:pt x="164" y="5070"/>
                    <a:pt x="246" y="5151"/>
                    <a:pt x="328" y="5151"/>
                  </a:cubicBezTo>
                  <a:cubicBezTo>
                    <a:pt x="410" y="5151"/>
                    <a:pt x="655" y="4579"/>
                    <a:pt x="1064" y="3516"/>
                  </a:cubicBezTo>
                  <a:cubicBezTo>
                    <a:pt x="1473" y="3434"/>
                    <a:pt x="1718" y="3353"/>
                    <a:pt x="1881" y="3271"/>
                  </a:cubicBezTo>
                  <a:cubicBezTo>
                    <a:pt x="2045" y="3271"/>
                    <a:pt x="2290" y="3189"/>
                    <a:pt x="2454" y="3107"/>
                  </a:cubicBezTo>
                  <a:cubicBezTo>
                    <a:pt x="2535" y="3598"/>
                    <a:pt x="2535" y="4007"/>
                    <a:pt x="2617" y="4497"/>
                  </a:cubicBezTo>
                  <a:cubicBezTo>
                    <a:pt x="2617" y="4743"/>
                    <a:pt x="2617" y="4906"/>
                    <a:pt x="2699" y="4988"/>
                  </a:cubicBezTo>
                  <a:cubicBezTo>
                    <a:pt x="2781" y="5070"/>
                    <a:pt x="2781" y="5151"/>
                    <a:pt x="2862" y="5151"/>
                  </a:cubicBezTo>
                  <a:cubicBezTo>
                    <a:pt x="3026" y="5151"/>
                    <a:pt x="3108" y="4824"/>
                    <a:pt x="3108" y="4252"/>
                  </a:cubicBezTo>
                  <a:cubicBezTo>
                    <a:pt x="3108" y="3925"/>
                    <a:pt x="3108" y="3516"/>
                    <a:pt x="3108" y="2944"/>
                  </a:cubicBezTo>
                  <a:cubicBezTo>
                    <a:pt x="3517" y="2862"/>
                    <a:pt x="3680" y="2780"/>
                    <a:pt x="3680" y="2699"/>
                  </a:cubicBezTo>
                  <a:cubicBezTo>
                    <a:pt x="3680" y="2535"/>
                    <a:pt x="3598" y="2453"/>
                    <a:pt x="3353" y="2453"/>
                  </a:cubicBezTo>
                  <a:cubicBezTo>
                    <a:pt x="3271" y="2453"/>
                    <a:pt x="3189" y="2453"/>
                    <a:pt x="3026" y="2535"/>
                  </a:cubicBezTo>
                  <a:cubicBezTo>
                    <a:pt x="2944" y="1799"/>
                    <a:pt x="2862" y="1227"/>
                    <a:pt x="2699" y="736"/>
                  </a:cubicBezTo>
                  <a:cubicBezTo>
                    <a:pt x="2617" y="246"/>
                    <a:pt x="2454" y="0"/>
                    <a:pt x="2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137079" y="1857445"/>
              <a:ext cx="58162" cy="79954"/>
            </a:xfrm>
            <a:custGeom>
              <a:avLst/>
              <a:gdLst/>
              <a:ahLst/>
              <a:cxnLst/>
              <a:rect l="l" t="t" r="r" b="b"/>
              <a:pathLst>
                <a:path w="3680" h="5070" extrusionOk="0">
                  <a:moveTo>
                    <a:pt x="2208" y="654"/>
                  </a:moveTo>
                  <a:cubicBezTo>
                    <a:pt x="2698" y="654"/>
                    <a:pt x="3025" y="818"/>
                    <a:pt x="3025" y="1063"/>
                  </a:cubicBezTo>
                  <a:cubicBezTo>
                    <a:pt x="3025" y="1308"/>
                    <a:pt x="2943" y="1472"/>
                    <a:pt x="2780" y="1635"/>
                  </a:cubicBezTo>
                  <a:cubicBezTo>
                    <a:pt x="2616" y="1799"/>
                    <a:pt x="2453" y="1962"/>
                    <a:pt x="2289" y="2044"/>
                  </a:cubicBezTo>
                  <a:cubicBezTo>
                    <a:pt x="2044" y="2126"/>
                    <a:pt x="1881" y="2289"/>
                    <a:pt x="1635" y="2371"/>
                  </a:cubicBezTo>
                  <a:cubicBezTo>
                    <a:pt x="1390" y="2535"/>
                    <a:pt x="1227" y="2617"/>
                    <a:pt x="1145" y="2698"/>
                  </a:cubicBezTo>
                  <a:cubicBezTo>
                    <a:pt x="1390" y="1962"/>
                    <a:pt x="1472" y="1472"/>
                    <a:pt x="1472" y="1145"/>
                  </a:cubicBezTo>
                  <a:cubicBezTo>
                    <a:pt x="1472" y="1063"/>
                    <a:pt x="1472" y="981"/>
                    <a:pt x="1390" y="818"/>
                  </a:cubicBezTo>
                  <a:cubicBezTo>
                    <a:pt x="1717" y="736"/>
                    <a:pt x="1962" y="654"/>
                    <a:pt x="2208" y="654"/>
                  </a:cubicBezTo>
                  <a:close/>
                  <a:moveTo>
                    <a:pt x="2208" y="0"/>
                  </a:moveTo>
                  <a:cubicBezTo>
                    <a:pt x="1799" y="0"/>
                    <a:pt x="1472" y="82"/>
                    <a:pt x="1145" y="164"/>
                  </a:cubicBezTo>
                  <a:cubicBezTo>
                    <a:pt x="818" y="327"/>
                    <a:pt x="654" y="409"/>
                    <a:pt x="654" y="573"/>
                  </a:cubicBezTo>
                  <a:cubicBezTo>
                    <a:pt x="654" y="573"/>
                    <a:pt x="654" y="654"/>
                    <a:pt x="654" y="736"/>
                  </a:cubicBezTo>
                  <a:cubicBezTo>
                    <a:pt x="736" y="818"/>
                    <a:pt x="818" y="900"/>
                    <a:pt x="899" y="900"/>
                  </a:cubicBezTo>
                  <a:cubicBezTo>
                    <a:pt x="818" y="1390"/>
                    <a:pt x="654" y="2126"/>
                    <a:pt x="409" y="3025"/>
                  </a:cubicBezTo>
                  <a:cubicBezTo>
                    <a:pt x="164" y="4006"/>
                    <a:pt x="0" y="4497"/>
                    <a:pt x="0" y="4579"/>
                  </a:cubicBezTo>
                  <a:cubicBezTo>
                    <a:pt x="0" y="4661"/>
                    <a:pt x="82" y="4824"/>
                    <a:pt x="164" y="4906"/>
                  </a:cubicBezTo>
                  <a:cubicBezTo>
                    <a:pt x="245" y="4988"/>
                    <a:pt x="327" y="5069"/>
                    <a:pt x="409" y="5069"/>
                  </a:cubicBezTo>
                  <a:cubicBezTo>
                    <a:pt x="409" y="5069"/>
                    <a:pt x="491" y="4906"/>
                    <a:pt x="572" y="4661"/>
                  </a:cubicBezTo>
                  <a:cubicBezTo>
                    <a:pt x="572" y="4579"/>
                    <a:pt x="654" y="4415"/>
                    <a:pt x="654" y="4333"/>
                  </a:cubicBezTo>
                  <a:cubicBezTo>
                    <a:pt x="736" y="4252"/>
                    <a:pt x="818" y="3761"/>
                    <a:pt x="1063" y="3025"/>
                  </a:cubicBezTo>
                  <a:cubicBezTo>
                    <a:pt x="1227" y="3352"/>
                    <a:pt x="1472" y="3843"/>
                    <a:pt x="2044" y="4333"/>
                  </a:cubicBezTo>
                  <a:cubicBezTo>
                    <a:pt x="2535" y="4824"/>
                    <a:pt x="2943" y="5069"/>
                    <a:pt x="3271" y="5069"/>
                  </a:cubicBezTo>
                  <a:cubicBezTo>
                    <a:pt x="3434" y="5069"/>
                    <a:pt x="3516" y="4988"/>
                    <a:pt x="3516" y="4906"/>
                  </a:cubicBezTo>
                  <a:cubicBezTo>
                    <a:pt x="3516" y="4824"/>
                    <a:pt x="3434" y="4742"/>
                    <a:pt x="3352" y="4661"/>
                  </a:cubicBezTo>
                  <a:cubicBezTo>
                    <a:pt x="3271" y="4579"/>
                    <a:pt x="3189" y="4497"/>
                    <a:pt x="3107" y="4497"/>
                  </a:cubicBezTo>
                  <a:cubicBezTo>
                    <a:pt x="3107" y="4415"/>
                    <a:pt x="3025" y="4333"/>
                    <a:pt x="2862" y="4252"/>
                  </a:cubicBezTo>
                  <a:cubicBezTo>
                    <a:pt x="2780" y="4170"/>
                    <a:pt x="2698" y="4088"/>
                    <a:pt x="2616" y="4006"/>
                  </a:cubicBezTo>
                  <a:cubicBezTo>
                    <a:pt x="2453" y="3843"/>
                    <a:pt x="2371" y="3761"/>
                    <a:pt x="2289" y="3761"/>
                  </a:cubicBezTo>
                  <a:cubicBezTo>
                    <a:pt x="2289" y="3679"/>
                    <a:pt x="2126" y="3598"/>
                    <a:pt x="1962" y="3352"/>
                  </a:cubicBezTo>
                  <a:cubicBezTo>
                    <a:pt x="1799" y="3189"/>
                    <a:pt x="1717" y="3107"/>
                    <a:pt x="1717" y="3025"/>
                  </a:cubicBezTo>
                  <a:cubicBezTo>
                    <a:pt x="1717" y="2944"/>
                    <a:pt x="1799" y="2944"/>
                    <a:pt x="1962" y="2862"/>
                  </a:cubicBezTo>
                  <a:cubicBezTo>
                    <a:pt x="2044" y="2780"/>
                    <a:pt x="2208" y="2698"/>
                    <a:pt x="2371" y="2617"/>
                  </a:cubicBezTo>
                  <a:cubicBezTo>
                    <a:pt x="2616" y="2535"/>
                    <a:pt x="2780" y="2371"/>
                    <a:pt x="2943" y="2289"/>
                  </a:cubicBezTo>
                  <a:cubicBezTo>
                    <a:pt x="3189" y="2126"/>
                    <a:pt x="3352" y="1962"/>
                    <a:pt x="3434" y="1799"/>
                  </a:cubicBezTo>
                  <a:cubicBezTo>
                    <a:pt x="3598" y="1554"/>
                    <a:pt x="3679" y="1308"/>
                    <a:pt x="3679" y="1063"/>
                  </a:cubicBezTo>
                  <a:cubicBezTo>
                    <a:pt x="3679" y="736"/>
                    <a:pt x="3516" y="491"/>
                    <a:pt x="3189" y="327"/>
                  </a:cubicBezTo>
                  <a:cubicBezTo>
                    <a:pt x="2943" y="82"/>
                    <a:pt x="2616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202970" y="1858722"/>
              <a:ext cx="55586" cy="90283"/>
            </a:xfrm>
            <a:custGeom>
              <a:avLst/>
              <a:gdLst/>
              <a:ahLst/>
              <a:cxnLst/>
              <a:rect l="l" t="t" r="r" b="b"/>
              <a:pathLst>
                <a:path w="3517" h="5725" extrusionOk="0">
                  <a:moveTo>
                    <a:pt x="2944" y="1"/>
                  </a:moveTo>
                  <a:cubicBezTo>
                    <a:pt x="2535" y="1"/>
                    <a:pt x="2127" y="164"/>
                    <a:pt x="1636" y="573"/>
                  </a:cubicBezTo>
                  <a:cubicBezTo>
                    <a:pt x="1146" y="1064"/>
                    <a:pt x="818" y="1554"/>
                    <a:pt x="491" y="2127"/>
                  </a:cubicBezTo>
                  <a:cubicBezTo>
                    <a:pt x="164" y="2699"/>
                    <a:pt x="1" y="3271"/>
                    <a:pt x="1" y="3762"/>
                  </a:cubicBezTo>
                  <a:cubicBezTo>
                    <a:pt x="1" y="4007"/>
                    <a:pt x="164" y="4334"/>
                    <a:pt x="410" y="4580"/>
                  </a:cubicBezTo>
                  <a:cubicBezTo>
                    <a:pt x="737" y="4825"/>
                    <a:pt x="982" y="4988"/>
                    <a:pt x="1227" y="4988"/>
                  </a:cubicBezTo>
                  <a:cubicBezTo>
                    <a:pt x="1554" y="4988"/>
                    <a:pt x="1800" y="4825"/>
                    <a:pt x="2127" y="4661"/>
                  </a:cubicBezTo>
                  <a:cubicBezTo>
                    <a:pt x="2372" y="4416"/>
                    <a:pt x="2699" y="4089"/>
                    <a:pt x="2944" y="3680"/>
                  </a:cubicBezTo>
                  <a:lnTo>
                    <a:pt x="2944" y="3680"/>
                  </a:lnTo>
                  <a:cubicBezTo>
                    <a:pt x="2862" y="3844"/>
                    <a:pt x="2781" y="4007"/>
                    <a:pt x="2699" y="4252"/>
                  </a:cubicBezTo>
                  <a:cubicBezTo>
                    <a:pt x="2617" y="4498"/>
                    <a:pt x="2535" y="4743"/>
                    <a:pt x="2535" y="4988"/>
                  </a:cubicBezTo>
                  <a:cubicBezTo>
                    <a:pt x="2454" y="5234"/>
                    <a:pt x="2372" y="5397"/>
                    <a:pt x="2372" y="5561"/>
                  </a:cubicBezTo>
                  <a:cubicBezTo>
                    <a:pt x="2372" y="5642"/>
                    <a:pt x="2454" y="5724"/>
                    <a:pt x="2617" y="5724"/>
                  </a:cubicBezTo>
                  <a:cubicBezTo>
                    <a:pt x="2699" y="5724"/>
                    <a:pt x="2862" y="5397"/>
                    <a:pt x="3108" y="4661"/>
                  </a:cubicBezTo>
                  <a:cubicBezTo>
                    <a:pt x="3353" y="3925"/>
                    <a:pt x="3517" y="3517"/>
                    <a:pt x="3517" y="3271"/>
                  </a:cubicBezTo>
                  <a:cubicBezTo>
                    <a:pt x="3517" y="3108"/>
                    <a:pt x="3435" y="2944"/>
                    <a:pt x="3353" y="2781"/>
                  </a:cubicBezTo>
                  <a:cubicBezTo>
                    <a:pt x="3189" y="2617"/>
                    <a:pt x="3108" y="2536"/>
                    <a:pt x="2862" y="2536"/>
                  </a:cubicBezTo>
                  <a:cubicBezTo>
                    <a:pt x="2617" y="2536"/>
                    <a:pt x="2372" y="2617"/>
                    <a:pt x="2127" y="2617"/>
                  </a:cubicBezTo>
                  <a:cubicBezTo>
                    <a:pt x="1963" y="2699"/>
                    <a:pt x="1800" y="2781"/>
                    <a:pt x="1800" y="2863"/>
                  </a:cubicBezTo>
                  <a:cubicBezTo>
                    <a:pt x="1800" y="2863"/>
                    <a:pt x="1881" y="2944"/>
                    <a:pt x="1963" y="3026"/>
                  </a:cubicBezTo>
                  <a:cubicBezTo>
                    <a:pt x="2045" y="3108"/>
                    <a:pt x="2127" y="3108"/>
                    <a:pt x="2290" y="3108"/>
                  </a:cubicBezTo>
                  <a:cubicBezTo>
                    <a:pt x="2454" y="3108"/>
                    <a:pt x="2617" y="3108"/>
                    <a:pt x="2862" y="3026"/>
                  </a:cubicBezTo>
                  <a:lnTo>
                    <a:pt x="2862" y="3026"/>
                  </a:lnTo>
                  <a:cubicBezTo>
                    <a:pt x="2617" y="3435"/>
                    <a:pt x="2290" y="3762"/>
                    <a:pt x="2045" y="4007"/>
                  </a:cubicBezTo>
                  <a:cubicBezTo>
                    <a:pt x="1718" y="4252"/>
                    <a:pt x="1473" y="4334"/>
                    <a:pt x="1227" y="4334"/>
                  </a:cubicBezTo>
                  <a:cubicBezTo>
                    <a:pt x="1064" y="4334"/>
                    <a:pt x="982" y="4334"/>
                    <a:pt x="818" y="4171"/>
                  </a:cubicBezTo>
                  <a:cubicBezTo>
                    <a:pt x="737" y="4089"/>
                    <a:pt x="655" y="3925"/>
                    <a:pt x="655" y="3762"/>
                  </a:cubicBezTo>
                  <a:cubicBezTo>
                    <a:pt x="655" y="3353"/>
                    <a:pt x="818" y="2863"/>
                    <a:pt x="1064" y="2372"/>
                  </a:cubicBezTo>
                  <a:cubicBezTo>
                    <a:pt x="1309" y="1881"/>
                    <a:pt x="1636" y="1473"/>
                    <a:pt x="1963" y="1146"/>
                  </a:cubicBezTo>
                  <a:cubicBezTo>
                    <a:pt x="2372" y="819"/>
                    <a:pt x="2699" y="655"/>
                    <a:pt x="3026" y="655"/>
                  </a:cubicBezTo>
                  <a:lnTo>
                    <a:pt x="3271" y="655"/>
                  </a:lnTo>
                  <a:cubicBezTo>
                    <a:pt x="3353" y="737"/>
                    <a:pt x="3435" y="737"/>
                    <a:pt x="3435" y="737"/>
                  </a:cubicBezTo>
                  <a:cubicBezTo>
                    <a:pt x="3517" y="737"/>
                    <a:pt x="3517" y="737"/>
                    <a:pt x="3517" y="573"/>
                  </a:cubicBezTo>
                  <a:cubicBezTo>
                    <a:pt x="3517" y="492"/>
                    <a:pt x="3435" y="410"/>
                    <a:pt x="3353" y="246"/>
                  </a:cubicBezTo>
                  <a:cubicBezTo>
                    <a:pt x="3189" y="83"/>
                    <a:pt x="3026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274045" y="1858722"/>
              <a:ext cx="62050" cy="78677"/>
            </a:xfrm>
            <a:custGeom>
              <a:avLst/>
              <a:gdLst/>
              <a:ahLst/>
              <a:cxnLst/>
              <a:rect l="l" t="t" r="r" b="b"/>
              <a:pathLst>
                <a:path w="3926" h="4989" extrusionOk="0">
                  <a:moveTo>
                    <a:pt x="2453" y="1"/>
                  </a:moveTo>
                  <a:cubicBezTo>
                    <a:pt x="1472" y="1"/>
                    <a:pt x="982" y="83"/>
                    <a:pt x="900" y="246"/>
                  </a:cubicBezTo>
                  <a:cubicBezTo>
                    <a:pt x="900" y="328"/>
                    <a:pt x="900" y="410"/>
                    <a:pt x="900" y="410"/>
                  </a:cubicBezTo>
                  <a:cubicBezTo>
                    <a:pt x="900" y="819"/>
                    <a:pt x="818" y="1309"/>
                    <a:pt x="655" y="1800"/>
                  </a:cubicBezTo>
                  <a:cubicBezTo>
                    <a:pt x="491" y="2372"/>
                    <a:pt x="328" y="2863"/>
                    <a:pt x="246" y="3271"/>
                  </a:cubicBezTo>
                  <a:cubicBezTo>
                    <a:pt x="82" y="3762"/>
                    <a:pt x="1" y="4089"/>
                    <a:pt x="1" y="4334"/>
                  </a:cubicBezTo>
                  <a:cubicBezTo>
                    <a:pt x="1" y="4498"/>
                    <a:pt x="82" y="4661"/>
                    <a:pt x="246" y="4825"/>
                  </a:cubicBezTo>
                  <a:cubicBezTo>
                    <a:pt x="409" y="4907"/>
                    <a:pt x="655" y="4988"/>
                    <a:pt x="818" y="4988"/>
                  </a:cubicBezTo>
                  <a:cubicBezTo>
                    <a:pt x="1309" y="4988"/>
                    <a:pt x="1799" y="4907"/>
                    <a:pt x="2372" y="4743"/>
                  </a:cubicBezTo>
                  <a:cubicBezTo>
                    <a:pt x="2862" y="4580"/>
                    <a:pt x="3189" y="4334"/>
                    <a:pt x="3189" y="4171"/>
                  </a:cubicBezTo>
                  <a:cubicBezTo>
                    <a:pt x="3189" y="4089"/>
                    <a:pt x="3108" y="4007"/>
                    <a:pt x="3026" y="4007"/>
                  </a:cubicBezTo>
                  <a:cubicBezTo>
                    <a:pt x="3026" y="4007"/>
                    <a:pt x="2862" y="4089"/>
                    <a:pt x="2699" y="4089"/>
                  </a:cubicBezTo>
                  <a:cubicBezTo>
                    <a:pt x="2045" y="4334"/>
                    <a:pt x="1391" y="4416"/>
                    <a:pt x="818" y="4416"/>
                  </a:cubicBezTo>
                  <a:cubicBezTo>
                    <a:pt x="818" y="4416"/>
                    <a:pt x="736" y="4416"/>
                    <a:pt x="736" y="4334"/>
                  </a:cubicBezTo>
                  <a:cubicBezTo>
                    <a:pt x="655" y="4334"/>
                    <a:pt x="655" y="4252"/>
                    <a:pt x="655" y="4171"/>
                  </a:cubicBezTo>
                  <a:cubicBezTo>
                    <a:pt x="655" y="4007"/>
                    <a:pt x="818" y="3517"/>
                    <a:pt x="1064" y="2699"/>
                  </a:cubicBezTo>
                  <a:cubicBezTo>
                    <a:pt x="1554" y="2699"/>
                    <a:pt x="2045" y="2699"/>
                    <a:pt x="2372" y="2617"/>
                  </a:cubicBezTo>
                  <a:cubicBezTo>
                    <a:pt x="2780" y="2536"/>
                    <a:pt x="3026" y="2372"/>
                    <a:pt x="3026" y="2208"/>
                  </a:cubicBezTo>
                  <a:cubicBezTo>
                    <a:pt x="3026" y="2127"/>
                    <a:pt x="2944" y="2127"/>
                    <a:pt x="2780" y="2127"/>
                  </a:cubicBezTo>
                  <a:lnTo>
                    <a:pt x="2126" y="2127"/>
                  </a:lnTo>
                  <a:cubicBezTo>
                    <a:pt x="1881" y="2208"/>
                    <a:pt x="1636" y="2208"/>
                    <a:pt x="1472" y="2208"/>
                  </a:cubicBezTo>
                  <a:lnTo>
                    <a:pt x="1227" y="2208"/>
                  </a:lnTo>
                  <a:cubicBezTo>
                    <a:pt x="1391" y="1554"/>
                    <a:pt x="1472" y="1064"/>
                    <a:pt x="1472" y="737"/>
                  </a:cubicBezTo>
                  <a:cubicBezTo>
                    <a:pt x="1881" y="655"/>
                    <a:pt x="2208" y="573"/>
                    <a:pt x="2290" y="573"/>
                  </a:cubicBezTo>
                  <a:cubicBezTo>
                    <a:pt x="2453" y="573"/>
                    <a:pt x="2617" y="573"/>
                    <a:pt x="2862" y="492"/>
                  </a:cubicBezTo>
                  <a:cubicBezTo>
                    <a:pt x="3189" y="492"/>
                    <a:pt x="3435" y="492"/>
                    <a:pt x="3598" y="410"/>
                  </a:cubicBezTo>
                  <a:cubicBezTo>
                    <a:pt x="3762" y="410"/>
                    <a:pt x="3925" y="328"/>
                    <a:pt x="3925" y="246"/>
                  </a:cubicBezTo>
                  <a:cubicBezTo>
                    <a:pt x="3925" y="83"/>
                    <a:pt x="3435" y="1"/>
                    <a:pt x="2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342528" y="1857445"/>
              <a:ext cx="59458" cy="79954"/>
            </a:xfrm>
            <a:custGeom>
              <a:avLst/>
              <a:gdLst/>
              <a:ahLst/>
              <a:cxnLst/>
              <a:rect l="l" t="t" r="r" b="b"/>
              <a:pathLst>
                <a:path w="3762" h="5070" extrusionOk="0">
                  <a:moveTo>
                    <a:pt x="1391" y="818"/>
                  </a:moveTo>
                  <a:cubicBezTo>
                    <a:pt x="1881" y="981"/>
                    <a:pt x="2290" y="1227"/>
                    <a:pt x="2617" y="1554"/>
                  </a:cubicBezTo>
                  <a:cubicBezTo>
                    <a:pt x="2944" y="1962"/>
                    <a:pt x="3108" y="2289"/>
                    <a:pt x="3108" y="2535"/>
                  </a:cubicBezTo>
                  <a:cubicBezTo>
                    <a:pt x="3108" y="2698"/>
                    <a:pt x="3026" y="2944"/>
                    <a:pt x="2699" y="3189"/>
                  </a:cubicBezTo>
                  <a:cubicBezTo>
                    <a:pt x="2454" y="3516"/>
                    <a:pt x="2127" y="3761"/>
                    <a:pt x="1718" y="4006"/>
                  </a:cubicBezTo>
                  <a:cubicBezTo>
                    <a:pt x="1309" y="4252"/>
                    <a:pt x="900" y="4415"/>
                    <a:pt x="573" y="4415"/>
                  </a:cubicBezTo>
                  <a:cubicBezTo>
                    <a:pt x="655" y="4088"/>
                    <a:pt x="737" y="3679"/>
                    <a:pt x="819" y="3434"/>
                  </a:cubicBezTo>
                  <a:cubicBezTo>
                    <a:pt x="1064" y="2617"/>
                    <a:pt x="1227" y="2126"/>
                    <a:pt x="1309" y="1799"/>
                  </a:cubicBezTo>
                  <a:cubicBezTo>
                    <a:pt x="1391" y="1472"/>
                    <a:pt x="1391" y="1227"/>
                    <a:pt x="1391" y="1145"/>
                  </a:cubicBezTo>
                  <a:cubicBezTo>
                    <a:pt x="1391" y="1063"/>
                    <a:pt x="1391" y="900"/>
                    <a:pt x="1391" y="818"/>
                  </a:cubicBezTo>
                  <a:close/>
                  <a:moveTo>
                    <a:pt x="491" y="0"/>
                  </a:moveTo>
                  <a:cubicBezTo>
                    <a:pt x="410" y="0"/>
                    <a:pt x="328" y="82"/>
                    <a:pt x="328" y="164"/>
                  </a:cubicBezTo>
                  <a:cubicBezTo>
                    <a:pt x="328" y="245"/>
                    <a:pt x="410" y="327"/>
                    <a:pt x="491" y="409"/>
                  </a:cubicBezTo>
                  <a:cubicBezTo>
                    <a:pt x="573" y="573"/>
                    <a:pt x="737" y="654"/>
                    <a:pt x="819" y="654"/>
                  </a:cubicBezTo>
                  <a:cubicBezTo>
                    <a:pt x="819" y="981"/>
                    <a:pt x="655" y="1635"/>
                    <a:pt x="410" y="2617"/>
                  </a:cubicBezTo>
                  <a:cubicBezTo>
                    <a:pt x="164" y="3679"/>
                    <a:pt x="1" y="4252"/>
                    <a:pt x="1" y="4415"/>
                  </a:cubicBezTo>
                  <a:cubicBezTo>
                    <a:pt x="1" y="4497"/>
                    <a:pt x="83" y="4661"/>
                    <a:pt x="164" y="4824"/>
                  </a:cubicBezTo>
                  <a:cubicBezTo>
                    <a:pt x="246" y="4988"/>
                    <a:pt x="410" y="5069"/>
                    <a:pt x="491" y="5069"/>
                  </a:cubicBezTo>
                  <a:cubicBezTo>
                    <a:pt x="819" y="5069"/>
                    <a:pt x="1227" y="4906"/>
                    <a:pt x="1800" y="4661"/>
                  </a:cubicBezTo>
                  <a:cubicBezTo>
                    <a:pt x="2290" y="4415"/>
                    <a:pt x="2781" y="4088"/>
                    <a:pt x="3190" y="3679"/>
                  </a:cubicBezTo>
                  <a:cubicBezTo>
                    <a:pt x="3598" y="3271"/>
                    <a:pt x="3762" y="2944"/>
                    <a:pt x="3762" y="2617"/>
                  </a:cubicBezTo>
                  <a:cubicBezTo>
                    <a:pt x="3762" y="2208"/>
                    <a:pt x="3598" y="1717"/>
                    <a:pt x="3271" y="1308"/>
                  </a:cubicBezTo>
                  <a:cubicBezTo>
                    <a:pt x="2863" y="900"/>
                    <a:pt x="2454" y="573"/>
                    <a:pt x="1963" y="409"/>
                  </a:cubicBezTo>
                  <a:cubicBezTo>
                    <a:pt x="1391" y="164"/>
                    <a:pt x="982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456245" y="1856152"/>
              <a:ext cx="58162" cy="81247"/>
            </a:xfrm>
            <a:custGeom>
              <a:avLst/>
              <a:gdLst/>
              <a:ahLst/>
              <a:cxnLst/>
              <a:rect l="l" t="t" r="r" b="b"/>
              <a:pathLst>
                <a:path w="3680" h="5152" extrusionOk="0">
                  <a:moveTo>
                    <a:pt x="2290" y="655"/>
                  </a:moveTo>
                  <a:cubicBezTo>
                    <a:pt x="2454" y="655"/>
                    <a:pt x="2699" y="736"/>
                    <a:pt x="2862" y="818"/>
                  </a:cubicBezTo>
                  <a:cubicBezTo>
                    <a:pt x="3026" y="982"/>
                    <a:pt x="3108" y="1145"/>
                    <a:pt x="3108" y="1390"/>
                  </a:cubicBezTo>
                  <a:cubicBezTo>
                    <a:pt x="3108" y="1636"/>
                    <a:pt x="2862" y="1963"/>
                    <a:pt x="2535" y="2208"/>
                  </a:cubicBezTo>
                  <a:cubicBezTo>
                    <a:pt x="2208" y="2453"/>
                    <a:pt x="1718" y="2699"/>
                    <a:pt x="1145" y="2862"/>
                  </a:cubicBezTo>
                  <a:cubicBezTo>
                    <a:pt x="1391" y="1963"/>
                    <a:pt x="1472" y="1390"/>
                    <a:pt x="1472" y="1145"/>
                  </a:cubicBezTo>
                  <a:cubicBezTo>
                    <a:pt x="1472" y="1063"/>
                    <a:pt x="1472" y="982"/>
                    <a:pt x="1472" y="818"/>
                  </a:cubicBezTo>
                  <a:cubicBezTo>
                    <a:pt x="1799" y="736"/>
                    <a:pt x="2045" y="655"/>
                    <a:pt x="2290" y="655"/>
                  </a:cubicBezTo>
                  <a:close/>
                  <a:moveTo>
                    <a:pt x="2127" y="0"/>
                  </a:moveTo>
                  <a:cubicBezTo>
                    <a:pt x="1799" y="0"/>
                    <a:pt x="1554" y="82"/>
                    <a:pt x="1227" y="246"/>
                  </a:cubicBezTo>
                  <a:cubicBezTo>
                    <a:pt x="900" y="327"/>
                    <a:pt x="737" y="409"/>
                    <a:pt x="737" y="573"/>
                  </a:cubicBezTo>
                  <a:cubicBezTo>
                    <a:pt x="737" y="655"/>
                    <a:pt x="737" y="736"/>
                    <a:pt x="900" y="818"/>
                  </a:cubicBezTo>
                  <a:cubicBezTo>
                    <a:pt x="900" y="1390"/>
                    <a:pt x="655" y="2371"/>
                    <a:pt x="246" y="3843"/>
                  </a:cubicBezTo>
                  <a:cubicBezTo>
                    <a:pt x="83" y="4252"/>
                    <a:pt x="1" y="4579"/>
                    <a:pt x="1" y="4661"/>
                  </a:cubicBezTo>
                  <a:cubicBezTo>
                    <a:pt x="1" y="4743"/>
                    <a:pt x="83" y="4906"/>
                    <a:pt x="164" y="4988"/>
                  </a:cubicBezTo>
                  <a:cubicBezTo>
                    <a:pt x="246" y="5070"/>
                    <a:pt x="328" y="5151"/>
                    <a:pt x="410" y="5151"/>
                  </a:cubicBezTo>
                  <a:cubicBezTo>
                    <a:pt x="410" y="5151"/>
                    <a:pt x="655" y="4579"/>
                    <a:pt x="982" y="3353"/>
                  </a:cubicBezTo>
                  <a:cubicBezTo>
                    <a:pt x="1799" y="3271"/>
                    <a:pt x="2454" y="2944"/>
                    <a:pt x="2944" y="2617"/>
                  </a:cubicBezTo>
                  <a:cubicBezTo>
                    <a:pt x="3435" y="2290"/>
                    <a:pt x="3680" y="1799"/>
                    <a:pt x="3680" y="1309"/>
                  </a:cubicBezTo>
                  <a:cubicBezTo>
                    <a:pt x="3680" y="900"/>
                    <a:pt x="3516" y="655"/>
                    <a:pt x="3271" y="409"/>
                  </a:cubicBezTo>
                  <a:cubicBezTo>
                    <a:pt x="2944" y="164"/>
                    <a:pt x="2617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518280" y="1857445"/>
              <a:ext cx="56866" cy="79954"/>
            </a:xfrm>
            <a:custGeom>
              <a:avLst/>
              <a:gdLst/>
              <a:ahLst/>
              <a:cxnLst/>
              <a:rect l="l" t="t" r="r" b="b"/>
              <a:pathLst>
                <a:path w="3598" h="5070" extrusionOk="0">
                  <a:moveTo>
                    <a:pt x="2208" y="654"/>
                  </a:moveTo>
                  <a:cubicBezTo>
                    <a:pt x="2698" y="654"/>
                    <a:pt x="2944" y="818"/>
                    <a:pt x="2944" y="1063"/>
                  </a:cubicBezTo>
                  <a:cubicBezTo>
                    <a:pt x="2944" y="1308"/>
                    <a:pt x="2862" y="1472"/>
                    <a:pt x="2780" y="1635"/>
                  </a:cubicBezTo>
                  <a:cubicBezTo>
                    <a:pt x="2617" y="1799"/>
                    <a:pt x="2453" y="1962"/>
                    <a:pt x="2208" y="2044"/>
                  </a:cubicBezTo>
                  <a:cubicBezTo>
                    <a:pt x="2044" y="2126"/>
                    <a:pt x="1881" y="2289"/>
                    <a:pt x="1635" y="2371"/>
                  </a:cubicBezTo>
                  <a:cubicBezTo>
                    <a:pt x="1390" y="2535"/>
                    <a:pt x="1227" y="2617"/>
                    <a:pt x="1145" y="2698"/>
                  </a:cubicBezTo>
                  <a:cubicBezTo>
                    <a:pt x="1390" y="1962"/>
                    <a:pt x="1472" y="1472"/>
                    <a:pt x="1472" y="1145"/>
                  </a:cubicBezTo>
                  <a:cubicBezTo>
                    <a:pt x="1472" y="1063"/>
                    <a:pt x="1472" y="981"/>
                    <a:pt x="1390" y="818"/>
                  </a:cubicBezTo>
                  <a:cubicBezTo>
                    <a:pt x="1717" y="736"/>
                    <a:pt x="1962" y="654"/>
                    <a:pt x="2208" y="654"/>
                  </a:cubicBezTo>
                  <a:close/>
                  <a:moveTo>
                    <a:pt x="2126" y="0"/>
                  </a:moveTo>
                  <a:cubicBezTo>
                    <a:pt x="1799" y="0"/>
                    <a:pt x="1390" y="82"/>
                    <a:pt x="1063" y="164"/>
                  </a:cubicBezTo>
                  <a:cubicBezTo>
                    <a:pt x="736" y="327"/>
                    <a:pt x="573" y="409"/>
                    <a:pt x="573" y="573"/>
                  </a:cubicBezTo>
                  <a:cubicBezTo>
                    <a:pt x="573" y="573"/>
                    <a:pt x="654" y="654"/>
                    <a:pt x="654" y="736"/>
                  </a:cubicBezTo>
                  <a:cubicBezTo>
                    <a:pt x="736" y="818"/>
                    <a:pt x="818" y="900"/>
                    <a:pt x="818" y="900"/>
                  </a:cubicBezTo>
                  <a:cubicBezTo>
                    <a:pt x="818" y="1390"/>
                    <a:pt x="654" y="2126"/>
                    <a:pt x="409" y="3025"/>
                  </a:cubicBezTo>
                  <a:cubicBezTo>
                    <a:pt x="164" y="4006"/>
                    <a:pt x="0" y="4497"/>
                    <a:pt x="0" y="4579"/>
                  </a:cubicBezTo>
                  <a:cubicBezTo>
                    <a:pt x="0" y="4661"/>
                    <a:pt x="82" y="4824"/>
                    <a:pt x="164" y="4906"/>
                  </a:cubicBezTo>
                  <a:cubicBezTo>
                    <a:pt x="246" y="4988"/>
                    <a:pt x="327" y="5069"/>
                    <a:pt x="409" y="5069"/>
                  </a:cubicBezTo>
                  <a:cubicBezTo>
                    <a:pt x="409" y="5069"/>
                    <a:pt x="491" y="4906"/>
                    <a:pt x="573" y="4661"/>
                  </a:cubicBezTo>
                  <a:cubicBezTo>
                    <a:pt x="573" y="4579"/>
                    <a:pt x="654" y="4415"/>
                    <a:pt x="654" y="4333"/>
                  </a:cubicBezTo>
                  <a:cubicBezTo>
                    <a:pt x="736" y="4252"/>
                    <a:pt x="818" y="3761"/>
                    <a:pt x="1063" y="3025"/>
                  </a:cubicBezTo>
                  <a:cubicBezTo>
                    <a:pt x="1145" y="3352"/>
                    <a:pt x="1472" y="3843"/>
                    <a:pt x="2044" y="4333"/>
                  </a:cubicBezTo>
                  <a:cubicBezTo>
                    <a:pt x="2535" y="4824"/>
                    <a:pt x="2944" y="5069"/>
                    <a:pt x="3271" y="5069"/>
                  </a:cubicBezTo>
                  <a:cubicBezTo>
                    <a:pt x="3434" y="5069"/>
                    <a:pt x="3516" y="4988"/>
                    <a:pt x="3516" y="4906"/>
                  </a:cubicBezTo>
                  <a:cubicBezTo>
                    <a:pt x="3516" y="4824"/>
                    <a:pt x="3434" y="4742"/>
                    <a:pt x="3271" y="4661"/>
                  </a:cubicBezTo>
                  <a:cubicBezTo>
                    <a:pt x="3271" y="4579"/>
                    <a:pt x="3189" y="4497"/>
                    <a:pt x="3107" y="4497"/>
                  </a:cubicBezTo>
                  <a:cubicBezTo>
                    <a:pt x="3025" y="4415"/>
                    <a:pt x="2944" y="4333"/>
                    <a:pt x="2862" y="4252"/>
                  </a:cubicBezTo>
                  <a:cubicBezTo>
                    <a:pt x="2780" y="4170"/>
                    <a:pt x="2698" y="4088"/>
                    <a:pt x="2535" y="4006"/>
                  </a:cubicBezTo>
                  <a:cubicBezTo>
                    <a:pt x="2453" y="3843"/>
                    <a:pt x="2371" y="3761"/>
                    <a:pt x="2289" y="3761"/>
                  </a:cubicBezTo>
                  <a:cubicBezTo>
                    <a:pt x="2208" y="3679"/>
                    <a:pt x="2126" y="3598"/>
                    <a:pt x="1962" y="3352"/>
                  </a:cubicBezTo>
                  <a:cubicBezTo>
                    <a:pt x="1799" y="3189"/>
                    <a:pt x="1717" y="3107"/>
                    <a:pt x="1717" y="3025"/>
                  </a:cubicBezTo>
                  <a:cubicBezTo>
                    <a:pt x="1717" y="2944"/>
                    <a:pt x="1799" y="2944"/>
                    <a:pt x="1881" y="2862"/>
                  </a:cubicBezTo>
                  <a:cubicBezTo>
                    <a:pt x="2044" y="2780"/>
                    <a:pt x="2208" y="2698"/>
                    <a:pt x="2371" y="2617"/>
                  </a:cubicBezTo>
                  <a:cubicBezTo>
                    <a:pt x="2535" y="2535"/>
                    <a:pt x="2780" y="2371"/>
                    <a:pt x="2944" y="2289"/>
                  </a:cubicBezTo>
                  <a:cubicBezTo>
                    <a:pt x="3107" y="2126"/>
                    <a:pt x="3271" y="1962"/>
                    <a:pt x="3434" y="1799"/>
                  </a:cubicBezTo>
                  <a:cubicBezTo>
                    <a:pt x="3598" y="1554"/>
                    <a:pt x="3598" y="1308"/>
                    <a:pt x="3598" y="1063"/>
                  </a:cubicBezTo>
                  <a:cubicBezTo>
                    <a:pt x="3598" y="736"/>
                    <a:pt x="3516" y="491"/>
                    <a:pt x="3189" y="327"/>
                  </a:cubicBezTo>
                  <a:cubicBezTo>
                    <a:pt x="2862" y="82"/>
                    <a:pt x="25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585467" y="1857445"/>
              <a:ext cx="60754" cy="79954"/>
            </a:xfrm>
            <a:custGeom>
              <a:avLst/>
              <a:gdLst/>
              <a:ahLst/>
              <a:cxnLst/>
              <a:rect l="l" t="t" r="r" b="b"/>
              <a:pathLst>
                <a:path w="3844" h="5070" extrusionOk="0">
                  <a:moveTo>
                    <a:pt x="2454" y="654"/>
                  </a:moveTo>
                  <a:cubicBezTo>
                    <a:pt x="2617" y="654"/>
                    <a:pt x="2781" y="736"/>
                    <a:pt x="2944" y="981"/>
                  </a:cubicBezTo>
                  <a:cubicBezTo>
                    <a:pt x="3108" y="1227"/>
                    <a:pt x="3189" y="1472"/>
                    <a:pt x="3189" y="1881"/>
                  </a:cubicBezTo>
                  <a:cubicBezTo>
                    <a:pt x="3189" y="2208"/>
                    <a:pt x="3026" y="2617"/>
                    <a:pt x="2862" y="3025"/>
                  </a:cubicBezTo>
                  <a:cubicBezTo>
                    <a:pt x="2617" y="3434"/>
                    <a:pt x="2372" y="3761"/>
                    <a:pt x="2045" y="4088"/>
                  </a:cubicBezTo>
                  <a:cubicBezTo>
                    <a:pt x="1718" y="4333"/>
                    <a:pt x="1472" y="4497"/>
                    <a:pt x="1227" y="4497"/>
                  </a:cubicBezTo>
                  <a:cubicBezTo>
                    <a:pt x="1064" y="4497"/>
                    <a:pt x="900" y="4415"/>
                    <a:pt x="818" y="4252"/>
                  </a:cubicBezTo>
                  <a:cubicBezTo>
                    <a:pt x="655" y="4088"/>
                    <a:pt x="655" y="3843"/>
                    <a:pt x="655" y="3598"/>
                  </a:cubicBezTo>
                  <a:cubicBezTo>
                    <a:pt x="655" y="3189"/>
                    <a:pt x="737" y="2698"/>
                    <a:pt x="982" y="2208"/>
                  </a:cubicBezTo>
                  <a:cubicBezTo>
                    <a:pt x="1227" y="1717"/>
                    <a:pt x="1472" y="1390"/>
                    <a:pt x="1718" y="1063"/>
                  </a:cubicBezTo>
                  <a:cubicBezTo>
                    <a:pt x="2045" y="736"/>
                    <a:pt x="2290" y="654"/>
                    <a:pt x="2454" y="654"/>
                  </a:cubicBezTo>
                  <a:close/>
                  <a:moveTo>
                    <a:pt x="2454" y="0"/>
                  </a:moveTo>
                  <a:cubicBezTo>
                    <a:pt x="2208" y="0"/>
                    <a:pt x="1881" y="164"/>
                    <a:pt x="1636" y="327"/>
                  </a:cubicBezTo>
                  <a:cubicBezTo>
                    <a:pt x="1309" y="573"/>
                    <a:pt x="1064" y="818"/>
                    <a:pt x="818" y="1145"/>
                  </a:cubicBezTo>
                  <a:cubicBezTo>
                    <a:pt x="573" y="1472"/>
                    <a:pt x="410" y="1881"/>
                    <a:pt x="246" y="2289"/>
                  </a:cubicBezTo>
                  <a:cubicBezTo>
                    <a:pt x="82" y="2780"/>
                    <a:pt x="1" y="3189"/>
                    <a:pt x="1" y="3679"/>
                  </a:cubicBezTo>
                  <a:cubicBezTo>
                    <a:pt x="1" y="4006"/>
                    <a:pt x="82" y="4252"/>
                    <a:pt x="328" y="4579"/>
                  </a:cubicBezTo>
                  <a:cubicBezTo>
                    <a:pt x="573" y="4906"/>
                    <a:pt x="818" y="5069"/>
                    <a:pt x="1145" y="5069"/>
                  </a:cubicBezTo>
                  <a:cubicBezTo>
                    <a:pt x="1554" y="5069"/>
                    <a:pt x="2045" y="4906"/>
                    <a:pt x="2454" y="4497"/>
                  </a:cubicBezTo>
                  <a:cubicBezTo>
                    <a:pt x="2862" y="4170"/>
                    <a:pt x="3189" y="3761"/>
                    <a:pt x="3435" y="3271"/>
                  </a:cubicBezTo>
                  <a:cubicBezTo>
                    <a:pt x="3680" y="2698"/>
                    <a:pt x="3843" y="2289"/>
                    <a:pt x="3843" y="1799"/>
                  </a:cubicBezTo>
                  <a:cubicBezTo>
                    <a:pt x="3843" y="1308"/>
                    <a:pt x="3680" y="900"/>
                    <a:pt x="3435" y="573"/>
                  </a:cubicBezTo>
                  <a:cubicBezTo>
                    <a:pt x="3189" y="164"/>
                    <a:pt x="2862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655246" y="1858722"/>
              <a:ext cx="62050" cy="78677"/>
            </a:xfrm>
            <a:custGeom>
              <a:avLst/>
              <a:gdLst/>
              <a:ahLst/>
              <a:cxnLst/>
              <a:rect l="l" t="t" r="r" b="b"/>
              <a:pathLst>
                <a:path w="3926" h="4989" extrusionOk="0">
                  <a:moveTo>
                    <a:pt x="410" y="1"/>
                  </a:moveTo>
                  <a:cubicBezTo>
                    <a:pt x="164" y="83"/>
                    <a:pt x="1" y="83"/>
                    <a:pt x="1" y="164"/>
                  </a:cubicBezTo>
                  <a:cubicBezTo>
                    <a:pt x="1" y="328"/>
                    <a:pt x="83" y="410"/>
                    <a:pt x="164" y="492"/>
                  </a:cubicBezTo>
                  <a:cubicBezTo>
                    <a:pt x="246" y="573"/>
                    <a:pt x="328" y="655"/>
                    <a:pt x="328" y="655"/>
                  </a:cubicBezTo>
                  <a:lnTo>
                    <a:pt x="1554" y="573"/>
                  </a:lnTo>
                  <a:lnTo>
                    <a:pt x="1554" y="573"/>
                  </a:lnTo>
                  <a:cubicBezTo>
                    <a:pt x="1554" y="1064"/>
                    <a:pt x="1391" y="1800"/>
                    <a:pt x="1145" y="2781"/>
                  </a:cubicBezTo>
                  <a:cubicBezTo>
                    <a:pt x="900" y="3844"/>
                    <a:pt x="737" y="4334"/>
                    <a:pt x="737" y="4498"/>
                  </a:cubicBezTo>
                  <a:cubicBezTo>
                    <a:pt x="737" y="4580"/>
                    <a:pt x="818" y="4661"/>
                    <a:pt x="900" y="4825"/>
                  </a:cubicBezTo>
                  <a:cubicBezTo>
                    <a:pt x="982" y="4907"/>
                    <a:pt x="1064" y="4988"/>
                    <a:pt x="1145" y="4988"/>
                  </a:cubicBezTo>
                  <a:cubicBezTo>
                    <a:pt x="1145" y="4988"/>
                    <a:pt x="1227" y="4825"/>
                    <a:pt x="1309" y="4580"/>
                  </a:cubicBezTo>
                  <a:cubicBezTo>
                    <a:pt x="1309" y="4416"/>
                    <a:pt x="1391" y="4252"/>
                    <a:pt x="1472" y="3925"/>
                  </a:cubicBezTo>
                  <a:cubicBezTo>
                    <a:pt x="1554" y="3598"/>
                    <a:pt x="1636" y="3353"/>
                    <a:pt x="1636" y="3190"/>
                  </a:cubicBezTo>
                  <a:cubicBezTo>
                    <a:pt x="2045" y="1718"/>
                    <a:pt x="2208" y="900"/>
                    <a:pt x="2208" y="737"/>
                  </a:cubicBezTo>
                  <a:cubicBezTo>
                    <a:pt x="2208" y="655"/>
                    <a:pt x="2208" y="655"/>
                    <a:pt x="2208" y="573"/>
                  </a:cubicBezTo>
                  <a:lnTo>
                    <a:pt x="3026" y="573"/>
                  </a:lnTo>
                  <a:cubicBezTo>
                    <a:pt x="3271" y="655"/>
                    <a:pt x="3516" y="655"/>
                    <a:pt x="3680" y="655"/>
                  </a:cubicBezTo>
                  <a:cubicBezTo>
                    <a:pt x="3843" y="655"/>
                    <a:pt x="3925" y="573"/>
                    <a:pt x="3925" y="492"/>
                  </a:cubicBezTo>
                  <a:cubicBezTo>
                    <a:pt x="3925" y="410"/>
                    <a:pt x="3762" y="246"/>
                    <a:pt x="3435" y="164"/>
                  </a:cubicBezTo>
                  <a:cubicBezTo>
                    <a:pt x="3108" y="83"/>
                    <a:pt x="2699" y="1"/>
                    <a:pt x="22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714689" y="1857445"/>
              <a:ext cx="60754" cy="79954"/>
            </a:xfrm>
            <a:custGeom>
              <a:avLst/>
              <a:gdLst/>
              <a:ahLst/>
              <a:cxnLst/>
              <a:rect l="l" t="t" r="r" b="b"/>
              <a:pathLst>
                <a:path w="3844" h="5070" extrusionOk="0">
                  <a:moveTo>
                    <a:pt x="2453" y="654"/>
                  </a:moveTo>
                  <a:cubicBezTo>
                    <a:pt x="2699" y="654"/>
                    <a:pt x="2862" y="736"/>
                    <a:pt x="3026" y="981"/>
                  </a:cubicBezTo>
                  <a:cubicBezTo>
                    <a:pt x="3108" y="1227"/>
                    <a:pt x="3189" y="1472"/>
                    <a:pt x="3189" y="1881"/>
                  </a:cubicBezTo>
                  <a:cubicBezTo>
                    <a:pt x="3189" y="2208"/>
                    <a:pt x="3108" y="2617"/>
                    <a:pt x="2862" y="3025"/>
                  </a:cubicBezTo>
                  <a:cubicBezTo>
                    <a:pt x="2617" y="3434"/>
                    <a:pt x="2372" y="3761"/>
                    <a:pt x="2045" y="4088"/>
                  </a:cubicBezTo>
                  <a:cubicBezTo>
                    <a:pt x="1718" y="4333"/>
                    <a:pt x="1472" y="4497"/>
                    <a:pt x="1227" y="4497"/>
                  </a:cubicBezTo>
                  <a:cubicBezTo>
                    <a:pt x="1064" y="4497"/>
                    <a:pt x="982" y="4415"/>
                    <a:pt x="818" y="4252"/>
                  </a:cubicBezTo>
                  <a:cubicBezTo>
                    <a:pt x="737" y="4088"/>
                    <a:pt x="655" y="3843"/>
                    <a:pt x="655" y="3598"/>
                  </a:cubicBezTo>
                  <a:cubicBezTo>
                    <a:pt x="655" y="3189"/>
                    <a:pt x="737" y="2698"/>
                    <a:pt x="982" y="2208"/>
                  </a:cubicBezTo>
                  <a:cubicBezTo>
                    <a:pt x="1227" y="1717"/>
                    <a:pt x="1472" y="1390"/>
                    <a:pt x="1799" y="1063"/>
                  </a:cubicBezTo>
                  <a:cubicBezTo>
                    <a:pt x="2045" y="736"/>
                    <a:pt x="2290" y="654"/>
                    <a:pt x="2453" y="654"/>
                  </a:cubicBezTo>
                  <a:close/>
                  <a:moveTo>
                    <a:pt x="2453" y="0"/>
                  </a:moveTo>
                  <a:cubicBezTo>
                    <a:pt x="2208" y="0"/>
                    <a:pt x="1963" y="164"/>
                    <a:pt x="1636" y="327"/>
                  </a:cubicBezTo>
                  <a:cubicBezTo>
                    <a:pt x="1391" y="573"/>
                    <a:pt x="1064" y="818"/>
                    <a:pt x="818" y="1145"/>
                  </a:cubicBezTo>
                  <a:cubicBezTo>
                    <a:pt x="573" y="1472"/>
                    <a:pt x="409" y="1881"/>
                    <a:pt x="246" y="2289"/>
                  </a:cubicBezTo>
                  <a:cubicBezTo>
                    <a:pt x="82" y="2780"/>
                    <a:pt x="1" y="3189"/>
                    <a:pt x="1" y="3679"/>
                  </a:cubicBezTo>
                  <a:cubicBezTo>
                    <a:pt x="1" y="4006"/>
                    <a:pt x="164" y="4252"/>
                    <a:pt x="328" y="4579"/>
                  </a:cubicBezTo>
                  <a:cubicBezTo>
                    <a:pt x="573" y="4906"/>
                    <a:pt x="900" y="5069"/>
                    <a:pt x="1227" y="5069"/>
                  </a:cubicBezTo>
                  <a:cubicBezTo>
                    <a:pt x="1636" y="5069"/>
                    <a:pt x="2045" y="4906"/>
                    <a:pt x="2453" y="4497"/>
                  </a:cubicBezTo>
                  <a:cubicBezTo>
                    <a:pt x="2862" y="4170"/>
                    <a:pt x="3189" y="3761"/>
                    <a:pt x="3516" y="3271"/>
                  </a:cubicBezTo>
                  <a:cubicBezTo>
                    <a:pt x="3762" y="2698"/>
                    <a:pt x="3843" y="2289"/>
                    <a:pt x="3843" y="1799"/>
                  </a:cubicBezTo>
                  <a:cubicBezTo>
                    <a:pt x="3843" y="1308"/>
                    <a:pt x="3762" y="900"/>
                    <a:pt x="3435" y="573"/>
                  </a:cubicBezTo>
                  <a:cubicBezTo>
                    <a:pt x="3189" y="164"/>
                    <a:pt x="2862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784468" y="1857445"/>
              <a:ext cx="65923" cy="79954"/>
            </a:xfrm>
            <a:custGeom>
              <a:avLst/>
              <a:gdLst/>
              <a:ahLst/>
              <a:cxnLst/>
              <a:rect l="l" t="t" r="r" b="b"/>
              <a:pathLst>
                <a:path w="4171" h="5070" extrusionOk="0">
                  <a:moveTo>
                    <a:pt x="1064" y="0"/>
                  </a:moveTo>
                  <a:cubicBezTo>
                    <a:pt x="982" y="0"/>
                    <a:pt x="900" y="82"/>
                    <a:pt x="900" y="245"/>
                  </a:cubicBezTo>
                  <a:cubicBezTo>
                    <a:pt x="900" y="573"/>
                    <a:pt x="737" y="1308"/>
                    <a:pt x="410" y="2535"/>
                  </a:cubicBezTo>
                  <a:cubicBezTo>
                    <a:pt x="164" y="3761"/>
                    <a:pt x="1" y="4415"/>
                    <a:pt x="1" y="4579"/>
                  </a:cubicBezTo>
                  <a:cubicBezTo>
                    <a:pt x="1" y="4661"/>
                    <a:pt x="1" y="4824"/>
                    <a:pt x="82" y="4906"/>
                  </a:cubicBezTo>
                  <a:cubicBezTo>
                    <a:pt x="164" y="4988"/>
                    <a:pt x="246" y="5069"/>
                    <a:pt x="328" y="5069"/>
                  </a:cubicBezTo>
                  <a:cubicBezTo>
                    <a:pt x="410" y="5069"/>
                    <a:pt x="410" y="4988"/>
                    <a:pt x="491" y="4742"/>
                  </a:cubicBezTo>
                  <a:cubicBezTo>
                    <a:pt x="573" y="4579"/>
                    <a:pt x="655" y="4170"/>
                    <a:pt x="818" y="3434"/>
                  </a:cubicBezTo>
                  <a:cubicBezTo>
                    <a:pt x="982" y="2780"/>
                    <a:pt x="1145" y="2126"/>
                    <a:pt x="1309" y="1554"/>
                  </a:cubicBezTo>
                  <a:cubicBezTo>
                    <a:pt x="2045" y="3352"/>
                    <a:pt x="2454" y="4415"/>
                    <a:pt x="2535" y="4742"/>
                  </a:cubicBezTo>
                  <a:cubicBezTo>
                    <a:pt x="2617" y="4824"/>
                    <a:pt x="2699" y="4906"/>
                    <a:pt x="2781" y="4988"/>
                  </a:cubicBezTo>
                  <a:cubicBezTo>
                    <a:pt x="2862" y="5069"/>
                    <a:pt x="2944" y="5069"/>
                    <a:pt x="2944" y="5069"/>
                  </a:cubicBezTo>
                  <a:cubicBezTo>
                    <a:pt x="3108" y="5069"/>
                    <a:pt x="3353" y="4742"/>
                    <a:pt x="3516" y="4170"/>
                  </a:cubicBezTo>
                  <a:cubicBezTo>
                    <a:pt x="3762" y="3516"/>
                    <a:pt x="3925" y="2862"/>
                    <a:pt x="4007" y="2126"/>
                  </a:cubicBezTo>
                  <a:cubicBezTo>
                    <a:pt x="4170" y="1390"/>
                    <a:pt x="4170" y="818"/>
                    <a:pt x="4170" y="491"/>
                  </a:cubicBezTo>
                  <a:cubicBezTo>
                    <a:pt x="4170" y="409"/>
                    <a:pt x="4170" y="245"/>
                    <a:pt x="4089" y="164"/>
                  </a:cubicBezTo>
                  <a:cubicBezTo>
                    <a:pt x="3925" y="82"/>
                    <a:pt x="3843" y="0"/>
                    <a:pt x="3762" y="0"/>
                  </a:cubicBezTo>
                  <a:cubicBezTo>
                    <a:pt x="3680" y="0"/>
                    <a:pt x="3598" y="82"/>
                    <a:pt x="3598" y="327"/>
                  </a:cubicBezTo>
                  <a:cubicBezTo>
                    <a:pt x="3598" y="327"/>
                    <a:pt x="3598" y="654"/>
                    <a:pt x="3516" y="1145"/>
                  </a:cubicBezTo>
                  <a:cubicBezTo>
                    <a:pt x="3435" y="2289"/>
                    <a:pt x="3271" y="3271"/>
                    <a:pt x="2944" y="4088"/>
                  </a:cubicBezTo>
                  <a:cubicBezTo>
                    <a:pt x="2699" y="3679"/>
                    <a:pt x="2208" y="2453"/>
                    <a:pt x="1472" y="409"/>
                  </a:cubicBezTo>
                  <a:cubicBezTo>
                    <a:pt x="1391" y="327"/>
                    <a:pt x="1391" y="245"/>
                    <a:pt x="1227" y="164"/>
                  </a:cubicBezTo>
                  <a:cubicBezTo>
                    <a:pt x="1145" y="82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855543" y="1857445"/>
              <a:ext cx="56866" cy="79954"/>
            </a:xfrm>
            <a:custGeom>
              <a:avLst/>
              <a:gdLst/>
              <a:ahLst/>
              <a:cxnLst/>
              <a:rect l="l" t="t" r="r" b="b"/>
              <a:pathLst>
                <a:path w="3598" h="5070" extrusionOk="0">
                  <a:moveTo>
                    <a:pt x="3107" y="0"/>
                  </a:moveTo>
                  <a:cubicBezTo>
                    <a:pt x="2780" y="0"/>
                    <a:pt x="2453" y="164"/>
                    <a:pt x="2126" y="327"/>
                  </a:cubicBezTo>
                  <a:cubicBezTo>
                    <a:pt x="1717" y="491"/>
                    <a:pt x="1390" y="654"/>
                    <a:pt x="1227" y="900"/>
                  </a:cubicBezTo>
                  <a:cubicBezTo>
                    <a:pt x="1145" y="900"/>
                    <a:pt x="1145" y="981"/>
                    <a:pt x="1063" y="1145"/>
                  </a:cubicBezTo>
                  <a:cubicBezTo>
                    <a:pt x="982" y="1308"/>
                    <a:pt x="982" y="1390"/>
                    <a:pt x="982" y="1554"/>
                  </a:cubicBezTo>
                  <a:cubicBezTo>
                    <a:pt x="982" y="1635"/>
                    <a:pt x="1063" y="1799"/>
                    <a:pt x="1227" y="2044"/>
                  </a:cubicBezTo>
                  <a:cubicBezTo>
                    <a:pt x="1390" y="2208"/>
                    <a:pt x="1636" y="2453"/>
                    <a:pt x="1799" y="2617"/>
                  </a:cubicBezTo>
                  <a:cubicBezTo>
                    <a:pt x="2044" y="2780"/>
                    <a:pt x="2208" y="2944"/>
                    <a:pt x="2372" y="3189"/>
                  </a:cubicBezTo>
                  <a:cubicBezTo>
                    <a:pt x="2535" y="3352"/>
                    <a:pt x="2617" y="3516"/>
                    <a:pt x="2617" y="3679"/>
                  </a:cubicBezTo>
                  <a:cubicBezTo>
                    <a:pt x="2617" y="3843"/>
                    <a:pt x="2535" y="4006"/>
                    <a:pt x="2290" y="4252"/>
                  </a:cubicBezTo>
                  <a:cubicBezTo>
                    <a:pt x="1963" y="4415"/>
                    <a:pt x="1717" y="4497"/>
                    <a:pt x="1390" y="4497"/>
                  </a:cubicBezTo>
                  <a:cubicBezTo>
                    <a:pt x="1227" y="4497"/>
                    <a:pt x="1063" y="4415"/>
                    <a:pt x="900" y="4333"/>
                  </a:cubicBezTo>
                  <a:cubicBezTo>
                    <a:pt x="736" y="4333"/>
                    <a:pt x="655" y="4252"/>
                    <a:pt x="573" y="4170"/>
                  </a:cubicBezTo>
                  <a:cubicBezTo>
                    <a:pt x="328" y="3925"/>
                    <a:pt x="164" y="3761"/>
                    <a:pt x="82" y="3761"/>
                  </a:cubicBezTo>
                  <a:cubicBezTo>
                    <a:pt x="1" y="3761"/>
                    <a:pt x="1" y="3843"/>
                    <a:pt x="1" y="4006"/>
                  </a:cubicBezTo>
                  <a:cubicBezTo>
                    <a:pt x="1" y="4252"/>
                    <a:pt x="164" y="4415"/>
                    <a:pt x="409" y="4661"/>
                  </a:cubicBezTo>
                  <a:cubicBezTo>
                    <a:pt x="736" y="4906"/>
                    <a:pt x="1063" y="5069"/>
                    <a:pt x="1554" y="5069"/>
                  </a:cubicBezTo>
                  <a:cubicBezTo>
                    <a:pt x="1963" y="5069"/>
                    <a:pt x="2372" y="4906"/>
                    <a:pt x="2780" y="4661"/>
                  </a:cubicBezTo>
                  <a:cubicBezTo>
                    <a:pt x="3107" y="4333"/>
                    <a:pt x="3271" y="4006"/>
                    <a:pt x="3271" y="3679"/>
                  </a:cubicBezTo>
                  <a:cubicBezTo>
                    <a:pt x="3271" y="3434"/>
                    <a:pt x="3189" y="3189"/>
                    <a:pt x="3026" y="3025"/>
                  </a:cubicBezTo>
                  <a:cubicBezTo>
                    <a:pt x="2862" y="2698"/>
                    <a:pt x="2699" y="2535"/>
                    <a:pt x="2453" y="2371"/>
                  </a:cubicBezTo>
                  <a:cubicBezTo>
                    <a:pt x="1881" y="1881"/>
                    <a:pt x="1636" y="1554"/>
                    <a:pt x="1636" y="1472"/>
                  </a:cubicBezTo>
                  <a:cubicBezTo>
                    <a:pt x="1636" y="1227"/>
                    <a:pt x="1881" y="1063"/>
                    <a:pt x="2453" y="818"/>
                  </a:cubicBezTo>
                  <a:cubicBezTo>
                    <a:pt x="2617" y="818"/>
                    <a:pt x="2780" y="736"/>
                    <a:pt x="2944" y="654"/>
                  </a:cubicBezTo>
                  <a:cubicBezTo>
                    <a:pt x="3189" y="654"/>
                    <a:pt x="3353" y="573"/>
                    <a:pt x="3434" y="573"/>
                  </a:cubicBezTo>
                  <a:cubicBezTo>
                    <a:pt x="3516" y="573"/>
                    <a:pt x="3598" y="491"/>
                    <a:pt x="3598" y="491"/>
                  </a:cubicBezTo>
                  <a:cubicBezTo>
                    <a:pt x="3598" y="327"/>
                    <a:pt x="3516" y="245"/>
                    <a:pt x="3434" y="164"/>
                  </a:cubicBezTo>
                  <a:cubicBezTo>
                    <a:pt x="3353" y="82"/>
                    <a:pt x="3189" y="0"/>
                    <a:pt x="3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965388" y="1856152"/>
              <a:ext cx="58162" cy="81247"/>
            </a:xfrm>
            <a:custGeom>
              <a:avLst/>
              <a:gdLst/>
              <a:ahLst/>
              <a:cxnLst/>
              <a:rect l="l" t="t" r="r" b="b"/>
              <a:pathLst>
                <a:path w="3680" h="5152" extrusionOk="0">
                  <a:moveTo>
                    <a:pt x="2208" y="736"/>
                  </a:moveTo>
                  <a:cubicBezTo>
                    <a:pt x="2289" y="1145"/>
                    <a:pt x="2371" y="1799"/>
                    <a:pt x="2453" y="2617"/>
                  </a:cubicBezTo>
                  <a:cubicBezTo>
                    <a:pt x="2044" y="2617"/>
                    <a:pt x="1717" y="2699"/>
                    <a:pt x="1390" y="2780"/>
                  </a:cubicBezTo>
                  <a:cubicBezTo>
                    <a:pt x="1717" y="1963"/>
                    <a:pt x="1962" y="1227"/>
                    <a:pt x="2208" y="736"/>
                  </a:cubicBezTo>
                  <a:close/>
                  <a:moveTo>
                    <a:pt x="2371" y="0"/>
                  </a:moveTo>
                  <a:cubicBezTo>
                    <a:pt x="2208" y="0"/>
                    <a:pt x="2126" y="82"/>
                    <a:pt x="1962" y="164"/>
                  </a:cubicBezTo>
                  <a:cubicBezTo>
                    <a:pt x="1799" y="246"/>
                    <a:pt x="1717" y="409"/>
                    <a:pt x="1717" y="491"/>
                  </a:cubicBezTo>
                  <a:cubicBezTo>
                    <a:pt x="1635" y="655"/>
                    <a:pt x="1472" y="982"/>
                    <a:pt x="1308" y="1390"/>
                  </a:cubicBezTo>
                  <a:cubicBezTo>
                    <a:pt x="1145" y="1881"/>
                    <a:pt x="981" y="2290"/>
                    <a:pt x="818" y="2535"/>
                  </a:cubicBezTo>
                  <a:cubicBezTo>
                    <a:pt x="818" y="2699"/>
                    <a:pt x="736" y="2862"/>
                    <a:pt x="654" y="3026"/>
                  </a:cubicBezTo>
                  <a:cubicBezTo>
                    <a:pt x="164" y="3189"/>
                    <a:pt x="0" y="3271"/>
                    <a:pt x="0" y="3353"/>
                  </a:cubicBezTo>
                  <a:cubicBezTo>
                    <a:pt x="0" y="3434"/>
                    <a:pt x="0" y="3516"/>
                    <a:pt x="82" y="3598"/>
                  </a:cubicBezTo>
                  <a:cubicBezTo>
                    <a:pt x="164" y="3680"/>
                    <a:pt x="245" y="3680"/>
                    <a:pt x="327" y="3680"/>
                  </a:cubicBezTo>
                  <a:lnTo>
                    <a:pt x="409" y="3680"/>
                  </a:lnTo>
                  <a:cubicBezTo>
                    <a:pt x="82" y="4334"/>
                    <a:pt x="0" y="4661"/>
                    <a:pt x="0" y="4743"/>
                  </a:cubicBezTo>
                  <a:cubicBezTo>
                    <a:pt x="0" y="4824"/>
                    <a:pt x="0" y="4906"/>
                    <a:pt x="82" y="4988"/>
                  </a:cubicBezTo>
                  <a:cubicBezTo>
                    <a:pt x="164" y="5070"/>
                    <a:pt x="245" y="5151"/>
                    <a:pt x="327" y="5151"/>
                  </a:cubicBezTo>
                  <a:cubicBezTo>
                    <a:pt x="409" y="5151"/>
                    <a:pt x="654" y="4579"/>
                    <a:pt x="1063" y="3516"/>
                  </a:cubicBezTo>
                  <a:cubicBezTo>
                    <a:pt x="1472" y="3434"/>
                    <a:pt x="1717" y="3353"/>
                    <a:pt x="1881" y="3271"/>
                  </a:cubicBezTo>
                  <a:cubicBezTo>
                    <a:pt x="2044" y="3271"/>
                    <a:pt x="2289" y="3189"/>
                    <a:pt x="2453" y="3107"/>
                  </a:cubicBezTo>
                  <a:cubicBezTo>
                    <a:pt x="2535" y="3598"/>
                    <a:pt x="2535" y="4007"/>
                    <a:pt x="2616" y="4497"/>
                  </a:cubicBezTo>
                  <a:cubicBezTo>
                    <a:pt x="2616" y="4743"/>
                    <a:pt x="2616" y="4906"/>
                    <a:pt x="2698" y="4988"/>
                  </a:cubicBezTo>
                  <a:cubicBezTo>
                    <a:pt x="2780" y="5070"/>
                    <a:pt x="2780" y="5151"/>
                    <a:pt x="2862" y="5151"/>
                  </a:cubicBezTo>
                  <a:cubicBezTo>
                    <a:pt x="3025" y="5151"/>
                    <a:pt x="3107" y="4824"/>
                    <a:pt x="3107" y="4252"/>
                  </a:cubicBezTo>
                  <a:cubicBezTo>
                    <a:pt x="3107" y="3925"/>
                    <a:pt x="3107" y="3516"/>
                    <a:pt x="3025" y="2944"/>
                  </a:cubicBezTo>
                  <a:cubicBezTo>
                    <a:pt x="3516" y="2862"/>
                    <a:pt x="3679" y="2780"/>
                    <a:pt x="3679" y="2699"/>
                  </a:cubicBezTo>
                  <a:cubicBezTo>
                    <a:pt x="3679" y="2535"/>
                    <a:pt x="3597" y="2453"/>
                    <a:pt x="3352" y="2453"/>
                  </a:cubicBezTo>
                  <a:cubicBezTo>
                    <a:pt x="3270" y="2453"/>
                    <a:pt x="3189" y="2453"/>
                    <a:pt x="3025" y="2535"/>
                  </a:cubicBezTo>
                  <a:cubicBezTo>
                    <a:pt x="2943" y="1799"/>
                    <a:pt x="2862" y="1227"/>
                    <a:pt x="2698" y="736"/>
                  </a:cubicBezTo>
                  <a:cubicBezTo>
                    <a:pt x="2616" y="246"/>
                    <a:pt x="2453" y="0"/>
                    <a:pt x="2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035167" y="1857445"/>
              <a:ext cx="65907" cy="79954"/>
            </a:xfrm>
            <a:custGeom>
              <a:avLst/>
              <a:gdLst/>
              <a:ahLst/>
              <a:cxnLst/>
              <a:rect l="l" t="t" r="r" b="b"/>
              <a:pathLst>
                <a:path w="4170" h="5070" extrusionOk="0">
                  <a:moveTo>
                    <a:pt x="1063" y="0"/>
                  </a:moveTo>
                  <a:cubicBezTo>
                    <a:pt x="981" y="0"/>
                    <a:pt x="899" y="82"/>
                    <a:pt x="899" y="245"/>
                  </a:cubicBezTo>
                  <a:cubicBezTo>
                    <a:pt x="899" y="573"/>
                    <a:pt x="736" y="1308"/>
                    <a:pt x="409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0" y="4824"/>
                    <a:pt x="82" y="4906"/>
                  </a:cubicBezTo>
                  <a:cubicBezTo>
                    <a:pt x="164" y="4988"/>
                    <a:pt x="245" y="5069"/>
                    <a:pt x="327" y="5069"/>
                  </a:cubicBezTo>
                  <a:cubicBezTo>
                    <a:pt x="409" y="5069"/>
                    <a:pt x="409" y="4988"/>
                    <a:pt x="491" y="4742"/>
                  </a:cubicBezTo>
                  <a:cubicBezTo>
                    <a:pt x="572" y="4579"/>
                    <a:pt x="654" y="4170"/>
                    <a:pt x="818" y="3434"/>
                  </a:cubicBezTo>
                  <a:cubicBezTo>
                    <a:pt x="981" y="2780"/>
                    <a:pt x="1145" y="2126"/>
                    <a:pt x="1308" y="1554"/>
                  </a:cubicBezTo>
                  <a:cubicBezTo>
                    <a:pt x="2044" y="3352"/>
                    <a:pt x="2453" y="4415"/>
                    <a:pt x="2535" y="4742"/>
                  </a:cubicBezTo>
                  <a:cubicBezTo>
                    <a:pt x="2616" y="4824"/>
                    <a:pt x="2698" y="4906"/>
                    <a:pt x="2780" y="4988"/>
                  </a:cubicBezTo>
                  <a:cubicBezTo>
                    <a:pt x="2862" y="5069"/>
                    <a:pt x="2862" y="5069"/>
                    <a:pt x="2943" y="5069"/>
                  </a:cubicBezTo>
                  <a:cubicBezTo>
                    <a:pt x="3107" y="5069"/>
                    <a:pt x="3352" y="4742"/>
                    <a:pt x="3516" y="4170"/>
                  </a:cubicBezTo>
                  <a:cubicBezTo>
                    <a:pt x="3761" y="3516"/>
                    <a:pt x="3925" y="2862"/>
                    <a:pt x="4006" y="2126"/>
                  </a:cubicBezTo>
                  <a:cubicBezTo>
                    <a:pt x="4170" y="1390"/>
                    <a:pt x="4170" y="818"/>
                    <a:pt x="4170" y="491"/>
                  </a:cubicBezTo>
                  <a:cubicBezTo>
                    <a:pt x="4170" y="409"/>
                    <a:pt x="4170" y="245"/>
                    <a:pt x="4088" y="164"/>
                  </a:cubicBezTo>
                  <a:cubicBezTo>
                    <a:pt x="3925" y="82"/>
                    <a:pt x="3843" y="0"/>
                    <a:pt x="3761" y="0"/>
                  </a:cubicBezTo>
                  <a:cubicBezTo>
                    <a:pt x="3679" y="0"/>
                    <a:pt x="3598" y="82"/>
                    <a:pt x="3598" y="327"/>
                  </a:cubicBezTo>
                  <a:cubicBezTo>
                    <a:pt x="3598" y="327"/>
                    <a:pt x="3598" y="654"/>
                    <a:pt x="3516" y="1145"/>
                  </a:cubicBezTo>
                  <a:cubicBezTo>
                    <a:pt x="3434" y="2289"/>
                    <a:pt x="3270" y="3271"/>
                    <a:pt x="2943" y="4088"/>
                  </a:cubicBezTo>
                  <a:cubicBezTo>
                    <a:pt x="2698" y="3679"/>
                    <a:pt x="2208" y="2453"/>
                    <a:pt x="1472" y="409"/>
                  </a:cubicBezTo>
                  <a:cubicBezTo>
                    <a:pt x="1390" y="327"/>
                    <a:pt x="1390" y="245"/>
                    <a:pt x="1226" y="164"/>
                  </a:cubicBezTo>
                  <a:cubicBezTo>
                    <a:pt x="1145" y="82"/>
                    <a:pt x="1063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113986" y="1857445"/>
              <a:ext cx="60754" cy="79954"/>
            </a:xfrm>
            <a:custGeom>
              <a:avLst/>
              <a:gdLst/>
              <a:ahLst/>
              <a:cxnLst/>
              <a:rect l="l" t="t" r="r" b="b"/>
              <a:pathLst>
                <a:path w="3844" h="5070" extrusionOk="0">
                  <a:moveTo>
                    <a:pt x="1390" y="818"/>
                  </a:moveTo>
                  <a:lnTo>
                    <a:pt x="1390" y="818"/>
                  </a:lnTo>
                  <a:cubicBezTo>
                    <a:pt x="1881" y="981"/>
                    <a:pt x="2290" y="1227"/>
                    <a:pt x="2617" y="1554"/>
                  </a:cubicBezTo>
                  <a:cubicBezTo>
                    <a:pt x="3026" y="1962"/>
                    <a:pt x="3189" y="2289"/>
                    <a:pt x="3189" y="2535"/>
                  </a:cubicBezTo>
                  <a:cubicBezTo>
                    <a:pt x="3189" y="2698"/>
                    <a:pt x="3026" y="2944"/>
                    <a:pt x="2780" y="3189"/>
                  </a:cubicBezTo>
                  <a:cubicBezTo>
                    <a:pt x="2535" y="3516"/>
                    <a:pt x="2126" y="3761"/>
                    <a:pt x="1717" y="4006"/>
                  </a:cubicBezTo>
                  <a:cubicBezTo>
                    <a:pt x="1309" y="4252"/>
                    <a:pt x="982" y="4415"/>
                    <a:pt x="655" y="4415"/>
                  </a:cubicBezTo>
                  <a:cubicBezTo>
                    <a:pt x="736" y="4088"/>
                    <a:pt x="736" y="3679"/>
                    <a:pt x="900" y="3434"/>
                  </a:cubicBezTo>
                  <a:cubicBezTo>
                    <a:pt x="1063" y="2617"/>
                    <a:pt x="1227" y="2126"/>
                    <a:pt x="1309" y="1799"/>
                  </a:cubicBezTo>
                  <a:cubicBezTo>
                    <a:pt x="1390" y="1472"/>
                    <a:pt x="1472" y="1227"/>
                    <a:pt x="1472" y="1145"/>
                  </a:cubicBezTo>
                  <a:cubicBezTo>
                    <a:pt x="1472" y="1063"/>
                    <a:pt x="1472" y="900"/>
                    <a:pt x="1390" y="818"/>
                  </a:cubicBezTo>
                  <a:close/>
                  <a:moveTo>
                    <a:pt x="491" y="0"/>
                  </a:moveTo>
                  <a:cubicBezTo>
                    <a:pt x="409" y="0"/>
                    <a:pt x="409" y="82"/>
                    <a:pt x="409" y="164"/>
                  </a:cubicBezTo>
                  <a:cubicBezTo>
                    <a:pt x="409" y="245"/>
                    <a:pt x="409" y="327"/>
                    <a:pt x="491" y="409"/>
                  </a:cubicBezTo>
                  <a:cubicBezTo>
                    <a:pt x="655" y="573"/>
                    <a:pt x="736" y="654"/>
                    <a:pt x="900" y="654"/>
                  </a:cubicBezTo>
                  <a:cubicBezTo>
                    <a:pt x="900" y="981"/>
                    <a:pt x="736" y="1635"/>
                    <a:pt x="409" y="2617"/>
                  </a:cubicBezTo>
                  <a:cubicBezTo>
                    <a:pt x="164" y="3679"/>
                    <a:pt x="0" y="4252"/>
                    <a:pt x="0" y="4415"/>
                  </a:cubicBezTo>
                  <a:cubicBezTo>
                    <a:pt x="0" y="4497"/>
                    <a:pt x="82" y="4661"/>
                    <a:pt x="164" y="4824"/>
                  </a:cubicBezTo>
                  <a:cubicBezTo>
                    <a:pt x="327" y="4988"/>
                    <a:pt x="409" y="5069"/>
                    <a:pt x="491" y="5069"/>
                  </a:cubicBezTo>
                  <a:cubicBezTo>
                    <a:pt x="818" y="5069"/>
                    <a:pt x="1309" y="4906"/>
                    <a:pt x="1799" y="4661"/>
                  </a:cubicBezTo>
                  <a:cubicBezTo>
                    <a:pt x="2371" y="4415"/>
                    <a:pt x="2780" y="4088"/>
                    <a:pt x="3189" y="3679"/>
                  </a:cubicBezTo>
                  <a:cubicBezTo>
                    <a:pt x="3598" y="3271"/>
                    <a:pt x="3843" y="2944"/>
                    <a:pt x="3843" y="2617"/>
                  </a:cubicBezTo>
                  <a:cubicBezTo>
                    <a:pt x="3843" y="2208"/>
                    <a:pt x="3680" y="1717"/>
                    <a:pt x="3271" y="1308"/>
                  </a:cubicBezTo>
                  <a:cubicBezTo>
                    <a:pt x="2944" y="900"/>
                    <a:pt x="2453" y="573"/>
                    <a:pt x="1963" y="409"/>
                  </a:cubicBezTo>
                  <a:cubicBezTo>
                    <a:pt x="1472" y="164"/>
                    <a:pt x="982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1375958" y="1992814"/>
              <a:ext cx="65923" cy="79970"/>
            </a:xfrm>
            <a:custGeom>
              <a:avLst/>
              <a:gdLst/>
              <a:ahLst/>
              <a:cxnLst/>
              <a:rect l="l" t="t" r="r" b="b"/>
              <a:pathLst>
                <a:path w="4171" h="5071" extrusionOk="0">
                  <a:moveTo>
                    <a:pt x="1064" y="1"/>
                  </a:moveTo>
                  <a:cubicBezTo>
                    <a:pt x="982" y="1"/>
                    <a:pt x="900" y="83"/>
                    <a:pt x="900" y="246"/>
                  </a:cubicBezTo>
                  <a:cubicBezTo>
                    <a:pt x="900" y="573"/>
                    <a:pt x="737" y="1309"/>
                    <a:pt x="409" y="2535"/>
                  </a:cubicBezTo>
                  <a:cubicBezTo>
                    <a:pt x="164" y="3762"/>
                    <a:pt x="1" y="4416"/>
                    <a:pt x="1" y="4579"/>
                  </a:cubicBezTo>
                  <a:cubicBezTo>
                    <a:pt x="1" y="4661"/>
                    <a:pt x="1" y="4825"/>
                    <a:pt x="82" y="4907"/>
                  </a:cubicBezTo>
                  <a:cubicBezTo>
                    <a:pt x="164" y="4988"/>
                    <a:pt x="246" y="5070"/>
                    <a:pt x="328" y="5070"/>
                  </a:cubicBezTo>
                  <a:cubicBezTo>
                    <a:pt x="409" y="5070"/>
                    <a:pt x="409" y="4988"/>
                    <a:pt x="491" y="4743"/>
                  </a:cubicBezTo>
                  <a:cubicBezTo>
                    <a:pt x="573" y="4579"/>
                    <a:pt x="655" y="4171"/>
                    <a:pt x="818" y="3435"/>
                  </a:cubicBezTo>
                  <a:cubicBezTo>
                    <a:pt x="982" y="2781"/>
                    <a:pt x="1145" y="2127"/>
                    <a:pt x="1309" y="1554"/>
                  </a:cubicBezTo>
                  <a:cubicBezTo>
                    <a:pt x="1963" y="3353"/>
                    <a:pt x="2453" y="4416"/>
                    <a:pt x="2535" y="4743"/>
                  </a:cubicBezTo>
                  <a:cubicBezTo>
                    <a:pt x="2617" y="4825"/>
                    <a:pt x="2699" y="4907"/>
                    <a:pt x="2781" y="4988"/>
                  </a:cubicBezTo>
                  <a:cubicBezTo>
                    <a:pt x="2862" y="5070"/>
                    <a:pt x="2862" y="5070"/>
                    <a:pt x="2944" y="5070"/>
                  </a:cubicBezTo>
                  <a:cubicBezTo>
                    <a:pt x="3108" y="5070"/>
                    <a:pt x="3353" y="4743"/>
                    <a:pt x="3516" y="4171"/>
                  </a:cubicBezTo>
                  <a:cubicBezTo>
                    <a:pt x="3762" y="3517"/>
                    <a:pt x="3925" y="2863"/>
                    <a:pt x="4007" y="2127"/>
                  </a:cubicBezTo>
                  <a:cubicBezTo>
                    <a:pt x="4170" y="1391"/>
                    <a:pt x="4170" y="819"/>
                    <a:pt x="4170" y="492"/>
                  </a:cubicBezTo>
                  <a:cubicBezTo>
                    <a:pt x="4170" y="410"/>
                    <a:pt x="4170" y="246"/>
                    <a:pt x="4089" y="164"/>
                  </a:cubicBezTo>
                  <a:cubicBezTo>
                    <a:pt x="3925" y="83"/>
                    <a:pt x="3843" y="1"/>
                    <a:pt x="3762" y="1"/>
                  </a:cubicBezTo>
                  <a:cubicBezTo>
                    <a:pt x="3680" y="1"/>
                    <a:pt x="3598" y="83"/>
                    <a:pt x="3598" y="328"/>
                  </a:cubicBezTo>
                  <a:cubicBezTo>
                    <a:pt x="3598" y="328"/>
                    <a:pt x="3598" y="655"/>
                    <a:pt x="3516" y="1146"/>
                  </a:cubicBezTo>
                  <a:cubicBezTo>
                    <a:pt x="3435" y="2290"/>
                    <a:pt x="3189" y="3271"/>
                    <a:pt x="2944" y="4089"/>
                  </a:cubicBezTo>
                  <a:cubicBezTo>
                    <a:pt x="2699" y="3680"/>
                    <a:pt x="2208" y="2454"/>
                    <a:pt x="1472" y="410"/>
                  </a:cubicBezTo>
                  <a:cubicBezTo>
                    <a:pt x="1391" y="328"/>
                    <a:pt x="1309" y="246"/>
                    <a:pt x="1227" y="164"/>
                  </a:cubicBezTo>
                  <a:cubicBezTo>
                    <a:pt x="1145" y="83"/>
                    <a:pt x="1064" y="1"/>
                    <a:pt x="1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1453497" y="1994108"/>
              <a:ext cx="60739" cy="78677"/>
            </a:xfrm>
            <a:custGeom>
              <a:avLst/>
              <a:gdLst/>
              <a:ahLst/>
              <a:cxnLst/>
              <a:rect l="l" t="t" r="r" b="b"/>
              <a:pathLst>
                <a:path w="3843" h="4989" extrusionOk="0">
                  <a:moveTo>
                    <a:pt x="2453" y="1"/>
                  </a:moveTo>
                  <a:cubicBezTo>
                    <a:pt x="1472" y="1"/>
                    <a:pt x="981" y="82"/>
                    <a:pt x="900" y="246"/>
                  </a:cubicBezTo>
                  <a:cubicBezTo>
                    <a:pt x="818" y="328"/>
                    <a:pt x="818" y="410"/>
                    <a:pt x="818" y="410"/>
                  </a:cubicBezTo>
                  <a:cubicBezTo>
                    <a:pt x="818" y="818"/>
                    <a:pt x="736" y="1309"/>
                    <a:pt x="654" y="1799"/>
                  </a:cubicBezTo>
                  <a:cubicBezTo>
                    <a:pt x="491" y="2372"/>
                    <a:pt x="327" y="2862"/>
                    <a:pt x="164" y="3271"/>
                  </a:cubicBezTo>
                  <a:cubicBezTo>
                    <a:pt x="82" y="3762"/>
                    <a:pt x="0" y="4089"/>
                    <a:pt x="0" y="4334"/>
                  </a:cubicBezTo>
                  <a:cubicBezTo>
                    <a:pt x="0" y="4497"/>
                    <a:pt x="82" y="4661"/>
                    <a:pt x="246" y="4825"/>
                  </a:cubicBezTo>
                  <a:cubicBezTo>
                    <a:pt x="409" y="4906"/>
                    <a:pt x="573" y="4988"/>
                    <a:pt x="818" y="4988"/>
                  </a:cubicBezTo>
                  <a:cubicBezTo>
                    <a:pt x="1308" y="4988"/>
                    <a:pt x="1799" y="4906"/>
                    <a:pt x="2290" y="4743"/>
                  </a:cubicBezTo>
                  <a:cubicBezTo>
                    <a:pt x="2862" y="4579"/>
                    <a:pt x="3107" y="4334"/>
                    <a:pt x="3107" y="4170"/>
                  </a:cubicBezTo>
                  <a:cubicBezTo>
                    <a:pt x="3107" y="4089"/>
                    <a:pt x="3107" y="4007"/>
                    <a:pt x="3025" y="4007"/>
                  </a:cubicBezTo>
                  <a:cubicBezTo>
                    <a:pt x="2944" y="4007"/>
                    <a:pt x="2862" y="4089"/>
                    <a:pt x="2617" y="4089"/>
                  </a:cubicBezTo>
                  <a:cubicBezTo>
                    <a:pt x="1962" y="4334"/>
                    <a:pt x="1390" y="4416"/>
                    <a:pt x="818" y="4416"/>
                  </a:cubicBezTo>
                  <a:cubicBezTo>
                    <a:pt x="736" y="4416"/>
                    <a:pt x="736" y="4416"/>
                    <a:pt x="654" y="4334"/>
                  </a:cubicBezTo>
                  <a:cubicBezTo>
                    <a:pt x="654" y="4334"/>
                    <a:pt x="654" y="4252"/>
                    <a:pt x="654" y="4170"/>
                  </a:cubicBezTo>
                  <a:cubicBezTo>
                    <a:pt x="654" y="4007"/>
                    <a:pt x="736" y="3516"/>
                    <a:pt x="981" y="2699"/>
                  </a:cubicBezTo>
                  <a:cubicBezTo>
                    <a:pt x="1554" y="2699"/>
                    <a:pt x="1962" y="2699"/>
                    <a:pt x="2371" y="2617"/>
                  </a:cubicBezTo>
                  <a:cubicBezTo>
                    <a:pt x="2780" y="2535"/>
                    <a:pt x="2944" y="2372"/>
                    <a:pt x="2944" y="2208"/>
                  </a:cubicBezTo>
                  <a:cubicBezTo>
                    <a:pt x="2944" y="2126"/>
                    <a:pt x="2862" y="2126"/>
                    <a:pt x="2780" y="2126"/>
                  </a:cubicBezTo>
                  <a:lnTo>
                    <a:pt x="2126" y="2126"/>
                  </a:lnTo>
                  <a:cubicBezTo>
                    <a:pt x="1881" y="2208"/>
                    <a:pt x="1635" y="2208"/>
                    <a:pt x="1472" y="2208"/>
                  </a:cubicBezTo>
                  <a:lnTo>
                    <a:pt x="1145" y="2208"/>
                  </a:lnTo>
                  <a:cubicBezTo>
                    <a:pt x="1390" y="1554"/>
                    <a:pt x="1472" y="1064"/>
                    <a:pt x="1472" y="737"/>
                  </a:cubicBezTo>
                  <a:cubicBezTo>
                    <a:pt x="1881" y="655"/>
                    <a:pt x="2126" y="573"/>
                    <a:pt x="2290" y="573"/>
                  </a:cubicBezTo>
                  <a:cubicBezTo>
                    <a:pt x="2371" y="573"/>
                    <a:pt x="2617" y="573"/>
                    <a:pt x="2862" y="491"/>
                  </a:cubicBezTo>
                  <a:cubicBezTo>
                    <a:pt x="3189" y="491"/>
                    <a:pt x="3352" y="491"/>
                    <a:pt x="3516" y="410"/>
                  </a:cubicBezTo>
                  <a:cubicBezTo>
                    <a:pt x="3761" y="410"/>
                    <a:pt x="3843" y="328"/>
                    <a:pt x="3843" y="246"/>
                  </a:cubicBezTo>
                  <a:cubicBezTo>
                    <a:pt x="3843" y="82"/>
                    <a:pt x="3352" y="1"/>
                    <a:pt x="2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521980" y="1992814"/>
              <a:ext cx="54290" cy="79970"/>
            </a:xfrm>
            <a:custGeom>
              <a:avLst/>
              <a:gdLst/>
              <a:ahLst/>
              <a:cxnLst/>
              <a:rect l="l" t="t" r="r" b="b"/>
              <a:pathLst>
                <a:path w="3435" h="5071" extrusionOk="0">
                  <a:moveTo>
                    <a:pt x="736" y="1"/>
                  </a:moveTo>
                  <a:cubicBezTo>
                    <a:pt x="655" y="1"/>
                    <a:pt x="655" y="83"/>
                    <a:pt x="655" y="83"/>
                  </a:cubicBezTo>
                  <a:cubicBezTo>
                    <a:pt x="573" y="83"/>
                    <a:pt x="573" y="164"/>
                    <a:pt x="573" y="246"/>
                  </a:cubicBezTo>
                  <a:cubicBezTo>
                    <a:pt x="573" y="573"/>
                    <a:pt x="491" y="1064"/>
                    <a:pt x="328" y="1881"/>
                  </a:cubicBezTo>
                  <a:cubicBezTo>
                    <a:pt x="82" y="2699"/>
                    <a:pt x="1" y="3271"/>
                    <a:pt x="1" y="3680"/>
                  </a:cubicBezTo>
                  <a:cubicBezTo>
                    <a:pt x="1" y="4007"/>
                    <a:pt x="82" y="4416"/>
                    <a:pt x="328" y="4661"/>
                  </a:cubicBezTo>
                  <a:cubicBezTo>
                    <a:pt x="573" y="4988"/>
                    <a:pt x="818" y="5070"/>
                    <a:pt x="1145" y="5070"/>
                  </a:cubicBezTo>
                  <a:cubicBezTo>
                    <a:pt x="1554" y="5070"/>
                    <a:pt x="1881" y="4907"/>
                    <a:pt x="2290" y="4498"/>
                  </a:cubicBezTo>
                  <a:cubicBezTo>
                    <a:pt x="2617" y="4171"/>
                    <a:pt x="2944" y="3598"/>
                    <a:pt x="3107" y="3026"/>
                  </a:cubicBezTo>
                  <a:cubicBezTo>
                    <a:pt x="3353" y="2372"/>
                    <a:pt x="3434" y="1636"/>
                    <a:pt x="3434" y="900"/>
                  </a:cubicBezTo>
                  <a:cubicBezTo>
                    <a:pt x="3434" y="655"/>
                    <a:pt x="3353" y="492"/>
                    <a:pt x="3271" y="328"/>
                  </a:cubicBezTo>
                  <a:cubicBezTo>
                    <a:pt x="3107" y="83"/>
                    <a:pt x="2944" y="1"/>
                    <a:pt x="2862" y="1"/>
                  </a:cubicBezTo>
                  <a:cubicBezTo>
                    <a:pt x="2780" y="1"/>
                    <a:pt x="2699" y="83"/>
                    <a:pt x="2699" y="164"/>
                  </a:cubicBezTo>
                  <a:cubicBezTo>
                    <a:pt x="2699" y="246"/>
                    <a:pt x="2699" y="328"/>
                    <a:pt x="2780" y="573"/>
                  </a:cubicBezTo>
                  <a:cubicBezTo>
                    <a:pt x="2780" y="737"/>
                    <a:pt x="2780" y="982"/>
                    <a:pt x="2780" y="1146"/>
                  </a:cubicBezTo>
                  <a:cubicBezTo>
                    <a:pt x="2780" y="1554"/>
                    <a:pt x="2699" y="2045"/>
                    <a:pt x="2617" y="2454"/>
                  </a:cubicBezTo>
                  <a:cubicBezTo>
                    <a:pt x="2535" y="2863"/>
                    <a:pt x="2372" y="3190"/>
                    <a:pt x="2208" y="3517"/>
                  </a:cubicBezTo>
                  <a:cubicBezTo>
                    <a:pt x="2045" y="3844"/>
                    <a:pt x="1881" y="4007"/>
                    <a:pt x="1717" y="4252"/>
                  </a:cubicBezTo>
                  <a:cubicBezTo>
                    <a:pt x="1472" y="4416"/>
                    <a:pt x="1309" y="4498"/>
                    <a:pt x="1145" y="4498"/>
                  </a:cubicBezTo>
                  <a:cubicBezTo>
                    <a:pt x="982" y="4498"/>
                    <a:pt x="900" y="4416"/>
                    <a:pt x="736" y="4252"/>
                  </a:cubicBezTo>
                  <a:cubicBezTo>
                    <a:pt x="655" y="4089"/>
                    <a:pt x="655" y="3844"/>
                    <a:pt x="655" y="3598"/>
                  </a:cubicBezTo>
                  <a:cubicBezTo>
                    <a:pt x="655" y="3353"/>
                    <a:pt x="736" y="2781"/>
                    <a:pt x="900" y="2045"/>
                  </a:cubicBezTo>
                  <a:cubicBezTo>
                    <a:pt x="1063" y="1309"/>
                    <a:pt x="1227" y="819"/>
                    <a:pt x="1227" y="655"/>
                  </a:cubicBezTo>
                  <a:cubicBezTo>
                    <a:pt x="1227" y="492"/>
                    <a:pt x="1145" y="328"/>
                    <a:pt x="1063" y="246"/>
                  </a:cubicBezTo>
                  <a:cubicBezTo>
                    <a:pt x="900" y="83"/>
                    <a:pt x="818" y="1"/>
                    <a:pt x="7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586591" y="1994108"/>
              <a:ext cx="62035" cy="78677"/>
            </a:xfrm>
            <a:custGeom>
              <a:avLst/>
              <a:gdLst/>
              <a:ahLst/>
              <a:cxnLst/>
              <a:rect l="l" t="t" r="r" b="b"/>
              <a:pathLst>
                <a:path w="3925" h="4989" extrusionOk="0">
                  <a:moveTo>
                    <a:pt x="409" y="1"/>
                  </a:moveTo>
                  <a:cubicBezTo>
                    <a:pt x="164" y="82"/>
                    <a:pt x="1" y="82"/>
                    <a:pt x="1" y="164"/>
                  </a:cubicBezTo>
                  <a:cubicBezTo>
                    <a:pt x="1" y="328"/>
                    <a:pt x="82" y="410"/>
                    <a:pt x="164" y="491"/>
                  </a:cubicBezTo>
                  <a:cubicBezTo>
                    <a:pt x="246" y="573"/>
                    <a:pt x="328" y="655"/>
                    <a:pt x="409" y="655"/>
                  </a:cubicBezTo>
                  <a:lnTo>
                    <a:pt x="1636" y="573"/>
                  </a:lnTo>
                  <a:lnTo>
                    <a:pt x="1636" y="573"/>
                  </a:lnTo>
                  <a:cubicBezTo>
                    <a:pt x="1554" y="1064"/>
                    <a:pt x="1390" y="1799"/>
                    <a:pt x="1145" y="2781"/>
                  </a:cubicBezTo>
                  <a:cubicBezTo>
                    <a:pt x="900" y="3843"/>
                    <a:pt x="736" y="4334"/>
                    <a:pt x="736" y="4497"/>
                  </a:cubicBezTo>
                  <a:cubicBezTo>
                    <a:pt x="736" y="4579"/>
                    <a:pt x="818" y="4661"/>
                    <a:pt x="900" y="4825"/>
                  </a:cubicBezTo>
                  <a:cubicBezTo>
                    <a:pt x="982" y="4906"/>
                    <a:pt x="1063" y="4988"/>
                    <a:pt x="1145" y="4988"/>
                  </a:cubicBezTo>
                  <a:cubicBezTo>
                    <a:pt x="1227" y="4988"/>
                    <a:pt x="1227" y="4825"/>
                    <a:pt x="1309" y="4579"/>
                  </a:cubicBezTo>
                  <a:cubicBezTo>
                    <a:pt x="1390" y="4416"/>
                    <a:pt x="1390" y="4252"/>
                    <a:pt x="1472" y="3925"/>
                  </a:cubicBezTo>
                  <a:cubicBezTo>
                    <a:pt x="1554" y="3598"/>
                    <a:pt x="1636" y="3353"/>
                    <a:pt x="1636" y="3189"/>
                  </a:cubicBezTo>
                  <a:cubicBezTo>
                    <a:pt x="2045" y="1718"/>
                    <a:pt x="2208" y="900"/>
                    <a:pt x="2208" y="737"/>
                  </a:cubicBezTo>
                  <a:cubicBezTo>
                    <a:pt x="2208" y="655"/>
                    <a:pt x="2208" y="655"/>
                    <a:pt x="2208" y="573"/>
                  </a:cubicBezTo>
                  <a:lnTo>
                    <a:pt x="3026" y="573"/>
                  </a:lnTo>
                  <a:cubicBezTo>
                    <a:pt x="3271" y="655"/>
                    <a:pt x="3516" y="655"/>
                    <a:pt x="3680" y="655"/>
                  </a:cubicBezTo>
                  <a:cubicBezTo>
                    <a:pt x="3843" y="655"/>
                    <a:pt x="3925" y="573"/>
                    <a:pt x="3925" y="491"/>
                  </a:cubicBezTo>
                  <a:cubicBezTo>
                    <a:pt x="3925" y="410"/>
                    <a:pt x="3761" y="246"/>
                    <a:pt x="3434" y="164"/>
                  </a:cubicBezTo>
                  <a:cubicBezTo>
                    <a:pt x="3107" y="82"/>
                    <a:pt x="2699" y="1"/>
                    <a:pt x="22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646034" y="1992814"/>
              <a:ext cx="56866" cy="79970"/>
            </a:xfrm>
            <a:custGeom>
              <a:avLst/>
              <a:gdLst/>
              <a:ahLst/>
              <a:cxnLst/>
              <a:rect l="l" t="t" r="r" b="b"/>
              <a:pathLst>
                <a:path w="3598" h="5071" extrusionOk="0">
                  <a:moveTo>
                    <a:pt x="2208" y="655"/>
                  </a:moveTo>
                  <a:cubicBezTo>
                    <a:pt x="2699" y="655"/>
                    <a:pt x="2944" y="819"/>
                    <a:pt x="2944" y="1064"/>
                  </a:cubicBezTo>
                  <a:cubicBezTo>
                    <a:pt x="2944" y="1309"/>
                    <a:pt x="2862" y="1473"/>
                    <a:pt x="2699" y="1636"/>
                  </a:cubicBezTo>
                  <a:cubicBezTo>
                    <a:pt x="2535" y="1800"/>
                    <a:pt x="2371" y="1963"/>
                    <a:pt x="2208" y="2045"/>
                  </a:cubicBezTo>
                  <a:cubicBezTo>
                    <a:pt x="2044" y="2127"/>
                    <a:pt x="1799" y="2290"/>
                    <a:pt x="1636" y="2372"/>
                  </a:cubicBezTo>
                  <a:cubicBezTo>
                    <a:pt x="1390" y="2535"/>
                    <a:pt x="1227" y="2617"/>
                    <a:pt x="1145" y="2699"/>
                  </a:cubicBezTo>
                  <a:cubicBezTo>
                    <a:pt x="1309" y="1963"/>
                    <a:pt x="1472" y="1473"/>
                    <a:pt x="1472" y="1146"/>
                  </a:cubicBezTo>
                  <a:cubicBezTo>
                    <a:pt x="1472" y="1064"/>
                    <a:pt x="1390" y="982"/>
                    <a:pt x="1390" y="819"/>
                  </a:cubicBezTo>
                  <a:cubicBezTo>
                    <a:pt x="1636" y="737"/>
                    <a:pt x="1963" y="655"/>
                    <a:pt x="2208" y="655"/>
                  </a:cubicBezTo>
                  <a:close/>
                  <a:moveTo>
                    <a:pt x="2126" y="1"/>
                  </a:moveTo>
                  <a:cubicBezTo>
                    <a:pt x="1717" y="1"/>
                    <a:pt x="1390" y="83"/>
                    <a:pt x="1063" y="164"/>
                  </a:cubicBezTo>
                  <a:cubicBezTo>
                    <a:pt x="736" y="328"/>
                    <a:pt x="573" y="410"/>
                    <a:pt x="573" y="573"/>
                  </a:cubicBezTo>
                  <a:cubicBezTo>
                    <a:pt x="573" y="573"/>
                    <a:pt x="573" y="655"/>
                    <a:pt x="655" y="737"/>
                  </a:cubicBezTo>
                  <a:cubicBezTo>
                    <a:pt x="736" y="819"/>
                    <a:pt x="736" y="900"/>
                    <a:pt x="818" y="900"/>
                  </a:cubicBezTo>
                  <a:cubicBezTo>
                    <a:pt x="818" y="1391"/>
                    <a:pt x="655" y="2127"/>
                    <a:pt x="327" y="3026"/>
                  </a:cubicBezTo>
                  <a:cubicBezTo>
                    <a:pt x="82" y="4007"/>
                    <a:pt x="0" y="4498"/>
                    <a:pt x="0" y="4579"/>
                  </a:cubicBezTo>
                  <a:cubicBezTo>
                    <a:pt x="0" y="4661"/>
                    <a:pt x="0" y="4825"/>
                    <a:pt x="82" y="4907"/>
                  </a:cubicBezTo>
                  <a:cubicBezTo>
                    <a:pt x="164" y="4988"/>
                    <a:pt x="246" y="5070"/>
                    <a:pt x="327" y="5070"/>
                  </a:cubicBezTo>
                  <a:cubicBezTo>
                    <a:pt x="409" y="5070"/>
                    <a:pt x="409" y="4907"/>
                    <a:pt x="491" y="4661"/>
                  </a:cubicBezTo>
                  <a:cubicBezTo>
                    <a:pt x="573" y="4579"/>
                    <a:pt x="573" y="4416"/>
                    <a:pt x="655" y="4334"/>
                  </a:cubicBezTo>
                  <a:cubicBezTo>
                    <a:pt x="655" y="4252"/>
                    <a:pt x="818" y="3762"/>
                    <a:pt x="1063" y="3026"/>
                  </a:cubicBezTo>
                  <a:cubicBezTo>
                    <a:pt x="1145" y="3353"/>
                    <a:pt x="1472" y="3844"/>
                    <a:pt x="1963" y="4334"/>
                  </a:cubicBezTo>
                  <a:cubicBezTo>
                    <a:pt x="2535" y="4825"/>
                    <a:pt x="2944" y="5070"/>
                    <a:pt x="3189" y="5070"/>
                  </a:cubicBezTo>
                  <a:cubicBezTo>
                    <a:pt x="3353" y="5070"/>
                    <a:pt x="3434" y="4988"/>
                    <a:pt x="3434" y="4907"/>
                  </a:cubicBezTo>
                  <a:cubicBezTo>
                    <a:pt x="3434" y="4825"/>
                    <a:pt x="3434" y="4743"/>
                    <a:pt x="3271" y="4661"/>
                  </a:cubicBezTo>
                  <a:cubicBezTo>
                    <a:pt x="3189" y="4579"/>
                    <a:pt x="3189" y="4498"/>
                    <a:pt x="3107" y="4498"/>
                  </a:cubicBezTo>
                  <a:cubicBezTo>
                    <a:pt x="3026" y="4416"/>
                    <a:pt x="2944" y="4334"/>
                    <a:pt x="2862" y="4252"/>
                  </a:cubicBezTo>
                  <a:cubicBezTo>
                    <a:pt x="2780" y="4171"/>
                    <a:pt x="2699" y="4089"/>
                    <a:pt x="2535" y="4007"/>
                  </a:cubicBezTo>
                  <a:cubicBezTo>
                    <a:pt x="2453" y="3844"/>
                    <a:pt x="2371" y="3762"/>
                    <a:pt x="2290" y="3762"/>
                  </a:cubicBezTo>
                  <a:cubicBezTo>
                    <a:pt x="2208" y="3680"/>
                    <a:pt x="2126" y="3598"/>
                    <a:pt x="1963" y="3353"/>
                  </a:cubicBezTo>
                  <a:cubicBezTo>
                    <a:pt x="1799" y="3190"/>
                    <a:pt x="1717" y="3108"/>
                    <a:pt x="1717" y="3026"/>
                  </a:cubicBezTo>
                  <a:cubicBezTo>
                    <a:pt x="1717" y="2944"/>
                    <a:pt x="1717" y="2944"/>
                    <a:pt x="1881" y="2863"/>
                  </a:cubicBezTo>
                  <a:cubicBezTo>
                    <a:pt x="2044" y="2781"/>
                    <a:pt x="2208" y="2699"/>
                    <a:pt x="2371" y="2617"/>
                  </a:cubicBezTo>
                  <a:cubicBezTo>
                    <a:pt x="2535" y="2535"/>
                    <a:pt x="2699" y="2372"/>
                    <a:pt x="2944" y="2290"/>
                  </a:cubicBezTo>
                  <a:cubicBezTo>
                    <a:pt x="3107" y="2127"/>
                    <a:pt x="3271" y="1963"/>
                    <a:pt x="3434" y="1800"/>
                  </a:cubicBezTo>
                  <a:cubicBezTo>
                    <a:pt x="3516" y="1554"/>
                    <a:pt x="3598" y="1309"/>
                    <a:pt x="3598" y="1064"/>
                  </a:cubicBezTo>
                  <a:cubicBezTo>
                    <a:pt x="3598" y="737"/>
                    <a:pt x="3434" y="492"/>
                    <a:pt x="3189" y="328"/>
                  </a:cubicBezTo>
                  <a:cubicBezTo>
                    <a:pt x="2862" y="83"/>
                    <a:pt x="2535" y="1"/>
                    <a:pt x="2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711940" y="1992814"/>
              <a:ext cx="60739" cy="79970"/>
            </a:xfrm>
            <a:custGeom>
              <a:avLst/>
              <a:gdLst/>
              <a:ahLst/>
              <a:cxnLst/>
              <a:rect l="l" t="t" r="r" b="b"/>
              <a:pathLst>
                <a:path w="3843" h="5071" extrusionOk="0">
                  <a:moveTo>
                    <a:pt x="2535" y="655"/>
                  </a:moveTo>
                  <a:cubicBezTo>
                    <a:pt x="2698" y="655"/>
                    <a:pt x="2862" y="737"/>
                    <a:pt x="3025" y="982"/>
                  </a:cubicBezTo>
                  <a:cubicBezTo>
                    <a:pt x="3189" y="1227"/>
                    <a:pt x="3189" y="1473"/>
                    <a:pt x="3189" y="1881"/>
                  </a:cubicBezTo>
                  <a:cubicBezTo>
                    <a:pt x="3189" y="2208"/>
                    <a:pt x="3107" y="2617"/>
                    <a:pt x="2862" y="3026"/>
                  </a:cubicBezTo>
                  <a:cubicBezTo>
                    <a:pt x="2698" y="3435"/>
                    <a:pt x="2371" y="3762"/>
                    <a:pt x="2044" y="4089"/>
                  </a:cubicBezTo>
                  <a:cubicBezTo>
                    <a:pt x="1799" y="4334"/>
                    <a:pt x="1472" y="4498"/>
                    <a:pt x="1227" y="4498"/>
                  </a:cubicBezTo>
                  <a:cubicBezTo>
                    <a:pt x="1063" y="4498"/>
                    <a:pt x="981" y="4416"/>
                    <a:pt x="818" y="4252"/>
                  </a:cubicBezTo>
                  <a:cubicBezTo>
                    <a:pt x="736" y="4089"/>
                    <a:pt x="654" y="3844"/>
                    <a:pt x="654" y="3598"/>
                  </a:cubicBezTo>
                  <a:cubicBezTo>
                    <a:pt x="654" y="3190"/>
                    <a:pt x="818" y="2699"/>
                    <a:pt x="1063" y="2208"/>
                  </a:cubicBezTo>
                  <a:cubicBezTo>
                    <a:pt x="1227" y="1718"/>
                    <a:pt x="1472" y="1391"/>
                    <a:pt x="1799" y="1064"/>
                  </a:cubicBezTo>
                  <a:cubicBezTo>
                    <a:pt x="2044" y="737"/>
                    <a:pt x="2289" y="655"/>
                    <a:pt x="2535" y="655"/>
                  </a:cubicBezTo>
                  <a:close/>
                  <a:moveTo>
                    <a:pt x="2453" y="1"/>
                  </a:moveTo>
                  <a:cubicBezTo>
                    <a:pt x="2208" y="1"/>
                    <a:pt x="1962" y="164"/>
                    <a:pt x="1635" y="328"/>
                  </a:cubicBezTo>
                  <a:cubicBezTo>
                    <a:pt x="1390" y="573"/>
                    <a:pt x="1145" y="819"/>
                    <a:pt x="900" y="1146"/>
                  </a:cubicBezTo>
                  <a:cubicBezTo>
                    <a:pt x="654" y="1473"/>
                    <a:pt x="409" y="1881"/>
                    <a:pt x="245" y="2290"/>
                  </a:cubicBezTo>
                  <a:cubicBezTo>
                    <a:pt x="82" y="2781"/>
                    <a:pt x="0" y="3190"/>
                    <a:pt x="0" y="3680"/>
                  </a:cubicBezTo>
                  <a:cubicBezTo>
                    <a:pt x="0" y="4007"/>
                    <a:pt x="164" y="4252"/>
                    <a:pt x="409" y="4579"/>
                  </a:cubicBezTo>
                  <a:cubicBezTo>
                    <a:pt x="654" y="4907"/>
                    <a:pt x="900" y="5070"/>
                    <a:pt x="1227" y="5070"/>
                  </a:cubicBezTo>
                  <a:cubicBezTo>
                    <a:pt x="1635" y="5070"/>
                    <a:pt x="2044" y="4907"/>
                    <a:pt x="2453" y="4498"/>
                  </a:cubicBezTo>
                  <a:cubicBezTo>
                    <a:pt x="2944" y="4171"/>
                    <a:pt x="3271" y="3762"/>
                    <a:pt x="3516" y="3271"/>
                  </a:cubicBezTo>
                  <a:cubicBezTo>
                    <a:pt x="3761" y="2699"/>
                    <a:pt x="3843" y="2290"/>
                    <a:pt x="3843" y="1800"/>
                  </a:cubicBezTo>
                  <a:cubicBezTo>
                    <a:pt x="3843" y="1309"/>
                    <a:pt x="3761" y="900"/>
                    <a:pt x="3516" y="573"/>
                  </a:cubicBezTo>
                  <a:cubicBezTo>
                    <a:pt x="3189" y="164"/>
                    <a:pt x="2862" y="1"/>
                    <a:pt x="2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1781719" y="1992814"/>
              <a:ext cx="67203" cy="79970"/>
            </a:xfrm>
            <a:custGeom>
              <a:avLst/>
              <a:gdLst/>
              <a:ahLst/>
              <a:cxnLst/>
              <a:rect l="l" t="t" r="r" b="b"/>
              <a:pathLst>
                <a:path w="4252" h="5071" extrusionOk="0">
                  <a:moveTo>
                    <a:pt x="1063" y="1"/>
                  </a:moveTo>
                  <a:cubicBezTo>
                    <a:pt x="981" y="1"/>
                    <a:pt x="900" y="83"/>
                    <a:pt x="900" y="246"/>
                  </a:cubicBezTo>
                  <a:cubicBezTo>
                    <a:pt x="900" y="573"/>
                    <a:pt x="736" y="1309"/>
                    <a:pt x="491" y="2535"/>
                  </a:cubicBezTo>
                  <a:cubicBezTo>
                    <a:pt x="164" y="3762"/>
                    <a:pt x="0" y="4416"/>
                    <a:pt x="0" y="4579"/>
                  </a:cubicBezTo>
                  <a:cubicBezTo>
                    <a:pt x="0" y="4661"/>
                    <a:pt x="0" y="4825"/>
                    <a:pt x="164" y="4907"/>
                  </a:cubicBezTo>
                  <a:cubicBezTo>
                    <a:pt x="246" y="4988"/>
                    <a:pt x="327" y="5070"/>
                    <a:pt x="327" y="5070"/>
                  </a:cubicBezTo>
                  <a:cubicBezTo>
                    <a:pt x="409" y="5070"/>
                    <a:pt x="409" y="4988"/>
                    <a:pt x="491" y="4743"/>
                  </a:cubicBezTo>
                  <a:cubicBezTo>
                    <a:pt x="573" y="4579"/>
                    <a:pt x="654" y="4171"/>
                    <a:pt x="818" y="3435"/>
                  </a:cubicBezTo>
                  <a:cubicBezTo>
                    <a:pt x="1063" y="2781"/>
                    <a:pt x="1145" y="2127"/>
                    <a:pt x="1308" y="1554"/>
                  </a:cubicBezTo>
                  <a:cubicBezTo>
                    <a:pt x="2044" y="3353"/>
                    <a:pt x="2453" y="4416"/>
                    <a:pt x="2617" y="4743"/>
                  </a:cubicBezTo>
                  <a:cubicBezTo>
                    <a:pt x="2617" y="4825"/>
                    <a:pt x="2698" y="4907"/>
                    <a:pt x="2780" y="4988"/>
                  </a:cubicBezTo>
                  <a:cubicBezTo>
                    <a:pt x="2862" y="5070"/>
                    <a:pt x="2944" y="5070"/>
                    <a:pt x="3025" y="5070"/>
                  </a:cubicBezTo>
                  <a:cubicBezTo>
                    <a:pt x="3189" y="5070"/>
                    <a:pt x="3352" y="4743"/>
                    <a:pt x="3598" y="4171"/>
                  </a:cubicBezTo>
                  <a:cubicBezTo>
                    <a:pt x="3761" y="3517"/>
                    <a:pt x="3925" y="2863"/>
                    <a:pt x="4006" y="2127"/>
                  </a:cubicBezTo>
                  <a:cubicBezTo>
                    <a:pt x="4170" y="1391"/>
                    <a:pt x="4252" y="819"/>
                    <a:pt x="4252" y="492"/>
                  </a:cubicBezTo>
                  <a:cubicBezTo>
                    <a:pt x="4252" y="410"/>
                    <a:pt x="4170" y="246"/>
                    <a:pt x="4088" y="164"/>
                  </a:cubicBezTo>
                  <a:cubicBezTo>
                    <a:pt x="4006" y="83"/>
                    <a:pt x="3843" y="1"/>
                    <a:pt x="3761" y="1"/>
                  </a:cubicBezTo>
                  <a:cubicBezTo>
                    <a:pt x="3679" y="1"/>
                    <a:pt x="3679" y="83"/>
                    <a:pt x="3598" y="328"/>
                  </a:cubicBezTo>
                  <a:cubicBezTo>
                    <a:pt x="3598" y="328"/>
                    <a:pt x="3598" y="655"/>
                    <a:pt x="3598" y="1146"/>
                  </a:cubicBezTo>
                  <a:cubicBezTo>
                    <a:pt x="3434" y="2290"/>
                    <a:pt x="3271" y="3271"/>
                    <a:pt x="2944" y="4089"/>
                  </a:cubicBezTo>
                  <a:cubicBezTo>
                    <a:pt x="2698" y="3680"/>
                    <a:pt x="2289" y="2454"/>
                    <a:pt x="1472" y="410"/>
                  </a:cubicBezTo>
                  <a:cubicBezTo>
                    <a:pt x="1472" y="328"/>
                    <a:pt x="1390" y="246"/>
                    <a:pt x="1308" y="164"/>
                  </a:cubicBezTo>
                  <a:cubicBezTo>
                    <a:pt x="1145" y="83"/>
                    <a:pt x="1145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852795" y="1992814"/>
              <a:ext cx="56866" cy="79970"/>
            </a:xfrm>
            <a:custGeom>
              <a:avLst/>
              <a:gdLst/>
              <a:ahLst/>
              <a:cxnLst/>
              <a:rect l="l" t="t" r="r" b="b"/>
              <a:pathLst>
                <a:path w="3598" h="5071" extrusionOk="0">
                  <a:moveTo>
                    <a:pt x="3107" y="1"/>
                  </a:moveTo>
                  <a:cubicBezTo>
                    <a:pt x="2862" y="1"/>
                    <a:pt x="2535" y="164"/>
                    <a:pt x="2126" y="328"/>
                  </a:cubicBezTo>
                  <a:cubicBezTo>
                    <a:pt x="1717" y="492"/>
                    <a:pt x="1390" y="655"/>
                    <a:pt x="1226" y="900"/>
                  </a:cubicBezTo>
                  <a:cubicBezTo>
                    <a:pt x="1145" y="900"/>
                    <a:pt x="1145" y="982"/>
                    <a:pt x="1063" y="1146"/>
                  </a:cubicBezTo>
                  <a:cubicBezTo>
                    <a:pt x="1063" y="1309"/>
                    <a:pt x="981" y="1391"/>
                    <a:pt x="981" y="1554"/>
                  </a:cubicBezTo>
                  <a:cubicBezTo>
                    <a:pt x="981" y="1636"/>
                    <a:pt x="1063" y="1800"/>
                    <a:pt x="1308" y="2045"/>
                  </a:cubicBezTo>
                  <a:cubicBezTo>
                    <a:pt x="1472" y="2208"/>
                    <a:pt x="1635" y="2454"/>
                    <a:pt x="1799" y="2617"/>
                  </a:cubicBezTo>
                  <a:cubicBezTo>
                    <a:pt x="2044" y="2781"/>
                    <a:pt x="2208" y="2944"/>
                    <a:pt x="2371" y="3190"/>
                  </a:cubicBezTo>
                  <a:cubicBezTo>
                    <a:pt x="2616" y="3353"/>
                    <a:pt x="2698" y="3517"/>
                    <a:pt x="2698" y="3680"/>
                  </a:cubicBezTo>
                  <a:cubicBezTo>
                    <a:pt x="2698" y="3844"/>
                    <a:pt x="2535" y="4007"/>
                    <a:pt x="2289" y="4252"/>
                  </a:cubicBezTo>
                  <a:cubicBezTo>
                    <a:pt x="2044" y="4416"/>
                    <a:pt x="1717" y="4498"/>
                    <a:pt x="1390" y="4498"/>
                  </a:cubicBezTo>
                  <a:cubicBezTo>
                    <a:pt x="1226" y="4498"/>
                    <a:pt x="1063" y="4416"/>
                    <a:pt x="899" y="4334"/>
                  </a:cubicBezTo>
                  <a:cubicBezTo>
                    <a:pt x="818" y="4334"/>
                    <a:pt x="654" y="4252"/>
                    <a:pt x="572" y="4171"/>
                  </a:cubicBezTo>
                  <a:cubicBezTo>
                    <a:pt x="327" y="3925"/>
                    <a:pt x="164" y="3762"/>
                    <a:pt x="164" y="3762"/>
                  </a:cubicBezTo>
                  <a:cubicBezTo>
                    <a:pt x="0" y="3762"/>
                    <a:pt x="0" y="3844"/>
                    <a:pt x="0" y="4007"/>
                  </a:cubicBezTo>
                  <a:cubicBezTo>
                    <a:pt x="0" y="4252"/>
                    <a:pt x="164" y="4416"/>
                    <a:pt x="409" y="4661"/>
                  </a:cubicBezTo>
                  <a:cubicBezTo>
                    <a:pt x="736" y="4907"/>
                    <a:pt x="1145" y="5070"/>
                    <a:pt x="1553" y="5070"/>
                  </a:cubicBezTo>
                  <a:cubicBezTo>
                    <a:pt x="2044" y="5070"/>
                    <a:pt x="2453" y="4907"/>
                    <a:pt x="2780" y="4661"/>
                  </a:cubicBezTo>
                  <a:cubicBezTo>
                    <a:pt x="3107" y="4334"/>
                    <a:pt x="3270" y="4007"/>
                    <a:pt x="3270" y="3680"/>
                  </a:cubicBezTo>
                  <a:cubicBezTo>
                    <a:pt x="3270" y="3435"/>
                    <a:pt x="3189" y="3190"/>
                    <a:pt x="3025" y="3026"/>
                  </a:cubicBezTo>
                  <a:cubicBezTo>
                    <a:pt x="2862" y="2699"/>
                    <a:pt x="2698" y="2535"/>
                    <a:pt x="2453" y="2372"/>
                  </a:cubicBezTo>
                  <a:cubicBezTo>
                    <a:pt x="1880" y="1881"/>
                    <a:pt x="1635" y="1554"/>
                    <a:pt x="1635" y="1473"/>
                  </a:cubicBezTo>
                  <a:cubicBezTo>
                    <a:pt x="1635" y="1227"/>
                    <a:pt x="1880" y="1064"/>
                    <a:pt x="2453" y="819"/>
                  </a:cubicBezTo>
                  <a:cubicBezTo>
                    <a:pt x="2616" y="819"/>
                    <a:pt x="2780" y="737"/>
                    <a:pt x="3025" y="655"/>
                  </a:cubicBezTo>
                  <a:cubicBezTo>
                    <a:pt x="3189" y="655"/>
                    <a:pt x="3352" y="573"/>
                    <a:pt x="3434" y="573"/>
                  </a:cubicBezTo>
                  <a:cubicBezTo>
                    <a:pt x="3516" y="573"/>
                    <a:pt x="3597" y="492"/>
                    <a:pt x="3597" y="492"/>
                  </a:cubicBezTo>
                  <a:cubicBezTo>
                    <a:pt x="3597" y="328"/>
                    <a:pt x="3516" y="246"/>
                    <a:pt x="3434" y="164"/>
                  </a:cubicBezTo>
                  <a:cubicBezTo>
                    <a:pt x="3352" y="83"/>
                    <a:pt x="3270" y="1"/>
                    <a:pt x="3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965216" y="1994108"/>
              <a:ext cx="60739" cy="78677"/>
            </a:xfrm>
            <a:custGeom>
              <a:avLst/>
              <a:gdLst/>
              <a:ahLst/>
              <a:cxnLst/>
              <a:rect l="l" t="t" r="r" b="b"/>
              <a:pathLst>
                <a:path w="3843" h="4989" extrusionOk="0">
                  <a:moveTo>
                    <a:pt x="409" y="1"/>
                  </a:moveTo>
                  <a:cubicBezTo>
                    <a:pt x="82" y="82"/>
                    <a:pt x="0" y="82"/>
                    <a:pt x="0" y="164"/>
                  </a:cubicBezTo>
                  <a:cubicBezTo>
                    <a:pt x="0" y="328"/>
                    <a:pt x="0" y="410"/>
                    <a:pt x="82" y="491"/>
                  </a:cubicBezTo>
                  <a:cubicBezTo>
                    <a:pt x="164" y="573"/>
                    <a:pt x="245" y="655"/>
                    <a:pt x="327" y="655"/>
                  </a:cubicBezTo>
                  <a:lnTo>
                    <a:pt x="1554" y="573"/>
                  </a:lnTo>
                  <a:lnTo>
                    <a:pt x="1554" y="573"/>
                  </a:lnTo>
                  <a:cubicBezTo>
                    <a:pt x="1472" y="1064"/>
                    <a:pt x="1390" y="1799"/>
                    <a:pt x="1063" y="2781"/>
                  </a:cubicBezTo>
                  <a:cubicBezTo>
                    <a:pt x="818" y="3843"/>
                    <a:pt x="736" y="4334"/>
                    <a:pt x="736" y="4497"/>
                  </a:cubicBezTo>
                  <a:cubicBezTo>
                    <a:pt x="736" y="4579"/>
                    <a:pt x="736" y="4661"/>
                    <a:pt x="818" y="4825"/>
                  </a:cubicBezTo>
                  <a:cubicBezTo>
                    <a:pt x="899" y="4906"/>
                    <a:pt x="981" y="4988"/>
                    <a:pt x="1063" y="4988"/>
                  </a:cubicBezTo>
                  <a:cubicBezTo>
                    <a:pt x="1145" y="4988"/>
                    <a:pt x="1226" y="4825"/>
                    <a:pt x="1226" y="4579"/>
                  </a:cubicBezTo>
                  <a:cubicBezTo>
                    <a:pt x="1308" y="4416"/>
                    <a:pt x="1390" y="4252"/>
                    <a:pt x="1472" y="3925"/>
                  </a:cubicBezTo>
                  <a:cubicBezTo>
                    <a:pt x="1472" y="3598"/>
                    <a:pt x="1554" y="3353"/>
                    <a:pt x="1635" y="3189"/>
                  </a:cubicBezTo>
                  <a:cubicBezTo>
                    <a:pt x="1962" y="1718"/>
                    <a:pt x="2126" y="900"/>
                    <a:pt x="2126" y="737"/>
                  </a:cubicBezTo>
                  <a:cubicBezTo>
                    <a:pt x="2126" y="655"/>
                    <a:pt x="2126" y="655"/>
                    <a:pt x="2126" y="573"/>
                  </a:cubicBezTo>
                  <a:lnTo>
                    <a:pt x="2943" y="573"/>
                  </a:lnTo>
                  <a:cubicBezTo>
                    <a:pt x="3270" y="655"/>
                    <a:pt x="3434" y="655"/>
                    <a:pt x="3598" y="655"/>
                  </a:cubicBezTo>
                  <a:cubicBezTo>
                    <a:pt x="3761" y="655"/>
                    <a:pt x="3843" y="573"/>
                    <a:pt x="3843" y="491"/>
                  </a:cubicBezTo>
                  <a:cubicBezTo>
                    <a:pt x="3843" y="410"/>
                    <a:pt x="3679" y="246"/>
                    <a:pt x="3352" y="164"/>
                  </a:cubicBezTo>
                  <a:cubicBezTo>
                    <a:pt x="3025" y="82"/>
                    <a:pt x="2698" y="1"/>
                    <a:pt x="22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2025938" y="1992814"/>
              <a:ext cx="62050" cy="79970"/>
            </a:xfrm>
            <a:custGeom>
              <a:avLst/>
              <a:gdLst/>
              <a:ahLst/>
              <a:cxnLst/>
              <a:rect l="l" t="t" r="r" b="b"/>
              <a:pathLst>
                <a:path w="3926" h="5071" extrusionOk="0">
                  <a:moveTo>
                    <a:pt x="1064" y="1"/>
                  </a:moveTo>
                  <a:cubicBezTo>
                    <a:pt x="982" y="1"/>
                    <a:pt x="982" y="83"/>
                    <a:pt x="900" y="83"/>
                  </a:cubicBezTo>
                  <a:cubicBezTo>
                    <a:pt x="900" y="83"/>
                    <a:pt x="900" y="164"/>
                    <a:pt x="900" y="246"/>
                  </a:cubicBezTo>
                  <a:cubicBezTo>
                    <a:pt x="900" y="573"/>
                    <a:pt x="737" y="1309"/>
                    <a:pt x="410" y="2535"/>
                  </a:cubicBezTo>
                  <a:cubicBezTo>
                    <a:pt x="164" y="2617"/>
                    <a:pt x="83" y="2699"/>
                    <a:pt x="83" y="2781"/>
                  </a:cubicBezTo>
                  <a:cubicBezTo>
                    <a:pt x="83" y="2863"/>
                    <a:pt x="83" y="2944"/>
                    <a:pt x="164" y="3026"/>
                  </a:cubicBezTo>
                  <a:cubicBezTo>
                    <a:pt x="164" y="3026"/>
                    <a:pt x="246" y="3108"/>
                    <a:pt x="328" y="3108"/>
                  </a:cubicBezTo>
                  <a:cubicBezTo>
                    <a:pt x="83" y="3925"/>
                    <a:pt x="1" y="4416"/>
                    <a:pt x="1" y="4498"/>
                  </a:cubicBezTo>
                  <a:cubicBezTo>
                    <a:pt x="1" y="4661"/>
                    <a:pt x="1" y="4743"/>
                    <a:pt x="164" y="4907"/>
                  </a:cubicBezTo>
                  <a:cubicBezTo>
                    <a:pt x="246" y="4988"/>
                    <a:pt x="328" y="5070"/>
                    <a:pt x="328" y="5070"/>
                  </a:cubicBezTo>
                  <a:cubicBezTo>
                    <a:pt x="410" y="5070"/>
                    <a:pt x="491" y="4907"/>
                    <a:pt x="491" y="4661"/>
                  </a:cubicBezTo>
                  <a:cubicBezTo>
                    <a:pt x="573" y="4579"/>
                    <a:pt x="573" y="4416"/>
                    <a:pt x="655" y="4334"/>
                  </a:cubicBezTo>
                  <a:cubicBezTo>
                    <a:pt x="655" y="4171"/>
                    <a:pt x="737" y="4007"/>
                    <a:pt x="737" y="3762"/>
                  </a:cubicBezTo>
                  <a:cubicBezTo>
                    <a:pt x="818" y="3517"/>
                    <a:pt x="900" y="3271"/>
                    <a:pt x="982" y="3026"/>
                  </a:cubicBezTo>
                  <a:cubicBezTo>
                    <a:pt x="1554" y="2944"/>
                    <a:pt x="2127" y="2781"/>
                    <a:pt x="2862" y="2699"/>
                  </a:cubicBezTo>
                  <a:lnTo>
                    <a:pt x="2862" y="2699"/>
                  </a:lnTo>
                  <a:cubicBezTo>
                    <a:pt x="2535" y="3844"/>
                    <a:pt x="2454" y="4416"/>
                    <a:pt x="2454" y="4579"/>
                  </a:cubicBezTo>
                  <a:cubicBezTo>
                    <a:pt x="2454" y="4661"/>
                    <a:pt x="2454" y="4743"/>
                    <a:pt x="2535" y="4907"/>
                  </a:cubicBezTo>
                  <a:cubicBezTo>
                    <a:pt x="2617" y="4988"/>
                    <a:pt x="2699" y="5070"/>
                    <a:pt x="2781" y="5070"/>
                  </a:cubicBezTo>
                  <a:cubicBezTo>
                    <a:pt x="2862" y="5070"/>
                    <a:pt x="2862" y="4907"/>
                    <a:pt x="2944" y="4661"/>
                  </a:cubicBezTo>
                  <a:cubicBezTo>
                    <a:pt x="3026" y="4579"/>
                    <a:pt x="3026" y="4416"/>
                    <a:pt x="3108" y="4334"/>
                  </a:cubicBezTo>
                  <a:cubicBezTo>
                    <a:pt x="3108" y="4171"/>
                    <a:pt x="3108" y="4007"/>
                    <a:pt x="3189" y="3762"/>
                  </a:cubicBezTo>
                  <a:cubicBezTo>
                    <a:pt x="3271" y="3598"/>
                    <a:pt x="3353" y="3190"/>
                    <a:pt x="3516" y="2617"/>
                  </a:cubicBezTo>
                  <a:cubicBezTo>
                    <a:pt x="3844" y="2535"/>
                    <a:pt x="3925" y="2454"/>
                    <a:pt x="3925" y="2372"/>
                  </a:cubicBezTo>
                  <a:cubicBezTo>
                    <a:pt x="3925" y="2290"/>
                    <a:pt x="3844" y="2208"/>
                    <a:pt x="3598" y="2208"/>
                  </a:cubicBezTo>
                  <a:cubicBezTo>
                    <a:pt x="3844" y="1391"/>
                    <a:pt x="3925" y="900"/>
                    <a:pt x="3925" y="737"/>
                  </a:cubicBezTo>
                  <a:cubicBezTo>
                    <a:pt x="3925" y="573"/>
                    <a:pt x="3925" y="410"/>
                    <a:pt x="3762" y="246"/>
                  </a:cubicBezTo>
                  <a:cubicBezTo>
                    <a:pt x="3680" y="83"/>
                    <a:pt x="3598" y="1"/>
                    <a:pt x="3516" y="1"/>
                  </a:cubicBezTo>
                  <a:cubicBezTo>
                    <a:pt x="3435" y="1"/>
                    <a:pt x="3353" y="83"/>
                    <a:pt x="3353" y="246"/>
                  </a:cubicBezTo>
                  <a:cubicBezTo>
                    <a:pt x="3353" y="492"/>
                    <a:pt x="3271" y="1146"/>
                    <a:pt x="3026" y="2127"/>
                  </a:cubicBezTo>
                  <a:cubicBezTo>
                    <a:pt x="2372" y="2208"/>
                    <a:pt x="1800" y="2290"/>
                    <a:pt x="1145" y="2372"/>
                  </a:cubicBezTo>
                  <a:cubicBezTo>
                    <a:pt x="1391" y="1473"/>
                    <a:pt x="1472" y="900"/>
                    <a:pt x="1472" y="737"/>
                  </a:cubicBezTo>
                  <a:cubicBezTo>
                    <a:pt x="1472" y="573"/>
                    <a:pt x="1472" y="410"/>
                    <a:pt x="1309" y="246"/>
                  </a:cubicBezTo>
                  <a:cubicBezTo>
                    <a:pt x="1227" y="83"/>
                    <a:pt x="1145" y="1"/>
                    <a:pt x="1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098309" y="1991537"/>
              <a:ext cx="59458" cy="81247"/>
            </a:xfrm>
            <a:custGeom>
              <a:avLst/>
              <a:gdLst/>
              <a:ahLst/>
              <a:cxnLst/>
              <a:rect l="l" t="t" r="r" b="b"/>
              <a:pathLst>
                <a:path w="3762" h="5152" extrusionOk="0">
                  <a:moveTo>
                    <a:pt x="2208" y="736"/>
                  </a:moveTo>
                  <a:cubicBezTo>
                    <a:pt x="2290" y="1145"/>
                    <a:pt x="2371" y="1799"/>
                    <a:pt x="2453" y="2616"/>
                  </a:cubicBezTo>
                  <a:cubicBezTo>
                    <a:pt x="2126" y="2616"/>
                    <a:pt x="1717" y="2698"/>
                    <a:pt x="1390" y="2780"/>
                  </a:cubicBezTo>
                  <a:cubicBezTo>
                    <a:pt x="1717" y="1962"/>
                    <a:pt x="2044" y="1227"/>
                    <a:pt x="2208" y="736"/>
                  </a:cubicBezTo>
                  <a:close/>
                  <a:moveTo>
                    <a:pt x="2371" y="0"/>
                  </a:moveTo>
                  <a:cubicBezTo>
                    <a:pt x="2290" y="0"/>
                    <a:pt x="2126" y="82"/>
                    <a:pt x="2044" y="164"/>
                  </a:cubicBezTo>
                  <a:cubicBezTo>
                    <a:pt x="1881" y="245"/>
                    <a:pt x="1799" y="409"/>
                    <a:pt x="1717" y="491"/>
                  </a:cubicBezTo>
                  <a:cubicBezTo>
                    <a:pt x="1717" y="654"/>
                    <a:pt x="1554" y="981"/>
                    <a:pt x="1390" y="1390"/>
                  </a:cubicBezTo>
                  <a:cubicBezTo>
                    <a:pt x="1145" y="1881"/>
                    <a:pt x="981" y="2289"/>
                    <a:pt x="900" y="2535"/>
                  </a:cubicBezTo>
                  <a:cubicBezTo>
                    <a:pt x="900" y="2698"/>
                    <a:pt x="818" y="2862"/>
                    <a:pt x="736" y="3025"/>
                  </a:cubicBezTo>
                  <a:cubicBezTo>
                    <a:pt x="246" y="3189"/>
                    <a:pt x="0" y="3271"/>
                    <a:pt x="0" y="3352"/>
                  </a:cubicBezTo>
                  <a:cubicBezTo>
                    <a:pt x="0" y="3434"/>
                    <a:pt x="82" y="3516"/>
                    <a:pt x="164" y="3598"/>
                  </a:cubicBezTo>
                  <a:cubicBezTo>
                    <a:pt x="164" y="3679"/>
                    <a:pt x="246" y="3679"/>
                    <a:pt x="409" y="3679"/>
                  </a:cubicBezTo>
                  <a:cubicBezTo>
                    <a:pt x="164" y="4333"/>
                    <a:pt x="0" y="4660"/>
                    <a:pt x="0" y="4742"/>
                  </a:cubicBezTo>
                  <a:cubicBezTo>
                    <a:pt x="0" y="4824"/>
                    <a:pt x="82" y="4906"/>
                    <a:pt x="164" y="4988"/>
                  </a:cubicBezTo>
                  <a:cubicBezTo>
                    <a:pt x="246" y="5069"/>
                    <a:pt x="327" y="5151"/>
                    <a:pt x="409" y="5151"/>
                  </a:cubicBezTo>
                  <a:cubicBezTo>
                    <a:pt x="491" y="5151"/>
                    <a:pt x="736" y="4579"/>
                    <a:pt x="1145" y="3516"/>
                  </a:cubicBezTo>
                  <a:cubicBezTo>
                    <a:pt x="1472" y="3434"/>
                    <a:pt x="1799" y="3352"/>
                    <a:pt x="1963" y="3271"/>
                  </a:cubicBezTo>
                  <a:cubicBezTo>
                    <a:pt x="2126" y="3271"/>
                    <a:pt x="2290" y="3189"/>
                    <a:pt x="2535" y="3107"/>
                  </a:cubicBezTo>
                  <a:cubicBezTo>
                    <a:pt x="2535" y="3598"/>
                    <a:pt x="2617" y="4006"/>
                    <a:pt x="2617" y="4497"/>
                  </a:cubicBezTo>
                  <a:cubicBezTo>
                    <a:pt x="2698" y="4742"/>
                    <a:pt x="2698" y="4906"/>
                    <a:pt x="2780" y="4988"/>
                  </a:cubicBezTo>
                  <a:cubicBezTo>
                    <a:pt x="2780" y="5069"/>
                    <a:pt x="2862" y="5151"/>
                    <a:pt x="2944" y="5151"/>
                  </a:cubicBezTo>
                  <a:cubicBezTo>
                    <a:pt x="3107" y="5151"/>
                    <a:pt x="3189" y="4824"/>
                    <a:pt x="3189" y="4252"/>
                  </a:cubicBezTo>
                  <a:cubicBezTo>
                    <a:pt x="3189" y="3925"/>
                    <a:pt x="3189" y="3516"/>
                    <a:pt x="3107" y="2944"/>
                  </a:cubicBezTo>
                  <a:cubicBezTo>
                    <a:pt x="3516" y="2862"/>
                    <a:pt x="3761" y="2780"/>
                    <a:pt x="3761" y="2698"/>
                  </a:cubicBezTo>
                  <a:cubicBezTo>
                    <a:pt x="3761" y="2535"/>
                    <a:pt x="3680" y="2453"/>
                    <a:pt x="3434" y="2453"/>
                  </a:cubicBezTo>
                  <a:cubicBezTo>
                    <a:pt x="3352" y="2453"/>
                    <a:pt x="3189" y="2453"/>
                    <a:pt x="3107" y="2535"/>
                  </a:cubicBezTo>
                  <a:cubicBezTo>
                    <a:pt x="3025" y="1799"/>
                    <a:pt x="2944" y="1227"/>
                    <a:pt x="2780" y="736"/>
                  </a:cubicBezTo>
                  <a:cubicBezTo>
                    <a:pt x="2698" y="245"/>
                    <a:pt x="2535" y="0"/>
                    <a:pt x="2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169384" y="1994108"/>
              <a:ext cx="62035" cy="78677"/>
            </a:xfrm>
            <a:custGeom>
              <a:avLst/>
              <a:gdLst/>
              <a:ahLst/>
              <a:cxnLst/>
              <a:rect l="l" t="t" r="r" b="b"/>
              <a:pathLst>
                <a:path w="3925" h="4989" extrusionOk="0">
                  <a:moveTo>
                    <a:pt x="409" y="1"/>
                  </a:moveTo>
                  <a:cubicBezTo>
                    <a:pt x="164" y="82"/>
                    <a:pt x="0" y="82"/>
                    <a:pt x="0" y="164"/>
                  </a:cubicBezTo>
                  <a:cubicBezTo>
                    <a:pt x="0" y="328"/>
                    <a:pt x="82" y="410"/>
                    <a:pt x="164" y="491"/>
                  </a:cubicBezTo>
                  <a:cubicBezTo>
                    <a:pt x="245" y="573"/>
                    <a:pt x="327" y="655"/>
                    <a:pt x="409" y="655"/>
                  </a:cubicBezTo>
                  <a:lnTo>
                    <a:pt x="1635" y="573"/>
                  </a:lnTo>
                  <a:lnTo>
                    <a:pt x="1635" y="573"/>
                  </a:lnTo>
                  <a:cubicBezTo>
                    <a:pt x="1554" y="1064"/>
                    <a:pt x="1390" y="1799"/>
                    <a:pt x="1145" y="2781"/>
                  </a:cubicBezTo>
                  <a:cubicBezTo>
                    <a:pt x="899" y="3843"/>
                    <a:pt x="736" y="4334"/>
                    <a:pt x="736" y="4497"/>
                  </a:cubicBezTo>
                  <a:cubicBezTo>
                    <a:pt x="736" y="4579"/>
                    <a:pt x="818" y="4661"/>
                    <a:pt x="899" y="4825"/>
                  </a:cubicBezTo>
                  <a:cubicBezTo>
                    <a:pt x="981" y="4906"/>
                    <a:pt x="1063" y="4988"/>
                    <a:pt x="1145" y="4988"/>
                  </a:cubicBezTo>
                  <a:cubicBezTo>
                    <a:pt x="1227" y="4988"/>
                    <a:pt x="1227" y="4825"/>
                    <a:pt x="1308" y="4579"/>
                  </a:cubicBezTo>
                  <a:cubicBezTo>
                    <a:pt x="1390" y="4416"/>
                    <a:pt x="1390" y="4252"/>
                    <a:pt x="1472" y="3925"/>
                  </a:cubicBezTo>
                  <a:cubicBezTo>
                    <a:pt x="1554" y="3598"/>
                    <a:pt x="1635" y="3353"/>
                    <a:pt x="1635" y="3189"/>
                  </a:cubicBezTo>
                  <a:cubicBezTo>
                    <a:pt x="2044" y="1718"/>
                    <a:pt x="2208" y="900"/>
                    <a:pt x="2208" y="737"/>
                  </a:cubicBezTo>
                  <a:cubicBezTo>
                    <a:pt x="2208" y="655"/>
                    <a:pt x="2208" y="655"/>
                    <a:pt x="2208" y="573"/>
                  </a:cubicBezTo>
                  <a:lnTo>
                    <a:pt x="3025" y="573"/>
                  </a:lnTo>
                  <a:cubicBezTo>
                    <a:pt x="3271" y="655"/>
                    <a:pt x="3516" y="655"/>
                    <a:pt x="3679" y="655"/>
                  </a:cubicBezTo>
                  <a:cubicBezTo>
                    <a:pt x="3843" y="655"/>
                    <a:pt x="3925" y="573"/>
                    <a:pt x="3925" y="491"/>
                  </a:cubicBezTo>
                  <a:cubicBezTo>
                    <a:pt x="3925" y="410"/>
                    <a:pt x="3761" y="246"/>
                    <a:pt x="3434" y="164"/>
                  </a:cubicBezTo>
                  <a:cubicBezTo>
                    <a:pt x="3107" y="82"/>
                    <a:pt x="2698" y="1"/>
                    <a:pt x="22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275341" y="1992814"/>
              <a:ext cx="63331" cy="79970"/>
            </a:xfrm>
            <a:custGeom>
              <a:avLst/>
              <a:gdLst/>
              <a:ahLst/>
              <a:cxnLst/>
              <a:rect l="l" t="t" r="r" b="b"/>
              <a:pathLst>
                <a:path w="4007" h="5071" extrusionOk="0">
                  <a:moveTo>
                    <a:pt x="1145" y="1"/>
                  </a:moveTo>
                  <a:cubicBezTo>
                    <a:pt x="1063" y="1"/>
                    <a:pt x="1063" y="83"/>
                    <a:pt x="982" y="83"/>
                  </a:cubicBezTo>
                  <a:cubicBezTo>
                    <a:pt x="982" y="83"/>
                    <a:pt x="982" y="164"/>
                    <a:pt x="982" y="246"/>
                  </a:cubicBezTo>
                  <a:cubicBezTo>
                    <a:pt x="982" y="573"/>
                    <a:pt x="818" y="1309"/>
                    <a:pt x="491" y="2535"/>
                  </a:cubicBezTo>
                  <a:cubicBezTo>
                    <a:pt x="246" y="2617"/>
                    <a:pt x="82" y="2699"/>
                    <a:pt x="82" y="2781"/>
                  </a:cubicBezTo>
                  <a:cubicBezTo>
                    <a:pt x="82" y="2863"/>
                    <a:pt x="164" y="2944"/>
                    <a:pt x="164" y="3026"/>
                  </a:cubicBezTo>
                  <a:cubicBezTo>
                    <a:pt x="246" y="3026"/>
                    <a:pt x="246" y="3108"/>
                    <a:pt x="327" y="3108"/>
                  </a:cubicBezTo>
                  <a:cubicBezTo>
                    <a:pt x="164" y="3925"/>
                    <a:pt x="0" y="4416"/>
                    <a:pt x="0" y="4498"/>
                  </a:cubicBezTo>
                  <a:cubicBezTo>
                    <a:pt x="0" y="4661"/>
                    <a:pt x="82" y="4743"/>
                    <a:pt x="164" y="4907"/>
                  </a:cubicBezTo>
                  <a:cubicBezTo>
                    <a:pt x="246" y="4988"/>
                    <a:pt x="327" y="5070"/>
                    <a:pt x="409" y="5070"/>
                  </a:cubicBezTo>
                  <a:cubicBezTo>
                    <a:pt x="491" y="5070"/>
                    <a:pt x="491" y="4907"/>
                    <a:pt x="573" y="4661"/>
                  </a:cubicBezTo>
                  <a:cubicBezTo>
                    <a:pt x="654" y="4579"/>
                    <a:pt x="654" y="4416"/>
                    <a:pt x="736" y="4334"/>
                  </a:cubicBezTo>
                  <a:cubicBezTo>
                    <a:pt x="736" y="4171"/>
                    <a:pt x="736" y="4007"/>
                    <a:pt x="818" y="3762"/>
                  </a:cubicBezTo>
                  <a:cubicBezTo>
                    <a:pt x="900" y="3517"/>
                    <a:pt x="982" y="3271"/>
                    <a:pt x="1063" y="3026"/>
                  </a:cubicBezTo>
                  <a:cubicBezTo>
                    <a:pt x="1554" y="2944"/>
                    <a:pt x="2208" y="2781"/>
                    <a:pt x="2944" y="2699"/>
                  </a:cubicBezTo>
                  <a:lnTo>
                    <a:pt x="2944" y="2699"/>
                  </a:lnTo>
                  <a:cubicBezTo>
                    <a:pt x="2617" y="3844"/>
                    <a:pt x="2453" y="4416"/>
                    <a:pt x="2453" y="4579"/>
                  </a:cubicBezTo>
                  <a:cubicBezTo>
                    <a:pt x="2453" y="4661"/>
                    <a:pt x="2535" y="4743"/>
                    <a:pt x="2617" y="4907"/>
                  </a:cubicBezTo>
                  <a:cubicBezTo>
                    <a:pt x="2698" y="4988"/>
                    <a:pt x="2780" y="5070"/>
                    <a:pt x="2862" y="5070"/>
                  </a:cubicBezTo>
                  <a:cubicBezTo>
                    <a:pt x="2862" y="5070"/>
                    <a:pt x="2944" y="4907"/>
                    <a:pt x="3026" y="4661"/>
                  </a:cubicBezTo>
                  <a:cubicBezTo>
                    <a:pt x="3026" y="4579"/>
                    <a:pt x="3107" y="4416"/>
                    <a:pt x="3107" y="4334"/>
                  </a:cubicBezTo>
                  <a:cubicBezTo>
                    <a:pt x="3189" y="4171"/>
                    <a:pt x="3189" y="4007"/>
                    <a:pt x="3271" y="3762"/>
                  </a:cubicBezTo>
                  <a:cubicBezTo>
                    <a:pt x="3353" y="3598"/>
                    <a:pt x="3434" y="3190"/>
                    <a:pt x="3598" y="2617"/>
                  </a:cubicBezTo>
                  <a:cubicBezTo>
                    <a:pt x="3843" y="2535"/>
                    <a:pt x="4007" y="2454"/>
                    <a:pt x="4007" y="2372"/>
                  </a:cubicBezTo>
                  <a:cubicBezTo>
                    <a:pt x="4007" y="2290"/>
                    <a:pt x="3925" y="2208"/>
                    <a:pt x="3680" y="2208"/>
                  </a:cubicBezTo>
                  <a:cubicBezTo>
                    <a:pt x="3925" y="1391"/>
                    <a:pt x="4007" y="900"/>
                    <a:pt x="4007" y="737"/>
                  </a:cubicBezTo>
                  <a:cubicBezTo>
                    <a:pt x="4007" y="573"/>
                    <a:pt x="3925" y="410"/>
                    <a:pt x="3843" y="246"/>
                  </a:cubicBezTo>
                  <a:cubicBezTo>
                    <a:pt x="3761" y="83"/>
                    <a:pt x="3680" y="1"/>
                    <a:pt x="3598" y="1"/>
                  </a:cubicBezTo>
                  <a:cubicBezTo>
                    <a:pt x="3434" y="1"/>
                    <a:pt x="3434" y="83"/>
                    <a:pt x="3434" y="246"/>
                  </a:cubicBezTo>
                  <a:cubicBezTo>
                    <a:pt x="3434" y="492"/>
                    <a:pt x="3271" y="1146"/>
                    <a:pt x="3026" y="2127"/>
                  </a:cubicBezTo>
                  <a:cubicBezTo>
                    <a:pt x="2453" y="2208"/>
                    <a:pt x="1799" y="2290"/>
                    <a:pt x="1227" y="2372"/>
                  </a:cubicBezTo>
                  <a:cubicBezTo>
                    <a:pt x="1472" y="1473"/>
                    <a:pt x="1554" y="900"/>
                    <a:pt x="1554" y="737"/>
                  </a:cubicBezTo>
                  <a:cubicBezTo>
                    <a:pt x="1554" y="573"/>
                    <a:pt x="1472" y="410"/>
                    <a:pt x="1390" y="246"/>
                  </a:cubicBezTo>
                  <a:cubicBezTo>
                    <a:pt x="1309" y="83"/>
                    <a:pt x="1227" y="1"/>
                    <a:pt x="1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348993" y="1991537"/>
              <a:ext cx="59458" cy="81247"/>
            </a:xfrm>
            <a:custGeom>
              <a:avLst/>
              <a:gdLst/>
              <a:ahLst/>
              <a:cxnLst/>
              <a:rect l="l" t="t" r="r" b="b"/>
              <a:pathLst>
                <a:path w="3762" h="5152" extrusionOk="0">
                  <a:moveTo>
                    <a:pt x="2208" y="736"/>
                  </a:moveTo>
                  <a:cubicBezTo>
                    <a:pt x="2290" y="1145"/>
                    <a:pt x="2372" y="1799"/>
                    <a:pt x="2454" y="2616"/>
                  </a:cubicBezTo>
                  <a:cubicBezTo>
                    <a:pt x="2126" y="2616"/>
                    <a:pt x="1718" y="2698"/>
                    <a:pt x="1391" y="2780"/>
                  </a:cubicBezTo>
                  <a:cubicBezTo>
                    <a:pt x="1718" y="1962"/>
                    <a:pt x="1963" y="1227"/>
                    <a:pt x="2208" y="736"/>
                  </a:cubicBezTo>
                  <a:close/>
                  <a:moveTo>
                    <a:pt x="2372" y="0"/>
                  </a:moveTo>
                  <a:cubicBezTo>
                    <a:pt x="2290" y="0"/>
                    <a:pt x="2126" y="82"/>
                    <a:pt x="1963" y="164"/>
                  </a:cubicBezTo>
                  <a:cubicBezTo>
                    <a:pt x="1881" y="245"/>
                    <a:pt x="1799" y="409"/>
                    <a:pt x="1718" y="491"/>
                  </a:cubicBezTo>
                  <a:cubicBezTo>
                    <a:pt x="1636" y="654"/>
                    <a:pt x="1554" y="981"/>
                    <a:pt x="1309" y="1390"/>
                  </a:cubicBezTo>
                  <a:cubicBezTo>
                    <a:pt x="1145" y="1881"/>
                    <a:pt x="982" y="2289"/>
                    <a:pt x="900" y="2535"/>
                  </a:cubicBezTo>
                  <a:cubicBezTo>
                    <a:pt x="818" y="2698"/>
                    <a:pt x="818" y="2862"/>
                    <a:pt x="737" y="3025"/>
                  </a:cubicBezTo>
                  <a:cubicBezTo>
                    <a:pt x="246" y="3189"/>
                    <a:pt x="1" y="3271"/>
                    <a:pt x="1" y="3352"/>
                  </a:cubicBezTo>
                  <a:cubicBezTo>
                    <a:pt x="1" y="3434"/>
                    <a:pt x="1" y="3516"/>
                    <a:pt x="82" y="3598"/>
                  </a:cubicBezTo>
                  <a:cubicBezTo>
                    <a:pt x="164" y="3679"/>
                    <a:pt x="246" y="3679"/>
                    <a:pt x="328" y="3679"/>
                  </a:cubicBezTo>
                  <a:lnTo>
                    <a:pt x="410" y="3679"/>
                  </a:lnTo>
                  <a:cubicBezTo>
                    <a:pt x="164" y="4333"/>
                    <a:pt x="1" y="4660"/>
                    <a:pt x="1" y="4742"/>
                  </a:cubicBezTo>
                  <a:cubicBezTo>
                    <a:pt x="1" y="4824"/>
                    <a:pt x="82" y="4906"/>
                    <a:pt x="164" y="4988"/>
                  </a:cubicBezTo>
                  <a:cubicBezTo>
                    <a:pt x="246" y="5069"/>
                    <a:pt x="328" y="5151"/>
                    <a:pt x="410" y="5151"/>
                  </a:cubicBezTo>
                  <a:cubicBezTo>
                    <a:pt x="491" y="5151"/>
                    <a:pt x="737" y="4579"/>
                    <a:pt x="1145" y="3516"/>
                  </a:cubicBezTo>
                  <a:cubicBezTo>
                    <a:pt x="1472" y="3434"/>
                    <a:pt x="1718" y="3352"/>
                    <a:pt x="1963" y="3271"/>
                  </a:cubicBezTo>
                  <a:cubicBezTo>
                    <a:pt x="2126" y="3271"/>
                    <a:pt x="2290" y="3189"/>
                    <a:pt x="2535" y="3107"/>
                  </a:cubicBezTo>
                  <a:cubicBezTo>
                    <a:pt x="2535" y="3598"/>
                    <a:pt x="2617" y="4006"/>
                    <a:pt x="2617" y="4497"/>
                  </a:cubicBezTo>
                  <a:cubicBezTo>
                    <a:pt x="2617" y="4742"/>
                    <a:pt x="2699" y="4906"/>
                    <a:pt x="2699" y="4988"/>
                  </a:cubicBezTo>
                  <a:cubicBezTo>
                    <a:pt x="2781" y="5069"/>
                    <a:pt x="2862" y="5151"/>
                    <a:pt x="2944" y="5151"/>
                  </a:cubicBezTo>
                  <a:cubicBezTo>
                    <a:pt x="3108" y="5151"/>
                    <a:pt x="3189" y="4824"/>
                    <a:pt x="3189" y="4252"/>
                  </a:cubicBezTo>
                  <a:cubicBezTo>
                    <a:pt x="3189" y="3925"/>
                    <a:pt x="3108" y="3516"/>
                    <a:pt x="3108" y="2944"/>
                  </a:cubicBezTo>
                  <a:cubicBezTo>
                    <a:pt x="3516" y="2862"/>
                    <a:pt x="3762" y="2780"/>
                    <a:pt x="3762" y="2698"/>
                  </a:cubicBezTo>
                  <a:cubicBezTo>
                    <a:pt x="3762" y="2535"/>
                    <a:pt x="3598" y="2453"/>
                    <a:pt x="3435" y="2453"/>
                  </a:cubicBezTo>
                  <a:cubicBezTo>
                    <a:pt x="3271" y="2453"/>
                    <a:pt x="3189" y="2453"/>
                    <a:pt x="3026" y="2535"/>
                  </a:cubicBezTo>
                  <a:cubicBezTo>
                    <a:pt x="2944" y="1799"/>
                    <a:pt x="2862" y="1227"/>
                    <a:pt x="2781" y="736"/>
                  </a:cubicBezTo>
                  <a:cubicBezTo>
                    <a:pt x="2617" y="245"/>
                    <a:pt x="2535" y="0"/>
                    <a:pt x="2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2420068" y="1994108"/>
              <a:ext cx="59458" cy="78677"/>
            </a:xfrm>
            <a:custGeom>
              <a:avLst/>
              <a:gdLst/>
              <a:ahLst/>
              <a:cxnLst/>
              <a:rect l="l" t="t" r="r" b="b"/>
              <a:pathLst>
                <a:path w="3762" h="4989" extrusionOk="0">
                  <a:moveTo>
                    <a:pt x="164" y="1"/>
                  </a:moveTo>
                  <a:cubicBezTo>
                    <a:pt x="82" y="1"/>
                    <a:pt x="0" y="1"/>
                    <a:pt x="0" y="164"/>
                  </a:cubicBezTo>
                  <a:cubicBezTo>
                    <a:pt x="0" y="491"/>
                    <a:pt x="164" y="1145"/>
                    <a:pt x="328" y="2372"/>
                  </a:cubicBezTo>
                  <a:cubicBezTo>
                    <a:pt x="573" y="3516"/>
                    <a:pt x="736" y="4252"/>
                    <a:pt x="900" y="4579"/>
                  </a:cubicBezTo>
                  <a:cubicBezTo>
                    <a:pt x="900" y="4661"/>
                    <a:pt x="982" y="4743"/>
                    <a:pt x="1063" y="4906"/>
                  </a:cubicBezTo>
                  <a:cubicBezTo>
                    <a:pt x="1145" y="4988"/>
                    <a:pt x="1227" y="4988"/>
                    <a:pt x="1309" y="4988"/>
                  </a:cubicBezTo>
                  <a:cubicBezTo>
                    <a:pt x="1390" y="4988"/>
                    <a:pt x="1472" y="4825"/>
                    <a:pt x="1636" y="4579"/>
                  </a:cubicBezTo>
                  <a:cubicBezTo>
                    <a:pt x="1717" y="4416"/>
                    <a:pt x="1799" y="4252"/>
                    <a:pt x="1881" y="4089"/>
                  </a:cubicBezTo>
                  <a:cubicBezTo>
                    <a:pt x="1963" y="3925"/>
                    <a:pt x="2044" y="3680"/>
                    <a:pt x="2208" y="3353"/>
                  </a:cubicBezTo>
                  <a:cubicBezTo>
                    <a:pt x="2372" y="3108"/>
                    <a:pt x="2535" y="2781"/>
                    <a:pt x="2617" y="2453"/>
                  </a:cubicBezTo>
                  <a:cubicBezTo>
                    <a:pt x="2780" y="2208"/>
                    <a:pt x="3026" y="1799"/>
                    <a:pt x="3189" y="1472"/>
                  </a:cubicBezTo>
                  <a:cubicBezTo>
                    <a:pt x="3434" y="1064"/>
                    <a:pt x="3598" y="818"/>
                    <a:pt x="3680" y="655"/>
                  </a:cubicBezTo>
                  <a:cubicBezTo>
                    <a:pt x="3761" y="410"/>
                    <a:pt x="3761" y="328"/>
                    <a:pt x="3761" y="246"/>
                  </a:cubicBezTo>
                  <a:cubicBezTo>
                    <a:pt x="3761" y="164"/>
                    <a:pt x="3761" y="82"/>
                    <a:pt x="3680" y="82"/>
                  </a:cubicBezTo>
                  <a:cubicBezTo>
                    <a:pt x="3598" y="1"/>
                    <a:pt x="3516" y="1"/>
                    <a:pt x="3434" y="1"/>
                  </a:cubicBezTo>
                  <a:cubicBezTo>
                    <a:pt x="3271" y="1"/>
                    <a:pt x="2944" y="410"/>
                    <a:pt x="2453" y="1391"/>
                  </a:cubicBezTo>
                  <a:cubicBezTo>
                    <a:pt x="2044" y="2290"/>
                    <a:pt x="1636" y="3189"/>
                    <a:pt x="1309" y="4089"/>
                  </a:cubicBezTo>
                  <a:cubicBezTo>
                    <a:pt x="1145" y="3516"/>
                    <a:pt x="1063" y="2781"/>
                    <a:pt x="900" y="1963"/>
                  </a:cubicBezTo>
                  <a:cubicBezTo>
                    <a:pt x="818" y="1064"/>
                    <a:pt x="736" y="573"/>
                    <a:pt x="736" y="491"/>
                  </a:cubicBezTo>
                  <a:cubicBezTo>
                    <a:pt x="655" y="328"/>
                    <a:pt x="573" y="246"/>
                    <a:pt x="491" y="82"/>
                  </a:cubicBezTo>
                  <a:cubicBezTo>
                    <a:pt x="328" y="1"/>
                    <a:pt x="246" y="1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80806" y="1994108"/>
              <a:ext cx="60739" cy="78677"/>
            </a:xfrm>
            <a:custGeom>
              <a:avLst/>
              <a:gdLst/>
              <a:ahLst/>
              <a:cxnLst/>
              <a:rect l="l" t="t" r="r" b="b"/>
              <a:pathLst>
                <a:path w="3843" h="4989" extrusionOk="0">
                  <a:moveTo>
                    <a:pt x="2371" y="1"/>
                  </a:moveTo>
                  <a:cubicBezTo>
                    <a:pt x="1472" y="1"/>
                    <a:pt x="900" y="82"/>
                    <a:pt x="818" y="246"/>
                  </a:cubicBezTo>
                  <a:cubicBezTo>
                    <a:pt x="818" y="328"/>
                    <a:pt x="818" y="410"/>
                    <a:pt x="818" y="410"/>
                  </a:cubicBezTo>
                  <a:cubicBezTo>
                    <a:pt x="818" y="818"/>
                    <a:pt x="736" y="1309"/>
                    <a:pt x="573" y="1799"/>
                  </a:cubicBezTo>
                  <a:cubicBezTo>
                    <a:pt x="491" y="2372"/>
                    <a:pt x="327" y="2862"/>
                    <a:pt x="164" y="3271"/>
                  </a:cubicBezTo>
                  <a:cubicBezTo>
                    <a:pt x="0" y="3762"/>
                    <a:pt x="0" y="4089"/>
                    <a:pt x="0" y="4334"/>
                  </a:cubicBezTo>
                  <a:cubicBezTo>
                    <a:pt x="0" y="4497"/>
                    <a:pt x="82" y="4661"/>
                    <a:pt x="164" y="4825"/>
                  </a:cubicBezTo>
                  <a:cubicBezTo>
                    <a:pt x="409" y="4906"/>
                    <a:pt x="573" y="4988"/>
                    <a:pt x="818" y="4988"/>
                  </a:cubicBezTo>
                  <a:cubicBezTo>
                    <a:pt x="1308" y="4988"/>
                    <a:pt x="1799" y="4906"/>
                    <a:pt x="2289" y="4743"/>
                  </a:cubicBezTo>
                  <a:cubicBezTo>
                    <a:pt x="2862" y="4579"/>
                    <a:pt x="3107" y="4334"/>
                    <a:pt x="3107" y="4170"/>
                  </a:cubicBezTo>
                  <a:cubicBezTo>
                    <a:pt x="3107" y="4089"/>
                    <a:pt x="3025" y="4007"/>
                    <a:pt x="3025" y="4007"/>
                  </a:cubicBezTo>
                  <a:cubicBezTo>
                    <a:pt x="2944" y="4007"/>
                    <a:pt x="2862" y="4089"/>
                    <a:pt x="2617" y="4089"/>
                  </a:cubicBezTo>
                  <a:cubicBezTo>
                    <a:pt x="1962" y="4334"/>
                    <a:pt x="1390" y="4416"/>
                    <a:pt x="818" y="4416"/>
                  </a:cubicBezTo>
                  <a:cubicBezTo>
                    <a:pt x="736" y="4416"/>
                    <a:pt x="736" y="4416"/>
                    <a:pt x="654" y="4334"/>
                  </a:cubicBezTo>
                  <a:cubicBezTo>
                    <a:pt x="654" y="4334"/>
                    <a:pt x="573" y="4252"/>
                    <a:pt x="573" y="4170"/>
                  </a:cubicBezTo>
                  <a:cubicBezTo>
                    <a:pt x="573" y="4007"/>
                    <a:pt x="736" y="3516"/>
                    <a:pt x="981" y="2699"/>
                  </a:cubicBezTo>
                  <a:cubicBezTo>
                    <a:pt x="1472" y="2699"/>
                    <a:pt x="1962" y="2699"/>
                    <a:pt x="2371" y="2617"/>
                  </a:cubicBezTo>
                  <a:cubicBezTo>
                    <a:pt x="2780" y="2535"/>
                    <a:pt x="2944" y="2372"/>
                    <a:pt x="2944" y="2208"/>
                  </a:cubicBezTo>
                  <a:cubicBezTo>
                    <a:pt x="2944" y="2126"/>
                    <a:pt x="2862" y="2126"/>
                    <a:pt x="2698" y="2126"/>
                  </a:cubicBezTo>
                  <a:lnTo>
                    <a:pt x="2126" y="2126"/>
                  </a:lnTo>
                  <a:cubicBezTo>
                    <a:pt x="1799" y="2208"/>
                    <a:pt x="1635" y="2208"/>
                    <a:pt x="1472" y="2208"/>
                  </a:cubicBezTo>
                  <a:lnTo>
                    <a:pt x="1145" y="2208"/>
                  </a:lnTo>
                  <a:cubicBezTo>
                    <a:pt x="1308" y="1554"/>
                    <a:pt x="1390" y="1064"/>
                    <a:pt x="1390" y="737"/>
                  </a:cubicBezTo>
                  <a:cubicBezTo>
                    <a:pt x="1881" y="655"/>
                    <a:pt x="2126" y="573"/>
                    <a:pt x="2289" y="573"/>
                  </a:cubicBezTo>
                  <a:cubicBezTo>
                    <a:pt x="2371" y="573"/>
                    <a:pt x="2535" y="573"/>
                    <a:pt x="2862" y="491"/>
                  </a:cubicBezTo>
                  <a:cubicBezTo>
                    <a:pt x="3107" y="491"/>
                    <a:pt x="3352" y="491"/>
                    <a:pt x="3516" y="410"/>
                  </a:cubicBezTo>
                  <a:cubicBezTo>
                    <a:pt x="3761" y="410"/>
                    <a:pt x="3843" y="328"/>
                    <a:pt x="3843" y="246"/>
                  </a:cubicBezTo>
                  <a:cubicBezTo>
                    <a:pt x="3843" y="82"/>
                    <a:pt x="3352" y="1"/>
                    <a:pt x="2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2590635" y="1992814"/>
              <a:ext cx="67219" cy="79970"/>
            </a:xfrm>
            <a:custGeom>
              <a:avLst/>
              <a:gdLst/>
              <a:ahLst/>
              <a:cxnLst/>
              <a:rect l="l" t="t" r="r" b="b"/>
              <a:pathLst>
                <a:path w="4253" h="5071" extrusionOk="0">
                  <a:moveTo>
                    <a:pt x="1064" y="1"/>
                  </a:moveTo>
                  <a:cubicBezTo>
                    <a:pt x="982" y="1"/>
                    <a:pt x="900" y="83"/>
                    <a:pt x="900" y="246"/>
                  </a:cubicBezTo>
                  <a:cubicBezTo>
                    <a:pt x="900" y="573"/>
                    <a:pt x="737" y="1309"/>
                    <a:pt x="491" y="2535"/>
                  </a:cubicBezTo>
                  <a:cubicBezTo>
                    <a:pt x="164" y="3762"/>
                    <a:pt x="1" y="4416"/>
                    <a:pt x="1" y="4579"/>
                  </a:cubicBezTo>
                  <a:cubicBezTo>
                    <a:pt x="1" y="4661"/>
                    <a:pt x="1" y="4825"/>
                    <a:pt x="83" y="4907"/>
                  </a:cubicBezTo>
                  <a:cubicBezTo>
                    <a:pt x="246" y="4988"/>
                    <a:pt x="328" y="5070"/>
                    <a:pt x="328" y="5070"/>
                  </a:cubicBezTo>
                  <a:cubicBezTo>
                    <a:pt x="410" y="5070"/>
                    <a:pt x="410" y="4988"/>
                    <a:pt x="491" y="4743"/>
                  </a:cubicBezTo>
                  <a:cubicBezTo>
                    <a:pt x="573" y="4579"/>
                    <a:pt x="655" y="4171"/>
                    <a:pt x="818" y="3435"/>
                  </a:cubicBezTo>
                  <a:cubicBezTo>
                    <a:pt x="982" y="2781"/>
                    <a:pt x="1145" y="2127"/>
                    <a:pt x="1309" y="1554"/>
                  </a:cubicBezTo>
                  <a:cubicBezTo>
                    <a:pt x="2045" y="3353"/>
                    <a:pt x="2454" y="4416"/>
                    <a:pt x="2617" y="4743"/>
                  </a:cubicBezTo>
                  <a:cubicBezTo>
                    <a:pt x="2617" y="4825"/>
                    <a:pt x="2699" y="4907"/>
                    <a:pt x="2781" y="4988"/>
                  </a:cubicBezTo>
                  <a:cubicBezTo>
                    <a:pt x="2862" y="5070"/>
                    <a:pt x="2944" y="5070"/>
                    <a:pt x="2944" y="5070"/>
                  </a:cubicBezTo>
                  <a:cubicBezTo>
                    <a:pt x="3189" y="5070"/>
                    <a:pt x="3353" y="4743"/>
                    <a:pt x="3516" y="4171"/>
                  </a:cubicBezTo>
                  <a:cubicBezTo>
                    <a:pt x="3762" y="3517"/>
                    <a:pt x="3925" y="2863"/>
                    <a:pt x="4007" y="2127"/>
                  </a:cubicBezTo>
                  <a:cubicBezTo>
                    <a:pt x="4171" y="1391"/>
                    <a:pt x="4252" y="819"/>
                    <a:pt x="4252" y="492"/>
                  </a:cubicBezTo>
                  <a:cubicBezTo>
                    <a:pt x="4252" y="410"/>
                    <a:pt x="4171" y="246"/>
                    <a:pt x="4089" y="164"/>
                  </a:cubicBezTo>
                  <a:cubicBezTo>
                    <a:pt x="4007" y="83"/>
                    <a:pt x="3843" y="1"/>
                    <a:pt x="3762" y="1"/>
                  </a:cubicBezTo>
                  <a:cubicBezTo>
                    <a:pt x="3680" y="1"/>
                    <a:pt x="3680" y="83"/>
                    <a:pt x="3598" y="328"/>
                  </a:cubicBezTo>
                  <a:cubicBezTo>
                    <a:pt x="3598" y="328"/>
                    <a:pt x="3598" y="655"/>
                    <a:pt x="3598" y="1146"/>
                  </a:cubicBezTo>
                  <a:cubicBezTo>
                    <a:pt x="3435" y="2290"/>
                    <a:pt x="3271" y="3271"/>
                    <a:pt x="2944" y="4089"/>
                  </a:cubicBezTo>
                  <a:cubicBezTo>
                    <a:pt x="2699" y="3680"/>
                    <a:pt x="2290" y="2454"/>
                    <a:pt x="1472" y="410"/>
                  </a:cubicBezTo>
                  <a:cubicBezTo>
                    <a:pt x="1472" y="328"/>
                    <a:pt x="1391" y="246"/>
                    <a:pt x="1309" y="164"/>
                  </a:cubicBezTo>
                  <a:cubicBezTo>
                    <a:pt x="1145" y="83"/>
                    <a:pt x="1145" y="1"/>
                    <a:pt x="1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2666878" y="1992814"/>
              <a:ext cx="60754" cy="79970"/>
            </a:xfrm>
            <a:custGeom>
              <a:avLst/>
              <a:gdLst/>
              <a:ahLst/>
              <a:cxnLst/>
              <a:rect l="l" t="t" r="r" b="b"/>
              <a:pathLst>
                <a:path w="3844" h="5071" extrusionOk="0">
                  <a:moveTo>
                    <a:pt x="2535" y="655"/>
                  </a:moveTo>
                  <a:cubicBezTo>
                    <a:pt x="2699" y="655"/>
                    <a:pt x="2862" y="737"/>
                    <a:pt x="3026" y="982"/>
                  </a:cubicBezTo>
                  <a:cubicBezTo>
                    <a:pt x="3107" y="1227"/>
                    <a:pt x="3189" y="1473"/>
                    <a:pt x="3189" y="1881"/>
                  </a:cubicBezTo>
                  <a:cubicBezTo>
                    <a:pt x="3189" y="2208"/>
                    <a:pt x="3107" y="2617"/>
                    <a:pt x="2862" y="3026"/>
                  </a:cubicBezTo>
                  <a:cubicBezTo>
                    <a:pt x="2617" y="3435"/>
                    <a:pt x="2372" y="3762"/>
                    <a:pt x="2045" y="4089"/>
                  </a:cubicBezTo>
                  <a:cubicBezTo>
                    <a:pt x="1718" y="4334"/>
                    <a:pt x="1472" y="4498"/>
                    <a:pt x="1227" y="4498"/>
                  </a:cubicBezTo>
                  <a:cubicBezTo>
                    <a:pt x="1063" y="4498"/>
                    <a:pt x="982" y="4416"/>
                    <a:pt x="818" y="4252"/>
                  </a:cubicBezTo>
                  <a:cubicBezTo>
                    <a:pt x="736" y="4089"/>
                    <a:pt x="655" y="3844"/>
                    <a:pt x="655" y="3598"/>
                  </a:cubicBezTo>
                  <a:cubicBezTo>
                    <a:pt x="655" y="3190"/>
                    <a:pt x="818" y="2699"/>
                    <a:pt x="982" y="2208"/>
                  </a:cubicBezTo>
                  <a:cubicBezTo>
                    <a:pt x="1227" y="1718"/>
                    <a:pt x="1472" y="1391"/>
                    <a:pt x="1799" y="1064"/>
                  </a:cubicBezTo>
                  <a:cubicBezTo>
                    <a:pt x="2045" y="737"/>
                    <a:pt x="2290" y="655"/>
                    <a:pt x="2535" y="655"/>
                  </a:cubicBezTo>
                  <a:close/>
                  <a:moveTo>
                    <a:pt x="2453" y="1"/>
                  </a:moveTo>
                  <a:cubicBezTo>
                    <a:pt x="2208" y="1"/>
                    <a:pt x="1963" y="164"/>
                    <a:pt x="1636" y="328"/>
                  </a:cubicBezTo>
                  <a:cubicBezTo>
                    <a:pt x="1391" y="573"/>
                    <a:pt x="1063" y="819"/>
                    <a:pt x="818" y="1146"/>
                  </a:cubicBezTo>
                  <a:cubicBezTo>
                    <a:pt x="655" y="1473"/>
                    <a:pt x="409" y="1881"/>
                    <a:pt x="246" y="2290"/>
                  </a:cubicBezTo>
                  <a:cubicBezTo>
                    <a:pt x="82" y="2781"/>
                    <a:pt x="1" y="3190"/>
                    <a:pt x="1" y="3680"/>
                  </a:cubicBezTo>
                  <a:cubicBezTo>
                    <a:pt x="1" y="4007"/>
                    <a:pt x="164" y="4252"/>
                    <a:pt x="409" y="4579"/>
                  </a:cubicBezTo>
                  <a:cubicBezTo>
                    <a:pt x="573" y="4907"/>
                    <a:pt x="900" y="5070"/>
                    <a:pt x="1227" y="5070"/>
                  </a:cubicBezTo>
                  <a:cubicBezTo>
                    <a:pt x="1636" y="5070"/>
                    <a:pt x="2045" y="4907"/>
                    <a:pt x="2453" y="4498"/>
                  </a:cubicBezTo>
                  <a:cubicBezTo>
                    <a:pt x="2862" y="4171"/>
                    <a:pt x="3271" y="3762"/>
                    <a:pt x="3516" y="3271"/>
                  </a:cubicBezTo>
                  <a:cubicBezTo>
                    <a:pt x="3762" y="2699"/>
                    <a:pt x="3843" y="2290"/>
                    <a:pt x="3843" y="1800"/>
                  </a:cubicBezTo>
                  <a:cubicBezTo>
                    <a:pt x="3843" y="1309"/>
                    <a:pt x="3762" y="900"/>
                    <a:pt x="3434" y="573"/>
                  </a:cubicBezTo>
                  <a:cubicBezTo>
                    <a:pt x="3189" y="164"/>
                    <a:pt x="2862" y="1"/>
                    <a:pt x="2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2783172" y="1994108"/>
              <a:ext cx="54290" cy="78677"/>
            </a:xfrm>
            <a:custGeom>
              <a:avLst/>
              <a:gdLst/>
              <a:ahLst/>
              <a:cxnLst/>
              <a:rect l="l" t="t" r="r" b="b"/>
              <a:pathLst>
                <a:path w="3435" h="4989" extrusionOk="0">
                  <a:moveTo>
                    <a:pt x="2863" y="1"/>
                  </a:moveTo>
                  <a:cubicBezTo>
                    <a:pt x="2454" y="1"/>
                    <a:pt x="2045" y="164"/>
                    <a:pt x="1554" y="573"/>
                  </a:cubicBezTo>
                  <a:cubicBezTo>
                    <a:pt x="1064" y="982"/>
                    <a:pt x="737" y="1472"/>
                    <a:pt x="410" y="2045"/>
                  </a:cubicBezTo>
                  <a:cubicBezTo>
                    <a:pt x="164" y="2617"/>
                    <a:pt x="1" y="3108"/>
                    <a:pt x="1" y="3598"/>
                  </a:cubicBezTo>
                  <a:cubicBezTo>
                    <a:pt x="1" y="3925"/>
                    <a:pt x="164" y="4252"/>
                    <a:pt x="410" y="4497"/>
                  </a:cubicBezTo>
                  <a:cubicBezTo>
                    <a:pt x="737" y="4825"/>
                    <a:pt x="1064" y="4988"/>
                    <a:pt x="1391" y="4988"/>
                  </a:cubicBezTo>
                  <a:cubicBezTo>
                    <a:pt x="1636" y="4988"/>
                    <a:pt x="1963" y="4906"/>
                    <a:pt x="2290" y="4743"/>
                  </a:cubicBezTo>
                  <a:cubicBezTo>
                    <a:pt x="2617" y="4579"/>
                    <a:pt x="2863" y="4416"/>
                    <a:pt x="3108" y="4252"/>
                  </a:cubicBezTo>
                  <a:cubicBezTo>
                    <a:pt x="3271" y="4089"/>
                    <a:pt x="3435" y="3925"/>
                    <a:pt x="3435" y="3843"/>
                  </a:cubicBezTo>
                  <a:cubicBezTo>
                    <a:pt x="3435" y="3680"/>
                    <a:pt x="3353" y="3680"/>
                    <a:pt x="3271" y="3680"/>
                  </a:cubicBezTo>
                  <a:cubicBezTo>
                    <a:pt x="3271" y="3680"/>
                    <a:pt x="3026" y="3762"/>
                    <a:pt x="2617" y="4007"/>
                  </a:cubicBezTo>
                  <a:cubicBezTo>
                    <a:pt x="2536" y="4089"/>
                    <a:pt x="2290" y="4089"/>
                    <a:pt x="2045" y="4170"/>
                  </a:cubicBezTo>
                  <a:cubicBezTo>
                    <a:pt x="1881" y="4252"/>
                    <a:pt x="1636" y="4252"/>
                    <a:pt x="1391" y="4252"/>
                  </a:cubicBezTo>
                  <a:cubicBezTo>
                    <a:pt x="1146" y="4252"/>
                    <a:pt x="982" y="4252"/>
                    <a:pt x="900" y="4089"/>
                  </a:cubicBezTo>
                  <a:cubicBezTo>
                    <a:pt x="737" y="4007"/>
                    <a:pt x="655" y="3762"/>
                    <a:pt x="655" y="3516"/>
                  </a:cubicBezTo>
                  <a:cubicBezTo>
                    <a:pt x="655" y="3271"/>
                    <a:pt x="737" y="2944"/>
                    <a:pt x="900" y="2617"/>
                  </a:cubicBezTo>
                  <a:cubicBezTo>
                    <a:pt x="1064" y="2208"/>
                    <a:pt x="1309" y="1881"/>
                    <a:pt x="1473" y="1636"/>
                  </a:cubicBezTo>
                  <a:cubicBezTo>
                    <a:pt x="1718" y="1309"/>
                    <a:pt x="1963" y="1145"/>
                    <a:pt x="2290" y="900"/>
                  </a:cubicBezTo>
                  <a:cubicBezTo>
                    <a:pt x="2536" y="737"/>
                    <a:pt x="2781" y="655"/>
                    <a:pt x="2944" y="655"/>
                  </a:cubicBezTo>
                  <a:lnTo>
                    <a:pt x="3190" y="655"/>
                  </a:lnTo>
                  <a:cubicBezTo>
                    <a:pt x="3353" y="737"/>
                    <a:pt x="3353" y="737"/>
                    <a:pt x="3435" y="737"/>
                  </a:cubicBezTo>
                  <a:cubicBezTo>
                    <a:pt x="3435" y="737"/>
                    <a:pt x="3435" y="655"/>
                    <a:pt x="3435" y="573"/>
                  </a:cubicBezTo>
                  <a:cubicBezTo>
                    <a:pt x="3435" y="491"/>
                    <a:pt x="3435" y="328"/>
                    <a:pt x="3271" y="164"/>
                  </a:cubicBezTo>
                  <a:cubicBezTo>
                    <a:pt x="3108" y="82"/>
                    <a:pt x="3026" y="1"/>
                    <a:pt x="28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2850375" y="1992814"/>
              <a:ext cx="63331" cy="79970"/>
            </a:xfrm>
            <a:custGeom>
              <a:avLst/>
              <a:gdLst/>
              <a:ahLst/>
              <a:cxnLst/>
              <a:rect l="l" t="t" r="r" b="b"/>
              <a:pathLst>
                <a:path w="4007" h="5071" extrusionOk="0">
                  <a:moveTo>
                    <a:pt x="1145" y="1"/>
                  </a:moveTo>
                  <a:cubicBezTo>
                    <a:pt x="1063" y="1"/>
                    <a:pt x="1063" y="83"/>
                    <a:pt x="982" y="83"/>
                  </a:cubicBezTo>
                  <a:cubicBezTo>
                    <a:pt x="982" y="83"/>
                    <a:pt x="982" y="164"/>
                    <a:pt x="982" y="246"/>
                  </a:cubicBezTo>
                  <a:cubicBezTo>
                    <a:pt x="982" y="573"/>
                    <a:pt x="818" y="1309"/>
                    <a:pt x="491" y="2535"/>
                  </a:cubicBezTo>
                  <a:cubicBezTo>
                    <a:pt x="246" y="2617"/>
                    <a:pt x="82" y="2699"/>
                    <a:pt x="82" y="2781"/>
                  </a:cubicBezTo>
                  <a:cubicBezTo>
                    <a:pt x="82" y="2863"/>
                    <a:pt x="164" y="2944"/>
                    <a:pt x="164" y="3026"/>
                  </a:cubicBezTo>
                  <a:cubicBezTo>
                    <a:pt x="246" y="3026"/>
                    <a:pt x="328" y="3108"/>
                    <a:pt x="328" y="3108"/>
                  </a:cubicBezTo>
                  <a:cubicBezTo>
                    <a:pt x="164" y="3925"/>
                    <a:pt x="0" y="4416"/>
                    <a:pt x="0" y="4498"/>
                  </a:cubicBezTo>
                  <a:cubicBezTo>
                    <a:pt x="0" y="4661"/>
                    <a:pt x="82" y="4743"/>
                    <a:pt x="164" y="4907"/>
                  </a:cubicBezTo>
                  <a:cubicBezTo>
                    <a:pt x="246" y="4988"/>
                    <a:pt x="328" y="5070"/>
                    <a:pt x="409" y="5070"/>
                  </a:cubicBezTo>
                  <a:cubicBezTo>
                    <a:pt x="491" y="5070"/>
                    <a:pt x="491" y="4907"/>
                    <a:pt x="573" y="4661"/>
                  </a:cubicBezTo>
                  <a:cubicBezTo>
                    <a:pt x="655" y="4579"/>
                    <a:pt x="655" y="4416"/>
                    <a:pt x="736" y="4334"/>
                  </a:cubicBezTo>
                  <a:cubicBezTo>
                    <a:pt x="736" y="4171"/>
                    <a:pt x="818" y="4007"/>
                    <a:pt x="818" y="3762"/>
                  </a:cubicBezTo>
                  <a:cubicBezTo>
                    <a:pt x="900" y="3517"/>
                    <a:pt x="982" y="3271"/>
                    <a:pt x="1063" y="3026"/>
                  </a:cubicBezTo>
                  <a:cubicBezTo>
                    <a:pt x="1554" y="2944"/>
                    <a:pt x="2208" y="2781"/>
                    <a:pt x="2944" y="2699"/>
                  </a:cubicBezTo>
                  <a:lnTo>
                    <a:pt x="2944" y="2699"/>
                  </a:lnTo>
                  <a:cubicBezTo>
                    <a:pt x="2617" y="3844"/>
                    <a:pt x="2453" y="4416"/>
                    <a:pt x="2453" y="4579"/>
                  </a:cubicBezTo>
                  <a:cubicBezTo>
                    <a:pt x="2453" y="4661"/>
                    <a:pt x="2535" y="4743"/>
                    <a:pt x="2617" y="4907"/>
                  </a:cubicBezTo>
                  <a:cubicBezTo>
                    <a:pt x="2699" y="4988"/>
                    <a:pt x="2780" y="5070"/>
                    <a:pt x="2862" y="5070"/>
                  </a:cubicBezTo>
                  <a:cubicBezTo>
                    <a:pt x="2862" y="5070"/>
                    <a:pt x="2944" y="4907"/>
                    <a:pt x="3026" y="4661"/>
                  </a:cubicBezTo>
                  <a:cubicBezTo>
                    <a:pt x="3026" y="4579"/>
                    <a:pt x="3107" y="4416"/>
                    <a:pt x="3107" y="4334"/>
                  </a:cubicBezTo>
                  <a:cubicBezTo>
                    <a:pt x="3189" y="4171"/>
                    <a:pt x="3189" y="4007"/>
                    <a:pt x="3271" y="3762"/>
                  </a:cubicBezTo>
                  <a:cubicBezTo>
                    <a:pt x="3353" y="3598"/>
                    <a:pt x="3434" y="3190"/>
                    <a:pt x="3598" y="2617"/>
                  </a:cubicBezTo>
                  <a:cubicBezTo>
                    <a:pt x="3843" y="2535"/>
                    <a:pt x="4007" y="2454"/>
                    <a:pt x="4007" y="2372"/>
                  </a:cubicBezTo>
                  <a:cubicBezTo>
                    <a:pt x="4007" y="2290"/>
                    <a:pt x="3925" y="2208"/>
                    <a:pt x="3680" y="2208"/>
                  </a:cubicBezTo>
                  <a:cubicBezTo>
                    <a:pt x="3925" y="1391"/>
                    <a:pt x="4007" y="900"/>
                    <a:pt x="4007" y="737"/>
                  </a:cubicBezTo>
                  <a:cubicBezTo>
                    <a:pt x="4007" y="573"/>
                    <a:pt x="3925" y="410"/>
                    <a:pt x="3843" y="246"/>
                  </a:cubicBezTo>
                  <a:cubicBezTo>
                    <a:pt x="3761" y="83"/>
                    <a:pt x="3680" y="1"/>
                    <a:pt x="3598" y="1"/>
                  </a:cubicBezTo>
                  <a:cubicBezTo>
                    <a:pt x="3434" y="1"/>
                    <a:pt x="3434" y="83"/>
                    <a:pt x="3434" y="246"/>
                  </a:cubicBezTo>
                  <a:cubicBezTo>
                    <a:pt x="3434" y="492"/>
                    <a:pt x="3271" y="1146"/>
                    <a:pt x="3026" y="2127"/>
                  </a:cubicBezTo>
                  <a:cubicBezTo>
                    <a:pt x="2453" y="2208"/>
                    <a:pt x="1799" y="2290"/>
                    <a:pt x="1227" y="2372"/>
                  </a:cubicBezTo>
                  <a:cubicBezTo>
                    <a:pt x="1472" y="1473"/>
                    <a:pt x="1554" y="900"/>
                    <a:pt x="1554" y="737"/>
                  </a:cubicBezTo>
                  <a:cubicBezTo>
                    <a:pt x="1554" y="573"/>
                    <a:pt x="1472" y="410"/>
                    <a:pt x="1390" y="246"/>
                  </a:cubicBezTo>
                  <a:cubicBezTo>
                    <a:pt x="1309" y="83"/>
                    <a:pt x="1227" y="1"/>
                    <a:pt x="1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2924026" y="1991537"/>
              <a:ext cx="59458" cy="81247"/>
            </a:xfrm>
            <a:custGeom>
              <a:avLst/>
              <a:gdLst/>
              <a:ahLst/>
              <a:cxnLst/>
              <a:rect l="l" t="t" r="r" b="b"/>
              <a:pathLst>
                <a:path w="3762" h="5152" extrusionOk="0">
                  <a:moveTo>
                    <a:pt x="2208" y="736"/>
                  </a:moveTo>
                  <a:cubicBezTo>
                    <a:pt x="2290" y="1145"/>
                    <a:pt x="2372" y="1799"/>
                    <a:pt x="2454" y="2616"/>
                  </a:cubicBezTo>
                  <a:cubicBezTo>
                    <a:pt x="2127" y="2616"/>
                    <a:pt x="1718" y="2698"/>
                    <a:pt x="1391" y="2780"/>
                  </a:cubicBezTo>
                  <a:cubicBezTo>
                    <a:pt x="1718" y="1962"/>
                    <a:pt x="1963" y="1227"/>
                    <a:pt x="2208" y="736"/>
                  </a:cubicBezTo>
                  <a:close/>
                  <a:moveTo>
                    <a:pt x="2372" y="0"/>
                  </a:moveTo>
                  <a:cubicBezTo>
                    <a:pt x="2290" y="0"/>
                    <a:pt x="2127" y="82"/>
                    <a:pt x="1963" y="164"/>
                  </a:cubicBezTo>
                  <a:cubicBezTo>
                    <a:pt x="1881" y="245"/>
                    <a:pt x="1799" y="409"/>
                    <a:pt x="1718" y="491"/>
                  </a:cubicBezTo>
                  <a:cubicBezTo>
                    <a:pt x="1636" y="654"/>
                    <a:pt x="1554" y="981"/>
                    <a:pt x="1309" y="1390"/>
                  </a:cubicBezTo>
                  <a:cubicBezTo>
                    <a:pt x="1145" y="1881"/>
                    <a:pt x="982" y="2289"/>
                    <a:pt x="900" y="2535"/>
                  </a:cubicBezTo>
                  <a:cubicBezTo>
                    <a:pt x="818" y="2698"/>
                    <a:pt x="818" y="2862"/>
                    <a:pt x="737" y="3025"/>
                  </a:cubicBezTo>
                  <a:cubicBezTo>
                    <a:pt x="246" y="3189"/>
                    <a:pt x="1" y="3271"/>
                    <a:pt x="1" y="3352"/>
                  </a:cubicBezTo>
                  <a:cubicBezTo>
                    <a:pt x="1" y="3434"/>
                    <a:pt x="1" y="3516"/>
                    <a:pt x="83" y="3598"/>
                  </a:cubicBezTo>
                  <a:cubicBezTo>
                    <a:pt x="164" y="3679"/>
                    <a:pt x="246" y="3679"/>
                    <a:pt x="328" y="3679"/>
                  </a:cubicBezTo>
                  <a:lnTo>
                    <a:pt x="410" y="3679"/>
                  </a:lnTo>
                  <a:cubicBezTo>
                    <a:pt x="164" y="4333"/>
                    <a:pt x="1" y="4660"/>
                    <a:pt x="1" y="4742"/>
                  </a:cubicBezTo>
                  <a:cubicBezTo>
                    <a:pt x="1" y="4824"/>
                    <a:pt x="83" y="4906"/>
                    <a:pt x="164" y="4988"/>
                  </a:cubicBezTo>
                  <a:cubicBezTo>
                    <a:pt x="246" y="5069"/>
                    <a:pt x="328" y="5151"/>
                    <a:pt x="410" y="5151"/>
                  </a:cubicBezTo>
                  <a:cubicBezTo>
                    <a:pt x="491" y="5151"/>
                    <a:pt x="737" y="4579"/>
                    <a:pt x="1145" y="3516"/>
                  </a:cubicBezTo>
                  <a:cubicBezTo>
                    <a:pt x="1472" y="3434"/>
                    <a:pt x="1718" y="3352"/>
                    <a:pt x="1963" y="3271"/>
                  </a:cubicBezTo>
                  <a:cubicBezTo>
                    <a:pt x="2127" y="3271"/>
                    <a:pt x="2290" y="3189"/>
                    <a:pt x="2535" y="3107"/>
                  </a:cubicBezTo>
                  <a:cubicBezTo>
                    <a:pt x="2535" y="3598"/>
                    <a:pt x="2617" y="4006"/>
                    <a:pt x="2617" y="4497"/>
                  </a:cubicBezTo>
                  <a:cubicBezTo>
                    <a:pt x="2617" y="4742"/>
                    <a:pt x="2699" y="4906"/>
                    <a:pt x="2699" y="4988"/>
                  </a:cubicBezTo>
                  <a:cubicBezTo>
                    <a:pt x="2781" y="5069"/>
                    <a:pt x="2862" y="5151"/>
                    <a:pt x="2944" y="5151"/>
                  </a:cubicBezTo>
                  <a:cubicBezTo>
                    <a:pt x="3108" y="5151"/>
                    <a:pt x="3189" y="4824"/>
                    <a:pt x="3189" y="4252"/>
                  </a:cubicBezTo>
                  <a:cubicBezTo>
                    <a:pt x="3189" y="3925"/>
                    <a:pt x="3108" y="3516"/>
                    <a:pt x="3108" y="2944"/>
                  </a:cubicBezTo>
                  <a:cubicBezTo>
                    <a:pt x="3516" y="2862"/>
                    <a:pt x="3762" y="2780"/>
                    <a:pt x="3762" y="2698"/>
                  </a:cubicBezTo>
                  <a:cubicBezTo>
                    <a:pt x="3762" y="2535"/>
                    <a:pt x="3598" y="2453"/>
                    <a:pt x="3435" y="2453"/>
                  </a:cubicBezTo>
                  <a:cubicBezTo>
                    <a:pt x="3271" y="2453"/>
                    <a:pt x="3189" y="2453"/>
                    <a:pt x="3026" y="2535"/>
                  </a:cubicBezTo>
                  <a:cubicBezTo>
                    <a:pt x="3026" y="1799"/>
                    <a:pt x="2862" y="1227"/>
                    <a:pt x="2781" y="736"/>
                  </a:cubicBezTo>
                  <a:cubicBezTo>
                    <a:pt x="2617" y="245"/>
                    <a:pt x="2535" y="0"/>
                    <a:pt x="2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2993805" y="1992814"/>
              <a:ext cx="56882" cy="79970"/>
            </a:xfrm>
            <a:custGeom>
              <a:avLst/>
              <a:gdLst/>
              <a:ahLst/>
              <a:cxnLst/>
              <a:rect l="l" t="t" r="r" b="b"/>
              <a:pathLst>
                <a:path w="3599" h="5071" extrusionOk="0">
                  <a:moveTo>
                    <a:pt x="2208" y="655"/>
                  </a:moveTo>
                  <a:cubicBezTo>
                    <a:pt x="2699" y="655"/>
                    <a:pt x="2944" y="819"/>
                    <a:pt x="2944" y="1064"/>
                  </a:cubicBezTo>
                  <a:cubicBezTo>
                    <a:pt x="2944" y="1309"/>
                    <a:pt x="2862" y="1473"/>
                    <a:pt x="2699" y="1636"/>
                  </a:cubicBezTo>
                  <a:cubicBezTo>
                    <a:pt x="2535" y="1800"/>
                    <a:pt x="2372" y="1963"/>
                    <a:pt x="2208" y="2045"/>
                  </a:cubicBezTo>
                  <a:cubicBezTo>
                    <a:pt x="2045" y="2127"/>
                    <a:pt x="1799" y="2290"/>
                    <a:pt x="1554" y="2372"/>
                  </a:cubicBezTo>
                  <a:cubicBezTo>
                    <a:pt x="1391" y="2535"/>
                    <a:pt x="1227" y="2617"/>
                    <a:pt x="1145" y="2699"/>
                  </a:cubicBezTo>
                  <a:cubicBezTo>
                    <a:pt x="1309" y="1963"/>
                    <a:pt x="1391" y="1473"/>
                    <a:pt x="1391" y="1146"/>
                  </a:cubicBezTo>
                  <a:cubicBezTo>
                    <a:pt x="1391" y="1064"/>
                    <a:pt x="1391" y="982"/>
                    <a:pt x="1391" y="819"/>
                  </a:cubicBezTo>
                  <a:cubicBezTo>
                    <a:pt x="1636" y="737"/>
                    <a:pt x="1963" y="655"/>
                    <a:pt x="2208" y="655"/>
                  </a:cubicBezTo>
                  <a:close/>
                  <a:moveTo>
                    <a:pt x="2127" y="1"/>
                  </a:moveTo>
                  <a:cubicBezTo>
                    <a:pt x="1718" y="1"/>
                    <a:pt x="1391" y="83"/>
                    <a:pt x="1064" y="164"/>
                  </a:cubicBezTo>
                  <a:cubicBezTo>
                    <a:pt x="737" y="328"/>
                    <a:pt x="573" y="410"/>
                    <a:pt x="573" y="573"/>
                  </a:cubicBezTo>
                  <a:cubicBezTo>
                    <a:pt x="573" y="573"/>
                    <a:pt x="573" y="655"/>
                    <a:pt x="655" y="737"/>
                  </a:cubicBezTo>
                  <a:cubicBezTo>
                    <a:pt x="655" y="819"/>
                    <a:pt x="737" y="900"/>
                    <a:pt x="818" y="900"/>
                  </a:cubicBezTo>
                  <a:cubicBezTo>
                    <a:pt x="737" y="1391"/>
                    <a:pt x="655" y="2127"/>
                    <a:pt x="328" y="3026"/>
                  </a:cubicBezTo>
                  <a:cubicBezTo>
                    <a:pt x="83" y="4007"/>
                    <a:pt x="1" y="4498"/>
                    <a:pt x="1" y="4579"/>
                  </a:cubicBezTo>
                  <a:cubicBezTo>
                    <a:pt x="1" y="4661"/>
                    <a:pt x="1" y="4825"/>
                    <a:pt x="83" y="4907"/>
                  </a:cubicBezTo>
                  <a:cubicBezTo>
                    <a:pt x="164" y="4988"/>
                    <a:pt x="246" y="5070"/>
                    <a:pt x="328" y="5070"/>
                  </a:cubicBezTo>
                  <a:cubicBezTo>
                    <a:pt x="410" y="5070"/>
                    <a:pt x="410" y="4907"/>
                    <a:pt x="491" y="4661"/>
                  </a:cubicBezTo>
                  <a:cubicBezTo>
                    <a:pt x="573" y="4579"/>
                    <a:pt x="573" y="4416"/>
                    <a:pt x="655" y="4334"/>
                  </a:cubicBezTo>
                  <a:cubicBezTo>
                    <a:pt x="655" y="4252"/>
                    <a:pt x="818" y="3762"/>
                    <a:pt x="982" y="3026"/>
                  </a:cubicBezTo>
                  <a:cubicBezTo>
                    <a:pt x="1145" y="3353"/>
                    <a:pt x="1472" y="3844"/>
                    <a:pt x="1963" y="4334"/>
                  </a:cubicBezTo>
                  <a:cubicBezTo>
                    <a:pt x="2535" y="4825"/>
                    <a:pt x="2944" y="5070"/>
                    <a:pt x="3189" y="5070"/>
                  </a:cubicBezTo>
                  <a:cubicBezTo>
                    <a:pt x="3353" y="5070"/>
                    <a:pt x="3435" y="4988"/>
                    <a:pt x="3435" y="4907"/>
                  </a:cubicBezTo>
                  <a:cubicBezTo>
                    <a:pt x="3435" y="4825"/>
                    <a:pt x="3353" y="4743"/>
                    <a:pt x="3271" y="4661"/>
                  </a:cubicBezTo>
                  <a:cubicBezTo>
                    <a:pt x="3189" y="4579"/>
                    <a:pt x="3108" y="4498"/>
                    <a:pt x="3108" y="4498"/>
                  </a:cubicBezTo>
                  <a:cubicBezTo>
                    <a:pt x="3026" y="4416"/>
                    <a:pt x="2944" y="4334"/>
                    <a:pt x="2862" y="4252"/>
                  </a:cubicBezTo>
                  <a:cubicBezTo>
                    <a:pt x="2781" y="4171"/>
                    <a:pt x="2617" y="4089"/>
                    <a:pt x="2535" y="4007"/>
                  </a:cubicBezTo>
                  <a:cubicBezTo>
                    <a:pt x="2454" y="3844"/>
                    <a:pt x="2372" y="3762"/>
                    <a:pt x="2290" y="3762"/>
                  </a:cubicBezTo>
                  <a:cubicBezTo>
                    <a:pt x="2208" y="3680"/>
                    <a:pt x="2127" y="3598"/>
                    <a:pt x="1963" y="3353"/>
                  </a:cubicBezTo>
                  <a:cubicBezTo>
                    <a:pt x="1799" y="3190"/>
                    <a:pt x="1718" y="3108"/>
                    <a:pt x="1718" y="3026"/>
                  </a:cubicBezTo>
                  <a:cubicBezTo>
                    <a:pt x="1718" y="2944"/>
                    <a:pt x="1718" y="2944"/>
                    <a:pt x="1881" y="2863"/>
                  </a:cubicBezTo>
                  <a:cubicBezTo>
                    <a:pt x="2045" y="2781"/>
                    <a:pt x="2208" y="2699"/>
                    <a:pt x="2372" y="2617"/>
                  </a:cubicBezTo>
                  <a:cubicBezTo>
                    <a:pt x="2535" y="2535"/>
                    <a:pt x="2699" y="2372"/>
                    <a:pt x="2944" y="2290"/>
                  </a:cubicBezTo>
                  <a:cubicBezTo>
                    <a:pt x="3108" y="2127"/>
                    <a:pt x="3271" y="1963"/>
                    <a:pt x="3353" y="1800"/>
                  </a:cubicBezTo>
                  <a:cubicBezTo>
                    <a:pt x="3516" y="1554"/>
                    <a:pt x="3598" y="1309"/>
                    <a:pt x="3598" y="1064"/>
                  </a:cubicBezTo>
                  <a:cubicBezTo>
                    <a:pt x="3598" y="737"/>
                    <a:pt x="3435" y="492"/>
                    <a:pt x="3189" y="328"/>
                  </a:cubicBezTo>
                  <a:cubicBezTo>
                    <a:pt x="2862" y="83"/>
                    <a:pt x="2535" y="1"/>
                    <a:pt x="2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3059712" y="1994108"/>
              <a:ext cx="54290" cy="90267"/>
            </a:xfrm>
            <a:custGeom>
              <a:avLst/>
              <a:gdLst/>
              <a:ahLst/>
              <a:cxnLst/>
              <a:rect l="l" t="t" r="r" b="b"/>
              <a:pathLst>
                <a:path w="3435" h="5724" extrusionOk="0">
                  <a:moveTo>
                    <a:pt x="2862" y="1"/>
                  </a:moveTo>
                  <a:cubicBezTo>
                    <a:pt x="2453" y="1"/>
                    <a:pt x="2045" y="164"/>
                    <a:pt x="1554" y="573"/>
                  </a:cubicBezTo>
                  <a:cubicBezTo>
                    <a:pt x="1145" y="1064"/>
                    <a:pt x="736" y="1554"/>
                    <a:pt x="409" y="2126"/>
                  </a:cubicBezTo>
                  <a:cubicBezTo>
                    <a:pt x="82" y="2699"/>
                    <a:pt x="1" y="3271"/>
                    <a:pt x="1" y="3762"/>
                  </a:cubicBezTo>
                  <a:cubicBezTo>
                    <a:pt x="1" y="4007"/>
                    <a:pt x="82" y="4334"/>
                    <a:pt x="409" y="4579"/>
                  </a:cubicBezTo>
                  <a:cubicBezTo>
                    <a:pt x="655" y="4825"/>
                    <a:pt x="900" y="4988"/>
                    <a:pt x="1227" y="4988"/>
                  </a:cubicBezTo>
                  <a:cubicBezTo>
                    <a:pt x="1472" y="4988"/>
                    <a:pt x="1799" y="4825"/>
                    <a:pt x="2045" y="4661"/>
                  </a:cubicBezTo>
                  <a:cubicBezTo>
                    <a:pt x="2372" y="4416"/>
                    <a:pt x="2617" y="4089"/>
                    <a:pt x="2862" y="3680"/>
                  </a:cubicBezTo>
                  <a:lnTo>
                    <a:pt x="2862" y="3680"/>
                  </a:lnTo>
                  <a:cubicBezTo>
                    <a:pt x="2780" y="3843"/>
                    <a:pt x="2780" y="4007"/>
                    <a:pt x="2699" y="4252"/>
                  </a:cubicBezTo>
                  <a:cubicBezTo>
                    <a:pt x="2617" y="4497"/>
                    <a:pt x="2535" y="4743"/>
                    <a:pt x="2453" y="4988"/>
                  </a:cubicBezTo>
                  <a:cubicBezTo>
                    <a:pt x="2372" y="5233"/>
                    <a:pt x="2372" y="5397"/>
                    <a:pt x="2372" y="5560"/>
                  </a:cubicBezTo>
                  <a:cubicBezTo>
                    <a:pt x="2372" y="5642"/>
                    <a:pt x="2372" y="5724"/>
                    <a:pt x="2535" y="5724"/>
                  </a:cubicBezTo>
                  <a:cubicBezTo>
                    <a:pt x="2617" y="5724"/>
                    <a:pt x="2862" y="5397"/>
                    <a:pt x="3107" y="4661"/>
                  </a:cubicBezTo>
                  <a:cubicBezTo>
                    <a:pt x="3271" y="3925"/>
                    <a:pt x="3434" y="3516"/>
                    <a:pt x="3434" y="3271"/>
                  </a:cubicBezTo>
                  <a:cubicBezTo>
                    <a:pt x="3434" y="3108"/>
                    <a:pt x="3353" y="2944"/>
                    <a:pt x="3271" y="2781"/>
                  </a:cubicBezTo>
                  <a:cubicBezTo>
                    <a:pt x="3189" y="2617"/>
                    <a:pt x="3026" y="2535"/>
                    <a:pt x="2862" y="2535"/>
                  </a:cubicBezTo>
                  <a:cubicBezTo>
                    <a:pt x="2535" y="2535"/>
                    <a:pt x="2290" y="2617"/>
                    <a:pt x="2045" y="2617"/>
                  </a:cubicBezTo>
                  <a:cubicBezTo>
                    <a:pt x="1881" y="2699"/>
                    <a:pt x="1799" y="2781"/>
                    <a:pt x="1799" y="2862"/>
                  </a:cubicBezTo>
                  <a:cubicBezTo>
                    <a:pt x="1799" y="2862"/>
                    <a:pt x="1799" y="2944"/>
                    <a:pt x="1881" y="3026"/>
                  </a:cubicBezTo>
                  <a:cubicBezTo>
                    <a:pt x="1963" y="3108"/>
                    <a:pt x="2126" y="3108"/>
                    <a:pt x="2208" y="3108"/>
                  </a:cubicBezTo>
                  <a:cubicBezTo>
                    <a:pt x="2372" y="3108"/>
                    <a:pt x="2535" y="3108"/>
                    <a:pt x="2862" y="3026"/>
                  </a:cubicBezTo>
                  <a:lnTo>
                    <a:pt x="2862" y="3026"/>
                  </a:lnTo>
                  <a:cubicBezTo>
                    <a:pt x="2535" y="3435"/>
                    <a:pt x="2290" y="3762"/>
                    <a:pt x="1963" y="4007"/>
                  </a:cubicBezTo>
                  <a:cubicBezTo>
                    <a:pt x="1636" y="4252"/>
                    <a:pt x="1390" y="4334"/>
                    <a:pt x="1145" y="4334"/>
                  </a:cubicBezTo>
                  <a:cubicBezTo>
                    <a:pt x="982" y="4334"/>
                    <a:pt x="900" y="4334"/>
                    <a:pt x="818" y="4170"/>
                  </a:cubicBezTo>
                  <a:cubicBezTo>
                    <a:pt x="655" y="4089"/>
                    <a:pt x="655" y="3925"/>
                    <a:pt x="655" y="3762"/>
                  </a:cubicBezTo>
                  <a:cubicBezTo>
                    <a:pt x="655" y="3353"/>
                    <a:pt x="736" y="2862"/>
                    <a:pt x="982" y="2372"/>
                  </a:cubicBezTo>
                  <a:cubicBezTo>
                    <a:pt x="1227" y="1881"/>
                    <a:pt x="1554" y="1472"/>
                    <a:pt x="1963" y="1145"/>
                  </a:cubicBezTo>
                  <a:cubicBezTo>
                    <a:pt x="2290" y="818"/>
                    <a:pt x="2617" y="655"/>
                    <a:pt x="2944" y="655"/>
                  </a:cubicBezTo>
                  <a:lnTo>
                    <a:pt x="3189" y="655"/>
                  </a:lnTo>
                  <a:cubicBezTo>
                    <a:pt x="3353" y="737"/>
                    <a:pt x="3353" y="737"/>
                    <a:pt x="3353" y="737"/>
                  </a:cubicBezTo>
                  <a:cubicBezTo>
                    <a:pt x="3434" y="737"/>
                    <a:pt x="3434" y="737"/>
                    <a:pt x="3434" y="573"/>
                  </a:cubicBezTo>
                  <a:cubicBezTo>
                    <a:pt x="3434" y="491"/>
                    <a:pt x="3434" y="410"/>
                    <a:pt x="3271" y="246"/>
                  </a:cubicBezTo>
                  <a:cubicBezTo>
                    <a:pt x="3107" y="82"/>
                    <a:pt x="3026" y="1"/>
                    <a:pt x="28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130787" y="1994108"/>
              <a:ext cx="60739" cy="78677"/>
            </a:xfrm>
            <a:custGeom>
              <a:avLst/>
              <a:gdLst/>
              <a:ahLst/>
              <a:cxnLst/>
              <a:rect l="l" t="t" r="r" b="b"/>
              <a:pathLst>
                <a:path w="3843" h="4989" extrusionOk="0">
                  <a:moveTo>
                    <a:pt x="2371" y="1"/>
                  </a:moveTo>
                  <a:cubicBezTo>
                    <a:pt x="1472" y="1"/>
                    <a:pt x="900" y="82"/>
                    <a:pt x="818" y="246"/>
                  </a:cubicBezTo>
                  <a:cubicBezTo>
                    <a:pt x="818" y="328"/>
                    <a:pt x="818" y="410"/>
                    <a:pt x="818" y="410"/>
                  </a:cubicBezTo>
                  <a:cubicBezTo>
                    <a:pt x="818" y="818"/>
                    <a:pt x="736" y="1309"/>
                    <a:pt x="573" y="1799"/>
                  </a:cubicBezTo>
                  <a:cubicBezTo>
                    <a:pt x="491" y="2372"/>
                    <a:pt x="327" y="2862"/>
                    <a:pt x="164" y="3271"/>
                  </a:cubicBezTo>
                  <a:cubicBezTo>
                    <a:pt x="0" y="3762"/>
                    <a:pt x="0" y="4089"/>
                    <a:pt x="0" y="4334"/>
                  </a:cubicBezTo>
                  <a:cubicBezTo>
                    <a:pt x="0" y="4497"/>
                    <a:pt x="82" y="4661"/>
                    <a:pt x="246" y="4825"/>
                  </a:cubicBezTo>
                  <a:cubicBezTo>
                    <a:pt x="409" y="4906"/>
                    <a:pt x="573" y="4988"/>
                    <a:pt x="818" y="4988"/>
                  </a:cubicBezTo>
                  <a:cubicBezTo>
                    <a:pt x="1308" y="4988"/>
                    <a:pt x="1799" y="4906"/>
                    <a:pt x="2290" y="4743"/>
                  </a:cubicBezTo>
                  <a:cubicBezTo>
                    <a:pt x="2862" y="4579"/>
                    <a:pt x="3107" y="4334"/>
                    <a:pt x="3107" y="4170"/>
                  </a:cubicBezTo>
                  <a:cubicBezTo>
                    <a:pt x="3107" y="4089"/>
                    <a:pt x="3107" y="4007"/>
                    <a:pt x="3025" y="4007"/>
                  </a:cubicBezTo>
                  <a:cubicBezTo>
                    <a:pt x="2944" y="4007"/>
                    <a:pt x="2862" y="4089"/>
                    <a:pt x="2617" y="4089"/>
                  </a:cubicBezTo>
                  <a:cubicBezTo>
                    <a:pt x="1963" y="4334"/>
                    <a:pt x="1390" y="4416"/>
                    <a:pt x="818" y="4416"/>
                  </a:cubicBezTo>
                  <a:cubicBezTo>
                    <a:pt x="736" y="4416"/>
                    <a:pt x="736" y="4416"/>
                    <a:pt x="654" y="4334"/>
                  </a:cubicBezTo>
                  <a:cubicBezTo>
                    <a:pt x="654" y="4334"/>
                    <a:pt x="654" y="4252"/>
                    <a:pt x="654" y="4170"/>
                  </a:cubicBezTo>
                  <a:cubicBezTo>
                    <a:pt x="654" y="4007"/>
                    <a:pt x="736" y="3516"/>
                    <a:pt x="981" y="2699"/>
                  </a:cubicBezTo>
                  <a:cubicBezTo>
                    <a:pt x="1554" y="2699"/>
                    <a:pt x="1963" y="2699"/>
                    <a:pt x="2371" y="2617"/>
                  </a:cubicBezTo>
                  <a:cubicBezTo>
                    <a:pt x="2780" y="2535"/>
                    <a:pt x="2944" y="2372"/>
                    <a:pt x="2944" y="2208"/>
                  </a:cubicBezTo>
                  <a:cubicBezTo>
                    <a:pt x="2944" y="2126"/>
                    <a:pt x="2862" y="2126"/>
                    <a:pt x="2698" y="2126"/>
                  </a:cubicBezTo>
                  <a:lnTo>
                    <a:pt x="2126" y="2126"/>
                  </a:lnTo>
                  <a:cubicBezTo>
                    <a:pt x="1799" y="2208"/>
                    <a:pt x="1636" y="2208"/>
                    <a:pt x="1472" y="2208"/>
                  </a:cubicBezTo>
                  <a:lnTo>
                    <a:pt x="1145" y="2208"/>
                  </a:lnTo>
                  <a:cubicBezTo>
                    <a:pt x="1308" y="1554"/>
                    <a:pt x="1390" y="1064"/>
                    <a:pt x="1390" y="737"/>
                  </a:cubicBezTo>
                  <a:cubicBezTo>
                    <a:pt x="1881" y="655"/>
                    <a:pt x="2126" y="573"/>
                    <a:pt x="2290" y="573"/>
                  </a:cubicBezTo>
                  <a:cubicBezTo>
                    <a:pt x="2371" y="573"/>
                    <a:pt x="2535" y="573"/>
                    <a:pt x="2862" y="491"/>
                  </a:cubicBezTo>
                  <a:cubicBezTo>
                    <a:pt x="3107" y="491"/>
                    <a:pt x="3352" y="491"/>
                    <a:pt x="3516" y="410"/>
                  </a:cubicBezTo>
                  <a:cubicBezTo>
                    <a:pt x="3761" y="410"/>
                    <a:pt x="3843" y="328"/>
                    <a:pt x="3843" y="246"/>
                  </a:cubicBezTo>
                  <a:cubicBezTo>
                    <a:pt x="3843" y="82"/>
                    <a:pt x="3352" y="1"/>
                    <a:pt x="2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15"/>
          <p:cNvGrpSpPr/>
          <p:nvPr/>
        </p:nvGrpSpPr>
        <p:grpSpPr>
          <a:xfrm>
            <a:off x="505504" y="2268769"/>
            <a:ext cx="1223734" cy="486110"/>
            <a:chOff x="3933254" y="2202981"/>
            <a:chExt cx="1223734" cy="486110"/>
          </a:xfrm>
        </p:grpSpPr>
        <p:sp>
          <p:nvSpPr>
            <p:cNvPr id="153" name="Google Shape;153;p15"/>
            <p:cNvSpPr/>
            <p:nvPr/>
          </p:nvSpPr>
          <p:spPr>
            <a:xfrm>
              <a:off x="4119326" y="2204274"/>
              <a:ext cx="62035" cy="77383"/>
            </a:xfrm>
            <a:custGeom>
              <a:avLst/>
              <a:gdLst/>
              <a:ahLst/>
              <a:cxnLst/>
              <a:rect l="l" t="t" r="r" b="b"/>
              <a:pathLst>
                <a:path w="3925" h="4907" extrusionOk="0">
                  <a:moveTo>
                    <a:pt x="409" y="0"/>
                  </a:moveTo>
                  <a:cubicBezTo>
                    <a:pt x="164" y="0"/>
                    <a:pt x="0" y="82"/>
                    <a:pt x="0" y="164"/>
                  </a:cubicBezTo>
                  <a:cubicBezTo>
                    <a:pt x="0" y="246"/>
                    <a:pt x="82" y="328"/>
                    <a:pt x="164" y="491"/>
                  </a:cubicBezTo>
                  <a:cubicBezTo>
                    <a:pt x="246" y="573"/>
                    <a:pt x="327" y="655"/>
                    <a:pt x="409" y="655"/>
                  </a:cubicBezTo>
                  <a:lnTo>
                    <a:pt x="1636" y="573"/>
                  </a:lnTo>
                  <a:lnTo>
                    <a:pt x="1636" y="573"/>
                  </a:lnTo>
                  <a:cubicBezTo>
                    <a:pt x="1554" y="982"/>
                    <a:pt x="1390" y="1717"/>
                    <a:pt x="1145" y="2780"/>
                  </a:cubicBezTo>
                  <a:cubicBezTo>
                    <a:pt x="900" y="3761"/>
                    <a:pt x="736" y="4334"/>
                    <a:pt x="736" y="4497"/>
                  </a:cubicBezTo>
                  <a:cubicBezTo>
                    <a:pt x="736" y="4579"/>
                    <a:pt x="818" y="4661"/>
                    <a:pt x="900" y="4824"/>
                  </a:cubicBezTo>
                  <a:cubicBezTo>
                    <a:pt x="982" y="4906"/>
                    <a:pt x="1063" y="4906"/>
                    <a:pt x="1145" y="4906"/>
                  </a:cubicBezTo>
                  <a:cubicBezTo>
                    <a:pt x="1227" y="4906"/>
                    <a:pt x="1227" y="4824"/>
                    <a:pt x="1309" y="4579"/>
                  </a:cubicBezTo>
                  <a:cubicBezTo>
                    <a:pt x="1390" y="4416"/>
                    <a:pt x="1390" y="4170"/>
                    <a:pt x="1472" y="3925"/>
                  </a:cubicBezTo>
                  <a:cubicBezTo>
                    <a:pt x="1554" y="3598"/>
                    <a:pt x="1636" y="3353"/>
                    <a:pt x="1636" y="3189"/>
                  </a:cubicBezTo>
                  <a:cubicBezTo>
                    <a:pt x="2044" y="1717"/>
                    <a:pt x="2208" y="900"/>
                    <a:pt x="2208" y="736"/>
                  </a:cubicBezTo>
                  <a:cubicBezTo>
                    <a:pt x="2208" y="655"/>
                    <a:pt x="2208" y="573"/>
                    <a:pt x="2208" y="573"/>
                  </a:cubicBezTo>
                  <a:lnTo>
                    <a:pt x="3026" y="573"/>
                  </a:lnTo>
                  <a:cubicBezTo>
                    <a:pt x="3271" y="573"/>
                    <a:pt x="3516" y="655"/>
                    <a:pt x="3680" y="655"/>
                  </a:cubicBezTo>
                  <a:cubicBezTo>
                    <a:pt x="3843" y="655"/>
                    <a:pt x="3925" y="573"/>
                    <a:pt x="3925" y="491"/>
                  </a:cubicBezTo>
                  <a:cubicBezTo>
                    <a:pt x="3925" y="328"/>
                    <a:pt x="3761" y="246"/>
                    <a:pt x="3434" y="164"/>
                  </a:cubicBezTo>
                  <a:cubicBezTo>
                    <a:pt x="3107" y="0"/>
                    <a:pt x="2699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4180065" y="2202981"/>
              <a:ext cx="63331" cy="79954"/>
            </a:xfrm>
            <a:custGeom>
              <a:avLst/>
              <a:gdLst/>
              <a:ahLst/>
              <a:cxnLst/>
              <a:rect l="l" t="t" r="r" b="b"/>
              <a:pathLst>
                <a:path w="4007" h="5070" extrusionOk="0">
                  <a:moveTo>
                    <a:pt x="1145" y="1"/>
                  </a:moveTo>
                  <a:cubicBezTo>
                    <a:pt x="1063" y="1"/>
                    <a:pt x="981" y="1"/>
                    <a:pt x="981" y="82"/>
                  </a:cubicBezTo>
                  <a:cubicBezTo>
                    <a:pt x="981" y="82"/>
                    <a:pt x="981" y="164"/>
                    <a:pt x="981" y="246"/>
                  </a:cubicBezTo>
                  <a:cubicBezTo>
                    <a:pt x="981" y="491"/>
                    <a:pt x="818" y="1309"/>
                    <a:pt x="491" y="2535"/>
                  </a:cubicBezTo>
                  <a:cubicBezTo>
                    <a:pt x="245" y="2617"/>
                    <a:pt x="82" y="2699"/>
                    <a:pt x="82" y="2781"/>
                  </a:cubicBezTo>
                  <a:cubicBezTo>
                    <a:pt x="82" y="2862"/>
                    <a:pt x="164" y="2944"/>
                    <a:pt x="164" y="2944"/>
                  </a:cubicBezTo>
                  <a:cubicBezTo>
                    <a:pt x="245" y="3026"/>
                    <a:pt x="245" y="3026"/>
                    <a:pt x="327" y="3108"/>
                  </a:cubicBezTo>
                  <a:cubicBezTo>
                    <a:pt x="164" y="3925"/>
                    <a:pt x="0" y="4416"/>
                    <a:pt x="0" y="4498"/>
                  </a:cubicBezTo>
                  <a:cubicBezTo>
                    <a:pt x="0" y="4579"/>
                    <a:pt x="82" y="4743"/>
                    <a:pt x="164" y="4825"/>
                  </a:cubicBezTo>
                  <a:cubicBezTo>
                    <a:pt x="245" y="4988"/>
                    <a:pt x="327" y="5070"/>
                    <a:pt x="409" y="5070"/>
                  </a:cubicBezTo>
                  <a:cubicBezTo>
                    <a:pt x="491" y="5070"/>
                    <a:pt x="491" y="4906"/>
                    <a:pt x="572" y="4661"/>
                  </a:cubicBezTo>
                  <a:cubicBezTo>
                    <a:pt x="654" y="4498"/>
                    <a:pt x="654" y="4416"/>
                    <a:pt x="654" y="4252"/>
                  </a:cubicBezTo>
                  <a:cubicBezTo>
                    <a:pt x="736" y="4170"/>
                    <a:pt x="736" y="4007"/>
                    <a:pt x="818" y="3762"/>
                  </a:cubicBezTo>
                  <a:cubicBezTo>
                    <a:pt x="900" y="3516"/>
                    <a:pt x="981" y="3271"/>
                    <a:pt x="981" y="3026"/>
                  </a:cubicBezTo>
                  <a:cubicBezTo>
                    <a:pt x="1554" y="2862"/>
                    <a:pt x="2208" y="2781"/>
                    <a:pt x="2943" y="2699"/>
                  </a:cubicBezTo>
                  <a:lnTo>
                    <a:pt x="2943" y="2699"/>
                  </a:lnTo>
                  <a:cubicBezTo>
                    <a:pt x="2616" y="3762"/>
                    <a:pt x="2453" y="4416"/>
                    <a:pt x="2453" y="4498"/>
                  </a:cubicBezTo>
                  <a:cubicBezTo>
                    <a:pt x="2453" y="4661"/>
                    <a:pt x="2535" y="4743"/>
                    <a:pt x="2616" y="4906"/>
                  </a:cubicBezTo>
                  <a:cubicBezTo>
                    <a:pt x="2698" y="4988"/>
                    <a:pt x="2780" y="5070"/>
                    <a:pt x="2862" y="5070"/>
                  </a:cubicBezTo>
                  <a:cubicBezTo>
                    <a:pt x="2862" y="5070"/>
                    <a:pt x="2943" y="4906"/>
                    <a:pt x="3025" y="4661"/>
                  </a:cubicBezTo>
                  <a:cubicBezTo>
                    <a:pt x="3025" y="4498"/>
                    <a:pt x="3107" y="4416"/>
                    <a:pt x="3107" y="4252"/>
                  </a:cubicBezTo>
                  <a:cubicBezTo>
                    <a:pt x="3189" y="4170"/>
                    <a:pt x="3189" y="4007"/>
                    <a:pt x="3271" y="3762"/>
                  </a:cubicBezTo>
                  <a:cubicBezTo>
                    <a:pt x="3271" y="3516"/>
                    <a:pt x="3434" y="3189"/>
                    <a:pt x="3598" y="2617"/>
                  </a:cubicBezTo>
                  <a:cubicBezTo>
                    <a:pt x="3843" y="2535"/>
                    <a:pt x="4006" y="2454"/>
                    <a:pt x="4006" y="2372"/>
                  </a:cubicBezTo>
                  <a:cubicBezTo>
                    <a:pt x="4006" y="2290"/>
                    <a:pt x="3925" y="2208"/>
                    <a:pt x="3679" y="2126"/>
                  </a:cubicBezTo>
                  <a:cubicBezTo>
                    <a:pt x="3925" y="1309"/>
                    <a:pt x="4006" y="818"/>
                    <a:pt x="4006" y="737"/>
                  </a:cubicBezTo>
                  <a:cubicBezTo>
                    <a:pt x="4006" y="573"/>
                    <a:pt x="3925" y="410"/>
                    <a:pt x="3843" y="246"/>
                  </a:cubicBezTo>
                  <a:cubicBezTo>
                    <a:pt x="3761" y="82"/>
                    <a:pt x="3598" y="1"/>
                    <a:pt x="3516" y="1"/>
                  </a:cubicBezTo>
                  <a:cubicBezTo>
                    <a:pt x="3434" y="1"/>
                    <a:pt x="3434" y="82"/>
                    <a:pt x="3434" y="246"/>
                  </a:cubicBezTo>
                  <a:cubicBezTo>
                    <a:pt x="3434" y="491"/>
                    <a:pt x="3271" y="1145"/>
                    <a:pt x="3025" y="2126"/>
                  </a:cubicBezTo>
                  <a:cubicBezTo>
                    <a:pt x="2453" y="2208"/>
                    <a:pt x="1799" y="2290"/>
                    <a:pt x="1227" y="2372"/>
                  </a:cubicBezTo>
                  <a:cubicBezTo>
                    <a:pt x="1390" y="1472"/>
                    <a:pt x="1554" y="900"/>
                    <a:pt x="1554" y="737"/>
                  </a:cubicBezTo>
                  <a:cubicBezTo>
                    <a:pt x="1554" y="573"/>
                    <a:pt x="1472" y="410"/>
                    <a:pt x="1390" y="246"/>
                  </a:cubicBezTo>
                  <a:cubicBezTo>
                    <a:pt x="1308" y="82"/>
                    <a:pt x="1227" y="1"/>
                    <a:pt x="1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4256293" y="2204274"/>
              <a:ext cx="60754" cy="78661"/>
            </a:xfrm>
            <a:custGeom>
              <a:avLst/>
              <a:gdLst/>
              <a:ahLst/>
              <a:cxnLst/>
              <a:rect l="l" t="t" r="r" b="b"/>
              <a:pathLst>
                <a:path w="3844" h="4988" extrusionOk="0">
                  <a:moveTo>
                    <a:pt x="2454" y="0"/>
                  </a:moveTo>
                  <a:cubicBezTo>
                    <a:pt x="1473" y="0"/>
                    <a:pt x="900" y="82"/>
                    <a:pt x="819" y="246"/>
                  </a:cubicBezTo>
                  <a:cubicBezTo>
                    <a:pt x="819" y="328"/>
                    <a:pt x="819" y="409"/>
                    <a:pt x="819" y="409"/>
                  </a:cubicBezTo>
                  <a:cubicBezTo>
                    <a:pt x="819" y="818"/>
                    <a:pt x="737" y="1227"/>
                    <a:pt x="573" y="1799"/>
                  </a:cubicBezTo>
                  <a:cubicBezTo>
                    <a:pt x="492" y="2290"/>
                    <a:pt x="328" y="2780"/>
                    <a:pt x="164" y="3271"/>
                  </a:cubicBezTo>
                  <a:cubicBezTo>
                    <a:pt x="83" y="3761"/>
                    <a:pt x="1" y="4088"/>
                    <a:pt x="1" y="4334"/>
                  </a:cubicBezTo>
                  <a:cubicBezTo>
                    <a:pt x="1" y="4497"/>
                    <a:pt x="83" y="4661"/>
                    <a:pt x="246" y="4743"/>
                  </a:cubicBezTo>
                  <a:cubicBezTo>
                    <a:pt x="410" y="4906"/>
                    <a:pt x="573" y="4988"/>
                    <a:pt x="819" y="4988"/>
                  </a:cubicBezTo>
                  <a:cubicBezTo>
                    <a:pt x="1309" y="4988"/>
                    <a:pt x="1800" y="4906"/>
                    <a:pt x="2290" y="4661"/>
                  </a:cubicBezTo>
                  <a:cubicBezTo>
                    <a:pt x="2863" y="4497"/>
                    <a:pt x="3108" y="4334"/>
                    <a:pt x="3108" y="4170"/>
                  </a:cubicBezTo>
                  <a:cubicBezTo>
                    <a:pt x="3108" y="4088"/>
                    <a:pt x="3108" y="4007"/>
                    <a:pt x="3026" y="4007"/>
                  </a:cubicBezTo>
                  <a:cubicBezTo>
                    <a:pt x="2944" y="4007"/>
                    <a:pt x="2863" y="4088"/>
                    <a:pt x="2617" y="4088"/>
                  </a:cubicBezTo>
                  <a:cubicBezTo>
                    <a:pt x="1963" y="4252"/>
                    <a:pt x="1391" y="4334"/>
                    <a:pt x="819" y="4334"/>
                  </a:cubicBezTo>
                  <a:lnTo>
                    <a:pt x="655" y="4334"/>
                  </a:lnTo>
                  <a:cubicBezTo>
                    <a:pt x="655" y="4252"/>
                    <a:pt x="655" y="4252"/>
                    <a:pt x="655" y="4170"/>
                  </a:cubicBezTo>
                  <a:cubicBezTo>
                    <a:pt x="655" y="4007"/>
                    <a:pt x="737" y="3516"/>
                    <a:pt x="982" y="2699"/>
                  </a:cubicBezTo>
                  <a:cubicBezTo>
                    <a:pt x="1554" y="2699"/>
                    <a:pt x="1963" y="2617"/>
                    <a:pt x="2372" y="2617"/>
                  </a:cubicBezTo>
                  <a:cubicBezTo>
                    <a:pt x="2781" y="2535"/>
                    <a:pt x="2944" y="2372"/>
                    <a:pt x="2944" y="2208"/>
                  </a:cubicBezTo>
                  <a:cubicBezTo>
                    <a:pt x="2944" y="2126"/>
                    <a:pt x="2863" y="2126"/>
                    <a:pt x="2781" y="2126"/>
                  </a:cubicBezTo>
                  <a:lnTo>
                    <a:pt x="2127" y="2126"/>
                  </a:lnTo>
                  <a:cubicBezTo>
                    <a:pt x="1881" y="2126"/>
                    <a:pt x="1636" y="2208"/>
                    <a:pt x="1473" y="2208"/>
                  </a:cubicBezTo>
                  <a:lnTo>
                    <a:pt x="1146" y="2208"/>
                  </a:lnTo>
                  <a:cubicBezTo>
                    <a:pt x="1309" y="1554"/>
                    <a:pt x="1473" y="1063"/>
                    <a:pt x="1473" y="736"/>
                  </a:cubicBezTo>
                  <a:lnTo>
                    <a:pt x="1473" y="655"/>
                  </a:lnTo>
                  <a:cubicBezTo>
                    <a:pt x="1881" y="573"/>
                    <a:pt x="2127" y="573"/>
                    <a:pt x="2290" y="573"/>
                  </a:cubicBezTo>
                  <a:cubicBezTo>
                    <a:pt x="2372" y="573"/>
                    <a:pt x="2617" y="491"/>
                    <a:pt x="2863" y="491"/>
                  </a:cubicBezTo>
                  <a:cubicBezTo>
                    <a:pt x="3108" y="491"/>
                    <a:pt x="3353" y="409"/>
                    <a:pt x="3517" y="409"/>
                  </a:cubicBezTo>
                  <a:cubicBezTo>
                    <a:pt x="3762" y="328"/>
                    <a:pt x="3844" y="328"/>
                    <a:pt x="3844" y="246"/>
                  </a:cubicBezTo>
                  <a:cubicBezTo>
                    <a:pt x="3844" y="82"/>
                    <a:pt x="3353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366137" y="2202981"/>
              <a:ext cx="67219" cy="79954"/>
            </a:xfrm>
            <a:custGeom>
              <a:avLst/>
              <a:gdLst/>
              <a:ahLst/>
              <a:cxnLst/>
              <a:rect l="l" t="t" r="r" b="b"/>
              <a:pathLst>
                <a:path w="4253" h="5070" extrusionOk="0">
                  <a:moveTo>
                    <a:pt x="1063" y="1"/>
                  </a:moveTo>
                  <a:cubicBezTo>
                    <a:pt x="982" y="1"/>
                    <a:pt x="982" y="82"/>
                    <a:pt x="982" y="246"/>
                  </a:cubicBezTo>
                  <a:cubicBezTo>
                    <a:pt x="982" y="573"/>
                    <a:pt x="818" y="1309"/>
                    <a:pt x="491" y="2535"/>
                  </a:cubicBezTo>
                  <a:cubicBezTo>
                    <a:pt x="164" y="3762"/>
                    <a:pt x="1" y="4416"/>
                    <a:pt x="1" y="4579"/>
                  </a:cubicBezTo>
                  <a:cubicBezTo>
                    <a:pt x="1" y="4661"/>
                    <a:pt x="82" y="4743"/>
                    <a:pt x="164" y="4906"/>
                  </a:cubicBezTo>
                  <a:cubicBezTo>
                    <a:pt x="246" y="4988"/>
                    <a:pt x="328" y="5070"/>
                    <a:pt x="328" y="5070"/>
                  </a:cubicBezTo>
                  <a:cubicBezTo>
                    <a:pt x="409" y="5070"/>
                    <a:pt x="491" y="4906"/>
                    <a:pt x="491" y="4743"/>
                  </a:cubicBezTo>
                  <a:cubicBezTo>
                    <a:pt x="573" y="4579"/>
                    <a:pt x="655" y="4089"/>
                    <a:pt x="900" y="3435"/>
                  </a:cubicBezTo>
                  <a:cubicBezTo>
                    <a:pt x="1063" y="2699"/>
                    <a:pt x="1227" y="2126"/>
                    <a:pt x="1309" y="1554"/>
                  </a:cubicBezTo>
                  <a:cubicBezTo>
                    <a:pt x="2045" y="3353"/>
                    <a:pt x="2453" y="4416"/>
                    <a:pt x="2617" y="4743"/>
                  </a:cubicBezTo>
                  <a:cubicBezTo>
                    <a:pt x="2617" y="4825"/>
                    <a:pt x="2699" y="4906"/>
                    <a:pt x="2780" y="4988"/>
                  </a:cubicBezTo>
                  <a:cubicBezTo>
                    <a:pt x="2862" y="4988"/>
                    <a:pt x="2944" y="5070"/>
                    <a:pt x="3026" y="5070"/>
                  </a:cubicBezTo>
                  <a:cubicBezTo>
                    <a:pt x="3189" y="5070"/>
                    <a:pt x="3353" y="4743"/>
                    <a:pt x="3598" y="4089"/>
                  </a:cubicBezTo>
                  <a:cubicBezTo>
                    <a:pt x="3761" y="3516"/>
                    <a:pt x="3925" y="2862"/>
                    <a:pt x="4089" y="2126"/>
                  </a:cubicBezTo>
                  <a:cubicBezTo>
                    <a:pt x="4170" y="1391"/>
                    <a:pt x="4252" y="818"/>
                    <a:pt x="4252" y="410"/>
                  </a:cubicBezTo>
                  <a:cubicBezTo>
                    <a:pt x="4252" y="328"/>
                    <a:pt x="4170" y="246"/>
                    <a:pt x="4089" y="164"/>
                  </a:cubicBezTo>
                  <a:cubicBezTo>
                    <a:pt x="4007" y="82"/>
                    <a:pt x="3843" y="1"/>
                    <a:pt x="3761" y="1"/>
                  </a:cubicBezTo>
                  <a:cubicBezTo>
                    <a:pt x="3680" y="1"/>
                    <a:pt x="3680" y="82"/>
                    <a:pt x="3680" y="328"/>
                  </a:cubicBezTo>
                  <a:cubicBezTo>
                    <a:pt x="3680" y="328"/>
                    <a:pt x="3598" y="655"/>
                    <a:pt x="3598" y="1145"/>
                  </a:cubicBezTo>
                  <a:cubicBezTo>
                    <a:pt x="3434" y="2290"/>
                    <a:pt x="3271" y="3271"/>
                    <a:pt x="2944" y="4089"/>
                  </a:cubicBezTo>
                  <a:cubicBezTo>
                    <a:pt x="2780" y="3680"/>
                    <a:pt x="2290" y="2454"/>
                    <a:pt x="1472" y="410"/>
                  </a:cubicBezTo>
                  <a:cubicBezTo>
                    <a:pt x="1472" y="328"/>
                    <a:pt x="1390" y="246"/>
                    <a:pt x="1309" y="164"/>
                  </a:cubicBezTo>
                  <a:cubicBezTo>
                    <a:pt x="1227" y="82"/>
                    <a:pt x="1145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446253" y="2202981"/>
              <a:ext cx="54290" cy="79954"/>
            </a:xfrm>
            <a:custGeom>
              <a:avLst/>
              <a:gdLst/>
              <a:ahLst/>
              <a:cxnLst/>
              <a:rect l="l" t="t" r="r" b="b"/>
              <a:pathLst>
                <a:path w="3435" h="5070" extrusionOk="0">
                  <a:moveTo>
                    <a:pt x="736" y="1"/>
                  </a:moveTo>
                  <a:cubicBezTo>
                    <a:pt x="736" y="1"/>
                    <a:pt x="655" y="1"/>
                    <a:pt x="655" y="82"/>
                  </a:cubicBezTo>
                  <a:cubicBezTo>
                    <a:pt x="655" y="82"/>
                    <a:pt x="573" y="164"/>
                    <a:pt x="573" y="246"/>
                  </a:cubicBezTo>
                  <a:cubicBezTo>
                    <a:pt x="573" y="491"/>
                    <a:pt x="491" y="1064"/>
                    <a:pt x="328" y="1881"/>
                  </a:cubicBezTo>
                  <a:cubicBezTo>
                    <a:pt x="82" y="2699"/>
                    <a:pt x="1" y="3271"/>
                    <a:pt x="1" y="3680"/>
                  </a:cubicBezTo>
                  <a:cubicBezTo>
                    <a:pt x="1" y="4007"/>
                    <a:pt x="82" y="4334"/>
                    <a:pt x="328" y="4661"/>
                  </a:cubicBezTo>
                  <a:cubicBezTo>
                    <a:pt x="573" y="4906"/>
                    <a:pt x="818" y="5070"/>
                    <a:pt x="1145" y="5070"/>
                  </a:cubicBezTo>
                  <a:cubicBezTo>
                    <a:pt x="1554" y="5070"/>
                    <a:pt x="1963" y="4906"/>
                    <a:pt x="2290" y="4498"/>
                  </a:cubicBezTo>
                  <a:cubicBezTo>
                    <a:pt x="2617" y="4089"/>
                    <a:pt x="2944" y="3598"/>
                    <a:pt x="3189" y="2944"/>
                  </a:cubicBezTo>
                  <a:cubicBezTo>
                    <a:pt x="3353" y="2290"/>
                    <a:pt x="3435" y="1636"/>
                    <a:pt x="3435" y="900"/>
                  </a:cubicBezTo>
                  <a:cubicBezTo>
                    <a:pt x="3435" y="655"/>
                    <a:pt x="3435" y="410"/>
                    <a:pt x="3271" y="246"/>
                  </a:cubicBezTo>
                  <a:cubicBezTo>
                    <a:pt x="3108" y="82"/>
                    <a:pt x="3026" y="1"/>
                    <a:pt x="2862" y="1"/>
                  </a:cubicBezTo>
                  <a:cubicBezTo>
                    <a:pt x="2780" y="1"/>
                    <a:pt x="2780" y="82"/>
                    <a:pt x="2780" y="164"/>
                  </a:cubicBezTo>
                  <a:cubicBezTo>
                    <a:pt x="2780" y="246"/>
                    <a:pt x="2780" y="328"/>
                    <a:pt x="2780" y="573"/>
                  </a:cubicBezTo>
                  <a:cubicBezTo>
                    <a:pt x="2780" y="737"/>
                    <a:pt x="2780" y="982"/>
                    <a:pt x="2780" y="1145"/>
                  </a:cubicBezTo>
                  <a:cubicBezTo>
                    <a:pt x="2780" y="1554"/>
                    <a:pt x="2780" y="1963"/>
                    <a:pt x="2617" y="2454"/>
                  </a:cubicBezTo>
                  <a:cubicBezTo>
                    <a:pt x="2535" y="2862"/>
                    <a:pt x="2372" y="3189"/>
                    <a:pt x="2208" y="3516"/>
                  </a:cubicBezTo>
                  <a:cubicBezTo>
                    <a:pt x="2045" y="3762"/>
                    <a:pt x="1881" y="4007"/>
                    <a:pt x="1718" y="4170"/>
                  </a:cubicBezTo>
                  <a:cubicBezTo>
                    <a:pt x="1472" y="4416"/>
                    <a:pt x="1309" y="4498"/>
                    <a:pt x="1145" y="4498"/>
                  </a:cubicBezTo>
                  <a:cubicBezTo>
                    <a:pt x="982" y="4498"/>
                    <a:pt x="900" y="4416"/>
                    <a:pt x="818" y="4252"/>
                  </a:cubicBezTo>
                  <a:cubicBezTo>
                    <a:pt x="655" y="4089"/>
                    <a:pt x="655" y="3843"/>
                    <a:pt x="655" y="3598"/>
                  </a:cubicBezTo>
                  <a:cubicBezTo>
                    <a:pt x="655" y="3271"/>
                    <a:pt x="736" y="2781"/>
                    <a:pt x="900" y="2045"/>
                  </a:cubicBezTo>
                  <a:cubicBezTo>
                    <a:pt x="1145" y="1309"/>
                    <a:pt x="1227" y="818"/>
                    <a:pt x="1227" y="655"/>
                  </a:cubicBezTo>
                  <a:cubicBezTo>
                    <a:pt x="1227" y="491"/>
                    <a:pt x="1145" y="328"/>
                    <a:pt x="1064" y="246"/>
                  </a:cubicBezTo>
                  <a:cubicBezTo>
                    <a:pt x="900" y="82"/>
                    <a:pt x="818" y="1"/>
                    <a:pt x="7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512160" y="2202981"/>
              <a:ext cx="54290" cy="78677"/>
            </a:xfrm>
            <a:custGeom>
              <a:avLst/>
              <a:gdLst/>
              <a:ahLst/>
              <a:cxnLst/>
              <a:rect l="l" t="t" r="r" b="b"/>
              <a:pathLst>
                <a:path w="3435" h="4989" extrusionOk="0">
                  <a:moveTo>
                    <a:pt x="2862" y="1"/>
                  </a:moveTo>
                  <a:cubicBezTo>
                    <a:pt x="2453" y="1"/>
                    <a:pt x="2044" y="246"/>
                    <a:pt x="1554" y="655"/>
                  </a:cubicBezTo>
                  <a:cubicBezTo>
                    <a:pt x="1063" y="1064"/>
                    <a:pt x="736" y="1554"/>
                    <a:pt x="409" y="2126"/>
                  </a:cubicBezTo>
                  <a:cubicBezTo>
                    <a:pt x="82" y="2699"/>
                    <a:pt x="0" y="3189"/>
                    <a:pt x="0" y="3598"/>
                  </a:cubicBezTo>
                  <a:cubicBezTo>
                    <a:pt x="0" y="4007"/>
                    <a:pt x="164" y="4252"/>
                    <a:pt x="409" y="4579"/>
                  </a:cubicBezTo>
                  <a:cubicBezTo>
                    <a:pt x="736" y="4906"/>
                    <a:pt x="1063" y="4988"/>
                    <a:pt x="1390" y="4988"/>
                  </a:cubicBezTo>
                  <a:cubicBezTo>
                    <a:pt x="1636" y="4988"/>
                    <a:pt x="1881" y="4906"/>
                    <a:pt x="2208" y="4825"/>
                  </a:cubicBezTo>
                  <a:cubicBezTo>
                    <a:pt x="2535" y="4661"/>
                    <a:pt x="2862" y="4498"/>
                    <a:pt x="3025" y="4334"/>
                  </a:cubicBezTo>
                  <a:cubicBezTo>
                    <a:pt x="3271" y="4170"/>
                    <a:pt x="3353" y="4007"/>
                    <a:pt x="3353" y="3925"/>
                  </a:cubicBezTo>
                  <a:cubicBezTo>
                    <a:pt x="3353" y="3762"/>
                    <a:pt x="3353" y="3762"/>
                    <a:pt x="3271" y="3762"/>
                  </a:cubicBezTo>
                  <a:cubicBezTo>
                    <a:pt x="3189" y="3762"/>
                    <a:pt x="3025" y="3843"/>
                    <a:pt x="2617" y="4007"/>
                  </a:cubicBezTo>
                  <a:cubicBezTo>
                    <a:pt x="2453" y="4089"/>
                    <a:pt x="2290" y="4170"/>
                    <a:pt x="2044" y="4252"/>
                  </a:cubicBezTo>
                  <a:cubicBezTo>
                    <a:pt x="1799" y="4334"/>
                    <a:pt x="1636" y="4334"/>
                    <a:pt x="1390" y="4334"/>
                  </a:cubicBezTo>
                  <a:cubicBezTo>
                    <a:pt x="1145" y="4334"/>
                    <a:pt x="981" y="4252"/>
                    <a:pt x="818" y="4170"/>
                  </a:cubicBezTo>
                  <a:cubicBezTo>
                    <a:pt x="736" y="4007"/>
                    <a:pt x="654" y="3843"/>
                    <a:pt x="654" y="3598"/>
                  </a:cubicBezTo>
                  <a:cubicBezTo>
                    <a:pt x="654" y="3353"/>
                    <a:pt x="736" y="3026"/>
                    <a:pt x="900" y="2699"/>
                  </a:cubicBezTo>
                  <a:cubicBezTo>
                    <a:pt x="1063" y="2290"/>
                    <a:pt x="1227" y="1963"/>
                    <a:pt x="1472" y="1718"/>
                  </a:cubicBezTo>
                  <a:cubicBezTo>
                    <a:pt x="1717" y="1391"/>
                    <a:pt x="1963" y="1145"/>
                    <a:pt x="2208" y="982"/>
                  </a:cubicBezTo>
                  <a:cubicBezTo>
                    <a:pt x="2535" y="818"/>
                    <a:pt x="2698" y="737"/>
                    <a:pt x="2944" y="737"/>
                  </a:cubicBezTo>
                  <a:lnTo>
                    <a:pt x="3189" y="737"/>
                  </a:lnTo>
                  <a:cubicBezTo>
                    <a:pt x="3271" y="818"/>
                    <a:pt x="3353" y="818"/>
                    <a:pt x="3434" y="818"/>
                  </a:cubicBezTo>
                  <a:cubicBezTo>
                    <a:pt x="3434" y="818"/>
                    <a:pt x="3434" y="737"/>
                    <a:pt x="3434" y="655"/>
                  </a:cubicBezTo>
                  <a:cubicBezTo>
                    <a:pt x="3434" y="573"/>
                    <a:pt x="3353" y="410"/>
                    <a:pt x="3271" y="246"/>
                  </a:cubicBezTo>
                  <a:cubicBezTo>
                    <a:pt x="3107" y="82"/>
                    <a:pt x="3025" y="1"/>
                    <a:pt x="28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579347" y="2202981"/>
              <a:ext cx="47826" cy="79954"/>
            </a:xfrm>
            <a:custGeom>
              <a:avLst/>
              <a:gdLst/>
              <a:ahLst/>
              <a:cxnLst/>
              <a:rect l="l" t="t" r="r" b="b"/>
              <a:pathLst>
                <a:path w="3026" h="5070" extrusionOk="0">
                  <a:moveTo>
                    <a:pt x="982" y="1"/>
                  </a:moveTo>
                  <a:cubicBezTo>
                    <a:pt x="982" y="82"/>
                    <a:pt x="982" y="82"/>
                    <a:pt x="982" y="164"/>
                  </a:cubicBezTo>
                  <a:cubicBezTo>
                    <a:pt x="982" y="491"/>
                    <a:pt x="818" y="1227"/>
                    <a:pt x="491" y="2372"/>
                  </a:cubicBezTo>
                  <a:cubicBezTo>
                    <a:pt x="164" y="3516"/>
                    <a:pt x="1" y="4170"/>
                    <a:pt x="1" y="4334"/>
                  </a:cubicBezTo>
                  <a:cubicBezTo>
                    <a:pt x="1" y="4579"/>
                    <a:pt x="83" y="4743"/>
                    <a:pt x="246" y="4825"/>
                  </a:cubicBezTo>
                  <a:cubicBezTo>
                    <a:pt x="410" y="4988"/>
                    <a:pt x="573" y="5070"/>
                    <a:pt x="818" y="5070"/>
                  </a:cubicBezTo>
                  <a:cubicBezTo>
                    <a:pt x="1309" y="5070"/>
                    <a:pt x="1881" y="4988"/>
                    <a:pt x="2290" y="4743"/>
                  </a:cubicBezTo>
                  <a:cubicBezTo>
                    <a:pt x="2781" y="4579"/>
                    <a:pt x="3026" y="4416"/>
                    <a:pt x="3026" y="4170"/>
                  </a:cubicBezTo>
                  <a:cubicBezTo>
                    <a:pt x="3026" y="4170"/>
                    <a:pt x="3026" y="4170"/>
                    <a:pt x="3026" y="4089"/>
                  </a:cubicBezTo>
                  <a:lnTo>
                    <a:pt x="2944" y="4089"/>
                  </a:lnTo>
                  <a:cubicBezTo>
                    <a:pt x="2944" y="4089"/>
                    <a:pt x="2781" y="4089"/>
                    <a:pt x="2617" y="4170"/>
                  </a:cubicBezTo>
                  <a:cubicBezTo>
                    <a:pt x="1963" y="4334"/>
                    <a:pt x="1391" y="4416"/>
                    <a:pt x="818" y="4416"/>
                  </a:cubicBezTo>
                  <a:cubicBezTo>
                    <a:pt x="655" y="4416"/>
                    <a:pt x="655" y="4416"/>
                    <a:pt x="655" y="4252"/>
                  </a:cubicBezTo>
                  <a:cubicBezTo>
                    <a:pt x="655" y="4089"/>
                    <a:pt x="737" y="3762"/>
                    <a:pt x="900" y="3026"/>
                  </a:cubicBezTo>
                  <a:cubicBezTo>
                    <a:pt x="1391" y="1718"/>
                    <a:pt x="1554" y="900"/>
                    <a:pt x="1554" y="573"/>
                  </a:cubicBezTo>
                  <a:cubicBezTo>
                    <a:pt x="1554" y="410"/>
                    <a:pt x="1473" y="246"/>
                    <a:pt x="1391" y="164"/>
                  </a:cubicBezTo>
                  <a:cubicBezTo>
                    <a:pt x="1309" y="1"/>
                    <a:pt x="1227" y="1"/>
                    <a:pt x="11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4641381" y="2204274"/>
              <a:ext cx="60754" cy="78661"/>
            </a:xfrm>
            <a:custGeom>
              <a:avLst/>
              <a:gdLst/>
              <a:ahLst/>
              <a:cxnLst/>
              <a:rect l="l" t="t" r="r" b="b"/>
              <a:pathLst>
                <a:path w="3844" h="4988" extrusionOk="0">
                  <a:moveTo>
                    <a:pt x="2453" y="0"/>
                  </a:moveTo>
                  <a:cubicBezTo>
                    <a:pt x="1472" y="0"/>
                    <a:pt x="900" y="82"/>
                    <a:pt x="818" y="246"/>
                  </a:cubicBezTo>
                  <a:cubicBezTo>
                    <a:pt x="818" y="328"/>
                    <a:pt x="818" y="409"/>
                    <a:pt x="818" y="409"/>
                  </a:cubicBezTo>
                  <a:cubicBezTo>
                    <a:pt x="818" y="818"/>
                    <a:pt x="736" y="1227"/>
                    <a:pt x="654" y="1799"/>
                  </a:cubicBezTo>
                  <a:cubicBezTo>
                    <a:pt x="491" y="2290"/>
                    <a:pt x="327" y="2780"/>
                    <a:pt x="164" y="3271"/>
                  </a:cubicBezTo>
                  <a:cubicBezTo>
                    <a:pt x="82" y="3761"/>
                    <a:pt x="0" y="4088"/>
                    <a:pt x="0" y="4334"/>
                  </a:cubicBezTo>
                  <a:cubicBezTo>
                    <a:pt x="0" y="4497"/>
                    <a:pt x="82" y="4661"/>
                    <a:pt x="246" y="4743"/>
                  </a:cubicBezTo>
                  <a:cubicBezTo>
                    <a:pt x="409" y="4906"/>
                    <a:pt x="573" y="4988"/>
                    <a:pt x="818" y="4988"/>
                  </a:cubicBezTo>
                  <a:cubicBezTo>
                    <a:pt x="1309" y="4988"/>
                    <a:pt x="1799" y="4906"/>
                    <a:pt x="2290" y="4661"/>
                  </a:cubicBezTo>
                  <a:cubicBezTo>
                    <a:pt x="2862" y="4497"/>
                    <a:pt x="3107" y="4334"/>
                    <a:pt x="3107" y="4170"/>
                  </a:cubicBezTo>
                  <a:cubicBezTo>
                    <a:pt x="3107" y="4088"/>
                    <a:pt x="3107" y="4007"/>
                    <a:pt x="3025" y="4007"/>
                  </a:cubicBezTo>
                  <a:cubicBezTo>
                    <a:pt x="2944" y="4007"/>
                    <a:pt x="2862" y="4088"/>
                    <a:pt x="2617" y="4088"/>
                  </a:cubicBezTo>
                  <a:cubicBezTo>
                    <a:pt x="1963" y="4252"/>
                    <a:pt x="1390" y="4334"/>
                    <a:pt x="818" y="4334"/>
                  </a:cubicBezTo>
                  <a:lnTo>
                    <a:pt x="654" y="4334"/>
                  </a:lnTo>
                  <a:cubicBezTo>
                    <a:pt x="654" y="4252"/>
                    <a:pt x="654" y="4252"/>
                    <a:pt x="654" y="4170"/>
                  </a:cubicBezTo>
                  <a:cubicBezTo>
                    <a:pt x="654" y="4007"/>
                    <a:pt x="736" y="3516"/>
                    <a:pt x="981" y="2699"/>
                  </a:cubicBezTo>
                  <a:cubicBezTo>
                    <a:pt x="1554" y="2699"/>
                    <a:pt x="1963" y="2617"/>
                    <a:pt x="2371" y="2617"/>
                  </a:cubicBezTo>
                  <a:cubicBezTo>
                    <a:pt x="2780" y="2535"/>
                    <a:pt x="2944" y="2372"/>
                    <a:pt x="2944" y="2208"/>
                  </a:cubicBezTo>
                  <a:cubicBezTo>
                    <a:pt x="2944" y="2126"/>
                    <a:pt x="2862" y="2126"/>
                    <a:pt x="2780" y="2126"/>
                  </a:cubicBezTo>
                  <a:lnTo>
                    <a:pt x="2126" y="2126"/>
                  </a:lnTo>
                  <a:cubicBezTo>
                    <a:pt x="1881" y="2126"/>
                    <a:pt x="1636" y="2208"/>
                    <a:pt x="1472" y="2208"/>
                  </a:cubicBezTo>
                  <a:lnTo>
                    <a:pt x="1145" y="2208"/>
                  </a:lnTo>
                  <a:cubicBezTo>
                    <a:pt x="1309" y="1554"/>
                    <a:pt x="1472" y="1063"/>
                    <a:pt x="1472" y="736"/>
                  </a:cubicBezTo>
                  <a:lnTo>
                    <a:pt x="1472" y="655"/>
                  </a:lnTo>
                  <a:cubicBezTo>
                    <a:pt x="1881" y="573"/>
                    <a:pt x="2126" y="573"/>
                    <a:pt x="2290" y="573"/>
                  </a:cubicBezTo>
                  <a:cubicBezTo>
                    <a:pt x="2371" y="573"/>
                    <a:pt x="2617" y="491"/>
                    <a:pt x="2862" y="491"/>
                  </a:cubicBezTo>
                  <a:cubicBezTo>
                    <a:pt x="3107" y="491"/>
                    <a:pt x="3353" y="409"/>
                    <a:pt x="3516" y="409"/>
                  </a:cubicBezTo>
                  <a:cubicBezTo>
                    <a:pt x="3761" y="328"/>
                    <a:pt x="3843" y="328"/>
                    <a:pt x="3843" y="246"/>
                  </a:cubicBezTo>
                  <a:cubicBezTo>
                    <a:pt x="3843" y="82"/>
                    <a:pt x="3353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4709864" y="2202981"/>
              <a:ext cx="54290" cy="79954"/>
            </a:xfrm>
            <a:custGeom>
              <a:avLst/>
              <a:gdLst/>
              <a:ahLst/>
              <a:cxnLst/>
              <a:rect l="l" t="t" r="r" b="b"/>
              <a:pathLst>
                <a:path w="3435" h="5070" extrusionOk="0">
                  <a:moveTo>
                    <a:pt x="736" y="1"/>
                  </a:moveTo>
                  <a:cubicBezTo>
                    <a:pt x="655" y="1"/>
                    <a:pt x="655" y="1"/>
                    <a:pt x="655" y="82"/>
                  </a:cubicBezTo>
                  <a:cubicBezTo>
                    <a:pt x="573" y="82"/>
                    <a:pt x="573" y="164"/>
                    <a:pt x="573" y="246"/>
                  </a:cubicBezTo>
                  <a:cubicBezTo>
                    <a:pt x="573" y="491"/>
                    <a:pt x="491" y="1064"/>
                    <a:pt x="328" y="1881"/>
                  </a:cubicBezTo>
                  <a:cubicBezTo>
                    <a:pt x="82" y="2699"/>
                    <a:pt x="1" y="3271"/>
                    <a:pt x="1" y="3680"/>
                  </a:cubicBezTo>
                  <a:cubicBezTo>
                    <a:pt x="1" y="4007"/>
                    <a:pt x="82" y="4334"/>
                    <a:pt x="328" y="4661"/>
                  </a:cubicBezTo>
                  <a:cubicBezTo>
                    <a:pt x="573" y="4906"/>
                    <a:pt x="818" y="5070"/>
                    <a:pt x="1063" y="5070"/>
                  </a:cubicBezTo>
                  <a:cubicBezTo>
                    <a:pt x="1554" y="5070"/>
                    <a:pt x="1881" y="4906"/>
                    <a:pt x="2290" y="4498"/>
                  </a:cubicBezTo>
                  <a:cubicBezTo>
                    <a:pt x="2617" y="4089"/>
                    <a:pt x="2944" y="3598"/>
                    <a:pt x="3107" y="2944"/>
                  </a:cubicBezTo>
                  <a:cubicBezTo>
                    <a:pt x="3353" y="2290"/>
                    <a:pt x="3435" y="1636"/>
                    <a:pt x="3435" y="900"/>
                  </a:cubicBezTo>
                  <a:cubicBezTo>
                    <a:pt x="3435" y="655"/>
                    <a:pt x="3353" y="410"/>
                    <a:pt x="3271" y="246"/>
                  </a:cubicBezTo>
                  <a:cubicBezTo>
                    <a:pt x="3107" y="82"/>
                    <a:pt x="2944" y="1"/>
                    <a:pt x="2862" y="1"/>
                  </a:cubicBezTo>
                  <a:cubicBezTo>
                    <a:pt x="2780" y="1"/>
                    <a:pt x="2699" y="82"/>
                    <a:pt x="2699" y="164"/>
                  </a:cubicBezTo>
                  <a:cubicBezTo>
                    <a:pt x="2699" y="246"/>
                    <a:pt x="2699" y="328"/>
                    <a:pt x="2780" y="573"/>
                  </a:cubicBezTo>
                  <a:cubicBezTo>
                    <a:pt x="2780" y="737"/>
                    <a:pt x="2780" y="982"/>
                    <a:pt x="2780" y="1145"/>
                  </a:cubicBezTo>
                  <a:cubicBezTo>
                    <a:pt x="2780" y="1554"/>
                    <a:pt x="2699" y="1963"/>
                    <a:pt x="2617" y="2454"/>
                  </a:cubicBezTo>
                  <a:cubicBezTo>
                    <a:pt x="2535" y="2862"/>
                    <a:pt x="2372" y="3189"/>
                    <a:pt x="2208" y="3516"/>
                  </a:cubicBezTo>
                  <a:cubicBezTo>
                    <a:pt x="2045" y="3762"/>
                    <a:pt x="1881" y="4007"/>
                    <a:pt x="1636" y="4170"/>
                  </a:cubicBezTo>
                  <a:cubicBezTo>
                    <a:pt x="1472" y="4416"/>
                    <a:pt x="1309" y="4498"/>
                    <a:pt x="1145" y="4498"/>
                  </a:cubicBezTo>
                  <a:cubicBezTo>
                    <a:pt x="982" y="4498"/>
                    <a:pt x="900" y="4416"/>
                    <a:pt x="736" y="4252"/>
                  </a:cubicBezTo>
                  <a:cubicBezTo>
                    <a:pt x="655" y="4089"/>
                    <a:pt x="655" y="3843"/>
                    <a:pt x="655" y="3598"/>
                  </a:cubicBezTo>
                  <a:cubicBezTo>
                    <a:pt x="655" y="3271"/>
                    <a:pt x="736" y="2781"/>
                    <a:pt x="900" y="2045"/>
                  </a:cubicBezTo>
                  <a:cubicBezTo>
                    <a:pt x="1063" y="1309"/>
                    <a:pt x="1227" y="818"/>
                    <a:pt x="1227" y="655"/>
                  </a:cubicBezTo>
                  <a:cubicBezTo>
                    <a:pt x="1227" y="491"/>
                    <a:pt x="1145" y="328"/>
                    <a:pt x="1063" y="246"/>
                  </a:cubicBezTo>
                  <a:cubicBezTo>
                    <a:pt x="900" y="82"/>
                    <a:pt x="818" y="1"/>
                    <a:pt x="7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4768011" y="2202981"/>
              <a:ext cx="56882" cy="78677"/>
            </a:xfrm>
            <a:custGeom>
              <a:avLst/>
              <a:gdLst/>
              <a:ahLst/>
              <a:cxnLst/>
              <a:rect l="l" t="t" r="r" b="b"/>
              <a:pathLst>
                <a:path w="3599" h="4989" extrusionOk="0">
                  <a:moveTo>
                    <a:pt x="3108" y="1"/>
                  </a:moveTo>
                  <a:cubicBezTo>
                    <a:pt x="2862" y="1"/>
                    <a:pt x="2535" y="82"/>
                    <a:pt x="2127" y="246"/>
                  </a:cubicBezTo>
                  <a:cubicBezTo>
                    <a:pt x="1718" y="410"/>
                    <a:pt x="1472" y="655"/>
                    <a:pt x="1227" y="818"/>
                  </a:cubicBezTo>
                  <a:cubicBezTo>
                    <a:pt x="1227" y="900"/>
                    <a:pt x="1145" y="982"/>
                    <a:pt x="1064" y="1145"/>
                  </a:cubicBezTo>
                  <a:cubicBezTo>
                    <a:pt x="1064" y="1227"/>
                    <a:pt x="1064" y="1391"/>
                    <a:pt x="1064" y="1554"/>
                  </a:cubicBezTo>
                  <a:cubicBezTo>
                    <a:pt x="1064" y="1636"/>
                    <a:pt x="1145" y="1799"/>
                    <a:pt x="1309" y="1963"/>
                  </a:cubicBezTo>
                  <a:cubicBezTo>
                    <a:pt x="1472" y="2208"/>
                    <a:pt x="1636" y="2372"/>
                    <a:pt x="1881" y="2617"/>
                  </a:cubicBezTo>
                  <a:cubicBezTo>
                    <a:pt x="2045" y="2781"/>
                    <a:pt x="2290" y="2944"/>
                    <a:pt x="2454" y="3108"/>
                  </a:cubicBezTo>
                  <a:cubicBezTo>
                    <a:pt x="2617" y="3353"/>
                    <a:pt x="2699" y="3516"/>
                    <a:pt x="2699" y="3598"/>
                  </a:cubicBezTo>
                  <a:cubicBezTo>
                    <a:pt x="2699" y="3843"/>
                    <a:pt x="2535" y="4007"/>
                    <a:pt x="2290" y="4170"/>
                  </a:cubicBezTo>
                  <a:cubicBezTo>
                    <a:pt x="2045" y="4334"/>
                    <a:pt x="1718" y="4416"/>
                    <a:pt x="1391" y="4416"/>
                  </a:cubicBezTo>
                  <a:cubicBezTo>
                    <a:pt x="1227" y="4416"/>
                    <a:pt x="1064" y="4416"/>
                    <a:pt x="900" y="4334"/>
                  </a:cubicBezTo>
                  <a:cubicBezTo>
                    <a:pt x="818" y="4252"/>
                    <a:pt x="655" y="4170"/>
                    <a:pt x="573" y="4089"/>
                  </a:cubicBezTo>
                  <a:cubicBezTo>
                    <a:pt x="410" y="3925"/>
                    <a:pt x="246" y="3762"/>
                    <a:pt x="164" y="3762"/>
                  </a:cubicBezTo>
                  <a:cubicBezTo>
                    <a:pt x="83" y="3762"/>
                    <a:pt x="1" y="3843"/>
                    <a:pt x="1" y="4007"/>
                  </a:cubicBezTo>
                  <a:cubicBezTo>
                    <a:pt x="1" y="4170"/>
                    <a:pt x="164" y="4416"/>
                    <a:pt x="491" y="4661"/>
                  </a:cubicBezTo>
                  <a:cubicBezTo>
                    <a:pt x="737" y="4906"/>
                    <a:pt x="1145" y="4988"/>
                    <a:pt x="1554" y="4988"/>
                  </a:cubicBezTo>
                  <a:cubicBezTo>
                    <a:pt x="2045" y="4988"/>
                    <a:pt x="2454" y="4906"/>
                    <a:pt x="2781" y="4579"/>
                  </a:cubicBezTo>
                  <a:cubicBezTo>
                    <a:pt x="3189" y="4334"/>
                    <a:pt x="3353" y="4007"/>
                    <a:pt x="3353" y="3598"/>
                  </a:cubicBezTo>
                  <a:cubicBezTo>
                    <a:pt x="3353" y="3435"/>
                    <a:pt x="3271" y="3189"/>
                    <a:pt x="3026" y="2944"/>
                  </a:cubicBezTo>
                  <a:cubicBezTo>
                    <a:pt x="2862" y="2699"/>
                    <a:pt x="2699" y="2535"/>
                    <a:pt x="2454" y="2290"/>
                  </a:cubicBezTo>
                  <a:cubicBezTo>
                    <a:pt x="1963" y="1799"/>
                    <a:pt x="1636" y="1554"/>
                    <a:pt x="1636" y="1472"/>
                  </a:cubicBezTo>
                  <a:cubicBezTo>
                    <a:pt x="1636" y="1227"/>
                    <a:pt x="1881" y="1064"/>
                    <a:pt x="2454" y="818"/>
                  </a:cubicBezTo>
                  <a:cubicBezTo>
                    <a:pt x="2617" y="737"/>
                    <a:pt x="2781" y="737"/>
                    <a:pt x="3026" y="655"/>
                  </a:cubicBezTo>
                  <a:cubicBezTo>
                    <a:pt x="3189" y="655"/>
                    <a:pt x="3353" y="573"/>
                    <a:pt x="3435" y="573"/>
                  </a:cubicBezTo>
                  <a:cubicBezTo>
                    <a:pt x="3598" y="491"/>
                    <a:pt x="3598" y="491"/>
                    <a:pt x="3598" y="410"/>
                  </a:cubicBezTo>
                  <a:cubicBezTo>
                    <a:pt x="3598" y="328"/>
                    <a:pt x="3598" y="246"/>
                    <a:pt x="3435" y="164"/>
                  </a:cubicBezTo>
                  <a:cubicBezTo>
                    <a:pt x="3353" y="82"/>
                    <a:pt x="3271" y="1"/>
                    <a:pt x="3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880432" y="2202981"/>
              <a:ext cx="23281" cy="78677"/>
            </a:xfrm>
            <a:custGeom>
              <a:avLst/>
              <a:gdLst/>
              <a:ahLst/>
              <a:cxnLst/>
              <a:rect l="l" t="t" r="r" b="b"/>
              <a:pathLst>
                <a:path w="1473" h="4989" extrusionOk="0">
                  <a:moveTo>
                    <a:pt x="1064" y="1"/>
                  </a:moveTo>
                  <a:cubicBezTo>
                    <a:pt x="982" y="1"/>
                    <a:pt x="900" y="82"/>
                    <a:pt x="900" y="82"/>
                  </a:cubicBezTo>
                  <a:cubicBezTo>
                    <a:pt x="900" y="82"/>
                    <a:pt x="900" y="164"/>
                    <a:pt x="900" y="246"/>
                  </a:cubicBezTo>
                  <a:cubicBezTo>
                    <a:pt x="900" y="573"/>
                    <a:pt x="737" y="1309"/>
                    <a:pt x="410" y="2535"/>
                  </a:cubicBezTo>
                  <a:cubicBezTo>
                    <a:pt x="164" y="3762"/>
                    <a:pt x="1" y="4416"/>
                    <a:pt x="1" y="4579"/>
                  </a:cubicBezTo>
                  <a:cubicBezTo>
                    <a:pt x="1" y="4661"/>
                    <a:pt x="83" y="4743"/>
                    <a:pt x="164" y="4825"/>
                  </a:cubicBezTo>
                  <a:cubicBezTo>
                    <a:pt x="246" y="4988"/>
                    <a:pt x="328" y="4988"/>
                    <a:pt x="410" y="4988"/>
                  </a:cubicBezTo>
                  <a:cubicBezTo>
                    <a:pt x="410" y="4988"/>
                    <a:pt x="491" y="4906"/>
                    <a:pt x="573" y="4579"/>
                  </a:cubicBezTo>
                  <a:cubicBezTo>
                    <a:pt x="655" y="4416"/>
                    <a:pt x="655" y="4334"/>
                    <a:pt x="737" y="4170"/>
                  </a:cubicBezTo>
                  <a:cubicBezTo>
                    <a:pt x="737" y="4089"/>
                    <a:pt x="737" y="3843"/>
                    <a:pt x="818" y="3598"/>
                  </a:cubicBezTo>
                  <a:cubicBezTo>
                    <a:pt x="900" y="3353"/>
                    <a:pt x="900" y="3189"/>
                    <a:pt x="982" y="3108"/>
                  </a:cubicBezTo>
                  <a:cubicBezTo>
                    <a:pt x="1309" y="1636"/>
                    <a:pt x="1473" y="900"/>
                    <a:pt x="1473" y="737"/>
                  </a:cubicBezTo>
                  <a:cubicBezTo>
                    <a:pt x="1473" y="573"/>
                    <a:pt x="1391" y="410"/>
                    <a:pt x="1309" y="246"/>
                  </a:cubicBezTo>
                  <a:cubicBezTo>
                    <a:pt x="1227" y="82"/>
                    <a:pt x="1146" y="1"/>
                    <a:pt x="1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908865" y="2202981"/>
              <a:ext cx="56866" cy="78677"/>
            </a:xfrm>
            <a:custGeom>
              <a:avLst/>
              <a:gdLst/>
              <a:ahLst/>
              <a:cxnLst/>
              <a:rect l="l" t="t" r="r" b="b"/>
              <a:pathLst>
                <a:path w="3598" h="4989" extrusionOk="0">
                  <a:moveTo>
                    <a:pt x="3107" y="1"/>
                  </a:moveTo>
                  <a:cubicBezTo>
                    <a:pt x="2862" y="1"/>
                    <a:pt x="2453" y="82"/>
                    <a:pt x="2126" y="246"/>
                  </a:cubicBezTo>
                  <a:cubicBezTo>
                    <a:pt x="1718" y="410"/>
                    <a:pt x="1391" y="655"/>
                    <a:pt x="1227" y="818"/>
                  </a:cubicBezTo>
                  <a:cubicBezTo>
                    <a:pt x="1145" y="900"/>
                    <a:pt x="1145" y="982"/>
                    <a:pt x="1063" y="1145"/>
                  </a:cubicBezTo>
                  <a:cubicBezTo>
                    <a:pt x="1063" y="1227"/>
                    <a:pt x="982" y="1391"/>
                    <a:pt x="982" y="1554"/>
                  </a:cubicBezTo>
                  <a:cubicBezTo>
                    <a:pt x="982" y="1636"/>
                    <a:pt x="1063" y="1799"/>
                    <a:pt x="1227" y="1963"/>
                  </a:cubicBezTo>
                  <a:cubicBezTo>
                    <a:pt x="1472" y="2208"/>
                    <a:pt x="1636" y="2372"/>
                    <a:pt x="1799" y="2617"/>
                  </a:cubicBezTo>
                  <a:cubicBezTo>
                    <a:pt x="2045" y="2781"/>
                    <a:pt x="2208" y="2944"/>
                    <a:pt x="2372" y="3108"/>
                  </a:cubicBezTo>
                  <a:cubicBezTo>
                    <a:pt x="2535" y="3353"/>
                    <a:pt x="2617" y="3516"/>
                    <a:pt x="2617" y="3598"/>
                  </a:cubicBezTo>
                  <a:cubicBezTo>
                    <a:pt x="2617" y="3843"/>
                    <a:pt x="2535" y="4007"/>
                    <a:pt x="2290" y="4170"/>
                  </a:cubicBezTo>
                  <a:cubicBezTo>
                    <a:pt x="2045" y="4334"/>
                    <a:pt x="1718" y="4416"/>
                    <a:pt x="1391" y="4416"/>
                  </a:cubicBezTo>
                  <a:cubicBezTo>
                    <a:pt x="1227" y="4416"/>
                    <a:pt x="1063" y="4416"/>
                    <a:pt x="900" y="4334"/>
                  </a:cubicBezTo>
                  <a:cubicBezTo>
                    <a:pt x="736" y="4252"/>
                    <a:pt x="655" y="4170"/>
                    <a:pt x="573" y="4089"/>
                  </a:cubicBezTo>
                  <a:cubicBezTo>
                    <a:pt x="328" y="3925"/>
                    <a:pt x="164" y="3762"/>
                    <a:pt x="82" y="3762"/>
                  </a:cubicBezTo>
                  <a:cubicBezTo>
                    <a:pt x="1" y="3762"/>
                    <a:pt x="1" y="3843"/>
                    <a:pt x="1" y="4007"/>
                  </a:cubicBezTo>
                  <a:cubicBezTo>
                    <a:pt x="1" y="4170"/>
                    <a:pt x="164" y="4416"/>
                    <a:pt x="409" y="4661"/>
                  </a:cubicBezTo>
                  <a:cubicBezTo>
                    <a:pt x="736" y="4906"/>
                    <a:pt x="1063" y="4988"/>
                    <a:pt x="1554" y="4988"/>
                  </a:cubicBezTo>
                  <a:cubicBezTo>
                    <a:pt x="2045" y="4988"/>
                    <a:pt x="2453" y="4906"/>
                    <a:pt x="2780" y="4579"/>
                  </a:cubicBezTo>
                  <a:cubicBezTo>
                    <a:pt x="3107" y="4334"/>
                    <a:pt x="3271" y="4007"/>
                    <a:pt x="3271" y="3598"/>
                  </a:cubicBezTo>
                  <a:cubicBezTo>
                    <a:pt x="3271" y="3435"/>
                    <a:pt x="3189" y="3189"/>
                    <a:pt x="3026" y="2944"/>
                  </a:cubicBezTo>
                  <a:cubicBezTo>
                    <a:pt x="2862" y="2699"/>
                    <a:pt x="2699" y="2535"/>
                    <a:pt x="2453" y="2290"/>
                  </a:cubicBezTo>
                  <a:cubicBezTo>
                    <a:pt x="1881" y="1799"/>
                    <a:pt x="1636" y="1554"/>
                    <a:pt x="1636" y="1472"/>
                  </a:cubicBezTo>
                  <a:cubicBezTo>
                    <a:pt x="1636" y="1227"/>
                    <a:pt x="1881" y="1064"/>
                    <a:pt x="2453" y="818"/>
                  </a:cubicBezTo>
                  <a:cubicBezTo>
                    <a:pt x="2617" y="737"/>
                    <a:pt x="2780" y="737"/>
                    <a:pt x="2944" y="655"/>
                  </a:cubicBezTo>
                  <a:cubicBezTo>
                    <a:pt x="3189" y="655"/>
                    <a:pt x="3353" y="573"/>
                    <a:pt x="3435" y="573"/>
                  </a:cubicBezTo>
                  <a:cubicBezTo>
                    <a:pt x="3516" y="491"/>
                    <a:pt x="3598" y="491"/>
                    <a:pt x="3598" y="410"/>
                  </a:cubicBezTo>
                  <a:cubicBezTo>
                    <a:pt x="3598" y="328"/>
                    <a:pt x="3516" y="246"/>
                    <a:pt x="3435" y="164"/>
                  </a:cubicBezTo>
                  <a:cubicBezTo>
                    <a:pt x="3353" y="82"/>
                    <a:pt x="3271" y="1"/>
                    <a:pt x="3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966840" y="2338367"/>
              <a:ext cx="60754" cy="79954"/>
            </a:xfrm>
            <a:custGeom>
              <a:avLst/>
              <a:gdLst/>
              <a:ahLst/>
              <a:cxnLst/>
              <a:rect l="l" t="t" r="r" b="b"/>
              <a:pathLst>
                <a:path w="3844" h="5070" extrusionOk="0">
                  <a:moveTo>
                    <a:pt x="2454" y="573"/>
                  </a:moveTo>
                  <a:cubicBezTo>
                    <a:pt x="2617" y="573"/>
                    <a:pt x="2781" y="736"/>
                    <a:pt x="2944" y="982"/>
                  </a:cubicBezTo>
                  <a:cubicBezTo>
                    <a:pt x="3108" y="1145"/>
                    <a:pt x="3189" y="1472"/>
                    <a:pt x="3189" y="1881"/>
                  </a:cubicBezTo>
                  <a:cubicBezTo>
                    <a:pt x="3189" y="2208"/>
                    <a:pt x="3026" y="2617"/>
                    <a:pt x="2862" y="3026"/>
                  </a:cubicBezTo>
                  <a:cubicBezTo>
                    <a:pt x="2617" y="3434"/>
                    <a:pt x="2372" y="3761"/>
                    <a:pt x="2045" y="4088"/>
                  </a:cubicBezTo>
                  <a:cubicBezTo>
                    <a:pt x="1718" y="4334"/>
                    <a:pt x="1472" y="4497"/>
                    <a:pt x="1227" y="4497"/>
                  </a:cubicBezTo>
                  <a:cubicBezTo>
                    <a:pt x="1064" y="4497"/>
                    <a:pt x="900" y="4415"/>
                    <a:pt x="818" y="4252"/>
                  </a:cubicBezTo>
                  <a:cubicBezTo>
                    <a:pt x="655" y="4088"/>
                    <a:pt x="655" y="3843"/>
                    <a:pt x="655" y="3598"/>
                  </a:cubicBezTo>
                  <a:cubicBezTo>
                    <a:pt x="655" y="3189"/>
                    <a:pt x="737" y="2699"/>
                    <a:pt x="982" y="2208"/>
                  </a:cubicBezTo>
                  <a:cubicBezTo>
                    <a:pt x="1227" y="1717"/>
                    <a:pt x="1472" y="1309"/>
                    <a:pt x="1718" y="1063"/>
                  </a:cubicBezTo>
                  <a:cubicBezTo>
                    <a:pt x="2045" y="736"/>
                    <a:pt x="2290" y="573"/>
                    <a:pt x="2454" y="573"/>
                  </a:cubicBezTo>
                  <a:close/>
                  <a:moveTo>
                    <a:pt x="2454" y="0"/>
                  </a:moveTo>
                  <a:cubicBezTo>
                    <a:pt x="2208" y="0"/>
                    <a:pt x="1881" y="82"/>
                    <a:pt x="1636" y="328"/>
                  </a:cubicBezTo>
                  <a:cubicBezTo>
                    <a:pt x="1309" y="491"/>
                    <a:pt x="1064" y="818"/>
                    <a:pt x="818" y="1145"/>
                  </a:cubicBezTo>
                  <a:cubicBezTo>
                    <a:pt x="573" y="1472"/>
                    <a:pt x="410" y="1881"/>
                    <a:pt x="246" y="2290"/>
                  </a:cubicBezTo>
                  <a:cubicBezTo>
                    <a:pt x="83" y="2780"/>
                    <a:pt x="1" y="3189"/>
                    <a:pt x="1" y="3598"/>
                  </a:cubicBezTo>
                  <a:cubicBezTo>
                    <a:pt x="1" y="3925"/>
                    <a:pt x="83" y="4252"/>
                    <a:pt x="328" y="4579"/>
                  </a:cubicBezTo>
                  <a:cubicBezTo>
                    <a:pt x="573" y="4906"/>
                    <a:pt x="818" y="5070"/>
                    <a:pt x="1145" y="5070"/>
                  </a:cubicBezTo>
                  <a:cubicBezTo>
                    <a:pt x="1554" y="5070"/>
                    <a:pt x="2045" y="4824"/>
                    <a:pt x="2454" y="4497"/>
                  </a:cubicBezTo>
                  <a:cubicBezTo>
                    <a:pt x="2862" y="4170"/>
                    <a:pt x="3189" y="3761"/>
                    <a:pt x="3435" y="3189"/>
                  </a:cubicBezTo>
                  <a:cubicBezTo>
                    <a:pt x="3680" y="2699"/>
                    <a:pt x="3844" y="2208"/>
                    <a:pt x="3844" y="1799"/>
                  </a:cubicBezTo>
                  <a:cubicBezTo>
                    <a:pt x="3844" y="1309"/>
                    <a:pt x="3680" y="900"/>
                    <a:pt x="3435" y="573"/>
                  </a:cubicBezTo>
                  <a:cubicBezTo>
                    <a:pt x="3189" y="164"/>
                    <a:pt x="2862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035339" y="2338367"/>
              <a:ext cx="56866" cy="79954"/>
            </a:xfrm>
            <a:custGeom>
              <a:avLst/>
              <a:gdLst/>
              <a:ahLst/>
              <a:cxnLst/>
              <a:rect l="l" t="t" r="r" b="b"/>
              <a:pathLst>
                <a:path w="3598" h="5070" extrusionOk="0">
                  <a:moveTo>
                    <a:pt x="2208" y="655"/>
                  </a:moveTo>
                  <a:cubicBezTo>
                    <a:pt x="2698" y="655"/>
                    <a:pt x="2943" y="818"/>
                    <a:pt x="2943" y="1063"/>
                  </a:cubicBezTo>
                  <a:cubicBezTo>
                    <a:pt x="2943" y="1309"/>
                    <a:pt x="2862" y="1472"/>
                    <a:pt x="2698" y="1636"/>
                  </a:cubicBezTo>
                  <a:cubicBezTo>
                    <a:pt x="2535" y="1799"/>
                    <a:pt x="2371" y="1963"/>
                    <a:pt x="2208" y="2044"/>
                  </a:cubicBezTo>
                  <a:cubicBezTo>
                    <a:pt x="2044" y="2126"/>
                    <a:pt x="1799" y="2208"/>
                    <a:pt x="1635" y="2372"/>
                  </a:cubicBezTo>
                  <a:cubicBezTo>
                    <a:pt x="1390" y="2453"/>
                    <a:pt x="1226" y="2617"/>
                    <a:pt x="1145" y="2617"/>
                  </a:cubicBezTo>
                  <a:cubicBezTo>
                    <a:pt x="1308" y="1963"/>
                    <a:pt x="1472" y="1390"/>
                    <a:pt x="1472" y="1145"/>
                  </a:cubicBezTo>
                  <a:cubicBezTo>
                    <a:pt x="1472" y="982"/>
                    <a:pt x="1390" y="900"/>
                    <a:pt x="1390" y="818"/>
                  </a:cubicBezTo>
                  <a:cubicBezTo>
                    <a:pt x="1717" y="736"/>
                    <a:pt x="1962" y="655"/>
                    <a:pt x="2208" y="655"/>
                  </a:cubicBezTo>
                  <a:close/>
                  <a:moveTo>
                    <a:pt x="2126" y="0"/>
                  </a:moveTo>
                  <a:cubicBezTo>
                    <a:pt x="1717" y="0"/>
                    <a:pt x="1390" y="82"/>
                    <a:pt x="1063" y="164"/>
                  </a:cubicBezTo>
                  <a:cubicBezTo>
                    <a:pt x="736" y="328"/>
                    <a:pt x="572" y="409"/>
                    <a:pt x="572" y="491"/>
                  </a:cubicBezTo>
                  <a:cubicBezTo>
                    <a:pt x="572" y="573"/>
                    <a:pt x="572" y="655"/>
                    <a:pt x="654" y="736"/>
                  </a:cubicBezTo>
                  <a:cubicBezTo>
                    <a:pt x="736" y="818"/>
                    <a:pt x="736" y="900"/>
                    <a:pt x="818" y="900"/>
                  </a:cubicBezTo>
                  <a:cubicBezTo>
                    <a:pt x="818" y="1390"/>
                    <a:pt x="654" y="2126"/>
                    <a:pt x="409" y="3026"/>
                  </a:cubicBezTo>
                  <a:cubicBezTo>
                    <a:pt x="82" y="3925"/>
                    <a:pt x="0" y="4497"/>
                    <a:pt x="0" y="4579"/>
                  </a:cubicBezTo>
                  <a:cubicBezTo>
                    <a:pt x="0" y="4661"/>
                    <a:pt x="0" y="4824"/>
                    <a:pt x="82" y="4906"/>
                  </a:cubicBezTo>
                  <a:cubicBezTo>
                    <a:pt x="245" y="4988"/>
                    <a:pt x="327" y="5070"/>
                    <a:pt x="327" y="5070"/>
                  </a:cubicBezTo>
                  <a:cubicBezTo>
                    <a:pt x="409" y="5070"/>
                    <a:pt x="491" y="4906"/>
                    <a:pt x="491" y="4661"/>
                  </a:cubicBezTo>
                  <a:cubicBezTo>
                    <a:pt x="572" y="4579"/>
                    <a:pt x="572" y="4415"/>
                    <a:pt x="654" y="4334"/>
                  </a:cubicBezTo>
                  <a:cubicBezTo>
                    <a:pt x="654" y="4170"/>
                    <a:pt x="818" y="3761"/>
                    <a:pt x="1063" y="3026"/>
                  </a:cubicBezTo>
                  <a:cubicBezTo>
                    <a:pt x="1145" y="3353"/>
                    <a:pt x="1472" y="3761"/>
                    <a:pt x="2044" y="4334"/>
                  </a:cubicBezTo>
                  <a:cubicBezTo>
                    <a:pt x="2535" y="4824"/>
                    <a:pt x="2943" y="5070"/>
                    <a:pt x="3189" y="5070"/>
                  </a:cubicBezTo>
                  <a:cubicBezTo>
                    <a:pt x="3352" y="5070"/>
                    <a:pt x="3434" y="4988"/>
                    <a:pt x="3434" y="4906"/>
                  </a:cubicBezTo>
                  <a:cubicBezTo>
                    <a:pt x="3434" y="4824"/>
                    <a:pt x="3434" y="4743"/>
                    <a:pt x="3270" y="4579"/>
                  </a:cubicBezTo>
                  <a:cubicBezTo>
                    <a:pt x="3189" y="4579"/>
                    <a:pt x="3189" y="4497"/>
                    <a:pt x="3107" y="4415"/>
                  </a:cubicBezTo>
                  <a:cubicBezTo>
                    <a:pt x="3025" y="4415"/>
                    <a:pt x="2943" y="4334"/>
                    <a:pt x="2862" y="4252"/>
                  </a:cubicBezTo>
                  <a:cubicBezTo>
                    <a:pt x="2780" y="4170"/>
                    <a:pt x="2698" y="4088"/>
                    <a:pt x="2535" y="4007"/>
                  </a:cubicBezTo>
                  <a:cubicBezTo>
                    <a:pt x="2453" y="3843"/>
                    <a:pt x="2371" y="3761"/>
                    <a:pt x="2289" y="3680"/>
                  </a:cubicBezTo>
                  <a:cubicBezTo>
                    <a:pt x="2208" y="3680"/>
                    <a:pt x="2126" y="3516"/>
                    <a:pt x="1962" y="3353"/>
                  </a:cubicBezTo>
                  <a:cubicBezTo>
                    <a:pt x="1799" y="3189"/>
                    <a:pt x="1717" y="3107"/>
                    <a:pt x="1717" y="2944"/>
                  </a:cubicBezTo>
                  <a:cubicBezTo>
                    <a:pt x="1717" y="2944"/>
                    <a:pt x="1799" y="2862"/>
                    <a:pt x="1881" y="2862"/>
                  </a:cubicBezTo>
                  <a:cubicBezTo>
                    <a:pt x="2044" y="2780"/>
                    <a:pt x="2208" y="2699"/>
                    <a:pt x="2371" y="2617"/>
                  </a:cubicBezTo>
                  <a:cubicBezTo>
                    <a:pt x="2535" y="2453"/>
                    <a:pt x="2780" y="2372"/>
                    <a:pt x="2943" y="2208"/>
                  </a:cubicBezTo>
                  <a:cubicBezTo>
                    <a:pt x="3107" y="2126"/>
                    <a:pt x="3270" y="1963"/>
                    <a:pt x="3434" y="1717"/>
                  </a:cubicBezTo>
                  <a:cubicBezTo>
                    <a:pt x="3516" y="1554"/>
                    <a:pt x="3597" y="1309"/>
                    <a:pt x="3597" y="1063"/>
                  </a:cubicBezTo>
                  <a:cubicBezTo>
                    <a:pt x="3597" y="736"/>
                    <a:pt x="3434" y="491"/>
                    <a:pt x="3189" y="328"/>
                  </a:cubicBezTo>
                  <a:cubicBezTo>
                    <a:pt x="2862" y="82"/>
                    <a:pt x="25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096061" y="2339660"/>
              <a:ext cx="64627" cy="78661"/>
            </a:xfrm>
            <a:custGeom>
              <a:avLst/>
              <a:gdLst/>
              <a:ahLst/>
              <a:cxnLst/>
              <a:rect l="l" t="t" r="r" b="b"/>
              <a:pathLst>
                <a:path w="4089" h="4988" extrusionOk="0">
                  <a:moveTo>
                    <a:pt x="2617" y="573"/>
                  </a:moveTo>
                  <a:cubicBezTo>
                    <a:pt x="2862" y="573"/>
                    <a:pt x="3026" y="573"/>
                    <a:pt x="3189" y="654"/>
                  </a:cubicBezTo>
                  <a:cubicBezTo>
                    <a:pt x="3353" y="818"/>
                    <a:pt x="3435" y="900"/>
                    <a:pt x="3435" y="1063"/>
                  </a:cubicBezTo>
                  <a:cubicBezTo>
                    <a:pt x="3435" y="1145"/>
                    <a:pt x="3353" y="1227"/>
                    <a:pt x="3353" y="1308"/>
                  </a:cubicBezTo>
                  <a:cubicBezTo>
                    <a:pt x="3271" y="1390"/>
                    <a:pt x="3189" y="1472"/>
                    <a:pt x="3108" y="1554"/>
                  </a:cubicBezTo>
                  <a:cubicBezTo>
                    <a:pt x="3108" y="1635"/>
                    <a:pt x="2944" y="1635"/>
                    <a:pt x="2862" y="1717"/>
                  </a:cubicBezTo>
                  <a:cubicBezTo>
                    <a:pt x="2699" y="1799"/>
                    <a:pt x="2535" y="1881"/>
                    <a:pt x="2290" y="1962"/>
                  </a:cubicBezTo>
                  <a:cubicBezTo>
                    <a:pt x="2045" y="2126"/>
                    <a:pt x="1799" y="2208"/>
                    <a:pt x="1718" y="2208"/>
                  </a:cubicBezTo>
                  <a:cubicBezTo>
                    <a:pt x="1881" y="1554"/>
                    <a:pt x="1963" y="1227"/>
                    <a:pt x="1963" y="1063"/>
                  </a:cubicBezTo>
                  <a:cubicBezTo>
                    <a:pt x="1963" y="900"/>
                    <a:pt x="1881" y="818"/>
                    <a:pt x="1799" y="654"/>
                  </a:cubicBezTo>
                  <a:cubicBezTo>
                    <a:pt x="2127" y="573"/>
                    <a:pt x="2372" y="573"/>
                    <a:pt x="2617" y="573"/>
                  </a:cubicBezTo>
                  <a:close/>
                  <a:moveTo>
                    <a:pt x="1636" y="2535"/>
                  </a:moveTo>
                  <a:cubicBezTo>
                    <a:pt x="1718" y="2698"/>
                    <a:pt x="1881" y="2698"/>
                    <a:pt x="1963" y="2698"/>
                  </a:cubicBezTo>
                  <a:cubicBezTo>
                    <a:pt x="2290" y="2698"/>
                    <a:pt x="2617" y="2780"/>
                    <a:pt x="2944" y="2862"/>
                  </a:cubicBezTo>
                  <a:cubicBezTo>
                    <a:pt x="3271" y="2944"/>
                    <a:pt x="3435" y="3107"/>
                    <a:pt x="3435" y="3271"/>
                  </a:cubicBezTo>
                  <a:cubicBezTo>
                    <a:pt x="3435" y="3434"/>
                    <a:pt x="3353" y="3598"/>
                    <a:pt x="3108" y="3761"/>
                  </a:cubicBezTo>
                  <a:cubicBezTo>
                    <a:pt x="2862" y="3925"/>
                    <a:pt x="2535" y="4088"/>
                    <a:pt x="2127" y="4252"/>
                  </a:cubicBezTo>
                  <a:cubicBezTo>
                    <a:pt x="1799" y="4333"/>
                    <a:pt x="1391" y="4415"/>
                    <a:pt x="1064" y="4415"/>
                  </a:cubicBezTo>
                  <a:cubicBezTo>
                    <a:pt x="1145" y="4333"/>
                    <a:pt x="1391" y="3679"/>
                    <a:pt x="1636" y="2535"/>
                  </a:cubicBezTo>
                  <a:close/>
                  <a:moveTo>
                    <a:pt x="1963" y="0"/>
                  </a:moveTo>
                  <a:cubicBezTo>
                    <a:pt x="1718" y="0"/>
                    <a:pt x="1472" y="0"/>
                    <a:pt x="1227" y="82"/>
                  </a:cubicBezTo>
                  <a:cubicBezTo>
                    <a:pt x="1064" y="82"/>
                    <a:pt x="900" y="164"/>
                    <a:pt x="900" y="246"/>
                  </a:cubicBezTo>
                  <a:cubicBezTo>
                    <a:pt x="900" y="327"/>
                    <a:pt x="982" y="409"/>
                    <a:pt x="1064" y="491"/>
                  </a:cubicBezTo>
                  <a:cubicBezTo>
                    <a:pt x="1145" y="654"/>
                    <a:pt x="1227" y="654"/>
                    <a:pt x="1309" y="654"/>
                  </a:cubicBezTo>
                  <a:lnTo>
                    <a:pt x="1391" y="654"/>
                  </a:lnTo>
                  <a:cubicBezTo>
                    <a:pt x="1391" y="1308"/>
                    <a:pt x="1227" y="2126"/>
                    <a:pt x="818" y="3271"/>
                  </a:cubicBezTo>
                  <a:cubicBezTo>
                    <a:pt x="737" y="3679"/>
                    <a:pt x="655" y="3843"/>
                    <a:pt x="655" y="3925"/>
                  </a:cubicBezTo>
                  <a:cubicBezTo>
                    <a:pt x="655" y="4006"/>
                    <a:pt x="737" y="4088"/>
                    <a:pt x="737" y="4170"/>
                  </a:cubicBezTo>
                  <a:cubicBezTo>
                    <a:pt x="818" y="4333"/>
                    <a:pt x="900" y="4333"/>
                    <a:pt x="982" y="4415"/>
                  </a:cubicBezTo>
                  <a:cubicBezTo>
                    <a:pt x="737" y="4415"/>
                    <a:pt x="573" y="4333"/>
                    <a:pt x="410" y="4252"/>
                  </a:cubicBezTo>
                  <a:cubicBezTo>
                    <a:pt x="246" y="4170"/>
                    <a:pt x="164" y="4088"/>
                    <a:pt x="164" y="4088"/>
                  </a:cubicBezTo>
                  <a:cubicBezTo>
                    <a:pt x="83" y="4088"/>
                    <a:pt x="1" y="4170"/>
                    <a:pt x="1" y="4252"/>
                  </a:cubicBezTo>
                  <a:cubicBezTo>
                    <a:pt x="1" y="4415"/>
                    <a:pt x="164" y="4579"/>
                    <a:pt x="328" y="4742"/>
                  </a:cubicBezTo>
                  <a:cubicBezTo>
                    <a:pt x="573" y="4906"/>
                    <a:pt x="818" y="4988"/>
                    <a:pt x="1145" y="4988"/>
                  </a:cubicBezTo>
                  <a:cubicBezTo>
                    <a:pt x="1554" y="4988"/>
                    <a:pt x="2045" y="4906"/>
                    <a:pt x="2535" y="4742"/>
                  </a:cubicBezTo>
                  <a:cubicBezTo>
                    <a:pt x="3026" y="4579"/>
                    <a:pt x="3353" y="4333"/>
                    <a:pt x="3680" y="4088"/>
                  </a:cubicBezTo>
                  <a:cubicBezTo>
                    <a:pt x="3925" y="3843"/>
                    <a:pt x="4089" y="3516"/>
                    <a:pt x="4089" y="3271"/>
                  </a:cubicBezTo>
                  <a:cubicBezTo>
                    <a:pt x="4089" y="3025"/>
                    <a:pt x="3925" y="2862"/>
                    <a:pt x="3680" y="2698"/>
                  </a:cubicBezTo>
                  <a:cubicBezTo>
                    <a:pt x="3435" y="2535"/>
                    <a:pt x="3108" y="2371"/>
                    <a:pt x="2699" y="2371"/>
                  </a:cubicBezTo>
                  <a:lnTo>
                    <a:pt x="2617" y="2371"/>
                  </a:lnTo>
                  <a:cubicBezTo>
                    <a:pt x="3108" y="2208"/>
                    <a:pt x="3435" y="2044"/>
                    <a:pt x="3680" y="1799"/>
                  </a:cubicBezTo>
                  <a:cubicBezTo>
                    <a:pt x="3925" y="1554"/>
                    <a:pt x="4089" y="1308"/>
                    <a:pt x="4089" y="1063"/>
                  </a:cubicBezTo>
                  <a:cubicBezTo>
                    <a:pt x="4089" y="654"/>
                    <a:pt x="3843" y="409"/>
                    <a:pt x="3516" y="246"/>
                  </a:cubicBezTo>
                  <a:cubicBezTo>
                    <a:pt x="3189" y="82"/>
                    <a:pt x="2617" y="0"/>
                    <a:pt x="1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4174897" y="2338367"/>
              <a:ext cx="23265" cy="78661"/>
            </a:xfrm>
            <a:custGeom>
              <a:avLst/>
              <a:gdLst/>
              <a:ahLst/>
              <a:cxnLst/>
              <a:rect l="l" t="t" r="r" b="b"/>
              <a:pathLst>
                <a:path w="1472" h="4988" extrusionOk="0">
                  <a:moveTo>
                    <a:pt x="1063" y="0"/>
                  </a:moveTo>
                  <a:cubicBezTo>
                    <a:pt x="981" y="0"/>
                    <a:pt x="981" y="82"/>
                    <a:pt x="899" y="82"/>
                  </a:cubicBezTo>
                  <a:cubicBezTo>
                    <a:pt x="899" y="82"/>
                    <a:pt x="899" y="164"/>
                    <a:pt x="899" y="246"/>
                  </a:cubicBezTo>
                  <a:cubicBezTo>
                    <a:pt x="899" y="573"/>
                    <a:pt x="736" y="1309"/>
                    <a:pt x="491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82" y="4743"/>
                    <a:pt x="164" y="4824"/>
                  </a:cubicBezTo>
                  <a:cubicBezTo>
                    <a:pt x="245" y="4988"/>
                    <a:pt x="327" y="4988"/>
                    <a:pt x="409" y="4988"/>
                  </a:cubicBezTo>
                  <a:cubicBezTo>
                    <a:pt x="491" y="4988"/>
                    <a:pt x="491" y="4906"/>
                    <a:pt x="572" y="4579"/>
                  </a:cubicBezTo>
                  <a:cubicBezTo>
                    <a:pt x="654" y="4415"/>
                    <a:pt x="654" y="4334"/>
                    <a:pt x="736" y="4170"/>
                  </a:cubicBezTo>
                  <a:cubicBezTo>
                    <a:pt x="736" y="4088"/>
                    <a:pt x="818" y="3843"/>
                    <a:pt x="818" y="3598"/>
                  </a:cubicBezTo>
                  <a:cubicBezTo>
                    <a:pt x="899" y="3353"/>
                    <a:pt x="981" y="3189"/>
                    <a:pt x="981" y="3107"/>
                  </a:cubicBezTo>
                  <a:cubicBezTo>
                    <a:pt x="1308" y="1636"/>
                    <a:pt x="1472" y="900"/>
                    <a:pt x="1472" y="736"/>
                  </a:cubicBezTo>
                  <a:cubicBezTo>
                    <a:pt x="1472" y="573"/>
                    <a:pt x="1472" y="409"/>
                    <a:pt x="1308" y="246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4209778" y="2339660"/>
              <a:ext cx="62050" cy="77368"/>
            </a:xfrm>
            <a:custGeom>
              <a:avLst/>
              <a:gdLst/>
              <a:ahLst/>
              <a:cxnLst/>
              <a:rect l="l" t="t" r="r" b="b"/>
              <a:pathLst>
                <a:path w="3926" h="4906" extrusionOk="0">
                  <a:moveTo>
                    <a:pt x="409" y="0"/>
                  </a:moveTo>
                  <a:cubicBezTo>
                    <a:pt x="164" y="0"/>
                    <a:pt x="1" y="82"/>
                    <a:pt x="1" y="164"/>
                  </a:cubicBezTo>
                  <a:cubicBezTo>
                    <a:pt x="1" y="246"/>
                    <a:pt x="82" y="327"/>
                    <a:pt x="164" y="491"/>
                  </a:cubicBezTo>
                  <a:cubicBezTo>
                    <a:pt x="246" y="573"/>
                    <a:pt x="328" y="654"/>
                    <a:pt x="328" y="654"/>
                  </a:cubicBezTo>
                  <a:lnTo>
                    <a:pt x="1554" y="573"/>
                  </a:lnTo>
                  <a:lnTo>
                    <a:pt x="1554" y="573"/>
                  </a:lnTo>
                  <a:cubicBezTo>
                    <a:pt x="1554" y="981"/>
                    <a:pt x="1391" y="1717"/>
                    <a:pt x="1145" y="2780"/>
                  </a:cubicBezTo>
                  <a:cubicBezTo>
                    <a:pt x="900" y="3761"/>
                    <a:pt x="736" y="4333"/>
                    <a:pt x="736" y="4497"/>
                  </a:cubicBezTo>
                  <a:cubicBezTo>
                    <a:pt x="736" y="4579"/>
                    <a:pt x="818" y="4661"/>
                    <a:pt x="900" y="4824"/>
                  </a:cubicBezTo>
                  <a:cubicBezTo>
                    <a:pt x="982" y="4906"/>
                    <a:pt x="1063" y="4906"/>
                    <a:pt x="1145" y="4906"/>
                  </a:cubicBezTo>
                  <a:cubicBezTo>
                    <a:pt x="1145" y="4906"/>
                    <a:pt x="1227" y="4824"/>
                    <a:pt x="1309" y="4579"/>
                  </a:cubicBezTo>
                  <a:cubicBezTo>
                    <a:pt x="1309" y="4415"/>
                    <a:pt x="1391" y="4170"/>
                    <a:pt x="1472" y="3925"/>
                  </a:cubicBezTo>
                  <a:cubicBezTo>
                    <a:pt x="1554" y="3598"/>
                    <a:pt x="1636" y="3352"/>
                    <a:pt x="1636" y="3189"/>
                  </a:cubicBezTo>
                  <a:cubicBezTo>
                    <a:pt x="2045" y="1717"/>
                    <a:pt x="2208" y="900"/>
                    <a:pt x="2208" y="736"/>
                  </a:cubicBezTo>
                  <a:cubicBezTo>
                    <a:pt x="2208" y="654"/>
                    <a:pt x="2208" y="573"/>
                    <a:pt x="2208" y="573"/>
                  </a:cubicBezTo>
                  <a:lnTo>
                    <a:pt x="3026" y="573"/>
                  </a:lnTo>
                  <a:cubicBezTo>
                    <a:pt x="3271" y="573"/>
                    <a:pt x="3516" y="654"/>
                    <a:pt x="3680" y="654"/>
                  </a:cubicBezTo>
                  <a:cubicBezTo>
                    <a:pt x="3843" y="654"/>
                    <a:pt x="3925" y="573"/>
                    <a:pt x="3925" y="491"/>
                  </a:cubicBezTo>
                  <a:cubicBezTo>
                    <a:pt x="3925" y="327"/>
                    <a:pt x="3762" y="246"/>
                    <a:pt x="3435" y="164"/>
                  </a:cubicBezTo>
                  <a:cubicBezTo>
                    <a:pt x="3107" y="0"/>
                    <a:pt x="2699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270517" y="2339660"/>
              <a:ext cx="60754" cy="78661"/>
            </a:xfrm>
            <a:custGeom>
              <a:avLst/>
              <a:gdLst/>
              <a:ahLst/>
              <a:cxnLst/>
              <a:rect l="l" t="t" r="r" b="b"/>
              <a:pathLst>
                <a:path w="3844" h="4988" extrusionOk="0">
                  <a:moveTo>
                    <a:pt x="2453" y="0"/>
                  </a:moveTo>
                  <a:cubicBezTo>
                    <a:pt x="1472" y="0"/>
                    <a:pt x="981" y="82"/>
                    <a:pt x="900" y="246"/>
                  </a:cubicBezTo>
                  <a:cubicBezTo>
                    <a:pt x="818" y="327"/>
                    <a:pt x="818" y="409"/>
                    <a:pt x="818" y="409"/>
                  </a:cubicBezTo>
                  <a:cubicBezTo>
                    <a:pt x="818" y="818"/>
                    <a:pt x="736" y="1227"/>
                    <a:pt x="654" y="1799"/>
                  </a:cubicBezTo>
                  <a:cubicBezTo>
                    <a:pt x="491" y="2290"/>
                    <a:pt x="327" y="2780"/>
                    <a:pt x="164" y="3271"/>
                  </a:cubicBezTo>
                  <a:cubicBezTo>
                    <a:pt x="82" y="3761"/>
                    <a:pt x="0" y="4088"/>
                    <a:pt x="0" y="4252"/>
                  </a:cubicBezTo>
                  <a:cubicBezTo>
                    <a:pt x="0" y="4497"/>
                    <a:pt x="82" y="4661"/>
                    <a:pt x="246" y="4742"/>
                  </a:cubicBezTo>
                  <a:cubicBezTo>
                    <a:pt x="409" y="4906"/>
                    <a:pt x="573" y="4988"/>
                    <a:pt x="818" y="4988"/>
                  </a:cubicBezTo>
                  <a:cubicBezTo>
                    <a:pt x="1308" y="4988"/>
                    <a:pt x="1799" y="4906"/>
                    <a:pt x="2371" y="4661"/>
                  </a:cubicBezTo>
                  <a:cubicBezTo>
                    <a:pt x="2862" y="4497"/>
                    <a:pt x="3107" y="4333"/>
                    <a:pt x="3107" y="4170"/>
                  </a:cubicBezTo>
                  <a:cubicBezTo>
                    <a:pt x="3107" y="4088"/>
                    <a:pt x="3107" y="4006"/>
                    <a:pt x="3025" y="4006"/>
                  </a:cubicBezTo>
                  <a:cubicBezTo>
                    <a:pt x="3025" y="4006"/>
                    <a:pt x="2862" y="4088"/>
                    <a:pt x="2617" y="4088"/>
                  </a:cubicBezTo>
                  <a:cubicBezTo>
                    <a:pt x="1963" y="4252"/>
                    <a:pt x="1390" y="4333"/>
                    <a:pt x="818" y="4333"/>
                  </a:cubicBezTo>
                  <a:lnTo>
                    <a:pt x="654" y="4333"/>
                  </a:lnTo>
                  <a:cubicBezTo>
                    <a:pt x="654" y="4252"/>
                    <a:pt x="654" y="4252"/>
                    <a:pt x="654" y="4170"/>
                  </a:cubicBezTo>
                  <a:cubicBezTo>
                    <a:pt x="654" y="4006"/>
                    <a:pt x="736" y="3516"/>
                    <a:pt x="1063" y="2698"/>
                  </a:cubicBezTo>
                  <a:cubicBezTo>
                    <a:pt x="1554" y="2698"/>
                    <a:pt x="1963" y="2617"/>
                    <a:pt x="2371" y="2535"/>
                  </a:cubicBezTo>
                  <a:cubicBezTo>
                    <a:pt x="2780" y="2535"/>
                    <a:pt x="2944" y="2371"/>
                    <a:pt x="2944" y="2208"/>
                  </a:cubicBezTo>
                  <a:cubicBezTo>
                    <a:pt x="2944" y="2126"/>
                    <a:pt x="2944" y="2126"/>
                    <a:pt x="2780" y="2126"/>
                  </a:cubicBezTo>
                  <a:lnTo>
                    <a:pt x="2126" y="2126"/>
                  </a:lnTo>
                  <a:cubicBezTo>
                    <a:pt x="1881" y="2126"/>
                    <a:pt x="1636" y="2208"/>
                    <a:pt x="1472" y="2208"/>
                  </a:cubicBezTo>
                  <a:lnTo>
                    <a:pt x="1227" y="2208"/>
                  </a:lnTo>
                  <a:cubicBezTo>
                    <a:pt x="1390" y="1554"/>
                    <a:pt x="1472" y="1063"/>
                    <a:pt x="1472" y="736"/>
                  </a:cubicBezTo>
                  <a:lnTo>
                    <a:pt x="1472" y="654"/>
                  </a:lnTo>
                  <a:cubicBezTo>
                    <a:pt x="1881" y="573"/>
                    <a:pt x="2208" y="573"/>
                    <a:pt x="2290" y="573"/>
                  </a:cubicBezTo>
                  <a:cubicBezTo>
                    <a:pt x="2371" y="573"/>
                    <a:pt x="2617" y="491"/>
                    <a:pt x="2862" y="491"/>
                  </a:cubicBezTo>
                  <a:cubicBezTo>
                    <a:pt x="3189" y="491"/>
                    <a:pt x="3352" y="409"/>
                    <a:pt x="3598" y="409"/>
                  </a:cubicBezTo>
                  <a:cubicBezTo>
                    <a:pt x="3761" y="327"/>
                    <a:pt x="3843" y="327"/>
                    <a:pt x="3843" y="246"/>
                  </a:cubicBezTo>
                  <a:cubicBezTo>
                    <a:pt x="3843" y="82"/>
                    <a:pt x="3352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4339000" y="2338367"/>
              <a:ext cx="59458" cy="79954"/>
            </a:xfrm>
            <a:custGeom>
              <a:avLst/>
              <a:gdLst/>
              <a:ahLst/>
              <a:cxnLst/>
              <a:rect l="l" t="t" r="r" b="b"/>
              <a:pathLst>
                <a:path w="3762" h="5070" extrusionOk="0">
                  <a:moveTo>
                    <a:pt x="1391" y="818"/>
                  </a:moveTo>
                  <a:cubicBezTo>
                    <a:pt x="1799" y="982"/>
                    <a:pt x="2208" y="1227"/>
                    <a:pt x="2617" y="1554"/>
                  </a:cubicBezTo>
                  <a:cubicBezTo>
                    <a:pt x="2944" y="1881"/>
                    <a:pt x="3107" y="2208"/>
                    <a:pt x="3107" y="2535"/>
                  </a:cubicBezTo>
                  <a:cubicBezTo>
                    <a:pt x="3107" y="2699"/>
                    <a:pt x="2944" y="2944"/>
                    <a:pt x="2699" y="3189"/>
                  </a:cubicBezTo>
                  <a:cubicBezTo>
                    <a:pt x="2453" y="3516"/>
                    <a:pt x="2126" y="3761"/>
                    <a:pt x="1718" y="4007"/>
                  </a:cubicBezTo>
                  <a:cubicBezTo>
                    <a:pt x="1309" y="4252"/>
                    <a:pt x="900" y="4334"/>
                    <a:pt x="573" y="4415"/>
                  </a:cubicBezTo>
                  <a:cubicBezTo>
                    <a:pt x="655" y="4007"/>
                    <a:pt x="736" y="3680"/>
                    <a:pt x="818" y="3353"/>
                  </a:cubicBezTo>
                  <a:cubicBezTo>
                    <a:pt x="1063" y="2617"/>
                    <a:pt x="1145" y="2126"/>
                    <a:pt x="1227" y="1799"/>
                  </a:cubicBezTo>
                  <a:cubicBezTo>
                    <a:pt x="1309" y="1472"/>
                    <a:pt x="1391" y="1227"/>
                    <a:pt x="1391" y="1145"/>
                  </a:cubicBezTo>
                  <a:cubicBezTo>
                    <a:pt x="1391" y="982"/>
                    <a:pt x="1391" y="900"/>
                    <a:pt x="1391" y="818"/>
                  </a:cubicBezTo>
                  <a:close/>
                  <a:moveTo>
                    <a:pt x="491" y="0"/>
                  </a:moveTo>
                  <a:cubicBezTo>
                    <a:pt x="409" y="0"/>
                    <a:pt x="328" y="82"/>
                    <a:pt x="328" y="164"/>
                  </a:cubicBezTo>
                  <a:cubicBezTo>
                    <a:pt x="328" y="246"/>
                    <a:pt x="409" y="328"/>
                    <a:pt x="491" y="409"/>
                  </a:cubicBezTo>
                  <a:cubicBezTo>
                    <a:pt x="573" y="491"/>
                    <a:pt x="655" y="573"/>
                    <a:pt x="818" y="655"/>
                  </a:cubicBezTo>
                  <a:cubicBezTo>
                    <a:pt x="818" y="982"/>
                    <a:pt x="655" y="1636"/>
                    <a:pt x="409" y="2617"/>
                  </a:cubicBezTo>
                  <a:cubicBezTo>
                    <a:pt x="82" y="3598"/>
                    <a:pt x="1" y="4170"/>
                    <a:pt x="1" y="4334"/>
                  </a:cubicBezTo>
                  <a:cubicBezTo>
                    <a:pt x="1" y="4497"/>
                    <a:pt x="1" y="4661"/>
                    <a:pt x="164" y="4824"/>
                  </a:cubicBezTo>
                  <a:cubicBezTo>
                    <a:pt x="246" y="4988"/>
                    <a:pt x="328" y="5070"/>
                    <a:pt x="491" y="5070"/>
                  </a:cubicBezTo>
                  <a:cubicBezTo>
                    <a:pt x="818" y="5070"/>
                    <a:pt x="1227" y="4906"/>
                    <a:pt x="1799" y="4661"/>
                  </a:cubicBezTo>
                  <a:cubicBezTo>
                    <a:pt x="2290" y="4334"/>
                    <a:pt x="2780" y="4007"/>
                    <a:pt x="3189" y="3598"/>
                  </a:cubicBezTo>
                  <a:cubicBezTo>
                    <a:pt x="3598" y="3271"/>
                    <a:pt x="3762" y="2862"/>
                    <a:pt x="3762" y="2617"/>
                  </a:cubicBezTo>
                  <a:cubicBezTo>
                    <a:pt x="3762" y="2126"/>
                    <a:pt x="3598" y="1717"/>
                    <a:pt x="3189" y="1309"/>
                  </a:cubicBezTo>
                  <a:cubicBezTo>
                    <a:pt x="2862" y="900"/>
                    <a:pt x="2453" y="573"/>
                    <a:pt x="1881" y="328"/>
                  </a:cubicBezTo>
                  <a:cubicBezTo>
                    <a:pt x="1391" y="82"/>
                    <a:pt x="900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4448845" y="2339660"/>
              <a:ext cx="63331" cy="78661"/>
            </a:xfrm>
            <a:custGeom>
              <a:avLst/>
              <a:gdLst/>
              <a:ahLst/>
              <a:cxnLst/>
              <a:rect l="l" t="t" r="r" b="b"/>
              <a:pathLst>
                <a:path w="4007" h="4988" extrusionOk="0">
                  <a:moveTo>
                    <a:pt x="2535" y="573"/>
                  </a:moveTo>
                  <a:cubicBezTo>
                    <a:pt x="2780" y="573"/>
                    <a:pt x="2944" y="573"/>
                    <a:pt x="3107" y="654"/>
                  </a:cubicBezTo>
                  <a:cubicBezTo>
                    <a:pt x="3271" y="818"/>
                    <a:pt x="3352" y="900"/>
                    <a:pt x="3352" y="1063"/>
                  </a:cubicBezTo>
                  <a:cubicBezTo>
                    <a:pt x="3352" y="1145"/>
                    <a:pt x="3352" y="1227"/>
                    <a:pt x="3271" y="1308"/>
                  </a:cubicBezTo>
                  <a:cubicBezTo>
                    <a:pt x="3189" y="1390"/>
                    <a:pt x="3189" y="1472"/>
                    <a:pt x="3107" y="1554"/>
                  </a:cubicBezTo>
                  <a:cubicBezTo>
                    <a:pt x="3025" y="1635"/>
                    <a:pt x="2944" y="1635"/>
                    <a:pt x="2780" y="1717"/>
                  </a:cubicBezTo>
                  <a:cubicBezTo>
                    <a:pt x="2616" y="1799"/>
                    <a:pt x="2453" y="1881"/>
                    <a:pt x="2208" y="1962"/>
                  </a:cubicBezTo>
                  <a:cubicBezTo>
                    <a:pt x="1962" y="2126"/>
                    <a:pt x="1799" y="2208"/>
                    <a:pt x="1635" y="2208"/>
                  </a:cubicBezTo>
                  <a:cubicBezTo>
                    <a:pt x="1881" y="1554"/>
                    <a:pt x="1962" y="1227"/>
                    <a:pt x="1962" y="1063"/>
                  </a:cubicBezTo>
                  <a:cubicBezTo>
                    <a:pt x="1962" y="900"/>
                    <a:pt x="1881" y="818"/>
                    <a:pt x="1717" y="654"/>
                  </a:cubicBezTo>
                  <a:cubicBezTo>
                    <a:pt x="2044" y="573"/>
                    <a:pt x="2289" y="573"/>
                    <a:pt x="2535" y="573"/>
                  </a:cubicBezTo>
                  <a:close/>
                  <a:moveTo>
                    <a:pt x="1635" y="2535"/>
                  </a:moveTo>
                  <a:cubicBezTo>
                    <a:pt x="1717" y="2698"/>
                    <a:pt x="1799" y="2698"/>
                    <a:pt x="1962" y="2698"/>
                  </a:cubicBezTo>
                  <a:cubicBezTo>
                    <a:pt x="2289" y="2698"/>
                    <a:pt x="2616" y="2780"/>
                    <a:pt x="2944" y="2862"/>
                  </a:cubicBezTo>
                  <a:cubicBezTo>
                    <a:pt x="3271" y="2944"/>
                    <a:pt x="3434" y="3107"/>
                    <a:pt x="3434" y="3271"/>
                  </a:cubicBezTo>
                  <a:cubicBezTo>
                    <a:pt x="3434" y="3434"/>
                    <a:pt x="3271" y="3598"/>
                    <a:pt x="3025" y="3761"/>
                  </a:cubicBezTo>
                  <a:cubicBezTo>
                    <a:pt x="2780" y="3925"/>
                    <a:pt x="2453" y="4088"/>
                    <a:pt x="2126" y="4252"/>
                  </a:cubicBezTo>
                  <a:cubicBezTo>
                    <a:pt x="1717" y="4333"/>
                    <a:pt x="1390" y="4415"/>
                    <a:pt x="1063" y="4415"/>
                  </a:cubicBezTo>
                  <a:cubicBezTo>
                    <a:pt x="1145" y="4333"/>
                    <a:pt x="1308" y="3679"/>
                    <a:pt x="1635" y="2535"/>
                  </a:cubicBezTo>
                  <a:close/>
                  <a:moveTo>
                    <a:pt x="1962" y="0"/>
                  </a:moveTo>
                  <a:cubicBezTo>
                    <a:pt x="1635" y="0"/>
                    <a:pt x="1390" y="0"/>
                    <a:pt x="1227" y="82"/>
                  </a:cubicBezTo>
                  <a:cubicBezTo>
                    <a:pt x="981" y="82"/>
                    <a:pt x="900" y="164"/>
                    <a:pt x="900" y="246"/>
                  </a:cubicBezTo>
                  <a:cubicBezTo>
                    <a:pt x="900" y="327"/>
                    <a:pt x="900" y="409"/>
                    <a:pt x="1063" y="491"/>
                  </a:cubicBezTo>
                  <a:cubicBezTo>
                    <a:pt x="1145" y="654"/>
                    <a:pt x="1227" y="654"/>
                    <a:pt x="1308" y="654"/>
                  </a:cubicBezTo>
                  <a:cubicBezTo>
                    <a:pt x="1308" y="1308"/>
                    <a:pt x="1145" y="2126"/>
                    <a:pt x="818" y="3271"/>
                  </a:cubicBezTo>
                  <a:cubicBezTo>
                    <a:pt x="654" y="3679"/>
                    <a:pt x="654" y="3843"/>
                    <a:pt x="654" y="3925"/>
                  </a:cubicBezTo>
                  <a:cubicBezTo>
                    <a:pt x="654" y="4006"/>
                    <a:pt x="654" y="4088"/>
                    <a:pt x="736" y="4170"/>
                  </a:cubicBezTo>
                  <a:cubicBezTo>
                    <a:pt x="818" y="4333"/>
                    <a:pt x="818" y="4333"/>
                    <a:pt x="900" y="4415"/>
                  </a:cubicBezTo>
                  <a:cubicBezTo>
                    <a:pt x="736" y="4415"/>
                    <a:pt x="572" y="4333"/>
                    <a:pt x="409" y="4252"/>
                  </a:cubicBezTo>
                  <a:cubicBezTo>
                    <a:pt x="245" y="4170"/>
                    <a:pt x="82" y="4088"/>
                    <a:pt x="82" y="4088"/>
                  </a:cubicBezTo>
                  <a:cubicBezTo>
                    <a:pt x="0" y="4088"/>
                    <a:pt x="0" y="4170"/>
                    <a:pt x="0" y="4252"/>
                  </a:cubicBezTo>
                  <a:cubicBezTo>
                    <a:pt x="0" y="4415"/>
                    <a:pt x="82" y="4579"/>
                    <a:pt x="327" y="4742"/>
                  </a:cubicBezTo>
                  <a:cubicBezTo>
                    <a:pt x="491" y="4906"/>
                    <a:pt x="818" y="4988"/>
                    <a:pt x="1063" y="4988"/>
                  </a:cubicBezTo>
                  <a:cubicBezTo>
                    <a:pt x="1554" y="4988"/>
                    <a:pt x="2044" y="4906"/>
                    <a:pt x="2453" y="4742"/>
                  </a:cubicBezTo>
                  <a:cubicBezTo>
                    <a:pt x="2944" y="4579"/>
                    <a:pt x="3352" y="4333"/>
                    <a:pt x="3598" y="4088"/>
                  </a:cubicBezTo>
                  <a:cubicBezTo>
                    <a:pt x="3925" y="3843"/>
                    <a:pt x="4006" y="3516"/>
                    <a:pt x="4006" y="3271"/>
                  </a:cubicBezTo>
                  <a:cubicBezTo>
                    <a:pt x="4006" y="3025"/>
                    <a:pt x="3925" y="2862"/>
                    <a:pt x="3679" y="2698"/>
                  </a:cubicBezTo>
                  <a:cubicBezTo>
                    <a:pt x="3352" y="2535"/>
                    <a:pt x="3025" y="2371"/>
                    <a:pt x="2698" y="2371"/>
                  </a:cubicBezTo>
                  <a:lnTo>
                    <a:pt x="2616" y="2371"/>
                  </a:lnTo>
                  <a:cubicBezTo>
                    <a:pt x="3025" y="2208"/>
                    <a:pt x="3434" y="2044"/>
                    <a:pt x="3679" y="1799"/>
                  </a:cubicBezTo>
                  <a:cubicBezTo>
                    <a:pt x="3925" y="1554"/>
                    <a:pt x="4006" y="1308"/>
                    <a:pt x="4006" y="1063"/>
                  </a:cubicBezTo>
                  <a:cubicBezTo>
                    <a:pt x="4006" y="654"/>
                    <a:pt x="3843" y="409"/>
                    <a:pt x="3434" y="246"/>
                  </a:cubicBezTo>
                  <a:cubicBezTo>
                    <a:pt x="3107" y="82"/>
                    <a:pt x="2616" y="0"/>
                    <a:pt x="19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530256" y="2338367"/>
              <a:ext cx="58162" cy="79954"/>
            </a:xfrm>
            <a:custGeom>
              <a:avLst/>
              <a:gdLst/>
              <a:ahLst/>
              <a:cxnLst/>
              <a:rect l="l" t="t" r="r" b="b"/>
              <a:pathLst>
                <a:path w="3680" h="5070" extrusionOk="0">
                  <a:moveTo>
                    <a:pt x="245" y="0"/>
                  </a:moveTo>
                  <a:cubicBezTo>
                    <a:pt x="82" y="0"/>
                    <a:pt x="0" y="246"/>
                    <a:pt x="0" y="573"/>
                  </a:cubicBezTo>
                  <a:cubicBezTo>
                    <a:pt x="0" y="900"/>
                    <a:pt x="82" y="1227"/>
                    <a:pt x="164" y="1554"/>
                  </a:cubicBezTo>
                  <a:cubicBezTo>
                    <a:pt x="327" y="1881"/>
                    <a:pt x="491" y="2208"/>
                    <a:pt x="736" y="2535"/>
                  </a:cubicBezTo>
                  <a:cubicBezTo>
                    <a:pt x="981" y="2780"/>
                    <a:pt x="1226" y="2944"/>
                    <a:pt x="1472" y="3026"/>
                  </a:cubicBezTo>
                  <a:cubicBezTo>
                    <a:pt x="1472" y="3107"/>
                    <a:pt x="1390" y="3189"/>
                    <a:pt x="1390" y="3271"/>
                  </a:cubicBezTo>
                  <a:lnTo>
                    <a:pt x="1226" y="3598"/>
                  </a:lnTo>
                  <a:cubicBezTo>
                    <a:pt x="1226" y="3598"/>
                    <a:pt x="1145" y="3680"/>
                    <a:pt x="1145" y="3761"/>
                  </a:cubicBezTo>
                  <a:cubicBezTo>
                    <a:pt x="1063" y="3925"/>
                    <a:pt x="981" y="4007"/>
                    <a:pt x="981" y="4007"/>
                  </a:cubicBezTo>
                  <a:cubicBezTo>
                    <a:pt x="981" y="4088"/>
                    <a:pt x="899" y="4170"/>
                    <a:pt x="899" y="4252"/>
                  </a:cubicBezTo>
                  <a:cubicBezTo>
                    <a:pt x="736" y="4497"/>
                    <a:pt x="654" y="4743"/>
                    <a:pt x="654" y="4824"/>
                  </a:cubicBezTo>
                  <a:cubicBezTo>
                    <a:pt x="654" y="4988"/>
                    <a:pt x="736" y="5070"/>
                    <a:pt x="818" y="5070"/>
                  </a:cubicBezTo>
                  <a:cubicBezTo>
                    <a:pt x="899" y="5070"/>
                    <a:pt x="981" y="4988"/>
                    <a:pt x="1145" y="4906"/>
                  </a:cubicBezTo>
                  <a:cubicBezTo>
                    <a:pt x="1226" y="4743"/>
                    <a:pt x="1472" y="4415"/>
                    <a:pt x="1799" y="3761"/>
                  </a:cubicBezTo>
                  <a:cubicBezTo>
                    <a:pt x="2044" y="3189"/>
                    <a:pt x="2371" y="2699"/>
                    <a:pt x="2698" y="2208"/>
                  </a:cubicBezTo>
                  <a:cubicBezTo>
                    <a:pt x="2943" y="1717"/>
                    <a:pt x="3189" y="1309"/>
                    <a:pt x="3434" y="982"/>
                  </a:cubicBezTo>
                  <a:cubicBezTo>
                    <a:pt x="3597" y="736"/>
                    <a:pt x="3679" y="491"/>
                    <a:pt x="3679" y="409"/>
                  </a:cubicBezTo>
                  <a:cubicBezTo>
                    <a:pt x="3679" y="328"/>
                    <a:pt x="3679" y="246"/>
                    <a:pt x="3597" y="164"/>
                  </a:cubicBezTo>
                  <a:cubicBezTo>
                    <a:pt x="3516" y="82"/>
                    <a:pt x="3434" y="0"/>
                    <a:pt x="3352" y="0"/>
                  </a:cubicBezTo>
                  <a:cubicBezTo>
                    <a:pt x="3270" y="0"/>
                    <a:pt x="3107" y="246"/>
                    <a:pt x="2862" y="655"/>
                  </a:cubicBezTo>
                  <a:cubicBezTo>
                    <a:pt x="2616" y="1063"/>
                    <a:pt x="2371" y="1472"/>
                    <a:pt x="2126" y="1881"/>
                  </a:cubicBezTo>
                  <a:cubicBezTo>
                    <a:pt x="1880" y="2290"/>
                    <a:pt x="1799" y="2453"/>
                    <a:pt x="1635" y="2453"/>
                  </a:cubicBezTo>
                  <a:cubicBezTo>
                    <a:pt x="1553" y="2453"/>
                    <a:pt x="1472" y="2372"/>
                    <a:pt x="1308" y="2290"/>
                  </a:cubicBezTo>
                  <a:cubicBezTo>
                    <a:pt x="1145" y="2126"/>
                    <a:pt x="981" y="1881"/>
                    <a:pt x="899" y="1636"/>
                  </a:cubicBezTo>
                  <a:cubicBezTo>
                    <a:pt x="818" y="1390"/>
                    <a:pt x="736" y="1145"/>
                    <a:pt x="654" y="900"/>
                  </a:cubicBezTo>
                  <a:cubicBezTo>
                    <a:pt x="572" y="655"/>
                    <a:pt x="491" y="409"/>
                    <a:pt x="491" y="246"/>
                  </a:cubicBezTo>
                  <a:cubicBezTo>
                    <a:pt x="409" y="82"/>
                    <a:pt x="327" y="0"/>
                    <a:pt x="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631045" y="2338367"/>
              <a:ext cx="56866" cy="78661"/>
            </a:xfrm>
            <a:custGeom>
              <a:avLst/>
              <a:gdLst/>
              <a:ahLst/>
              <a:cxnLst/>
              <a:rect l="l" t="t" r="r" b="b"/>
              <a:pathLst>
                <a:path w="3598" h="4988" extrusionOk="0">
                  <a:moveTo>
                    <a:pt x="3107" y="0"/>
                  </a:moveTo>
                  <a:cubicBezTo>
                    <a:pt x="2780" y="0"/>
                    <a:pt x="2453" y="82"/>
                    <a:pt x="2126" y="246"/>
                  </a:cubicBezTo>
                  <a:cubicBezTo>
                    <a:pt x="1717" y="409"/>
                    <a:pt x="1390" y="655"/>
                    <a:pt x="1227" y="818"/>
                  </a:cubicBezTo>
                  <a:cubicBezTo>
                    <a:pt x="1145" y="900"/>
                    <a:pt x="1145" y="982"/>
                    <a:pt x="1063" y="1145"/>
                  </a:cubicBezTo>
                  <a:cubicBezTo>
                    <a:pt x="981" y="1227"/>
                    <a:pt x="981" y="1390"/>
                    <a:pt x="981" y="1472"/>
                  </a:cubicBezTo>
                  <a:cubicBezTo>
                    <a:pt x="981" y="1636"/>
                    <a:pt x="1063" y="1799"/>
                    <a:pt x="1227" y="1963"/>
                  </a:cubicBezTo>
                  <a:cubicBezTo>
                    <a:pt x="1390" y="2208"/>
                    <a:pt x="1635" y="2372"/>
                    <a:pt x="1799" y="2617"/>
                  </a:cubicBezTo>
                  <a:cubicBezTo>
                    <a:pt x="2044" y="2780"/>
                    <a:pt x="2208" y="2944"/>
                    <a:pt x="2371" y="3107"/>
                  </a:cubicBezTo>
                  <a:cubicBezTo>
                    <a:pt x="2535" y="3353"/>
                    <a:pt x="2617" y="3516"/>
                    <a:pt x="2617" y="3598"/>
                  </a:cubicBezTo>
                  <a:cubicBezTo>
                    <a:pt x="2617" y="3843"/>
                    <a:pt x="2535" y="4007"/>
                    <a:pt x="2290" y="4170"/>
                  </a:cubicBezTo>
                  <a:cubicBezTo>
                    <a:pt x="1963" y="4334"/>
                    <a:pt x="1717" y="4415"/>
                    <a:pt x="1390" y="4415"/>
                  </a:cubicBezTo>
                  <a:cubicBezTo>
                    <a:pt x="1227" y="4415"/>
                    <a:pt x="1063" y="4415"/>
                    <a:pt x="900" y="4334"/>
                  </a:cubicBezTo>
                  <a:cubicBezTo>
                    <a:pt x="736" y="4252"/>
                    <a:pt x="654" y="4170"/>
                    <a:pt x="573" y="4088"/>
                  </a:cubicBezTo>
                  <a:cubicBezTo>
                    <a:pt x="327" y="3925"/>
                    <a:pt x="164" y="3761"/>
                    <a:pt x="82" y="3761"/>
                  </a:cubicBezTo>
                  <a:cubicBezTo>
                    <a:pt x="0" y="3761"/>
                    <a:pt x="0" y="3843"/>
                    <a:pt x="0" y="4007"/>
                  </a:cubicBezTo>
                  <a:cubicBezTo>
                    <a:pt x="0" y="4170"/>
                    <a:pt x="164" y="4415"/>
                    <a:pt x="409" y="4661"/>
                  </a:cubicBezTo>
                  <a:cubicBezTo>
                    <a:pt x="736" y="4906"/>
                    <a:pt x="1063" y="4988"/>
                    <a:pt x="1554" y="4988"/>
                  </a:cubicBezTo>
                  <a:cubicBezTo>
                    <a:pt x="1963" y="4988"/>
                    <a:pt x="2371" y="4906"/>
                    <a:pt x="2780" y="4579"/>
                  </a:cubicBezTo>
                  <a:cubicBezTo>
                    <a:pt x="3107" y="4334"/>
                    <a:pt x="3271" y="4007"/>
                    <a:pt x="3271" y="3598"/>
                  </a:cubicBezTo>
                  <a:cubicBezTo>
                    <a:pt x="3271" y="3434"/>
                    <a:pt x="3189" y="3189"/>
                    <a:pt x="3025" y="2944"/>
                  </a:cubicBezTo>
                  <a:cubicBezTo>
                    <a:pt x="2862" y="2699"/>
                    <a:pt x="2698" y="2535"/>
                    <a:pt x="2453" y="2290"/>
                  </a:cubicBezTo>
                  <a:cubicBezTo>
                    <a:pt x="1881" y="1799"/>
                    <a:pt x="1635" y="1554"/>
                    <a:pt x="1635" y="1472"/>
                  </a:cubicBezTo>
                  <a:cubicBezTo>
                    <a:pt x="1635" y="1227"/>
                    <a:pt x="1881" y="1063"/>
                    <a:pt x="2453" y="818"/>
                  </a:cubicBezTo>
                  <a:cubicBezTo>
                    <a:pt x="2617" y="736"/>
                    <a:pt x="2780" y="736"/>
                    <a:pt x="2944" y="655"/>
                  </a:cubicBezTo>
                  <a:cubicBezTo>
                    <a:pt x="3189" y="655"/>
                    <a:pt x="3352" y="573"/>
                    <a:pt x="3434" y="573"/>
                  </a:cubicBezTo>
                  <a:cubicBezTo>
                    <a:pt x="3516" y="491"/>
                    <a:pt x="3598" y="491"/>
                    <a:pt x="3598" y="409"/>
                  </a:cubicBezTo>
                  <a:cubicBezTo>
                    <a:pt x="3598" y="328"/>
                    <a:pt x="3516" y="246"/>
                    <a:pt x="3434" y="164"/>
                  </a:cubicBezTo>
                  <a:cubicBezTo>
                    <a:pt x="3352" y="82"/>
                    <a:pt x="3189" y="0"/>
                    <a:pt x="3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694360" y="2337074"/>
              <a:ext cx="59458" cy="81247"/>
            </a:xfrm>
            <a:custGeom>
              <a:avLst/>
              <a:gdLst/>
              <a:ahLst/>
              <a:cxnLst/>
              <a:rect l="l" t="t" r="r" b="b"/>
              <a:pathLst>
                <a:path w="3762" h="5152" extrusionOk="0">
                  <a:moveTo>
                    <a:pt x="2290" y="573"/>
                  </a:moveTo>
                  <a:cubicBezTo>
                    <a:pt x="2535" y="573"/>
                    <a:pt x="2699" y="655"/>
                    <a:pt x="2862" y="818"/>
                  </a:cubicBezTo>
                  <a:cubicBezTo>
                    <a:pt x="3026" y="982"/>
                    <a:pt x="3107" y="1145"/>
                    <a:pt x="3107" y="1309"/>
                  </a:cubicBezTo>
                  <a:cubicBezTo>
                    <a:pt x="3107" y="1636"/>
                    <a:pt x="2944" y="1881"/>
                    <a:pt x="2535" y="2208"/>
                  </a:cubicBezTo>
                  <a:cubicBezTo>
                    <a:pt x="2208" y="2454"/>
                    <a:pt x="1799" y="2699"/>
                    <a:pt x="1227" y="2781"/>
                  </a:cubicBezTo>
                  <a:cubicBezTo>
                    <a:pt x="1390" y="1963"/>
                    <a:pt x="1554" y="1391"/>
                    <a:pt x="1554" y="1145"/>
                  </a:cubicBezTo>
                  <a:cubicBezTo>
                    <a:pt x="1554" y="1064"/>
                    <a:pt x="1554" y="900"/>
                    <a:pt x="1472" y="818"/>
                  </a:cubicBezTo>
                  <a:cubicBezTo>
                    <a:pt x="1799" y="655"/>
                    <a:pt x="2044" y="573"/>
                    <a:pt x="2290" y="573"/>
                  </a:cubicBezTo>
                  <a:close/>
                  <a:moveTo>
                    <a:pt x="2126" y="1"/>
                  </a:moveTo>
                  <a:cubicBezTo>
                    <a:pt x="1881" y="1"/>
                    <a:pt x="1554" y="82"/>
                    <a:pt x="1227" y="164"/>
                  </a:cubicBezTo>
                  <a:cubicBezTo>
                    <a:pt x="900" y="328"/>
                    <a:pt x="736" y="410"/>
                    <a:pt x="736" y="491"/>
                  </a:cubicBezTo>
                  <a:cubicBezTo>
                    <a:pt x="736" y="655"/>
                    <a:pt x="818" y="737"/>
                    <a:pt x="900" y="818"/>
                  </a:cubicBezTo>
                  <a:cubicBezTo>
                    <a:pt x="900" y="1391"/>
                    <a:pt x="655" y="2372"/>
                    <a:pt x="246" y="3762"/>
                  </a:cubicBezTo>
                  <a:cubicBezTo>
                    <a:pt x="82" y="4252"/>
                    <a:pt x="1" y="4579"/>
                    <a:pt x="1" y="4661"/>
                  </a:cubicBezTo>
                  <a:cubicBezTo>
                    <a:pt x="1" y="4743"/>
                    <a:pt x="82" y="4906"/>
                    <a:pt x="164" y="4988"/>
                  </a:cubicBezTo>
                  <a:cubicBezTo>
                    <a:pt x="246" y="5070"/>
                    <a:pt x="328" y="5152"/>
                    <a:pt x="409" y="5152"/>
                  </a:cubicBezTo>
                  <a:cubicBezTo>
                    <a:pt x="491" y="5152"/>
                    <a:pt x="655" y="4579"/>
                    <a:pt x="1063" y="3353"/>
                  </a:cubicBezTo>
                  <a:cubicBezTo>
                    <a:pt x="1881" y="3189"/>
                    <a:pt x="2535" y="2944"/>
                    <a:pt x="3026" y="2617"/>
                  </a:cubicBezTo>
                  <a:cubicBezTo>
                    <a:pt x="3516" y="2208"/>
                    <a:pt x="3761" y="1799"/>
                    <a:pt x="3761" y="1309"/>
                  </a:cubicBezTo>
                  <a:cubicBezTo>
                    <a:pt x="3761" y="900"/>
                    <a:pt x="3598" y="573"/>
                    <a:pt x="3271" y="410"/>
                  </a:cubicBezTo>
                  <a:cubicBezTo>
                    <a:pt x="3026" y="164"/>
                    <a:pt x="2617" y="1"/>
                    <a:pt x="2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758971" y="2338367"/>
              <a:ext cx="23281" cy="78661"/>
            </a:xfrm>
            <a:custGeom>
              <a:avLst/>
              <a:gdLst/>
              <a:ahLst/>
              <a:cxnLst/>
              <a:rect l="l" t="t" r="r" b="b"/>
              <a:pathLst>
                <a:path w="1473" h="4988" extrusionOk="0">
                  <a:moveTo>
                    <a:pt x="1063" y="0"/>
                  </a:moveTo>
                  <a:cubicBezTo>
                    <a:pt x="982" y="0"/>
                    <a:pt x="900" y="82"/>
                    <a:pt x="900" y="82"/>
                  </a:cubicBezTo>
                  <a:cubicBezTo>
                    <a:pt x="900" y="82"/>
                    <a:pt x="900" y="164"/>
                    <a:pt x="900" y="246"/>
                  </a:cubicBezTo>
                  <a:cubicBezTo>
                    <a:pt x="900" y="573"/>
                    <a:pt x="736" y="1309"/>
                    <a:pt x="409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82" y="4743"/>
                    <a:pt x="164" y="4824"/>
                  </a:cubicBezTo>
                  <a:cubicBezTo>
                    <a:pt x="246" y="4988"/>
                    <a:pt x="328" y="4988"/>
                    <a:pt x="409" y="4988"/>
                  </a:cubicBezTo>
                  <a:cubicBezTo>
                    <a:pt x="409" y="4988"/>
                    <a:pt x="491" y="4906"/>
                    <a:pt x="573" y="4579"/>
                  </a:cubicBezTo>
                  <a:cubicBezTo>
                    <a:pt x="655" y="4415"/>
                    <a:pt x="655" y="4334"/>
                    <a:pt x="655" y="4170"/>
                  </a:cubicBezTo>
                  <a:cubicBezTo>
                    <a:pt x="736" y="4088"/>
                    <a:pt x="736" y="3843"/>
                    <a:pt x="818" y="3598"/>
                  </a:cubicBezTo>
                  <a:cubicBezTo>
                    <a:pt x="900" y="3353"/>
                    <a:pt x="900" y="3189"/>
                    <a:pt x="982" y="3107"/>
                  </a:cubicBezTo>
                  <a:cubicBezTo>
                    <a:pt x="1309" y="1636"/>
                    <a:pt x="1472" y="900"/>
                    <a:pt x="1472" y="736"/>
                  </a:cubicBezTo>
                  <a:cubicBezTo>
                    <a:pt x="1472" y="573"/>
                    <a:pt x="1390" y="409"/>
                    <a:pt x="1309" y="246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792572" y="2338367"/>
              <a:ext cx="67203" cy="79954"/>
            </a:xfrm>
            <a:custGeom>
              <a:avLst/>
              <a:gdLst/>
              <a:ahLst/>
              <a:cxnLst/>
              <a:rect l="l" t="t" r="r" b="b"/>
              <a:pathLst>
                <a:path w="4252" h="5070" extrusionOk="0">
                  <a:moveTo>
                    <a:pt x="1063" y="0"/>
                  </a:moveTo>
                  <a:cubicBezTo>
                    <a:pt x="981" y="0"/>
                    <a:pt x="981" y="82"/>
                    <a:pt x="981" y="246"/>
                  </a:cubicBezTo>
                  <a:cubicBezTo>
                    <a:pt x="900" y="573"/>
                    <a:pt x="736" y="1309"/>
                    <a:pt x="491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82" y="4743"/>
                    <a:pt x="164" y="4906"/>
                  </a:cubicBezTo>
                  <a:cubicBezTo>
                    <a:pt x="246" y="4988"/>
                    <a:pt x="327" y="5070"/>
                    <a:pt x="327" y="5070"/>
                  </a:cubicBezTo>
                  <a:cubicBezTo>
                    <a:pt x="409" y="5070"/>
                    <a:pt x="491" y="4906"/>
                    <a:pt x="491" y="4743"/>
                  </a:cubicBezTo>
                  <a:cubicBezTo>
                    <a:pt x="573" y="4579"/>
                    <a:pt x="654" y="4088"/>
                    <a:pt x="818" y="3434"/>
                  </a:cubicBezTo>
                  <a:cubicBezTo>
                    <a:pt x="1063" y="2699"/>
                    <a:pt x="1227" y="2126"/>
                    <a:pt x="1308" y="1554"/>
                  </a:cubicBezTo>
                  <a:cubicBezTo>
                    <a:pt x="2044" y="3353"/>
                    <a:pt x="2453" y="4415"/>
                    <a:pt x="2617" y="4743"/>
                  </a:cubicBezTo>
                  <a:cubicBezTo>
                    <a:pt x="2617" y="4824"/>
                    <a:pt x="2698" y="4906"/>
                    <a:pt x="2780" y="4906"/>
                  </a:cubicBezTo>
                  <a:cubicBezTo>
                    <a:pt x="2862" y="4988"/>
                    <a:pt x="2944" y="5070"/>
                    <a:pt x="3025" y="5070"/>
                  </a:cubicBezTo>
                  <a:cubicBezTo>
                    <a:pt x="3189" y="5070"/>
                    <a:pt x="3352" y="4743"/>
                    <a:pt x="3598" y="4088"/>
                  </a:cubicBezTo>
                  <a:cubicBezTo>
                    <a:pt x="3761" y="3516"/>
                    <a:pt x="3925" y="2862"/>
                    <a:pt x="4088" y="2126"/>
                  </a:cubicBezTo>
                  <a:cubicBezTo>
                    <a:pt x="4170" y="1390"/>
                    <a:pt x="4252" y="818"/>
                    <a:pt x="4252" y="409"/>
                  </a:cubicBezTo>
                  <a:cubicBezTo>
                    <a:pt x="4252" y="328"/>
                    <a:pt x="4170" y="246"/>
                    <a:pt x="4088" y="164"/>
                  </a:cubicBezTo>
                  <a:cubicBezTo>
                    <a:pt x="4006" y="82"/>
                    <a:pt x="3843" y="0"/>
                    <a:pt x="3761" y="0"/>
                  </a:cubicBezTo>
                  <a:cubicBezTo>
                    <a:pt x="3679" y="0"/>
                    <a:pt x="3679" y="82"/>
                    <a:pt x="3679" y="328"/>
                  </a:cubicBezTo>
                  <a:cubicBezTo>
                    <a:pt x="3679" y="328"/>
                    <a:pt x="3598" y="655"/>
                    <a:pt x="3598" y="1145"/>
                  </a:cubicBezTo>
                  <a:cubicBezTo>
                    <a:pt x="3434" y="2290"/>
                    <a:pt x="3271" y="3271"/>
                    <a:pt x="2944" y="4088"/>
                  </a:cubicBezTo>
                  <a:cubicBezTo>
                    <a:pt x="2780" y="3680"/>
                    <a:pt x="2290" y="2453"/>
                    <a:pt x="1472" y="409"/>
                  </a:cubicBezTo>
                  <a:cubicBezTo>
                    <a:pt x="1472" y="328"/>
                    <a:pt x="1390" y="246"/>
                    <a:pt x="1308" y="164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868815" y="2338367"/>
              <a:ext cx="67203" cy="79954"/>
            </a:xfrm>
            <a:custGeom>
              <a:avLst/>
              <a:gdLst/>
              <a:ahLst/>
              <a:cxnLst/>
              <a:rect l="l" t="t" r="r" b="b"/>
              <a:pathLst>
                <a:path w="4252" h="5070" extrusionOk="0">
                  <a:moveTo>
                    <a:pt x="1063" y="0"/>
                  </a:moveTo>
                  <a:cubicBezTo>
                    <a:pt x="981" y="0"/>
                    <a:pt x="981" y="82"/>
                    <a:pt x="981" y="246"/>
                  </a:cubicBezTo>
                  <a:cubicBezTo>
                    <a:pt x="981" y="573"/>
                    <a:pt x="818" y="1309"/>
                    <a:pt x="491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82" y="4743"/>
                    <a:pt x="164" y="4906"/>
                  </a:cubicBezTo>
                  <a:cubicBezTo>
                    <a:pt x="245" y="4988"/>
                    <a:pt x="327" y="5070"/>
                    <a:pt x="409" y="5070"/>
                  </a:cubicBezTo>
                  <a:cubicBezTo>
                    <a:pt x="409" y="5070"/>
                    <a:pt x="491" y="4906"/>
                    <a:pt x="491" y="4743"/>
                  </a:cubicBezTo>
                  <a:cubicBezTo>
                    <a:pt x="572" y="4579"/>
                    <a:pt x="736" y="4088"/>
                    <a:pt x="899" y="3434"/>
                  </a:cubicBezTo>
                  <a:cubicBezTo>
                    <a:pt x="1063" y="2699"/>
                    <a:pt x="1226" y="2126"/>
                    <a:pt x="1390" y="1554"/>
                  </a:cubicBezTo>
                  <a:cubicBezTo>
                    <a:pt x="2044" y="3353"/>
                    <a:pt x="2453" y="4415"/>
                    <a:pt x="2616" y="4743"/>
                  </a:cubicBezTo>
                  <a:cubicBezTo>
                    <a:pt x="2698" y="4824"/>
                    <a:pt x="2698" y="4906"/>
                    <a:pt x="2780" y="4906"/>
                  </a:cubicBezTo>
                  <a:cubicBezTo>
                    <a:pt x="2862" y="4988"/>
                    <a:pt x="2943" y="5070"/>
                    <a:pt x="3025" y="5070"/>
                  </a:cubicBezTo>
                  <a:cubicBezTo>
                    <a:pt x="3189" y="5070"/>
                    <a:pt x="3352" y="4743"/>
                    <a:pt x="3597" y="4088"/>
                  </a:cubicBezTo>
                  <a:cubicBezTo>
                    <a:pt x="3761" y="3516"/>
                    <a:pt x="3925" y="2862"/>
                    <a:pt x="4088" y="2126"/>
                  </a:cubicBezTo>
                  <a:cubicBezTo>
                    <a:pt x="4170" y="1390"/>
                    <a:pt x="4252" y="818"/>
                    <a:pt x="4252" y="409"/>
                  </a:cubicBezTo>
                  <a:cubicBezTo>
                    <a:pt x="4252" y="328"/>
                    <a:pt x="4170" y="246"/>
                    <a:pt x="4088" y="164"/>
                  </a:cubicBezTo>
                  <a:cubicBezTo>
                    <a:pt x="4006" y="82"/>
                    <a:pt x="3925" y="0"/>
                    <a:pt x="3843" y="0"/>
                  </a:cubicBezTo>
                  <a:cubicBezTo>
                    <a:pt x="3679" y="0"/>
                    <a:pt x="3679" y="82"/>
                    <a:pt x="3679" y="328"/>
                  </a:cubicBezTo>
                  <a:cubicBezTo>
                    <a:pt x="3679" y="328"/>
                    <a:pt x="3597" y="655"/>
                    <a:pt x="3597" y="1145"/>
                  </a:cubicBezTo>
                  <a:cubicBezTo>
                    <a:pt x="3516" y="2290"/>
                    <a:pt x="3270" y="3271"/>
                    <a:pt x="2943" y="4088"/>
                  </a:cubicBezTo>
                  <a:cubicBezTo>
                    <a:pt x="2780" y="3680"/>
                    <a:pt x="2289" y="2453"/>
                    <a:pt x="1472" y="409"/>
                  </a:cubicBezTo>
                  <a:cubicBezTo>
                    <a:pt x="1472" y="328"/>
                    <a:pt x="1390" y="246"/>
                    <a:pt x="1308" y="164"/>
                  </a:cubicBezTo>
                  <a:cubicBezTo>
                    <a:pt x="1226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947635" y="2338367"/>
              <a:ext cx="23281" cy="78661"/>
            </a:xfrm>
            <a:custGeom>
              <a:avLst/>
              <a:gdLst/>
              <a:ahLst/>
              <a:cxnLst/>
              <a:rect l="l" t="t" r="r" b="b"/>
              <a:pathLst>
                <a:path w="1473" h="4988" extrusionOk="0">
                  <a:moveTo>
                    <a:pt x="982" y="0"/>
                  </a:moveTo>
                  <a:cubicBezTo>
                    <a:pt x="900" y="0"/>
                    <a:pt x="900" y="82"/>
                    <a:pt x="900" y="82"/>
                  </a:cubicBezTo>
                  <a:cubicBezTo>
                    <a:pt x="818" y="82"/>
                    <a:pt x="818" y="164"/>
                    <a:pt x="818" y="246"/>
                  </a:cubicBezTo>
                  <a:cubicBezTo>
                    <a:pt x="818" y="573"/>
                    <a:pt x="654" y="1309"/>
                    <a:pt x="409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0" y="4743"/>
                    <a:pt x="82" y="4824"/>
                  </a:cubicBezTo>
                  <a:cubicBezTo>
                    <a:pt x="246" y="4988"/>
                    <a:pt x="327" y="4988"/>
                    <a:pt x="327" y="4988"/>
                  </a:cubicBezTo>
                  <a:cubicBezTo>
                    <a:pt x="409" y="4988"/>
                    <a:pt x="491" y="4906"/>
                    <a:pt x="573" y="4579"/>
                  </a:cubicBezTo>
                  <a:cubicBezTo>
                    <a:pt x="573" y="4415"/>
                    <a:pt x="654" y="4334"/>
                    <a:pt x="654" y="4170"/>
                  </a:cubicBezTo>
                  <a:cubicBezTo>
                    <a:pt x="736" y="4088"/>
                    <a:pt x="736" y="3843"/>
                    <a:pt x="818" y="3598"/>
                  </a:cubicBezTo>
                  <a:cubicBezTo>
                    <a:pt x="818" y="3353"/>
                    <a:pt x="900" y="3189"/>
                    <a:pt x="900" y="3107"/>
                  </a:cubicBezTo>
                  <a:cubicBezTo>
                    <a:pt x="1309" y="1636"/>
                    <a:pt x="1472" y="900"/>
                    <a:pt x="1472" y="736"/>
                  </a:cubicBezTo>
                  <a:cubicBezTo>
                    <a:pt x="1472" y="573"/>
                    <a:pt x="1390" y="409"/>
                    <a:pt x="1309" y="246"/>
                  </a:cubicBezTo>
                  <a:cubicBezTo>
                    <a:pt x="1145" y="82"/>
                    <a:pt x="1063" y="0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981236" y="2338367"/>
              <a:ext cx="65907" cy="79954"/>
            </a:xfrm>
            <a:custGeom>
              <a:avLst/>
              <a:gdLst/>
              <a:ahLst/>
              <a:cxnLst/>
              <a:rect l="l" t="t" r="r" b="b"/>
              <a:pathLst>
                <a:path w="4170" h="5070" extrusionOk="0">
                  <a:moveTo>
                    <a:pt x="1063" y="0"/>
                  </a:moveTo>
                  <a:cubicBezTo>
                    <a:pt x="981" y="0"/>
                    <a:pt x="900" y="82"/>
                    <a:pt x="900" y="246"/>
                  </a:cubicBezTo>
                  <a:cubicBezTo>
                    <a:pt x="900" y="573"/>
                    <a:pt x="736" y="1309"/>
                    <a:pt x="409" y="2535"/>
                  </a:cubicBezTo>
                  <a:cubicBezTo>
                    <a:pt x="82" y="3761"/>
                    <a:pt x="0" y="4415"/>
                    <a:pt x="0" y="4579"/>
                  </a:cubicBezTo>
                  <a:cubicBezTo>
                    <a:pt x="0" y="4661"/>
                    <a:pt x="0" y="4743"/>
                    <a:pt x="82" y="4906"/>
                  </a:cubicBezTo>
                  <a:cubicBezTo>
                    <a:pt x="164" y="4988"/>
                    <a:pt x="245" y="5070"/>
                    <a:pt x="327" y="5070"/>
                  </a:cubicBezTo>
                  <a:cubicBezTo>
                    <a:pt x="327" y="5070"/>
                    <a:pt x="409" y="4906"/>
                    <a:pt x="491" y="4743"/>
                  </a:cubicBezTo>
                  <a:cubicBezTo>
                    <a:pt x="572" y="4579"/>
                    <a:pt x="654" y="4088"/>
                    <a:pt x="818" y="3434"/>
                  </a:cubicBezTo>
                  <a:cubicBezTo>
                    <a:pt x="981" y="2699"/>
                    <a:pt x="1145" y="2126"/>
                    <a:pt x="1308" y="1554"/>
                  </a:cubicBezTo>
                  <a:cubicBezTo>
                    <a:pt x="1962" y="3353"/>
                    <a:pt x="2453" y="4415"/>
                    <a:pt x="2535" y="4743"/>
                  </a:cubicBezTo>
                  <a:cubicBezTo>
                    <a:pt x="2616" y="4824"/>
                    <a:pt x="2698" y="4906"/>
                    <a:pt x="2780" y="4906"/>
                  </a:cubicBezTo>
                  <a:cubicBezTo>
                    <a:pt x="2862" y="4988"/>
                    <a:pt x="2862" y="5070"/>
                    <a:pt x="2943" y="5070"/>
                  </a:cubicBezTo>
                  <a:cubicBezTo>
                    <a:pt x="3107" y="5070"/>
                    <a:pt x="3352" y="4743"/>
                    <a:pt x="3516" y="4088"/>
                  </a:cubicBezTo>
                  <a:cubicBezTo>
                    <a:pt x="3761" y="3516"/>
                    <a:pt x="3925" y="2862"/>
                    <a:pt x="4006" y="2126"/>
                  </a:cubicBezTo>
                  <a:cubicBezTo>
                    <a:pt x="4170" y="1390"/>
                    <a:pt x="4170" y="818"/>
                    <a:pt x="4170" y="409"/>
                  </a:cubicBezTo>
                  <a:cubicBezTo>
                    <a:pt x="4170" y="328"/>
                    <a:pt x="4170" y="246"/>
                    <a:pt x="4006" y="164"/>
                  </a:cubicBezTo>
                  <a:cubicBezTo>
                    <a:pt x="3925" y="82"/>
                    <a:pt x="3843" y="0"/>
                    <a:pt x="3761" y="0"/>
                  </a:cubicBezTo>
                  <a:cubicBezTo>
                    <a:pt x="3679" y="0"/>
                    <a:pt x="3598" y="82"/>
                    <a:pt x="3598" y="328"/>
                  </a:cubicBezTo>
                  <a:cubicBezTo>
                    <a:pt x="3598" y="328"/>
                    <a:pt x="3598" y="655"/>
                    <a:pt x="3516" y="1145"/>
                  </a:cubicBezTo>
                  <a:cubicBezTo>
                    <a:pt x="3434" y="2290"/>
                    <a:pt x="3189" y="3271"/>
                    <a:pt x="2943" y="4088"/>
                  </a:cubicBezTo>
                  <a:cubicBezTo>
                    <a:pt x="2698" y="3680"/>
                    <a:pt x="2208" y="2453"/>
                    <a:pt x="1472" y="409"/>
                  </a:cubicBezTo>
                  <a:cubicBezTo>
                    <a:pt x="1390" y="328"/>
                    <a:pt x="1308" y="246"/>
                    <a:pt x="1227" y="164"/>
                  </a:cubicBezTo>
                  <a:cubicBezTo>
                    <a:pt x="1145" y="82"/>
                    <a:pt x="1063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056184" y="2338367"/>
              <a:ext cx="55570" cy="91561"/>
            </a:xfrm>
            <a:custGeom>
              <a:avLst/>
              <a:gdLst/>
              <a:ahLst/>
              <a:cxnLst/>
              <a:rect l="l" t="t" r="r" b="b"/>
              <a:pathLst>
                <a:path w="3516" h="5806" extrusionOk="0">
                  <a:moveTo>
                    <a:pt x="2944" y="0"/>
                  </a:moveTo>
                  <a:cubicBezTo>
                    <a:pt x="2535" y="0"/>
                    <a:pt x="2126" y="246"/>
                    <a:pt x="1635" y="655"/>
                  </a:cubicBezTo>
                  <a:cubicBezTo>
                    <a:pt x="1145" y="1063"/>
                    <a:pt x="818" y="1554"/>
                    <a:pt x="491" y="2208"/>
                  </a:cubicBezTo>
                  <a:cubicBezTo>
                    <a:pt x="164" y="2780"/>
                    <a:pt x="0" y="3353"/>
                    <a:pt x="0" y="3761"/>
                  </a:cubicBezTo>
                  <a:cubicBezTo>
                    <a:pt x="0" y="4088"/>
                    <a:pt x="164" y="4415"/>
                    <a:pt x="409" y="4661"/>
                  </a:cubicBezTo>
                  <a:cubicBezTo>
                    <a:pt x="736" y="4906"/>
                    <a:pt x="981" y="5070"/>
                    <a:pt x="1227" y="5070"/>
                  </a:cubicBezTo>
                  <a:cubicBezTo>
                    <a:pt x="1554" y="5070"/>
                    <a:pt x="1799" y="4906"/>
                    <a:pt x="2126" y="4661"/>
                  </a:cubicBezTo>
                  <a:cubicBezTo>
                    <a:pt x="2371" y="4497"/>
                    <a:pt x="2698" y="4170"/>
                    <a:pt x="2944" y="3761"/>
                  </a:cubicBezTo>
                  <a:lnTo>
                    <a:pt x="2944" y="3761"/>
                  </a:lnTo>
                  <a:cubicBezTo>
                    <a:pt x="2862" y="3925"/>
                    <a:pt x="2780" y="4088"/>
                    <a:pt x="2698" y="4334"/>
                  </a:cubicBezTo>
                  <a:cubicBezTo>
                    <a:pt x="2617" y="4579"/>
                    <a:pt x="2535" y="4824"/>
                    <a:pt x="2535" y="5070"/>
                  </a:cubicBezTo>
                  <a:cubicBezTo>
                    <a:pt x="2453" y="5315"/>
                    <a:pt x="2371" y="5478"/>
                    <a:pt x="2371" y="5560"/>
                  </a:cubicBezTo>
                  <a:cubicBezTo>
                    <a:pt x="2371" y="5724"/>
                    <a:pt x="2453" y="5805"/>
                    <a:pt x="2617" y="5805"/>
                  </a:cubicBezTo>
                  <a:cubicBezTo>
                    <a:pt x="2698" y="5805"/>
                    <a:pt x="2862" y="5478"/>
                    <a:pt x="3107" y="4743"/>
                  </a:cubicBezTo>
                  <a:cubicBezTo>
                    <a:pt x="3352" y="4007"/>
                    <a:pt x="3516" y="3516"/>
                    <a:pt x="3516" y="3353"/>
                  </a:cubicBezTo>
                  <a:cubicBezTo>
                    <a:pt x="3516" y="3189"/>
                    <a:pt x="3434" y="3026"/>
                    <a:pt x="3352" y="2862"/>
                  </a:cubicBezTo>
                  <a:cubicBezTo>
                    <a:pt x="3189" y="2699"/>
                    <a:pt x="3107" y="2617"/>
                    <a:pt x="2862" y="2617"/>
                  </a:cubicBezTo>
                  <a:cubicBezTo>
                    <a:pt x="2617" y="2617"/>
                    <a:pt x="2371" y="2699"/>
                    <a:pt x="2126" y="2699"/>
                  </a:cubicBezTo>
                  <a:cubicBezTo>
                    <a:pt x="1962" y="2780"/>
                    <a:pt x="1799" y="2780"/>
                    <a:pt x="1799" y="2862"/>
                  </a:cubicBezTo>
                  <a:cubicBezTo>
                    <a:pt x="1799" y="2944"/>
                    <a:pt x="1881" y="3026"/>
                    <a:pt x="1962" y="3107"/>
                  </a:cubicBezTo>
                  <a:cubicBezTo>
                    <a:pt x="2044" y="3189"/>
                    <a:pt x="2126" y="3189"/>
                    <a:pt x="2289" y="3189"/>
                  </a:cubicBezTo>
                  <a:cubicBezTo>
                    <a:pt x="2453" y="3189"/>
                    <a:pt x="2617" y="3189"/>
                    <a:pt x="2862" y="3107"/>
                  </a:cubicBezTo>
                  <a:lnTo>
                    <a:pt x="2862" y="3107"/>
                  </a:lnTo>
                  <a:cubicBezTo>
                    <a:pt x="2617" y="3516"/>
                    <a:pt x="2371" y="3761"/>
                    <a:pt x="2044" y="4088"/>
                  </a:cubicBezTo>
                  <a:cubicBezTo>
                    <a:pt x="1717" y="4334"/>
                    <a:pt x="1472" y="4415"/>
                    <a:pt x="1227" y="4415"/>
                  </a:cubicBezTo>
                  <a:cubicBezTo>
                    <a:pt x="1063" y="4415"/>
                    <a:pt x="981" y="4334"/>
                    <a:pt x="818" y="4252"/>
                  </a:cubicBezTo>
                  <a:cubicBezTo>
                    <a:pt x="736" y="4088"/>
                    <a:pt x="654" y="4007"/>
                    <a:pt x="654" y="3761"/>
                  </a:cubicBezTo>
                  <a:cubicBezTo>
                    <a:pt x="654" y="3353"/>
                    <a:pt x="818" y="2944"/>
                    <a:pt x="1063" y="2453"/>
                  </a:cubicBezTo>
                  <a:cubicBezTo>
                    <a:pt x="1308" y="1963"/>
                    <a:pt x="1635" y="1554"/>
                    <a:pt x="1962" y="1227"/>
                  </a:cubicBezTo>
                  <a:cubicBezTo>
                    <a:pt x="2371" y="900"/>
                    <a:pt x="2698" y="736"/>
                    <a:pt x="3025" y="736"/>
                  </a:cubicBezTo>
                  <a:lnTo>
                    <a:pt x="3271" y="736"/>
                  </a:lnTo>
                  <a:cubicBezTo>
                    <a:pt x="3352" y="818"/>
                    <a:pt x="3434" y="818"/>
                    <a:pt x="3434" y="818"/>
                  </a:cubicBezTo>
                  <a:cubicBezTo>
                    <a:pt x="3516" y="818"/>
                    <a:pt x="3516" y="736"/>
                    <a:pt x="3516" y="655"/>
                  </a:cubicBezTo>
                  <a:cubicBezTo>
                    <a:pt x="3516" y="573"/>
                    <a:pt x="3434" y="409"/>
                    <a:pt x="3352" y="246"/>
                  </a:cubicBezTo>
                  <a:cubicBezTo>
                    <a:pt x="3189" y="82"/>
                    <a:pt x="3025" y="0"/>
                    <a:pt x="2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933254" y="2475030"/>
              <a:ext cx="60739" cy="78677"/>
            </a:xfrm>
            <a:custGeom>
              <a:avLst/>
              <a:gdLst/>
              <a:ahLst/>
              <a:cxnLst/>
              <a:rect l="l" t="t" r="r" b="b"/>
              <a:pathLst>
                <a:path w="3843" h="4989" extrusionOk="0">
                  <a:moveTo>
                    <a:pt x="2453" y="1"/>
                  </a:moveTo>
                  <a:cubicBezTo>
                    <a:pt x="1472" y="1"/>
                    <a:pt x="981" y="83"/>
                    <a:pt x="899" y="246"/>
                  </a:cubicBezTo>
                  <a:cubicBezTo>
                    <a:pt x="899" y="328"/>
                    <a:pt x="818" y="410"/>
                    <a:pt x="818" y="410"/>
                  </a:cubicBezTo>
                  <a:cubicBezTo>
                    <a:pt x="818" y="819"/>
                    <a:pt x="818" y="1227"/>
                    <a:pt x="654" y="1800"/>
                  </a:cubicBezTo>
                  <a:cubicBezTo>
                    <a:pt x="491" y="2290"/>
                    <a:pt x="327" y="2781"/>
                    <a:pt x="245" y="3271"/>
                  </a:cubicBezTo>
                  <a:cubicBezTo>
                    <a:pt x="82" y="3762"/>
                    <a:pt x="0" y="4089"/>
                    <a:pt x="0" y="4252"/>
                  </a:cubicBezTo>
                  <a:cubicBezTo>
                    <a:pt x="0" y="4498"/>
                    <a:pt x="82" y="4661"/>
                    <a:pt x="245" y="4743"/>
                  </a:cubicBezTo>
                  <a:cubicBezTo>
                    <a:pt x="409" y="4907"/>
                    <a:pt x="572" y="4988"/>
                    <a:pt x="818" y="4988"/>
                  </a:cubicBezTo>
                  <a:cubicBezTo>
                    <a:pt x="1308" y="4988"/>
                    <a:pt x="1799" y="4907"/>
                    <a:pt x="2371" y="4661"/>
                  </a:cubicBezTo>
                  <a:cubicBezTo>
                    <a:pt x="2862" y="4498"/>
                    <a:pt x="3107" y="4334"/>
                    <a:pt x="3107" y="4171"/>
                  </a:cubicBezTo>
                  <a:cubicBezTo>
                    <a:pt x="3107" y="4089"/>
                    <a:pt x="3107" y="4007"/>
                    <a:pt x="3025" y="4007"/>
                  </a:cubicBezTo>
                  <a:cubicBezTo>
                    <a:pt x="3025" y="4007"/>
                    <a:pt x="2862" y="4089"/>
                    <a:pt x="2698" y="4089"/>
                  </a:cubicBezTo>
                  <a:cubicBezTo>
                    <a:pt x="1962" y="4252"/>
                    <a:pt x="1390" y="4334"/>
                    <a:pt x="818" y="4334"/>
                  </a:cubicBezTo>
                  <a:lnTo>
                    <a:pt x="736" y="4334"/>
                  </a:lnTo>
                  <a:cubicBezTo>
                    <a:pt x="654" y="4252"/>
                    <a:pt x="654" y="4252"/>
                    <a:pt x="654" y="4171"/>
                  </a:cubicBezTo>
                  <a:cubicBezTo>
                    <a:pt x="654" y="4007"/>
                    <a:pt x="818" y="3517"/>
                    <a:pt x="1063" y="2699"/>
                  </a:cubicBezTo>
                  <a:cubicBezTo>
                    <a:pt x="1553" y="2699"/>
                    <a:pt x="2044" y="2617"/>
                    <a:pt x="2371" y="2536"/>
                  </a:cubicBezTo>
                  <a:cubicBezTo>
                    <a:pt x="2780" y="2536"/>
                    <a:pt x="3025" y="2372"/>
                    <a:pt x="3025" y="2208"/>
                  </a:cubicBezTo>
                  <a:cubicBezTo>
                    <a:pt x="3025" y="2127"/>
                    <a:pt x="2943" y="2127"/>
                    <a:pt x="2780" y="2127"/>
                  </a:cubicBezTo>
                  <a:lnTo>
                    <a:pt x="2126" y="2127"/>
                  </a:lnTo>
                  <a:cubicBezTo>
                    <a:pt x="1881" y="2127"/>
                    <a:pt x="1635" y="2208"/>
                    <a:pt x="1472" y="2208"/>
                  </a:cubicBezTo>
                  <a:lnTo>
                    <a:pt x="1226" y="2208"/>
                  </a:lnTo>
                  <a:cubicBezTo>
                    <a:pt x="1390" y="1554"/>
                    <a:pt x="1472" y="1064"/>
                    <a:pt x="1472" y="737"/>
                  </a:cubicBezTo>
                  <a:lnTo>
                    <a:pt x="1472" y="655"/>
                  </a:lnTo>
                  <a:cubicBezTo>
                    <a:pt x="1881" y="573"/>
                    <a:pt x="2208" y="573"/>
                    <a:pt x="2289" y="573"/>
                  </a:cubicBezTo>
                  <a:cubicBezTo>
                    <a:pt x="2371" y="573"/>
                    <a:pt x="2616" y="492"/>
                    <a:pt x="2862" y="492"/>
                  </a:cubicBezTo>
                  <a:cubicBezTo>
                    <a:pt x="3189" y="492"/>
                    <a:pt x="3434" y="410"/>
                    <a:pt x="3597" y="410"/>
                  </a:cubicBezTo>
                  <a:cubicBezTo>
                    <a:pt x="3761" y="328"/>
                    <a:pt x="3843" y="328"/>
                    <a:pt x="3843" y="246"/>
                  </a:cubicBezTo>
                  <a:cubicBezTo>
                    <a:pt x="3843" y="83"/>
                    <a:pt x="3434" y="1"/>
                    <a:pt x="2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3999145" y="2473752"/>
              <a:ext cx="49122" cy="79954"/>
            </a:xfrm>
            <a:custGeom>
              <a:avLst/>
              <a:gdLst/>
              <a:ahLst/>
              <a:cxnLst/>
              <a:rect l="l" t="t" r="r" b="b"/>
              <a:pathLst>
                <a:path w="3108" h="5070" extrusionOk="0">
                  <a:moveTo>
                    <a:pt x="982" y="0"/>
                  </a:moveTo>
                  <a:cubicBezTo>
                    <a:pt x="982" y="82"/>
                    <a:pt x="982" y="82"/>
                    <a:pt x="982" y="164"/>
                  </a:cubicBezTo>
                  <a:cubicBezTo>
                    <a:pt x="982" y="491"/>
                    <a:pt x="818" y="1227"/>
                    <a:pt x="491" y="2371"/>
                  </a:cubicBezTo>
                  <a:cubicBezTo>
                    <a:pt x="164" y="3516"/>
                    <a:pt x="1" y="4170"/>
                    <a:pt x="1" y="4333"/>
                  </a:cubicBezTo>
                  <a:cubicBezTo>
                    <a:pt x="1" y="4579"/>
                    <a:pt x="83" y="4742"/>
                    <a:pt x="246" y="4824"/>
                  </a:cubicBezTo>
                  <a:cubicBezTo>
                    <a:pt x="410" y="4988"/>
                    <a:pt x="655" y="5069"/>
                    <a:pt x="900" y="5069"/>
                  </a:cubicBezTo>
                  <a:cubicBezTo>
                    <a:pt x="1391" y="5069"/>
                    <a:pt x="1881" y="4988"/>
                    <a:pt x="2372" y="4742"/>
                  </a:cubicBezTo>
                  <a:cubicBezTo>
                    <a:pt x="2862" y="4579"/>
                    <a:pt x="3108" y="4415"/>
                    <a:pt x="3108" y="4170"/>
                  </a:cubicBezTo>
                  <a:cubicBezTo>
                    <a:pt x="3108" y="4170"/>
                    <a:pt x="3108" y="4170"/>
                    <a:pt x="3026" y="4088"/>
                  </a:cubicBezTo>
                  <a:lnTo>
                    <a:pt x="2944" y="4088"/>
                  </a:lnTo>
                  <a:cubicBezTo>
                    <a:pt x="2944" y="4088"/>
                    <a:pt x="2781" y="4088"/>
                    <a:pt x="2617" y="4170"/>
                  </a:cubicBezTo>
                  <a:cubicBezTo>
                    <a:pt x="1963" y="4333"/>
                    <a:pt x="1391" y="4415"/>
                    <a:pt x="818" y="4415"/>
                  </a:cubicBezTo>
                  <a:cubicBezTo>
                    <a:pt x="737" y="4415"/>
                    <a:pt x="655" y="4333"/>
                    <a:pt x="655" y="4252"/>
                  </a:cubicBezTo>
                  <a:cubicBezTo>
                    <a:pt x="655" y="4088"/>
                    <a:pt x="737" y="3761"/>
                    <a:pt x="982" y="3025"/>
                  </a:cubicBezTo>
                  <a:cubicBezTo>
                    <a:pt x="1391" y="1717"/>
                    <a:pt x="1554" y="900"/>
                    <a:pt x="1554" y="573"/>
                  </a:cubicBezTo>
                  <a:cubicBezTo>
                    <a:pt x="1554" y="409"/>
                    <a:pt x="1554" y="245"/>
                    <a:pt x="1391" y="164"/>
                  </a:cubicBezTo>
                  <a:cubicBezTo>
                    <a:pt x="1309" y="0"/>
                    <a:pt x="1227" y="0"/>
                    <a:pt x="1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61180" y="2475030"/>
              <a:ext cx="60739" cy="78677"/>
            </a:xfrm>
            <a:custGeom>
              <a:avLst/>
              <a:gdLst/>
              <a:ahLst/>
              <a:cxnLst/>
              <a:rect l="l" t="t" r="r" b="b"/>
              <a:pathLst>
                <a:path w="3843" h="4989" extrusionOk="0">
                  <a:moveTo>
                    <a:pt x="2453" y="1"/>
                  </a:moveTo>
                  <a:cubicBezTo>
                    <a:pt x="1472" y="1"/>
                    <a:pt x="981" y="83"/>
                    <a:pt x="900" y="246"/>
                  </a:cubicBezTo>
                  <a:cubicBezTo>
                    <a:pt x="900" y="328"/>
                    <a:pt x="818" y="410"/>
                    <a:pt x="818" y="410"/>
                  </a:cubicBezTo>
                  <a:cubicBezTo>
                    <a:pt x="818" y="819"/>
                    <a:pt x="818" y="1227"/>
                    <a:pt x="654" y="1800"/>
                  </a:cubicBezTo>
                  <a:cubicBezTo>
                    <a:pt x="491" y="2290"/>
                    <a:pt x="327" y="2781"/>
                    <a:pt x="246" y="3271"/>
                  </a:cubicBezTo>
                  <a:cubicBezTo>
                    <a:pt x="82" y="3762"/>
                    <a:pt x="0" y="4089"/>
                    <a:pt x="0" y="4252"/>
                  </a:cubicBezTo>
                  <a:cubicBezTo>
                    <a:pt x="0" y="4498"/>
                    <a:pt x="82" y="4661"/>
                    <a:pt x="246" y="4743"/>
                  </a:cubicBezTo>
                  <a:cubicBezTo>
                    <a:pt x="409" y="4907"/>
                    <a:pt x="573" y="4988"/>
                    <a:pt x="818" y="4988"/>
                  </a:cubicBezTo>
                  <a:cubicBezTo>
                    <a:pt x="1308" y="4988"/>
                    <a:pt x="1799" y="4907"/>
                    <a:pt x="2371" y="4661"/>
                  </a:cubicBezTo>
                  <a:cubicBezTo>
                    <a:pt x="2862" y="4498"/>
                    <a:pt x="3107" y="4334"/>
                    <a:pt x="3107" y="4171"/>
                  </a:cubicBezTo>
                  <a:cubicBezTo>
                    <a:pt x="3107" y="4089"/>
                    <a:pt x="3107" y="4007"/>
                    <a:pt x="3025" y="4007"/>
                  </a:cubicBezTo>
                  <a:cubicBezTo>
                    <a:pt x="3025" y="4007"/>
                    <a:pt x="2862" y="4089"/>
                    <a:pt x="2698" y="4089"/>
                  </a:cubicBezTo>
                  <a:cubicBezTo>
                    <a:pt x="1962" y="4252"/>
                    <a:pt x="1390" y="4334"/>
                    <a:pt x="818" y="4334"/>
                  </a:cubicBezTo>
                  <a:lnTo>
                    <a:pt x="736" y="4334"/>
                  </a:lnTo>
                  <a:cubicBezTo>
                    <a:pt x="654" y="4252"/>
                    <a:pt x="654" y="4252"/>
                    <a:pt x="654" y="4171"/>
                  </a:cubicBezTo>
                  <a:cubicBezTo>
                    <a:pt x="654" y="4007"/>
                    <a:pt x="818" y="3517"/>
                    <a:pt x="1063" y="2699"/>
                  </a:cubicBezTo>
                  <a:cubicBezTo>
                    <a:pt x="1554" y="2699"/>
                    <a:pt x="2044" y="2617"/>
                    <a:pt x="2371" y="2536"/>
                  </a:cubicBezTo>
                  <a:cubicBezTo>
                    <a:pt x="2780" y="2536"/>
                    <a:pt x="2944" y="2372"/>
                    <a:pt x="2944" y="2208"/>
                  </a:cubicBezTo>
                  <a:cubicBezTo>
                    <a:pt x="2944" y="2127"/>
                    <a:pt x="2944" y="2127"/>
                    <a:pt x="2780" y="2127"/>
                  </a:cubicBezTo>
                  <a:lnTo>
                    <a:pt x="2126" y="2127"/>
                  </a:lnTo>
                  <a:cubicBezTo>
                    <a:pt x="1881" y="2127"/>
                    <a:pt x="1635" y="2208"/>
                    <a:pt x="1472" y="2208"/>
                  </a:cubicBezTo>
                  <a:lnTo>
                    <a:pt x="1227" y="2208"/>
                  </a:lnTo>
                  <a:cubicBezTo>
                    <a:pt x="1390" y="1554"/>
                    <a:pt x="1472" y="1064"/>
                    <a:pt x="1472" y="737"/>
                  </a:cubicBezTo>
                  <a:lnTo>
                    <a:pt x="1472" y="655"/>
                  </a:lnTo>
                  <a:cubicBezTo>
                    <a:pt x="1881" y="573"/>
                    <a:pt x="2208" y="573"/>
                    <a:pt x="2290" y="573"/>
                  </a:cubicBezTo>
                  <a:cubicBezTo>
                    <a:pt x="2371" y="573"/>
                    <a:pt x="2617" y="492"/>
                    <a:pt x="2862" y="492"/>
                  </a:cubicBezTo>
                  <a:cubicBezTo>
                    <a:pt x="3189" y="492"/>
                    <a:pt x="3434" y="410"/>
                    <a:pt x="3598" y="410"/>
                  </a:cubicBezTo>
                  <a:cubicBezTo>
                    <a:pt x="3761" y="328"/>
                    <a:pt x="3843" y="328"/>
                    <a:pt x="3843" y="246"/>
                  </a:cubicBezTo>
                  <a:cubicBezTo>
                    <a:pt x="3843" y="83"/>
                    <a:pt x="3434" y="1"/>
                    <a:pt x="2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127087" y="2473752"/>
              <a:ext cx="55570" cy="78661"/>
            </a:xfrm>
            <a:custGeom>
              <a:avLst/>
              <a:gdLst/>
              <a:ahLst/>
              <a:cxnLst/>
              <a:rect l="l" t="t" r="r" b="b"/>
              <a:pathLst>
                <a:path w="3516" h="4988" extrusionOk="0">
                  <a:moveTo>
                    <a:pt x="2943" y="0"/>
                  </a:moveTo>
                  <a:cubicBezTo>
                    <a:pt x="2535" y="0"/>
                    <a:pt x="2044" y="245"/>
                    <a:pt x="1553" y="654"/>
                  </a:cubicBezTo>
                  <a:cubicBezTo>
                    <a:pt x="1145" y="1063"/>
                    <a:pt x="736" y="1554"/>
                    <a:pt x="491" y="2126"/>
                  </a:cubicBezTo>
                  <a:cubicBezTo>
                    <a:pt x="164" y="2698"/>
                    <a:pt x="0" y="3189"/>
                    <a:pt x="0" y="3598"/>
                  </a:cubicBezTo>
                  <a:cubicBezTo>
                    <a:pt x="0" y="4006"/>
                    <a:pt x="164" y="4252"/>
                    <a:pt x="491" y="4579"/>
                  </a:cubicBezTo>
                  <a:cubicBezTo>
                    <a:pt x="736" y="4906"/>
                    <a:pt x="1063" y="4988"/>
                    <a:pt x="1390" y="4988"/>
                  </a:cubicBezTo>
                  <a:cubicBezTo>
                    <a:pt x="1635" y="4988"/>
                    <a:pt x="1962" y="4906"/>
                    <a:pt x="2289" y="4824"/>
                  </a:cubicBezTo>
                  <a:cubicBezTo>
                    <a:pt x="2616" y="4661"/>
                    <a:pt x="2862" y="4497"/>
                    <a:pt x="3107" y="4333"/>
                  </a:cubicBezTo>
                  <a:cubicBezTo>
                    <a:pt x="3352" y="4170"/>
                    <a:pt x="3434" y="4006"/>
                    <a:pt x="3434" y="3925"/>
                  </a:cubicBezTo>
                  <a:cubicBezTo>
                    <a:pt x="3434" y="3761"/>
                    <a:pt x="3352" y="3761"/>
                    <a:pt x="3270" y="3761"/>
                  </a:cubicBezTo>
                  <a:cubicBezTo>
                    <a:pt x="3270" y="3761"/>
                    <a:pt x="3025" y="3843"/>
                    <a:pt x="2698" y="4006"/>
                  </a:cubicBezTo>
                  <a:cubicBezTo>
                    <a:pt x="2535" y="4088"/>
                    <a:pt x="2371" y="4170"/>
                    <a:pt x="2126" y="4252"/>
                  </a:cubicBezTo>
                  <a:cubicBezTo>
                    <a:pt x="1880" y="4333"/>
                    <a:pt x="1635" y="4333"/>
                    <a:pt x="1390" y="4333"/>
                  </a:cubicBezTo>
                  <a:cubicBezTo>
                    <a:pt x="1226" y="4333"/>
                    <a:pt x="1063" y="4252"/>
                    <a:pt x="899" y="4170"/>
                  </a:cubicBezTo>
                  <a:cubicBezTo>
                    <a:pt x="736" y="4006"/>
                    <a:pt x="654" y="3843"/>
                    <a:pt x="654" y="3598"/>
                  </a:cubicBezTo>
                  <a:cubicBezTo>
                    <a:pt x="654" y="3352"/>
                    <a:pt x="736" y="3025"/>
                    <a:pt x="981" y="2617"/>
                  </a:cubicBezTo>
                  <a:cubicBezTo>
                    <a:pt x="1145" y="2289"/>
                    <a:pt x="1308" y="1962"/>
                    <a:pt x="1553" y="1717"/>
                  </a:cubicBezTo>
                  <a:cubicBezTo>
                    <a:pt x="1799" y="1390"/>
                    <a:pt x="2044" y="1145"/>
                    <a:pt x="2289" y="981"/>
                  </a:cubicBezTo>
                  <a:cubicBezTo>
                    <a:pt x="2535" y="818"/>
                    <a:pt x="2780" y="736"/>
                    <a:pt x="2943" y="736"/>
                  </a:cubicBezTo>
                  <a:lnTo>
                    <a:pt x="3270" y="736"/>
                  </a:lnTo>
                  <a:cubicBezTo>
                    <a:pt x="3352" y="818"/>
                    <a:pt x="3434" y="818"/>
                    <a:pt x="3434" y="818"/>
                  </a:cubicBezTo>
                  <a:cubicBezTo>
                    <a:pt x="3516" y="818"/>
                    <a:pt x="3516" y="736"/>
                    <a:pt x="3516" y="654"/>
                  </a:cubicBezTo>
                  <a:cubicBezTo>
                    <a:pt x="3516" y="573"/>
                    <a:pt x="3434" y="409"/>
                    <a:pt x="3270" y="245"/>
                  </a:cubicBezTo>
                  <a:cubicBezTo>
                    <a:pt x="3189" y="82"/>
                    <a:pt x="3025" y="0"/>
                    <a:pt x="2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195570" y="2475030"/>
              <a:ext cx="60739" cy="77383"/>
            </a:xfrm>
            <a:custGeom>
              <a:avLst/>
              <a:gdLst/>
              <a:ahLst/>
              <a:cxnLst/>
              <a:rect l="l" t="t" r="r" b="b"/>
              <a:pathLst>
                <a:path w="3843" h="4907" extrusionOk="0">
                  <a:moveTo>
                    <a:pt x="409" y="1"/>
                  </a:moveTo>
                  <a:cubicBezTo>
                    <a:pt x="82" y="1"/>
                    <a:pt x="0" y="83"/>
                    <a:pt x="0" y="164"/>
                  </a:cubicBezTo>
                  <a:cubicBezTo>
                    <a:pt x="0" y="246"/>
                    <a:pt x="0" y="328"/>
                    <a:pt x="82" y="492"/>
                  </a:cubicBezTo>
                  <a:cubicBezTo>
                    <a:pt x="164" y="573"/>
                    <a:pt x="246" y="655"/>
                    <a:pt x="327" y="655"/>
                  </a:cubicBezTo>
                  <a:lnTo>
                    <a:pt x="1554" y="573"/>
                  </a:lnTo>
                  <a:lnTo>
                    <a:pt x="1554" y="573"/>
                  </a:lnTo>
                  <a:cubicBezTo>
                    <a:pt x="1472" y="982"/>
                    <a:pt x="1390" y="1718"/>
                    <a:pt x="1063" y="2781"/>
                  </a:cubicBezTo>
                  <a:cubicBezTo>
                    <a:pt x="818" y="3762"/>
                    <a:pt x="736" y="4334"/>
                    <a:pt x="736" y="4498"/>
                  </a:cubicBezTo>
                  <a:cubicBezTo>
                    <a:pt x="736" y="4580"/>
                    <a:pt x="736" y="4661"/>
                    <a:pt x="818" y="4825"/>
                  </a:cubicBezTo>
                  <a:cubicBezTo>
                    <a:pt x="900" y="4907"/>
                    <a:pt x="981" y="4907"/>
                    <a:pt x="1063" y="4907"/>
                  </a:cubicBezTo>
                  <a:cubicBezTo>
                    <a:pt x="1145" y="4907"/>
                    <a:pt x="1227" y="4825"/>
                    <a:pt x="1227" y="4580"/>
                  </a:cubicBezTo>
                  <a:cubicBezTo>
                    <a:pt x="1308" y="4416"/>
                    <a:pt x="1390" y="4171"/>
                    <a:pt x="1472" y="3925"/>
                  </a:cubicBezTo>
                  <a:cubicBezTo>
                    <a:pt x="1472" y="3598"/>
                    <a:pt x="1554" y="3353"/>
                    <a:pt x="1635" y="3190"/>
                  </a:cubicBezTo>
                  <a:cubicBezTo>
                    <a:pt x="1962" y="1718"/>
                    <a:pt x="2126" y="900"/>
                    <a:pt x="2126" y="737"/>
                  </a:cubicBezTo>
                  <a:cubicBezTo>
                    <a:pt x="2126" y="655"/>
                    <a:pt x="2126" y="573"/>
                    <a:pt x="2126" y="573"/>
                  </a:cubicBezTo>
                  <a:lnTo>
                    <a:pt x="2944" y="573"/>
                  </a:lnTo>
                  <a:cubicBezTo>
                    <a:pt x="3271" y="573"/>
                    <a:pt x="3434" y="655"/>
                    <a:pt x="3598" y="655"/>
                  </a:cubicBezTo>
                  <a:cubicBezTo>
                    <a:pt x="3761" y="655"/>
                    <a:pt x="3843" y="573"/>
                    <a:pt x="3843" y="492"/>
                  </a:cubicBezTo>
                  <a:cubicBezTo>
                    <a:pt x="3843" y="328"/>
                    <a:pt x="3679" y="246"/>
                    <a:pt x="3352" y="164"/>
                  </a:cubicBezTo>
                  <a:cubicBezTo>
                    <a:pt x="3025" y="1"/>
                    <a:pt x="2698" y="1"/>
                    <a:pt x="22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253716" y="2473752"/>
              <a:ext cx="56866" cy="79954"/>
            </a:xfrm>
            <a:custGeom>
              <a:avLst/>
              <a:gdLst/>
              <a:ahLst/>
              <a:cxnLst/>
              <a:rect l="l" t="t" r="r" b="b"/>
              <a:pathLst>
                <a:path w="3598" h="5070" extrusionOk="0">
                  <a:moveTo>
                    <a:pt x="2208" y="654"/>
                  </a:moveTo>
                  <a:cubicBezTo>
                    <a:pt x="2699" y="654"/>
                    <a:pt x="2944" y="818"/>
                    <a:pt x="2944" y="1063"/>
                  </a:cubicBezTo>
                  <a:cubicBezTo>
                    <a:pt x="2944" y="1308"/>
                    <a:pt x="2862" y="1472"/>
                    <a:pt x="2780" y="1635"/>
                  </a:cubicBezTo>
                  <a:cubicBezTo>
                    <a:pt x="2617" y="1799"/>
                    <a:pt x="2453" y="1962"/>
                    <a:pt x="2208" y="2044"/>
                  </a:cubicBezTo>
                  <a:cubicBezTo>
                    <a:pt x="2044" y="2126"/>
                    <a:pt x="1881" y="2208"/>
                    <a:pt x="1636" y="2371"/>
                  </a:cubicBezTo>
                  <a:cubicBezTo>
                    <a:pt x="1390" y="2453"/>
                    <a:pt x="1227" y="2617"/>
                    <a:pt x="1145" y="2617"/>
                  </a:cubicBezTo>
                  <a:cubicBezTo>
                    <a:pt x="1390" y="1962"/>
                    <a:pt x="1472" y="1390"/>
                    <a:pt x="1472" y="1145"/>
                  </a:cubicBezTo>
                  <a:cubicBezTo>
                    <a:pt x="1472" y="981"/>
                    <a:pt x="1472" y="900"/>
                    <a:pt x="1390" y="818"/>
                  </a:cubicBezTo>
                  <a:cubicBezTo>
                    <a:pt x="1717" y="736"/>
                    <a:pt x="1963" y="654"/>
                    <a:pt x="2208" y="654"/>
                  </a:cubicBezTo>
                  <a:close/>
                  <a:moveTo>
                    <a:pt x="2126" y="0"/>
                  </a:moveTo>
                  <a:cubicBezTo>
                    <a:pt x="1799" y="0"/>
                    <a:pt x="1390" y="82"/>
                    <a:pt x="1063" y="164"/>
                  </a:cubicBezTo>
                  <a:cubicBezTo>
                    <a:pt x="736" y="327"/>
                    <a:pt x="573" y="409"/>
                    <a:pt x="573" y="491"/>
                  </a:cubicBezTo>
                  <a:cubicBezTo>
                    <a:pt x="573" y="573"/>
                    <a:pt x="655" y="654"/>
                    <a:pt x="655" y="736"/>
                  </a:cubicBezTo>
                  <a:cubicBezTo>
                    <a:pt x="736" y="818"/>
                    <a:pt x="818" y="900"/>
                    <a:pt x="818" y="900"/>
                  </a:cubicBezTo>
                  <a:cubicBezTo>
                    <a:pt x="818" y="1390"/>
                    <a:pt x="655" y="2126"/>
                    <a:pt x="409" y="3025"/>
                  </a:cubicBezTo>
                  <a:cubicBezTo>
                    <a:pt x="164" y="3925"/>
                    <a:pt x="0" y="4497"/>
                    <a:pt x="0" y="4579"/>
                  </a:cubicBezTo>
                  <a:cubicBezTo>
                    <a:pt x="0" y="4661"/>
                    <a:pt x="82" y="4824"/>
                    <a:pt x="164" y="4906"/>
                  </a:cubicBezTo>
                  <a:cubicBezTo>
                    <a:pt x="246" y="4988"/>
                    <a:pt x="327" y="5069"/>
                    <a:pt x="409" y="5069"/>
                  </a:cubicBezTo>
                  <a:cubicBezTo>
                    <a:pt x="409" y="5069"/>
                    <a:pt x="491" y="4906"/>
                    <a:pt x="573" y="4661"/>
                  </a:cubicBezTo>
                  <a:cubicBezTo>
                    <a:pt x="573" y="4579"/>
                    <a:pt x="655" y="4415"/>
                    <a:pt x="655" y="4333"/>
                  </a:cubicBezTo>
                  <a:cubicBezTo>
                    <a:pt x="736" y="4170"/>
                    <a:pt x="818" y="3761"/>
                    <a:pt x="1063" y="3025"/>
                  </a:cubicBezTo>
                  <a:cubicBezTo>
                    <a:pt x="1145" y="3352"/>
                    <a:pt x="1472" y="3761"/>
                    <a:pt x="2044" y="4333"/>
                  </a:cubicBezTo>
                  <a:cubicBezTo>
                    <a:pt x="2535" y="4824"/>
                    <a:pt x="2944" y="5069"/>
                    <a:pt x="3271" y="5069"/>
                  </a:cubicBezTo>
                  <a:cubicBezTo>
                    <a:pt x="3434" y="5069"/>
                    <a:pt x="3516" y="4988"/>
                    <a:pt x="3516" y="4906"/>
                  </a:cubicBezTo>
                  <a:cubicBezTo>
                    <a:pt x="3516" y="4824"/>
                    <a:pt x="3434" y="4742"/>
                    <a:pt x="3271" y="4579"/>
                  </a:cubicBezTo>
                  <a:cubicBezTo>
                    <a:pt x="3271" y="4579"/>
                    <a:pt x="3189" y="4497"/>
                    <a:pt x="3107" y="4415"/>
                  </a:cubicBezTo>
                  <a:cubicBezTo>
                    <a:pt x="3026" y="4415"/>
                    <a:pt x="2944" y="4333"/>
                    <a:pt x="2862" y="4252"/>
                  </a:cubicBezTo>
                  <a:cubicBezTo>
                    <a:pt x="2780" y="4170"/>
                    <a:pt x="2699" y="4088"/>
                    <a:pt x="2535" y="4006"/>
                  </a:cubicBezTo>
                  <a:cubicBezTo>
                    <a:pt x="2453" y="3843"/>
                    <a:pt x="2371" y="3761"/>
                    <a:pt x="2290" y="3679"/>
                  </a:cubicBezTo>
                  <a:cubicBezTo>
                    <a:pt x="2208" y="3679"/>
                    <a:pt x="2126" y="3516"/>
                    <a:pt x="1963" y="3352"/>
                  </a:cubicBezTo>
                  <a:cubicBezTo>
                    <a:pt x="1799" y="3189"/>
                    <a:pt x="1717" y="3107"/>
                    <a:pt x="1717" y="2944"/>
                  </a:cubicBezTo>
                  <a:cubicBezTo>
                    <a:pt x="1717" y="2944"/>
                    <a:pt x="1799" y="2862"/>
                    <a:pt x="1881" y="2862"/>
                  </a:cubicBezTo>
                  <a:cubicBezTo>
                    <a:pt x="2044" y="2780"/>
                    <a:pt x="2208" y="2698"/>
                    <a:pt x="2371" y="2617"/>
                  </a:cubicBezTo>
                  <a:cubicBezTo>
                    <a:pt x="2535" y="2453"/>
                    <a:pt x="2780" y="2371"/>
                    <a:pt x="2944" y="2208"/>
                  </a:cubicBezTo>
                  <a:cubicBezTo>
                    <a:pt x="3107" y="2126"/>
                    <a:pt x="3271" y="1962"/>
                    <a:pt x="3434" y="1717"/>
                  </a:cubicBezTo>
                  <a:cubicBezTo>
                    <a:pt x="3598" y="1554"/>
                    <a:pt x="3598" y="1308"/>
                    <a:pt x="3598" y="1063"/>
                  </a:cubicBezTo>
                  <a:cubicBezTo>
                    <a:pt x="3598" y="736"/>
                    <a:pt x="3516" y="491"/>
                    <a:pt x="3189" y="327"/>
                  </a:cubicBezTo>
                  <a:cubicBezTo>
                    <a:pt x="2944" y="82"/>
                    <a:pt x="25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320903" y="2473752"/>
              <a:ext cx="60754" cy="79954"/>
            </a:xfrm>
            <a:custGeom>
              <a:avLst/>
              <a:gdLst/>
              <a:ahLst/>
              <a:cxnLst/>
              <a:rect l="l" t="t" r="r" b="b"/>
              <a:pathLst>
                <a:path w="3844" h="5070" extrusionOk="0">
                  <a:moveTo>
                    <a:pt x="2454" y="573"/>
                  </a:moveTo>
                  <a:cubicBezTo>
                    <a:pt x="2617" y="573"/>
                    <a:pt x="2781" y="736"/>
                    <a:pt x="2944" y="981"/>
                  </a:cubicBezTo>
                  <a:cubicBezTo>
                    <a:pt x="3108" y="1145"/>
                    <a:pt x="3190" y="1472"/>
                    <a:pt x="3190" y="1881"/>
                  </a:cubicBezTo>
                  <a:cubicBezTo>
                    <a:pt x="3190" y="2208"/>
                    <a:pt x="3026" y="2617"/>
                    <a:pt x="2863" y="3025"/>
                  </a:cubicBezTo>
                  <a:cubicBezTo>
                    <a:pt x="2617" y="3434"/>
                    <a:pt x="2372" y="3761"/>
                    <a:pt x="2045" y="4088"/>
                  </a:cubicBezTo>
                  <a:cubicBezTo>
                    <a:pt x="1718" y="4333"/>
                    <a:pt x="1473" y="4497"/>
                    <a:pt x="1227" y="4497"/>
                  </a:cubicBezTo>
                  <a:cubicBezTo>
                    <a:pt x="1064" y="4497"/>
                    <a:pt x="900" y="4415"/>
                    <a:pt x="819" y="4252"/>
                  </a:cubicBezTo>
                  <a:cubicBezTo>
                    <a:pt x="655" y="4088"/>
                    <a:pt x="655" y="3843"/>
                    <a:pt x="655" y="3598"/>
                  </a:cubicBezTo>
                  <a:cubicBezTo>
                    <a:pt x="655" y="3189"/>
                    <a:pt x="737" y="2698"/>
                    <a:pt x="982" y="2208"/>
                  </a:cubicBezTo>
                  <a:cubicBezTo>
                    <a:pt x="1227" y="1717"/>
                    <a:pt x="1473" y="1308"/>
                    <a:pt x="1718" y="1063"/>
                  </a:cubicBezTo>
                  <a:cubicBezTo>
                    <a:pt x="2045" y="736"/>
                    <a:pt x="2290" y="573"/>
                    <a:pt x="2454" y="573"/>
                  </a:cubicBezTo>
                  <a:close/>
                  <a:moveTo>
                    <a:pt x="2454" y="0"/>
                  </a:moveTo>
                  <a:cubicBezTo>
                    <a:pt x="2208" y="0"/>
                    <a:pt x="1881" y="82"/>
                    <a:pt x="1636" y="327"/>
                  </a:cubicBezTo>
                  <a:cubicBezTo>
                    <a:pt x="1309" y="491"/>
                    <a:pt x="1064" y="818"/>
                    <a:pt x="819" y="1145"/>
                  </a:cubicBezTo>
                  <a:cubicBezTo>
                    <a:pt x="573" y="1472"/>
                    <a:pt x="410" y="1881"/>
                    <a:pt x="246" y="2289"/>
                  </a:cubicBezTo>
                  <a:cubicBezTo>
                    <a:pt x="83" y="2780"/>
                    <a:pt x="1" y="3189"/>
                    <a:pt x="1" y="3598"/>
                  </a:cubicBezTo>
                  <a:cubicBezTo>
                    <a:pt x="1" y="3925"/>
                    <a:pt x="83" y="4252"/>
                    <a:pt x="328" y="4579"/>
                  </a:cubicBezTo>
                  <a:cubicBezTo>
                    <a:pt x="573" y="4906"/>
                    <a:pt x="819" y="5069"/>
                    <a:pt x="1146" y="5069"/>
                  </a:cubicBezTo>
                  <a:cubicBezTo>
                    <a:pt x="1554" y="5069"/>
                    <a:pt x="2045" y="4824"/>
                    <a:pt x="2454" y="4497"/>
                  </a:cubicBezTo>
                  <a:cubicBezTo>
                    <a:pt x="2863" y="4170"/>
                    <a:pt x="3190" y="3761"/>
                    <a:pt x="3435" y="3189"/>
                  </a:cubicBezTo>
                  <a:cubicBezTo>
                    <a:pt x="3680" y="2698"/>
                    <a:pt x="3844" y="2208"/>
                    <a:pt x="3844" y="1799"/>
                  </a:cubicBezTo>
                  <a:cubicBezTo>
                    <a:pt x="3844" y="1308"/>
                    <a:pt x="3680" y="900"/>
                    <a:pt x="3435" y="573"/>
                  </a:cubicBezTo>
                  <a:cubicBezTo>
                    <a:pt x="3190" y="164"/>
                    <a:pt x="2863" y="0"/>
                    <a:pt x="2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389402" y="2473752"/>
              <a:ext cx="67203" cy="79954"/>
            </a:xfrm>
            <a:custGeom>
              <a:avLst/>
              <a:gdLst/>
              <a:ahLst/>
              <a:cxnLst/>
              <a:rect l="l" t="t" r="r" b="b"/>
              <a:pathLst>
                <a:path w="4252" h="5070" extrusionOk="0">
                  <a:moveTo>
                    <a:pt x="1063" y="0"/>
                  </a:moveTo>
                  <a:cubicBezTo>
                    <a:pt x="981" y="0"/>
                    <a:pt x="981" y="82"/>
                    <a:pt x="981" y="245"/>
                  </a:cubicBezTo>
                  <a:cubicBezTo>
                    <a:pt x="981" y="573"/>
                    <a:pt x="818" y="1308"/>
                    <a:pt x="491" y="2535"/>
                  </a:cubicBezTo>
                  <a:cubicBezTo>
                    <a:pt x="164" y="3761"/>
                    <a:pt x="0" y="4415"/>
                    <a:pt x="0" y="4579"/>
                  </a:cubicBezTo>
                  <a:cubicBezTo>
                    <a:pt x="0" y="4661"/>
                    <a:pt x="82" y="4742"/>
                    <a:pt x="164" y="4906"/>
                  </a:cubicBezTo>
                  <a:cubicBezTo>
                    <a:pt x="245" y="4988"/>
                    <a:pt x="327" y="5069"/>
                    <a:pt x="409" y="5069"/>
                  </a:cubicBezTo>
                  <a:cubicBezTo>
                    <a:pt x="409" y="5069"/>
                    <a:pt x="491" y="4906"/>
                    <a:pt x="491" y="4742"/>
                  </a:cubicBezTo>
                  <a:cubicBezTo>
                    <a:pt x="573" y="4579"/>
                    <a:pt x="736" y="4088"/>
                    <a:pt x="900" y="3434"/>
                  </a:cubicBezTo>
                  <a:cubicBezTo>
                    <a:pt x="1063" y="2698"/>
                    <a:pt x="1227" y="2126"/>
                    <a:pt x="1390" y="1554"/>
                  </a:cubicBezTo>
                  <a:cubicBezTo>
                    <a:pt x="2044" y="3352"/>
                    <a:pt x="2453" y="4415"/>
                    <a:pt x="2617" y="4742"/>
                  </a:cubicBezTo>
                  <a:cubicBezTo>
                    <a:pt x="2698" y="4824"/>
                    <a:pt x="2698" y="4906"/>
                    <a:pt x="2780" y="4906"/>
                  </a:cubicBezTo>
                  <a:cubicBezTo>
                    <a:pt x="2862" y="4988"/>
                    <a:pt x="2944" y="5069"/>
                    <a:pt x="3025" y="5069"/>
                  </a:cubicBezTo>
                  <a:cubicBezTo>
                    <a:pt x="3189" y="5069"/>
                    <a:pt x="3352" y="4742"/>
                    <a:pt x="3598" y="4088"/>
                  </a:cubicBezTo>
                  <a:cubicBezTo>
                    <a:pt x="3761" y="3516"/>
                    <a:pt x="3925" y="2862"/>
                    <a:pt x="4088" y="2126"/>
                  </a:cubicBezTo>
                  <a:cubicBezTo>
                    <a:pt x="4170" y="1390"/>
                    <a:pt x="4252" y="818"/>
                    <a:pt x="4252" y="409"/>
                  </a:cubicBezTo>
                  <a:cubicBezTo>
                    <a:pt x="4252" y="327"/>
                    <a:pt x="4170" y="245"/>
                    <a:pt x="4088" y="164"/>
                  </a:cubicBezTo>
                  <a:cubicBezTo>
                    <a:pt x="4006" y="82"/>
                    <a:pt x="3925" y="0"/>
                    <a:pt x="3843" y="0"/>
                  </a:cubicBezTo>
                  <a:cubicBezTo>
                    <a:pt x="3679" y="0"/>
                    <a:pt x="3679" y="82"/>
                    <a:pt x="3679" y="327"/>
                  </a:cubicBezTo>
                  <a:cubicBezTo>
                    <a:pt x="3679" y="327"/>
                    <a:pt x="3598" y="654"/>
                    <a:pt x="3598" y="1145"/>
                  </a:cubicBezTo>
                  <a:cubicBezTo>
                    <a:pt x="3516" y="2289"/>
                    <a:pt x="3271" y="3271"/>
                    <a:pt x="2944" y="4088"/>
                  </a:cubicBezTo>
                  <a:cubicBezTo>
                    <a:pt x="2780" y="3679"/>
                    <a:pt x="2289" y="2453"/>
                    <a:pt x="1472" y="409"/>
                  </a:cubicBezTo>
                  <a:cubicBezTo>
                    <a:pt x="1472" y="327"/>
                    <a:pt x="1390" y="245"/>
                    <a:pt x="1308" y="164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4460461" y="2473752"/>
              <a:ext cx="56882" cy="78661"/>
            </a:xfrm>
            <a:custGeom>
              <a:avLst/>
              <a:gdLst/>
              <a:ahLst/>
              <a:cxnLst/>
              <a:rect l="l" t="t" r="r" b="b"/>
              <a:pathLst>
                <a:path w="3599" h="4988" extrusionOk="0">
                  <a:moveTo>
                    <a:pt x="3108" y="0"/>
                  </a:moveTo>
                  <a:cubicBezTo>
                    <a:pt x="2863" y="0"/>
                    <a:pt x="2536" y="82"/>
                    <a:pt x="2127" y="245"/>
                  </a:cubicBezTo>
                  <a:cubicBezTo>
                    <a:pt x="1718" y="409"/>
                    <a:pt x="1473" y="654"/>
                    <a:pt x="1309" y="818"/>
                  </a:cubicBezTo>
                  <a:cubicBezTo>
                    <a:pt x="1227" y="900"/>
                    <a:pt x="1146" y="981"/>
                    <a:pt x="1146" y="1145"/>
                  </a:cubicBezTo>
                  <a:cubicBezTo>
                    <a:pt x="1064" y="1227"/>
                    <a:pt x="1064" y="1390"/>
                    <a:pt x="1064" y="1472"/>
                  </a:cubicBezTo>
                  <a:cubicBezTo>
                    <a:pt x="1064" y="1635"/>
                    <a:pt x="1146" y="1799"/>
                    <a:pt x="1309" y="1962"/>
                  </a:cubicBezTo>
                  <a:cubicBezTo>
                    <a:pt x="1473" y="2208"/>
                    <a:pt x="1636" y="2371"/>
                    <a:pt x="1881" y="2617"/>
                  </a:cubicBezTo>
                  <a:cubicBezTo>
                    <a:pt x="2045" y="2780"/>
                    <a:pt x="2290" y="2944"/>
                    <a:pt x="2454" y="3107"/>
                  </a:cubicBezTo>
                  <a:cubicBezTo>
                    <a:pt x="2617" y="3352"/>
                    <a:pt x="2699" y="3516"/>
                    <a:pt x="2699" y="3598"/>
                  </a:cubicBezTo>
                  <a:cubicBezTo>
                    <a:pt x="2699" y="3843"/>
                    <a:pt x="2536" y="4006"/>
                    <a:pt x="2290" y="4170"/>
                  </a:cubicBezTo>
                  <a:cubicBezTo>
                    <a:pt x="2045" y="4333"/>
                    <a:pt x="1718" y="4415"/>
                    <a:pt x="1391" y="4415"/>
                  </a:cubicBezTo>
                  <a:cubicBezTo>
                    <a:pt x="1227" y="4415"/>
                    <a:pt x="1064" y="4415"/>
                    <a:pt x="982" y="4333"/>
                  </a:cubicBezTo>
                  <a:cubicBezTo>
                    <a:pt x="819" y="4252"/>
                    <a:pt x="655" y="4170"/>
                    <a:pt x="573" y="4088"/>
                  </a:cubicBezTo>
                  <a:cubicBezTo>
                    <a:pt x="410" y="3925"/>
                    <a:pt x="246" y="3761"/>
                    <a:pt x="165" y="3761"/>
                  </a:cubicBezTo>
                  <a:cubicBezTo>
                    <a:pt x="83" y="3761"/>
                    <a:pt x="1" y="3843"/>
                    <a:pt x="1" y="4006"/>
                  </a:cubicBezTo>
                  <a:cubicBezTo>
                    <a:pt x="1" y="4170"/>
                    <a:pt x="165" y="4415"/>
                    <a:pt x="492" y="4661"/>
                  </a:cubicBezTo>
                  <a:cubicBezTo>
                    <a:pt x="737" y="4906"/>
                    <a:pt x="1146" y="4988"/>
                    <a:pt x="1554" y="4988"/>
                  </a:cubicBezTo>
                  <a:cubicBezTo>
                    <a:pt x="2045" y="4988"/>
                    <a:pt x="2454" y="4906"/>
                    <a:pt x="2781" y="4579"/>
                  </a:cubicBezTo>
                  <a:cubicBezTo>
                    <a:pt x="3190" y="4333"/>
                    <a:pt x="3353" y="4006"/>
                    <a:pt x="3353" y="3598"/>
                  </a:cubicBezTo>
                  <a:cubicBezTo>
                    <a:pt x="3353" y="3434"/>
                    <a:pt x="3271" y="3189"/>
                    <a:pt x="3108" y="2944"/>
                  </a:cubicBezTo>
                  <a:cubicBezTo>
                    <a:pt x="2863" y="2698"/>
                    <a:pt x="2699" y="2535"/>
                    <a:pt x="2454" y="2289"/>
                  </a:cubicBezTo>
                  <a:cubicBezTo>
                    <a:pt x="1963" y="1799"/>
                    <a:pt x="1636" y="1554"/>
                    <a:pt x="1636" y="1472"/>
                  </a:cubicBezTo>
                  <a:cubicBezTo>
                    <a:pt x="1636" y="1227"/>
                    <a:pt x="1963" y="1063"/>
                    <a:pt x="2454" y="818"/>
                  </a:cubicBezTo>
                  <a:cubicBezTo>
                    <a:pt x="2617" y="736"/>
                    <a:pt x="2781" y="736"/>
                    <a:pt x="3026" y="654"/>
                  </a:cubicBezTo>
                  <a:cubicBezTo>
                    <a:pt x="3190" y="654"/>
                    <a:pt x="3353" y="573"/>
                    <a:pt x="3435" y="573"/>
                  </a:cubicBezTo>
                  <a:cubicBezTo>
                    <a:pt x="3598" y="491"/>
                    <a:pt x="3598" y="491"/>
                    <a:pt x="3598" y="409"/>
                  </a:cubicBezTo>
                  <a:cubicBezTo>
                    <a:pt x="3598" y="327"/>
                    <a:pt x="3598" y="245"/>
                    <a:pt x="3517" y="164"/>
                  </a:cubicBezTo>
                  <a:cubicBezTo>
                    <a:pt x="3353" y="82"/>
                    <a:pt x="3271" y="0"/>
                    <a:pt x="3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4574178" y="2473752"/>
              <a:ext cx="74963" cy="78661"/>
            </a:xfrm>
            <a:custGeom>
              <a:avLst/>
              <a:gdLst/>
              <a:ahLst/>
              <a:cxnLst/>
              <a:rect l="l" t="t" r="r" b="b"/>
              <a:pathLst>
                <a:path w="4743" h="4988" extrusionOk="0">
                  <a:moveTo>
                    <a:pt x="491" y="0"/>
                  </a:moveTo>
                  <a:cubicBezTo>
                    <a:pt x="410" y="0"/>
                    <a:pt x="328" y="82"/>
                    <a:pt x="328" y="327"/>
                  </a:cubicBezTo>
                  <a:cubicBezTo>
                    <a:pt x="328" y="818"/>
                    <a:pt x="328" y="1635"/>
                    <a:pt x="164" y="2617"/>
                  </a:cubicBezTo>
                  <a:cubicBezTo>
                    <a:pt x="1" y="3598"/>
                    <a:pt x="1" y="4170"/>
                    <a:pt x="1" y="4333"/>
                  </a:cubicBezTo>
                  <a:cubicBezTo>
                    <a:pt x="1" y="4579"/>
                    <a:pt x="1" y="4742"/>
                    <a:pt x="164" y="4824"/>
                  </a:cubicBezTo>
                  <a:cubicBezTo>
                    <a:pt x="246" y="4988"/>
                    <a:pt x="328" y="4988"/>
                    <a:pt x="410" y="4988"/>
                  </a:cubicBezTo>
                  <a:cubicBezTo>
                    <a:pt x="573" y="4988"/>
                    <a:pt x="900" y="4661"/>
                    <a:pt x="1473" y="4006"/>
                  </a:cubicBezTo>
                  <a:cubicBezTo>
                    <a:pt x="1718" y="3598"/>
                    <a:pt x="1881" y="3352"/>
                    <a:pt x="2127" y="3025"/>
                  </a:cubicBezTo>
                  <a:cubicBezTo>
                    <a:pt x="2127" y="3679"/>
                    <a:pt x="2290" y="4170"/>
                    <a:pt x="2372" y="4497"/>
                  </a:cubicBezTo>
                  <a:cubicBezTo>
                    <a:pt x="2535" y="4824"/>
                    <a:pt x="2781" y="4988"/>
                    <a:pt x="3108" y="4988"/>
                  </a:cubicBezTo>
                  <a:cubicBezTo>
                    <a:pt x="3517" y="4988"/>
                    <a:pt x="3925" y="4742"/>
                    <a:pt x="4252" y="4170"/>
                  </a:cubicBezTo>
                  <a:cubicBezTo>
                    <a:pt x="4579" y="3679"/>
                    <a:pt x="4743" y="3025"/>
                    <a:pt x="4743" y="2371"/>
                  </a:cubicBezTo>
                  <a:cubicBezTo>
                    <a:pt x="4743" y="1717"/>
                    <a:pt x="4579" y="1145"/>
                    <a:pt x="4252" y="654"/>
                  </a:cubicBezTo>
                  <a:cubicBezTo>
                    <a:pt x="4007" y="245"/>
                    <a:pt x="3598" y="0"/>
                    <a:pt x="3026" y="0"/>
                  </a:cubicBezTo>
                  <a:cubicBezTo>
                    <a:pt x="2781" y="0"/>
                    <a:pt x="2699" y="82"/>
                    <a:pt x="2699" y="245"/>
                  </a:cubicBezTo>
                  <a:cubicBezTo>
                    <a:pt x="2699" y="327"/>
                    <a:pt x="2699" y="409"/>
                    <a:pt x="2862" y="491"/>
                  </a:cubicBezTo>
                  <a:cubicBezTo>
                    <a:pt x="2944" y="654"/>
                    <a:pt x="3108" y="654"/>
                    <a:pt x="3271" y="654"/>
                  </a:cubicBezTo>
                  <a:cubicBezTo>
                    <a:pt x="3435" y="654"/>
                    <a:pt x="3598" y="736"/>
                    <a:pt x="3680" y="900"/>
                  </a:cubicBezTo>
                  <a:cubicBezTo>
                    <a:pt x="3925" y="1227"/>
                    <a:pt x="4089" y="1717"/>
                    <a:pt x="4089" y="2289"/>
                  </a:cubicBezTo>
                  <a:cubicBezTo>
                    <a:pt x="4089" y="2780"/>
                    <a:pt x="4007" y="3271"/>
                    <a:pt x="3762" y="3679"/>
                  </a:cubicBezTo>
                  <a:cubicBezTo>
                    <a:pt x="3598" y="4170"/>
                    <a:pt x="3353" y="4333"/>
                    <a:pt x="3108" y="4333"/>
                  </a:cubicBezTo>
                  <a:cubicBezTo>
                    <a:pt x="2944" y="4333"/>
                    <a:pt x="2862" y="4252"/>
                    <a:pt x="2781" y="4006"/>
                  </a:cubicBezTo>
                  <a:cubicBezTo>
                    <a:pt x="2699" y="3761"/>
                    <a:pt x="2699" y="3516"/>
                    <a:pt x="2699" y="3271"/>
                  </a:cubicBezTo>
                  <a:cubicBezTo>
                    <a:pt x="2617" y="2535"/>
                    <a:pt x="2454" y="2208"/>
                    <a:pt x="2290" y="2208"/>
                  </a:cubicBezTo>
                  <a:cubicBezTo>
                    <a:pt x="2208" y="2208"/>
                    <a:pt x="1881" y="2453"/>
                    <a:pt x="1554" y="2862"/>
                  </a:cubicBezTo>
                  <a:cubicBezTo>
                    <a:pt x="1145" y="3271"/>
                    <a:pt x="818" y="3679"/>
                    <a:pt x="573" y="4170"/>
                  </a:cubicBezTo>
                  <a:cubicBezTo>
                    <a:pt x="573" y="3679"/>
                    <a:pt x="737" y="2944"/>
                    <a:pt x="818" y="2044"/>
                  </a:cubicBezTo>
                  <a:cubicBezTo>
                    <a:pt x="982" y="1145"/>
                    <a:pt x="1064" y="654"/>
                    <a:pt x="1064" y="573"/>
                  </a:cubicBezTo>
                  <a:cubicBezTo>
                    <a:pt x="1064" y="409"/>
                    <a:pt x="1064" y="327"/>
                    <a:pt x="900" y="245"/>
                  </a:cubicBezTo>
                  <a:cubicBezTo>
                    <a:pt x="737" y="82"/>
                    <a:pt x="655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662054" y="2473752"/>
              <a:ext cx="62035" cy="79954"/>
            </a:xfrm>
            <a:custGeom>
              <a:avLst/>
              <a:gdLst/>
              <a:ahLst/>
              <a:cxnLst/>
              <a:rect l="l" t="t" r="r" b="b"/>
              <a:pathLst>
                <a:path w="3925" h="5070" extrusionOk="0">
                  <a:moveTo>
                    <a:pt x="1063" y="0"/>
                  </a:moveTo>
                  <a:cubicBezTo>
                    <a:pt x="982" y="0"/>
                    <a:pt x="982" y="0"/>
                    <a:pt x="900" y="82"/>
                  </a:cubicBezTo>
                  <a:cubicBezTo>
                    <a:pt x="900" y="82"/>
                    <a:pt x="900" y="164"/>
                    <a:pt x="900" y="245"/>
                  </a:cubicBezTo>
                  <a:cubicBezTo>
                    <a:pt x="900" y="491"/>
                    <a:pt x="736" y="1308"/>
                    <a:pt x="409" y="2535"/>
                  </a:cubicBezTo>
                  <a:cubicBezTo>
                    <a:pt x="164" y="2617"/>
                    <a:pt x="82" y="2698"/>
                    <a:pt x="82" y="2780"/>
                  </a:cubicBezTo>
                  <a:cubicBezTo>
                    <a:pt x="82" y="2862"/>
                    <a:pt x="82" y="2944"/>
                    <a:pt x="82" y="2944"/>
                  </a:cubicBezTo>
                  <a:cubicBezTo>
                    <a:pt x="164" y="3025"/>
                    <a:pt x="246" y="3025"/>
                    <a:pt x="246" y="3107"/>
                  </a:cubicBezTo>
                  <a:cubicBezTo>
                    <a:pt x="82" y="3925"/>
                    <a:pt x="1" y="4333"/>
                    <a:pt x="1" y="4497"/>
                  </a:cubicBezTo>
                  <a:cubicBezTo>
                    <a:pt x="1" y="4579"/>
                    <a:pt x="1" y="4742"/>
                    <a:pt x="82" y="4824"/>
                  </a:cubicBezTo>
                  <a:cubicBezTo>
                    <a:pt x="246" y="4988"/>
                    <a:pt x="328" y="5069"/>
                    <a:pt x="328" y="5069"/>
                  </a:cubicBezTo>
                  <a:cubicBezTo>
                    <a:pt x="409" y="5069"/>
                    <a:pt x="491" y="4906"/>
                    <a:pt x="491" y="4661"/>
                  </a:cubicBezTo>
                  <a:cubicBezTo>
                    <a:pt x="573" y="4497"/>
                    <a:pt x="573" y="4415"/>
                    <a:pt x="655" y="4252"/>
                  </a:cubicBezTo>
                  <a:cubicBezTo>
                    <a:pt x="655" y="4170"/>
                    <a:pt x="736" y="4006"/>
                    <a:pt x="736" y="3761"/>
                  </a:cubicBezTo>
                  <a:cubicBezTo>
                    <a:pt x="818" y="3516"/>
                    <a:pt x="900" y="3271"/>
                    <a:pt x="982" y="3025"/>
                  </a:cubicBezTo>
                  <a:cubicBezTo>
                    <a:pt x="1554" y="2862"/>
                    <a:pt x="2126" y="2780"/>
                    <a:pt x="2862" y="2698"/>
                  </a:cubicBezTo>
                  <a:lnTo>
                    <a:pt x="2862" y="2698"/>
                  </a:lnTo>
                  <a:cubicBezTo>
                    <a:pt x="2535" y="3761"/>
                    <a:pt x="2453" y="4415"/>
                    <a:pt x="2453" y="4497"/>
                  </a:cubicBezTo>
                  <a:cubicBezTo>
                    <a:pt x="2453" y="4661"/>
                    <a:pt x="2453" y="4742"/>
                    <a:pt x="2535" y="4906"/>
                  </a:cubicBezTo>
                  <a:cubicBezTo>
                    <a:pt x="2617" y="4988"/>
                    <a:pt x="2699" y="5069"/>
                    <a:pt x="2780" y="5069"/>
                  </a:cubicBezTo>
                  <a:cubicBezTo>
                    <a:pt x="2862" y="5069"/>
                    <a:pt x="2862" y="4906"/>
                    <a:pt x="2944" y="4661"/>
                  </a:cubicBezTo>
                  <a:cubicBezTo>
                    <a:pt x="3026" y="4497"/>
                    <a:pt x="3026" y="4415"/>
                    <a:pt x="3026" y="4252"/>
                  </a:cubicBezTo>
                  <a:cubicBezTo>
                    <a:pt x="3107" y="4170"/>
                    <a:pt x="3107" y="4006"/>
                    <a:pt x="3189" y="3761"/>
                  </a:cubicBezTo>
                  <a:cubicBezTo>
                    <a:pt x="3271" y="3516"/>
                    <a:pt x="3353" y="3189"/>
                    <a:pt x="3516" y="2617"/>
                  </a:cubicBezTo>
                  <a:cubicBezTo>
                    <a:pt x="3843" y="2535"/>
                    <a:pt x="3925" y="2453"/>
                    <a:pt x="3925" y="2371"/>
                  </a:cubicBezTo>
                  <a:cubicBezTo>
                    <a:pt x="3925" y="2289"/>
                    <a:pt x="3843" y="2208"/>
                    <a:pt x="3598" y="2126"/>
                  </a:cubicBezTo>
                  <a:cubicBezTo>
                    <a:pt x="3843" y="1308"/>
                    <a:pt x="3925" y="818"/>
                    <a:pt x="3925" y="736"/>
                  </a:cubicBezTo>
                  <a:cubicBezTo>
                    <a:pt x="3925" y="573"/>
                    <a:pt x="3925" y="409"/>
                    <a:pt x="3761" y="245"/>
                  </a:cubicBezTo>
                  <a:cubicBezTo>
                    <a:pt x="3680" y="82"/>
                    <a:pt x="3598" y="0"/>
                    <a:pt x="3516" y="0"/>
                  </a:cubicBezTo>
                  <a:cubicBezTo>
                    <a:pt x="3434" y="0"/>
                    <a:pt x="3353" y="82"/>
                    <a:pt x="3353" y="245"/>
                  </a:cubicBezTo>
                  <a:cubicBezTo>
                    <a:pt x="3353" y="491"/>
                    <a:pt x="3189" y="1145"/>
                    <a:pt x="3026" y="2126"/>
                  </a:cubicBezTo>
                  <a:cubicBezTo>
                    <a:pt x="2372" y="2208"/>
                    <a:pt x="1799" y="2289"/>
                    <a:pt x="1145" y="2371"/>
                  </a:cubicBezTo>
                  <a:cubicBezTo>
                    <a:pt x="1390" y="1472"/>
                    <a:pt x="1472" y="900"/>
                    <a:pt x="1472" y="736"/>
                  </a:cubicBezTo>
                  <a:cubicBezTo>
                    <a:pt x="1472" y="573"/>
                    <a:pt x="1390" y="409"/>
                    <a:pt x="1309" y="245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4737002" y="2473752"/>
              <a:ext cx="23281" cy="78661"/>
            </a:xfrm>
            <a:custGeom>
              <a:avLst/>
              <a:gdLst/>
              <a:ahLst/>
              <a:cxnLst/>
              <a:rect l="l" t="t" r="r" b="b"/>
              <a:pathLst>
                <a:path w="1473" h="4988" extrusionOk="0">
                  <a:moveTo>
                    <a:pt x="1063" y="0"/>
                  </a:moveTo>
                  <a:cubicBezTo>
                    <a:pt x="982" y="0"/>
                    <a:pt x="982" y="82"/>
                    <a:pt x="900" y="82"/>
                  </a:cubicBezTo>
                  <a:cubicBezTo>
                    <a:pt x="900" y="82"/>
                    <a:pt x="900" y="164"/>
                    <a:pt x="900" y="245"/>
                  </a:cubicBezTo>
                  <a:cubicBezTo>
                    <a:pt x="900" y="573"/>
                    <a:pt x="736" y="1308"/>
                    <a:pt x="491" y="2535"/>
                  </a:cubicBezTo>
                  <a:cubicBezTo>
                    <a:pt x="164" y="3761"/>
                    <a:pt x="1" y="4415"/>
                    <a:pt x="1" y="4579"/>
                  </a:cubicBezTo>
                  <a:cubicBezTo>
                    <a:pt x="1" y="4661"/>
                    <a:pt x="82" y="4742"/>
                    <a:pt x="164" y="4824"/>
                  </a:cubicBezTo>
                  <a:cubicBezTo>
                    <a:pt x="246" y="4988"/>
                    <a:pt x="328" y="4988"/>
                    <a:pt x="409" y="4988"/>
                  </a:cubicBezTo>
                  <a:cubicBezTo>
                    <a:pt x="491" y="4988"/>
                    <a:pt x="491" y="4906"/>
                    <a:pt x="573" y="4579"/>
                  </a:cubicBezTo>
                  <a:cubicBezTo>
                    <a:pt x="655" y="4415"/>
                    <a:pt x="655" y="4333"/>
                    <a:pt x="736" y="4170"/>
                  </a:cubicBezTo>
                  <a:cubicBezTo>
                    <a:pt x="736" y="4088"/>
                    <a:pt x="818" y="3843"/>
                    <a:pt x="818" y="3598"/>
                  </a:cubicBezTo>
                  <a:cubicBezTo>
                    <a:pt x="900" y="3352"/>
                    <a:pt x="982" y="3189"/>
                    <a:pt x="982" y="3107"/>
                  </a:cubicBezTo>
                  <a:cubicBezTo>
                    <a:pt x="1309" y="1635"/>
                    <a:pt x="1472" y="900"/>
                    <a:pt x="1472" y="736"/>
                  </a:cubicBezTo>
                  <a:cubicBezTo>
                    <a:pt x="1472" y="573"/>
                    <a:pt x="1472" y="409"/>
                    <a:pt x="1309" y="245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4771899" y="2473752"/>
              <a:ext cx="55570" cy="78661"/>
            </a:xfrm>
            <a:custGeom>
              <a:avLst/>
              <a:gdLst/>
              <a:ahLst/>
              <a:cxnLst/>
              <a:rect l="l" t="t" r="r" b="b"/>
              <a:pathLst>
                <a:path w="3516" h="4988" extrusionOk="0">
                  <a:moveTo>
                    <a:pt x="2943" y="0"/>
                  </a:moveTo>
                  <a:cubicBezTo>
                    <a:pt x="2535" y="0"/>
                    <a:pt x="2044" y="245"/>
                    <a:pt x="1554" y="654"/>
                  </a:cubicBezTo>
                  <a:cubicBezTo>
                    <a:pt x="1145" y="1063"/>
                    <a:pt x="736" y="1554"/>
                    <a:pt x="491" y="2126"/>
                  </a:cubicBezTo>
                  <a:cubicBezTo>
                    <a:pt x="164" y="2698"/>
                    <a:pt x="0" y="3189"/>
                    <a:pt x="0" y="3598"/>
                  </a:cubicBezTo>
                  <a:cubicBezTo>
                    <a:pt x="0" y="4006"/>
                    <a:pt x="164" y="4252"/>
                    <a:pt x="491" y="4579"/>
                  </a:cubicBezTo>
                  <a:cubicBezTo>
                    <a:pt x="736" y="4906"/>
                    <a:pt x="1063" y="4988"/>
                    <a:pt x="1390" y="4988"/>
                  </a:cubicBezTo>
                  <a:cubicBezTo>
                    <a:pt x="1635" y="4988"/>
                    <a:pt x="1962" y="4906"/>
                    <a:pt x="2289" y="4824"/>
                  </a:cubicBezTo>
                  <a:cubicBezTo>
                    <a:pt x="2616" y="4661"/>
                    <a:pt x="2862" y="4497"/>
                    <a:pt x="3107" y="4333"/>
                  </a:cubicBezTo>
                  <a:cubicBezTo>
                    <a:pt x="3352" y="4170"/>
                    <a:pt x="3434" y="4006"/>
                    <a:pt x="3434" y="3925"/>
                  </a:cubicBezTo>
                  <a:cubicBezTo>
                    <a:pt x="3434" y="3761"/>
                    <a:pt x="3352" y="3761"/>
                    <a:pt x="3270" y="3761"/>
                  </a:cubicBezTo>
                  <a:cubicBezTo>
                    <a:pt x="3270" y="3761"/>
                    <a:pt x="3025" y="3843"/>
                    <a:pt x="2698" y="4006"/>
                  </a:cubicBezTo>
                  <a:cubicBezTo>
                    <a:pt x="2535" y="4088"/>
                    <a:pt x="2371" y="4170"/>
                    <a:pt x="2126" y="4252"/>
                  </a:cubicBezTo>
                  <a:cubicBezTo>
                    <a:pt x="1881" y="4333"/>
                    <a:pt x="1635" y="4333"/>
                    <a:pt x="1390" y="4333"/>
                  </a:cubicBezTo>
                  <a:cubicBezTo>
                    <a:pt x="1226" y="4333"/>
                    <a:pt x="1063" y="4252"/>
                    <a:pt x="899" y="4170"/>
                  </a:cubicBezTo>
                  <a:cubicBezTo>
                    <a:pt x="736" y="4006"/>
                    <a:pt x="654" y="3843"/>
                    <a:pt x="654" y="3598"/>
                  </a:cubicBezTo>
                  <a:cubicBezTo>
                    <a:pt x="654" y="3352"/>
                    <a:pt x="736" y="3025"/>
                    <a:pt x="899" y="2617"/>
                  </a:cubicBezTo>
                  <a:cubicBezTo>
                    <a:pt x="1145" y="2289"/>
                    <a:pt x="1308" y="1962"/>
                    <a:pt x="1554" y="1717"/>
                  </a:cubicBezTo>
                  <a:cubicBezTo>
                    <a:pt x="1799" y="1390"/>
                    <a:pt x="2044" y="1145"/>
                    <a:pt x="2289" y="981"/>
                  </a:cubicBezTo>
                  <a:cubicBezTo>
                    <a:pt x="2535" y="818"/>
                    <a:pt x="2780" y="736"/>
                    <a:pt x="2943" y="736"/>
                  </a:cubicBezTo>
                  <a:lnTo>
                    <a:pt x="3270" y="736"/>
                  </a:lnTo>
                  <a:cubicBezTo>
                    <a:pt x="3352" y="818"/>
                    <a:pt x="3434" y="818"/>
                    <a:pt x="3434" y="818"/>
                  </a:cubicBezTo>
                  <a:cubicBezTo>
                    <a:pt x="3516" y="818"/>
                    <a:pt x="3516" y="736"/>
                    <a:pt x="3516" y="654"/>
                  </a:cubicBezTo>
                  <a:cubicBezTo>
                    <a:pt x="3516" y="573"/>
                    <a:pt x="3434" y="409"/>
                    <a:pt x="3270" y="245"/>
                  </a:cubicBezTo>
                  <a:cubicBezTo>
                    <a:pt x="3189" y="82"/>
                    <a:pt x="3025" y="0"/>
                    <a:pt x="2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4840382" y="2473752"/>
              <a:ext cx="62035" cy="79954"/>
            </a:xfrm>
            <a:custGeom>
              <a:avLst/>
              <a:gdLst/>
              <a:ahLst/>
              <a:cxnLst/>
              <a:rect l="l" t="t" r="r" b="b"/>
              <a:pathLst>
                <a:path w="3925" h="5070" extrusionOk="0">
                  <a:moveTo>
                    <a:pt x="1063" y="0"/>
                  </a:moveTo>
                  <a:cubicBezTo>
                    <a:pt x="981" y="0"/>
                    <a:pt x="981" y="0"/>
                    <a:pt x="981" y="82"/>
                  </a:cubicBezTo>
                  <a:cubicBezTo>
                    <a:pt x="900" y="82"/>
                    <a:pt x="900" y="164"/>
                    <a:pt x="900" y="245"/>
                  </a:cubicBezTo>
                  <a:cubicBezTo>
                    <a:pt x="900" y="491"/>
                    <a:pt x="736" y="1308"/>
                    <a:pt x="409" y="2535"/>
                  </a:cubicBezTo>
                  <a:cubicBezTo>
                    <a:pt x="164" y="2617"/>
                    <a:pt x="82" y="2698"/>
                    <a:pt x="82" y="2780"/>
                  </a:cubicBezTo>
                  <a:cubicBezTo>
                    <a:pt x="82" y="2862"/>
                    <a:pt x="82" y="2944"/>
                    <a:pt x="164" y="2944"/>
                  </a:cubicBezTo>
                  <a:cubicBezTo>
                    <a:pt x="164" y="3025"/>
                    <a:pt x="246" y="3025"/>
                    <a:pt x="327" y="3107"/>
                  </a:cubicBezTo>
                  <a:cubicBezTo>
                    <a:pt x="82" y="3925"/>
                    <a:pt x="0" y="4333"/>
                    <a:pt x="0" y="4497"/>
                  </a:cubicBezTo>
                  <a:cubicBezTo>
                    <a:pt x="0" y="4579"/>
                    <a:pt x="0" y="4742"/>
                    <a:pt x="164" y="4824"/>
                  </a:cubicBezTo>
                  <a:cubicBezTo>
                    <a:pt x="246" y="4988"/>
                    <a:pt x="327" y="5069"/>
                    <a:pt x="327" y="5069"/>
                  </a:cubicBezTo>
                  <a:cubicBezTo>
                    <a:pt x="409" y="5069"/>
                    <a:pt x="491" y="4906"/>
                    <a:pt x="573" y="4661"/>
                  </a:cubicBezTo>
                  <a:cubicBezTo>
                    <a:pt x="573" y="4497"/>
                    <a:pt x="573" y="4415"/>
                    <a:pt x="654" y="4252"/>
                  </a:cubicBezTo>
                  <a:cubicBezTo>
                    <a:pt x="654" y="4170"/>
                    <a:pt x="736" y="4006"/>
                    <a:pt x="818" y="3761"/>
                  </a:cubicBezTo>
                  <a:cubicBezTo>
                    <a:pt x="818" y="3516"/>
                    <a:pt x="900" y="3271"/>
                    <a:pt x="981" y="3025"/>
                  </a:cubicBezTo>
                  <a:cubicBezTo>
                    <a:pt x="1554" y="2862"/>
                    <a:pt x="2126" y="2780"/>
                    <a:pt x="2862" y="2698"/>
                  </a:cubicBezTo>
                  <a:lnTo>
                    <a:pt x="2862" y="2698"/>
                  </a:lnTo>
                  <a:cubicBezTo>
                    <a:pt x="2535" y="3761"/>
                    <a:pt x="2453" y="4415"/>
                    <a:pt x="2453" y="4497"/>
                  </a:cubicBezTo>
                  <a:cubicBezTo>
                    <a:pt x="2453" y="4661"/>
                    <a:pt x="2453" y="4742"/>
                    <a:pt x="2535" y="4906"/>
                  </a:cubicBezTo>
                  <a:cubicBezTo>
                    <a:pt x="2617" y="4988"/>
                    <a:pt x="2698" y="5069"/>
                    <a:pt x="2780" y="5069"/>
                  </a:cubicBezTo>
                  <a:cubicBezTo>
                    <a:pt x="2862" y="5069"/>
                    <a:pt x="2944" y="4906"/>
                    <a:pt x="2944" y="4661"/>
                  </a:cubicBezTo>
                  <a:cubicBezTo>
                    <a:pt x="3025" y="4497"/>
                    <a:pt x="3025" y="4415"/>
                    <a:pt x="3107" y="4252"/>
                  </a:cubicBezTo>
                  <a:cubicBezTo>
                    <a:pt x="3107" y="4170"/>
                    <a:pt x="3189" y="4006"/>
                    <a:pt x="3189" y="3761"/>
                  </a:cubicBezTo>
                  <a:cubicBezTo>
                    <a:pt x="3271" y="3516"/>
                    <a:pt x="3352" y="3189"/>
                    <a:pt x="3516" y="2617"/>
                  </a:cubicBezTo>
                  <a:cubicBezTo>
                    <a:pt x="3843" y="2535"/>
                    <a:pt x="3925" y="2453"/>
                    <a:pt x="3925" y="2371"/>
                  </a:cubicBezTo>
                  <a:cubicBezTo>
                    <a:pt x="3925" y="2289"/>
                    <a:pt x="3843" y="2208"/>
                    <a:pt x="3598" y="2126"/>
                  </a:cubicBezTo>
                  <a:cubicBezTo>
                    <a:pt x="3843" y="1308"/>
                    <a:pt x="3925" y="818"/>
                    <a:pt x="3925" y="736"/>
                  </a:cubicBezTo>
                  <a:cubicBezTo>
                    <a:pt x="3925" y="573"/>
                    <a:pt x="3925" y="409"/>
                    <a:pt x="3761" y="245"/>
                  </a:cubicBezTo>
                  <a:cubicBezTo>
                    <a:pt x="3680" y="82"/>
                    <a:pt x="3598" y="0"/>
                    <a:pt x="3516" y="0"/>
                  </a:cubicBezTo>
                  <a:cubicBezTo>
                    <a:pt x="3434" y="0"/>
                    <a:pt x="3352" y="82"/>
                    <a:pt x="3352" y="245"/>
                  </a:cubicBezTo>
                  <a:cubicBezTo>
                    <a:pt x="3352" y="491"/>
                    <a:pt x="3271" y="1145"/>
                    <a:pt x="3025" y="2126"/>
                  </a:cubicBezTo>
                  <a:cubicBezTo>
                    <a:pt x="2371" y="2208"/>
                    <a:pt x="1799" y="2289"/>
                    <a:pt x="1145" y="2371"/>
                  </a:cubicBezTo>
                  <a:cubicBezTo>
                    <a:pt x="1390" y="1472"/>
                    <a:pt x="1472" y="900"/>
                    <a:pt x="1472" y="736"/>
                  </a:cubicBezTo>
                  <a:cubicBezTo>
                    <a:pt x="1472" y="573"/>
                    <a:pt x="1472" y="409"/>
                    <a:pt x="1308" y="245"/>
                  </a:cubicBezTo>
                  <a:cubicBezTo>
                    <a:pt x="1227" y="82"/>
                    <a:pt x="1145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957971" y="2472459"/>
              <a:ext cx="59458" cy="81247"/>
            </a:xfrm>
            <a:custGeom>
              <a:avLst/>
              <a:gdLst/>
              <a:ahLst/>
              <a:cxnLst/>
              <a:rect l="l" t="t" r="r" b="b"/>
              <a:pathLst>
                <a:path w="3762" h="5152" extrusionOk="0">
                  <a:moveTo>
                    <a:pt x="2208" y="736"/>
                  </a:moveTo>
                  <a:cubicBezTo>
                    <a:pt x="2290" y="1145"/>
                    <a:pt x="2453" y="1717"/>
                    <a:pt x="2535" y="2535"/>
                  </a:cubicBezTo>
                  <a:cubicBezTo>
                    <a:pt x="2126" y="2617"/>
                    <a:pt x="1799" y="2699"/>
                    <a:pt x="1390" y="2780"/>
                  </a:cubicBezTo>
                  <a:cubicBezTo>
                    <a:pt x="1799" y="1881"/>
                    <a:pt x="2044" y="1227"/>
                    <a:pt x="2208" y="736"/>
                  </a:cubicBezTo>
                  <a:close/>
                  <a:moveTo>
                    <a:pt x="2453" y="0"/>
                  </a:moveTo>
                  <a:cubicBezTo>
                    <a:pt x="2290" y="0"/>
                    <a:pt x="2126" y="82"/>
                    <a:pt x="2044" y="164"/>
                  </a:cubicBezTo>
                  <a:cubicBezTo>
                    <a:pt x="1881" y="246"/>
                    <a:pt x="1799" y="327"/>
                    <a:pt x="1717" y="491"/>
                  </a:cubicBezTo>
                  <a:cubicBezTo>
                    <a:pt x="1717" y="655"/>
                    <a:pt x="1554" y="900"/>
                    <a:pt x="1390" y="1390"/>
                  </a:cubicBezTo>
                  <a:cubicBezTo>
                    <a:pt x="1227" y="1881"/>
                    <a:pt x="1063" y="2208"/>
                    <a:pt x="900" y="2535"/>
                  </a:cubicBezTo>
                  <a:cubicBezTo>
                    <a:pt x="900" y="2617"/>
                    <a:pt x="818" y="2780"/>
                    <a:pt x="736" y="2944"/>
                  </a:cubicBezTo>
                  <a:cubicBezTo>
                    <a:pt x="246" y="3107"/>
                    <a:pt x="0" y="3271"/>
                    <a:pt x="0" y="3353"/>
                  </a:cubicBezTo>
                  <a:cubicBezTo>
                    <a:pt x="0" y="3434"/>
                    <a:pt x="82" y="3516"/>
                    <a:pt x="164" y="3598"/>
                  </a:cubicBezTo>
                  <a:cubicBezTo>
                    <a:pt x="246" y="3680"/>
                    <a:pt x="328" y="3680"/>
                    <a:pt x="409" y="3680"/>
                  </a:cubicBezTo>
                  <a:cubicBezTo>
                    <a:pt x="164" y="4334"/>
                    <a:pt x="0" y="4661"/>
                    <a:pt x="0" y="4661"/>
                  </a:cubicBezTo>
                  <a:cubicBezTo>
                    <a:pt x="0" y="4824"/>
                    <a:pt x="82" y="4906"/>
                    <a:pt x="164" y="4988"/>
                  </a:cubicBezTo>
                  <a:cubicBezTo>
                    <a:pt x="246" y="5070"/>
                    <a:pt x="328" y="5151"/>
                    <a:pt x="409" y="5151"/>
                  </a:cubicBezTo>
                  <a:cubicBezTo>
                    <a:pt x="491" y="5151"/>
                    <a:pt x="736" y="4579"/>
                    <a:pt x="1145" y="3516"/>
                  </a:cubicBezTo>
                  <a:cubicBezTo>
                    <a:pt x="1554" y="3353"/>
                    <a:pt x="1799" y="3271"/>
                    <a:pt x="1963" y="3271"/>
                  </a:cubicBezTo>
                  <a:cubicBezTo>
                    <a:pt x="2126" y="3189"/>
                    <a:pt x="2372" y="3189"/>
                    <a:pt x="2535" y="3107"/>
                  </a:cubicBezTo>
                  <a:cubicBezTo>
                    <a:pt x="2617" y="3516"/>
                    <a:pt x="2617" y="4007"/>
                    <a:pt x="2617" y="4415"/>
                  </a:cubicBezTo>
                  <a:cubicBezTo>
                    <a:pt x="2699" y="4743"/>
                    <a:pt x="2699" y="4906"/>
                    <a:pt x="2780" y="4988"/>
                  </a:cubicBezTo>
                  <a:cubicBezTo>
                    <a:pt x="2780" y="5070"/>
                    <a:pt x="2862" y="5151"/>
                    <a:pt x="2944" y="5151"/>
                  </a:cubicBezTo>
                  <a:cubicBezTo>
                    <a:pt x="3107" y="5151"/>
                    <a:pt x="3189" y="4824"/>
                    <a:pt x="3189" y="4252"/>
                  </a:cubicBezTo>
                  <a:cubicBezTo>
                    <a:pt x="3189" y="3843"/>
                    <a:pt x="3189" y="3434"/>
                    <a:pt x="3107" y="2944"/>
                  </a:cubicBezTo>
                  <a:cubicBezTo>
                    <a:pt x="3516" y="2862"/>
                    <a:pt x="3761" y="2699"/>
                    <a:pt x="3761" y="2617"/>
                  </a:cubicBezTo>
                  <a:cubicBezTo>
                    <a:pt x="3761" y="2535"/>
                    <a:pt x="3680" y="2453"/>
                    <a:pt x="3434" y="2453"/>
                  </a:cubicBezTo>
                  <a:lnTo>
                    <a:pt x="3107" y="2453"/>
                  </a:lnTo>
                  <a:cubicBezTo>
                    <a:pt x="3026" y="1799"/>
                    <a:pt x="2944" y="1227"/>
                    <a:pt x="2780" y="736"/>
                  </a:cubicBezTo>
                  <a:cubicBezTo>
                    <a:pt x="2699" y="246"/>
                    <a:pt x="2535" y="0"/>
                    <a:pt x="2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027750" y="2473752"/>
              <a:ext cx="56866" cy="79954"/>
            </a:xfrm>
            <a:custGeom>
              <a:avLst/>
              <a:gdLst/>
              <a:ahLst/>
              <a:cxnLst/>
              <a:rect l="l" t="t" r="r" b="b"/>
              <a:pathLst>
                <a:path w="3598" h="5070" extrusionOk="0">
                  <a:moveTo>
                    <a:pt x="2208" y="654"/>
                  </a:moveTo>
                  <a:cubicBezTo>
                    <a:pt x="2699" y="654"/>
                    <a:pt x="2944" y="818"/>
                    <a:pt x="2944" y="1063"/>
                  </a:cubicBezTo>
                  <a:cubicBezTo>
                    <a:pt x="2944" y="1308"/>
                    <a:pt x="2862" y="1472"/>
                    <a:pt x="2780" y="1635"/>
                  </a:cubicBezTo>
                  <a:cubicBezTo>
                    <a:pt x="2617" y="1799"/>
                    <a:pt x="2453" y="1962"/>
                    <a:pt x="2208" y="2044"/>
                  </a:cubicBezTo>
                  <a:cubicBezTo>
                    <a:pt x="2044" y="2126"/>
                    <a:pt x="1881" y="2208"/>
                    <a:pt x="1636" y="2371"/>
                  </a:cubicBezTo>
                  <a:cubicBezTo>
                    <a:pt x="1390" y="2453"/>
                    <a:pt x="1227" y="2617"/>
                    <a:pt x="1145" y="2617"/>
                  </a:cubicBezTo>
                  <a:cubicBezTo>
                    <a:pt x="1390" y="1962"/>
                    <a:pt x="1472" y="1390"/>
                    <a:pt x="1472" y="1145"/>
                  </a:cubicBezTo>
                  <a:cubicBezTo>
                    <a:pt x="1472" y="981"/>
                    <a:pt x="1472" y="900"/>
                    <a:pt x="1390" y="818"/>
                  </a:cubicBezTo>
                  <a:cubicBezTo>
                    <a:pt x="1717" y="736"/>
                    <a:pt x="1963" y="654"/>
                    <a:pt x="2208" y="654"/>
                  </a:cubicBezTo>
                  <a:close/>
                  <a:moveTo>
                    <a:pt x="2208" y="0"/>
                  </a:moveTo>
                  <a:cubicBezTo>
                    <a:pt x="1799" y="0"/>
                    <a:pt x="1390" y="82"/>
                    <a:pt x="1063" y="164"/>
                  </a:cubicBezTo>
                  <a:cubicBezTo>
                    <a:pt x="736" y="327"/>
                    <a:pt x="573" y="409"/>
                    <a:pt x="573" y="491"/>
                  </a:cubicBezTo>
                  <a:cubicBezTo>
                    <a:pt x="573" y="573"/>
                    <a:pt x="655" y="654"/>
                    <a:pt x="655" y="736"/>
                  </a:cubicBezTo>
                  <a:cubicBezTo>
                    <a:pt x="736" y="818"/>
                    <a:pt x="818" y="900"/>
                    <a:pt x="818" y="900"/>
                  </a:cubicBezTo>
                  <a:cubicBezTo>
                    <a:pt x="818" y="1390"/>
                    <a:pt x="655" y="2126"/>
                    <a:pt x="409" y="3025"/>
                  </a:cubicBezTo>
                  <a:cubicBezTo>
                    <a:pt x="164" y="3925"/>
                    <a:pt x="0" y="4497"/>
                    <a:pt x="0" y="4579"/>
                  </a:cubicBezTo>
                  <a:cubicBezTo>
                    <a:pt x="0" y="4661"/>
                    <a:pt x="82" y="4824"/>
                    <a:pt x="164" y="4906"/>
                  </a:cubicBezTo>
                  <a:cubicBezTo>
                    <a:pt x="246" y="4988"/>
                    <a:pt x="328" y="5069"/>
                    <a:pt x="409" y="5069"/>
                  </a:cubicBezTo>
                  <a:cubicBezTo>
                    <a:pt x="409" y="5069"/>
                    <a:pt x="491" y="4906"/>
                    <a:pt x="573" y="4661"/>
                  </a:cubicBezTo>
                  <a:cubicBezTo>
                    <a:pt x="573" y="4579"/>
                    <a:pt x="655" y="4415"/>
                    <a:pt x="655" y="4333"/>
                  </a:cubicBezTo>
                  <a:cubicBezTo>
                    <a:pt x="736" y="4170"/>
                    <a:pt x="818" y="3761"/>
                    <a:pt x="1063" y="3025"/>
                  </a:cubicBezTo>
                  <a:cubicBezTo>
                    <a:pt x="1145" y="3352"/>
                    <a:pt x="1472" y="3761"/>
                    <a:pt x="2044" y="4333"/>
                  </a:cubicBezTo>
                  <a:cubicBezTo>
                    <a:pt x="2535" y="4824"/>
                    <a:pt x="2944" y="5069"/>
                    <a:pt x="3271" y="5069"/>
                  </a:cubicBezTo>
                  <a:cubicBezTo>
                    <a:pt x="3434" y="5069"/>
                    <a:pt x="3516" y="4988"/>
                    <a:pt x="3516" y="4906"/>
                  </a:cubicBezTo>
                  <a:cubicBezTo>
                    <a:pt x="3516" y="4824"/>
                    <a:pt x="3434" y="4742"/>
                    <a:pt x="3271" y="4579"/>
                  </a:cubicBezTo>
                  <a:cubicBezTo>
                    <a:pt x="3271" y="4579"/>
                    <a:pt x="3189" y="4497"/>
                    <a:pt x="3107" y="4415"/>
                  </a:cubicBezTo>
                  <a:cubicBezTo>
                    <a:pt x="3026" y="4415"/>
                    <a:pt x="2944" y="4333"/>
                    <a:pt x="2862" y="4252"/>
                  </a:cubicBezTo>
                  <a:cubicBezTo>
                    <a:pt x="2780" y="4170"/>
                    <a:pt x="2699" y="4088"/>
                    <a:pt x="2617" y="4006"/>
                  </a:cubicBezTo>
                  <a:cubicBezTo>
                    <a:pt x="2453" y="3843"/>
                    <a:pt x="2372" y="3761"/>
                    <a:pt x="2290" y="3679"/>
                  </a:cubicBezTo>
                  <a:cubicBezTo>
                    <a:pt x="2208" y="3679"/>
                    <a:pt x="2126" y="3516"/>
                    <a:pt x="1963" y="3352"/>
                  </a:cubicBezTo>
                  <a:cubicBezTo>
                    <a:pt x="1799" y="3189"/>
                    <a:pt x="1717" y="3107"/>
                    <a:pt x="1717" y="2944"/>
                  </a:cubicBezTo>
                  <a:cubicBezTo>
                    <a:pt x="1717" y="2944"/>
                    <a:pt x="1799" y="2862"/>
                    <a:pt x="1881" y="2862"/>
                  </a:cubicBezTo>
                  <a:cubicBezTo>
                    <a:pt x="2044" y="2780"/>
                    <a:pt x="2208" y="2698"/>
                    <a:pt x="2372" y="2617"/>
                  </a:cubicBezTo>
                  <a:cubicBezTo>
                    <a:pt x="2617" y="2453"/>
                    <a:pt x="2780" y="2371"/>
                    <a:pt x="2944" y="2208"/>
                  </a:cubicBezTo>
                  <a:cubicBezTo>
                    <a:pt x="3107" y="2126"/>
                    <a:pt x="3271" y="1962"/>
                    <a:pt x="3434" y="1717"/>
                  </a:cubicBezTo>
                  <a:cubicBezTo>
                    <a:pt x="3598" y="1554"/>
                    <a:pt x="3598" y="1308"/>
                    <a:pt x="3598" y="1063"/>
                  </a:cubicBezTo>
                  <a:cubicBezTo>
                    <a:pt x="3598" y="736"/>
                    <a:pt x="3516" y="491"/>
                    <a:pt x="3189" y="327"/>
                  </a:cubicBezTo>
                  <a:cubicBezTo>
                    <a:pt x="2944" y="82"/>
                    <a:pt x="2535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5096233" y="2475030"/>
              <a:ext cx="60754" cy="78677"/>
            </a:xfrm>
            <a:custGeom>
              <a:avLst/>
              <a:gdLst/>
              <a:ahLst/>
              <a:cxnLst/>
              <a:rect l="l" t="t" r="r" b="b"/>
              <a:pathLst>
                <a:path w="3844" h="4989" extrusionOk="0">
                  <a:moveTo>
                    <a:pt x="2372" y="1"/>
                  </a:moveTo>
                  <a:cubicBezTo>
                    <a:pt x="1472" y="1"/>
                    <a:pt x="900" y="83"/>
                    <a:pt x="818" y="246"/>
                  </a:cubicBezTo>
                  <a:cubicBezTo>
                    <a:pt x="818" y="328"/>
                    <a:pt x="818" y="410"/>
                    <a:pt x="818" y="410"/>
                  </a:cubicBezTo>
                  <a:cubicBezTo>
                    <a:pt x="818" y="819"/>
                    <a:pt x="737" y="1227"/>
                    <a:pt x="573" y="1800"/>
                  </a:cubicBezTo>
                  <a:cubicBezTo>
                    <a:pt x="491" y="2290"/>
                    <a:pt x="328" y="2781"/>
                    <a:pt x="164" y="3271"/>
                  </a:cubicBezTo>
                  <a:cubicBezTo>
                    <a:pt x="1" y="3762"/>
                    <a:pt x="1" y="4089"/>
                    <a:pt x="1" y="4252"/>
                  </a:cubicBezTo>
                  <a:cubicBezTo>
                    <a:pt x="1" y="4498"/>
                    <a:pt x="83" y="4661"/>
                    <a:pt x="164" y="4743"/>
                  </a:cubicBezTo>
                  <a:cubicBezTo>
                    <a:pt x="410" y="4907"/>
                    <a:pt x="573" y="4988"/>
                    <a:pt x="818" y="4988"/>
                  </a:cubicBezTo>
                  <a:cubicBezTo>
                    <a:pt x="1309" y="4988"/>
                    <a:pt x="1799" y="4907"/>
                    <a:pt x="2290" y="4661"/>
                  </a:cubicBezTo>
                  <a:cubicBezTo>
                    <a:pt x="2862" y="4498"/>
                    <a:pt x="3108" y="4334"/>
                    <a:pt x="3108" y="4171"/>
                  </a:cubicBezTo>
                  <a:cubicBezTo>
                    <a:pt x="3108" y="4089"/>
                    <a:pt x="3026" y="4007"/>
                    <a:pt x="3026" y="4007"/>
                  </a:cubicBezTo>
                  <a:cubicBezTo>
                    <a:pt x="2944" y="4007"/>
                    <a:pt x="2862" y="4089"/>
                    <a:pt x="2617" y="4089"/>
                  </a:cubicBezTo>
                  <a:cubicBezTo>
                    <a:pt x="1963" y="4252"/>
                    <a:pt x="1391" y="4334"/>
                    <a:pt x="818" y="4334"/>
                  </a:cubicBezTo>
                  <a:lnTo>
                    <a:pt x="655" y="4334"/>
                  </a:lnTo>
                  <a:cubicBezTo>
                    <a:pt x="655" y="4252"/>
                    <a:pt x="573" y="4252"/>
                    <a:pt x="573" y="4171"/>
                  </a:cubicBezTo>
                  <a:cubicBezTo>
                    <a:pt x="573" y="4007"/>
                    <a:pt x="737" y="3517"/>
                    <a:pt x="982" y="2699"/>
                  </a:cubicBezTo>
                  <a:cubicBezTo>
                    <a:pt x="1472" y="2699"/>
                    <a:pt x="1963" y="2617"/>
                    <a:pt x="2372" y="2536"/>
                  </a:cubicBezTo>
                  <a:cubicBezTo>
                    <a:pt x="2781" y="2536"/>
                    <a:pt x="2944" y="2372"/>
                    <a:pt x="2944" y="2208"/>
                  </a:cubicBezTo>
                  <a:cubicBezTo>
                    <a:pt x="2944" y="2127"/>
                    <a:pt x="2862" y="2127"/>
                    <a:pt x="2699" y="2127"/>
                  </a:cubicBezTo>
                  <a:lnTo>
                    <a:pt x="2127" y="2127"/>
                  </a:lnTo>
                  <a:cubicBezTo>
                    <a:pt x="1799" y="2127"/>
                    <a:pt x="1636" y="2208"/>
                    <a:pt x="1472" y="2208"/>
                  </a:cubicBezTo>
                  <a:lnTo>
                    <a:pt x="1145" y="2208"/>
                  </a:lnTo>
                  <a:cubicBezTo>
                    <a:pt x="1309" y="1554"/>
                    <a:pt x="1391" y="1064"/>
                    <a:pt x="1391" y="737"/>
                  </a:cubicBezTo>
                  <a:lnTo>
                    <a:pt x="1391" y="655"/>
                  </a:lnTo>
                  <a:cubicBezTo>
                    <a:pt x="1881" y="573"/>
                    <a:pt x="2127" y="573"/>
                    <a:pt x="2290" y="573"/>
                  </a:cubicBezTo>
                  <a:cubicBezTo>
                    <a:pt x="2372" y="573"/>
                    <a:pt x="2535" y="492"/>
                    <a:pt x="2862" y="492"/>
                  </a:cubicBezTo>
                  <a:cubicBezTo>
                    <a:pt x="3108" y="492"/>
                    <a:pt x="3353" y="410"/>
                    <a:pt x="3516" y="410"/>
                  </a:cubicBezTo>
                  <a:cubicBezTo>
                    <a:pt x="3762" y="328"/>
                    <a:pt x="3843" y="328"/>
                    <a:pt x="3843" y="246"/>
                  </a:cubicBezTo>
                  <a:cubicBezTo>
                    <a:pt x="3843" y="83"/>
                    <a:pt x="3353" y="1"/>
                    <a:pt x="2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080557" y="2610415"/>
              <a:ext cx="59458" cy="78677"/>
            </a:xfrm>
            <a:custGeom>
              <a:avLst/>
              <a:gdLst/>
              <a:ahLst/>
              <a:cxnLst/>
              <a:rect l="l" t="t" r="r" b="b"/>
              <a:pathLst>
                <a:path w="3762" h="4989" extrusionOk="0">
                  <a:moveTo>
                    <a:pt x="2290" y="1"/>
                  </a:moveTo>
                  <a:cubicBezTo>
                    <a:pt x="1881" y="1"/>
                    <a:pt x="1554" y="1"/>
                    <a:pt x="1309" y="82"/>
                  </a:cubicBezTo>
                  <a:cubicBezTo>
                    <a:pt x="1064" y="82"/>
                    <a:pt x="900" y="164"/>
                    <a:pt x="818" y="246"/>
                  </a:cubicBezTo>
                  <a:cubicBezTo>
                    <a:pt x="818" y="328"/>
                    <a:pt x="818" y="328"/>
                    <a:pt x="818" y="410"/>
                  </a:cubicBezTo>
                  <a:cubicBezTo>
                    <a:pt x="818" y="818"/>
                    <a:pt x="655" y="1554"/>
                    <a:pt x="409" y="2617"/>
                  </a:cubicBezTo>
                  <a:cubicBezTo>
                    <a:pt x="82" y="3762"/>
                    <a:pt x="1" y="4334"/>
                    <a:pt x="1" y="4416"/>
                  </a:cubicBezTo>
                  <a:cubicBezTo>
                    <a:pt x="1" y="4497"/>
                    <a:pt x="1" y="4661"/>
                    <a:pt x="82" y="4743"/>
                  </a:cubicBezTo>
                  <a:cubicBezTo>
                    <a:pt x="246" y="4906"/>
                    <a:pt x="328" y="4988"/>
                    <a:pt x="328" y="4988"/>
                  </a:cubicBezTo>
                  <a:cubicBezTo>
                    <a:pt x="409" y="4988"/>
                    <a:pt x="409" y="4906"/>
                    <a:pt x="491" y="4825"/>
                  </a:cubicBezTo>
                  <a:lnTo>
                    <a:pt x="491" y="4743"/>
                  </a:lnTo>
                  <a:cubicBezTo>
                    <a:pt x="491" y="4661"/>
                    <a:pt x="573" y="4579"/>
                    <a:pt x="573" y="4497"/>
                  </a:cubicBezTo>
                  <a:cubicBezTo>
                    <a:pt x="573" y="4416"/>
                    <a:pt x="573" y="4416"/>
                    <a:pt x="573" y="4334"/>
                  </a:cubicBezTo>
                  <a:cubicBezTo>
                    <a:pt x="655" y="4252"/>
                    <a:pt x="655" y="4170"/>
                    <a:pt x="655" y="4089"/>
                  </a:cubicBezTo>
                  <a:cubicBezTo>
                    <a:pt x="655" y="4007"/>
                    <a:pt x="736" y="3762"/>
                    <a:pt x="818" y="3435"/>
                  </a:cubicBezTo>
                  <a:cubicBezTo>
                    <a:pt x="900" y="3108"/>
                    <a:pt x="982" y="2862"/>
                    <a:pt x="982" y="2862"/>
                  </a:cubicBezTo>
                  <a:cubicBezTo>
                    <a:pt x="1472" y="2862"/>
                    <a:pt x="1963" y="2781"/>
                    <a:pt x="2372" y="2699"/>
                  </a:cubicBezTo>
                  <a:cubicBezTo>
                    <a:pt x="2780" y="2617"/>
                    <a:pt x="2944" y="2454"/>
                    <a:pt x="2944" y="2290"/>
                  </a:cubicBezTo>
                  <a:cubicBezTo>
                    <a:pt x="2944" y="2208"/>
                    <a:pt x="2862" y="2208"/>
                    <a:pt x="2699" y="2208"/>
                  </a:cubicBezTo>
                  <a:lnTo>
                    <a:pt x="2045" y="2208"/>
                  </a:lnTo>
                  <a:cubicBezTo>
                    <a:pt x="1718" y="2290"/>
                    <a:pt x="1391" y="2290"/>
                    <a:pt x="1064" y="2290"/>
                  </a:cubicBezTo>
                  <a:cubicBezTo>
                    <a:pt x="1309" y="1472"/>
                    <a:pt x="1391" y="982"/>
                    <a:pt x="1391" y="737"/>
                  </a:cubicBezTo>
                  <a:cubicBezTo>
                    <a:pt x="1391" y="655"/>
                    <a:pt x="1391" y="655"/>
                    <a:pt x="1391" y="655"/>
                  </a:cubicBezTo>
                  <a:lnTo>
                    <a:pt x="1718" y="655"/>
                  </a:lnTo>
                  <a:cubicBezTo>
                    <a:pt x="1963" y="573"/>
                    <a:pt x="2126" y="573"/>
                    <a:pt x="2208" y="573"/>
                  </a:cubicBezTo>
                  <a:cubicBezTo>
                    <a:pt x="2372" y="573"/>
                    <a:pt x="2453" y="573"/>
                    <a:pt x="2617" y="491"/>
                  </a:cubicBezTo>
                  <a:lnTo>
                    <a:pt x="3189" y="491"/>
                  </a:lnTo>
                  <a:cubicBezTo>
                    <a:pt x="3271" y="491"/>
                    <a:pt x="3353" y="410"/>
                    <a:pt x="3435" y="410"/>
                  </a:cubicBezTo>
                  <a:lnTo>
                    <a:pt x="3680" y="410"/>
                  </a:lnTo>
                  <a:cubicBezTo>
                    <a:pt x="3762" y="328"/>
                    <a:pt x="3762" y="328"/>
                    <a:pt x="3762" y="246"/>
                  </a:cubicBezTo>
                  <a:cubicBezTo>
                    <a:pt x="3762" y="164"/>
                    <a:pt x="3680" y="82"/>
                    <a:pt x="3353" y="82"/>
                  </a:cubicBezTo>
                  <a:cubicBezTo>
                    <a:pt x="3108" y="1"/>
                    <a:pt x="2780" y="1"/>
                    <a:pt x="2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4138703" y="2609122"/>
              <a:ext cx="60754" cy="79970"/>
            </a:xfrm>
            <a:custGeom>
              <a:avLst/>
              <a:gdLst/>
              <a:ahLst/>
              <a:cxnLst/>
              <a:rect l="l" t="t" r="r" b="b"/>
              <a:pathLst>
                <a:path w="3844" h="5071" extrusionOk="0">
                  <a:moveTo>
                    <a:pt x="2535" y="573"/>
                  </a:moveTo>
                  <a:cubicBezTo>
                    <a:pt x="2699" y="573"/>
                    <a:pt x="2862" y="737"/>
                    <a:pt x="3026" y="982"/>
                  </a:cubicBezTo>
                  <a:cubicBezTo>
                    <a:pt x="3108" y="1146"/>
                    <a:pt x="3189" y="1473"/>
                    <a:pt x="3189" y="1881"/>
                  </a:cubicBezTo>
                  <a:cubicBezTo>
                    <a:pt x="3189" y="2208"/>
                    <a:pt x="3108" y="2617"/>
                    <a:pt x="2862" y="3026"/>
                  </a:cubicBezTo>
                  <a:cubicBezTo>
                    <a:pt x="2617" y="3435"/>
                    <a:pt x="2372" y="3762"/>
                    <a:pt x="2045" y="4089"/>
                  </a:cubicBezTo>
                  <a:cubicBezTo>
                    <a:pt x="1718" y="4334"/>
                    <a:pt x="1473" y="4498"/>
                    <a:pt x="1227" y="4498"/>
                  </a:cubicBezTo>
                  <a:cubicBezTo>
                    <a:pt x="1064" y="4498"/>
                    <a:pt x="982" y="4416"/>
                    <a:pt x="818" y="4252"/>
                  </a:cubicBezTo>
                  <a:cubicBezTo>
                    <a:pt x="737" y="4089"/>
                    <a:pt x="655" y="3844"/>
                    <a:pt x="655" y="3598"/>
                  </a:cubicBezTo>
                  <a:cubicBezTo>
                    <a:pt x="655" y="3190"/>
                    <a:pt x="818" y="2699"/>
                    <a:pt x="982" y="2208"/>
                  </a:cubicBezTo>
                  <a:cubicBezTo>
                    <a:pt x="1227" y="1718"/>
                    <a:pt x="1473" y="1309"/>
                    <a:pt x="1800" y="1064"/>
                  </a:cubicBezTo>
                  <a:cubicBezTo>
                    <a:pt x="2045" y="737"/>
                    <a:pt x="2290" y="573"/>
                    <a:pt x="2535" y="573"/>
                  </a:cubicBezTo>
                  <a:close/>
                  <a:moveTo>
                    <a:pt x="2454" y="1"/>
                  </a:moveTo>
                  <a:cubicBezTo>
                    <a:pt x="2208" y="1"/>
                    <a:pt x="1963" y="83"/>
                    <a:pt x="1636" y="328"/>
                  </a:cubicBezTo>
                  <a:cubicBezTo>
                    <a:pt x="1391" y="492"/>
                    <a:pt x="1064" y="819"/>
                    <a:pt x="818" y="1146"/>
                  </a:cubicBezTo>
                  <a:cubicBezTo>
                    <a:pt x="655" y="1473"/>
                    <a:pt x="410" y="1881"/>
                    <a:pt x="246" y="2290"/>
                  </a:cubicBezTo>
                  <a:cubicBezTo>
                    <a:pt x="83" y="2781"/>
                    <a:pt x="1" y="3190"/>
                    <a:pt x="1" y="3598"/>
                  </a:cubicBezTo>
                  <a:cubicBezTo>
                    <a:pt x="1" y="3925"/>
                    <a:pt x="164" y="4252"/>
                    <a:pt x="410" y="4579"/>
                  </a:cubicBezTo>
                  <a:cubicBezTo>
                    <a:pt x="573" y="4907"/>
                    <a:pt x="900" y="5070"/>
                    <a:pt x="1227" y="5070"/>
                  </a:cubicBezTo>
                  <a:cubicBezTo>
                    <a:pt x="1636" y="5070"/>
                    <a:pt x="2045" y="4825"/>
                    <a:pt x="2454" y="4498"/>
                  </a:cubicBezTo>
                  <a:cubicBezTo>
                    <a:pt x="2862" y="4171"/>
                    <a:pt x="3271" y="3762"/>
                    <a:pt x="3517" y="3190"/>
                  </a:cubicBezTo>
                  <a:cubicBezTo>
                    <a:pt x="3762" y="2699"/>
                    <a:pt x="3844" y="2208"/>
                    <a:pt x="3844" y="1800"/>
                  </a:cubicBezTo>
                  <a:cubicBezTo>
                    <a:pt x="3844" y="1309"/>
                    <a:pt x="3762" y="900"/>
                    <a:pt x="3435" y="573"/>
                  </a:cubicBezTo>
                  <a:cubicBezTo>
                    <a:pt x="3189" y="164"/>
                    <a:pt x="2862" y="1"/>
                    <a:pt x="2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212370" y="2609122"/>
              <a:ext cx="54290" cy="79970"/>
            </a:xfrm>
            <a:custGeom>
              <a:avLst/>
              <a:gdLst/>
              <a:ahLst/>
              <a:cxnLst/>
              <a:rect l="l" t="t" r="r" b="b"/>
              <a:pathLst>
                <a:path w="3435" h="5071" extrusionOk="0">
                  <a:moveTo>
                    <a:pt x="736" y="1"/>
                  </a:moveTo>
                  <a:cubicBezTo>
                    <a:pt x="654" y="1"/>
                    <a:pt x="654" y="1"/>
                    <a:pt x="572" y="83"/>
                  </a:cubicBezTo>
                  <a:cubicBezTo>
                    <a:pt x="572" y="83"/>
                    <a:pt x="572" y="164"/>
                    <a:pt x="572" y="246"/>
                  </a:cubicBezTo>
                  <a:cubicBezTo>
                    <a:pt x="572" y="492"/>
                    <a:pt x="491" y="1064"/>
                    <a:pt x="245" y="1881"/>
                  </a:cubicBezTo>
                  <a:cubicBezTo>
                    <a:pt x="82" y="2699"/>
                    <a:pt x="0" y="3271"/>
                    <a:pt x="0" y="3680"/>
                  </a:cubicBezTo>
                  <a:cubicBezTo>
                    <a:pt x="0" y="4007"/>
                    <a:pt x="82" y="4334"/>
                    <a:pt x="327" y="4661"/>
                  </a:cubicBezTo>
                  <a:cubicBezTo>
                    <a:pt x="491" y="4907"/>
                    <a:pt x="818" y="5070"/>
                    <a:pt x="1063" y="5070"/>
                  </a:cubicBezTo>
                  <a:cubicBezTo>
                    <a:pt x="1472" y="5070"/>
                    <a:pt x="1881" y="4907"/>
                    <a:pt x="2208" y="4498"/>
                  </a:cubicBezTo>
                  <a:cubicBezTo>
                    <a:pt x="2616" y="4089"/>
                    <a:pt x="2862" y="3598"/>
                    <a:pt x="3107" y="2944"/>
                  </a:cubicBezTo>
                  <a:cubicBezTo>
                    <a:pt x="3352" y="2290"/>
                    <a:pt x="3434" y="1636"/>
                    <a:pt x="3434" y="900"/>
                  </a:cubicBezTo>
                  <a:cubicBezTo>
                    <a:pt x="3434" y="655"/>
                    <a:pt x="3352" y="410"/>
                    <a:pt x="3189" y="246"/>
                  </a:cubicBezTo>
                  <a:cubicBezTo>
                    <a:pt x="3107" y="83"/>
                    <a:pt x="2943" y="1"/>
                    <a:pt x="2862" y="1"/>
                  </a:cubicBezTo>
                  <a:cubicBezTo>
                    <a:pt x="2780" y="1"/>
                    <a:pt x="2698" y="83"/>
                    <a:pt x="2698" y="164"/>
                  </a:cubicBezTo>
                  <a:cubicBezTo>
                    <a:pt x="2698" y="246"/>
                    <a:pt x="2698" y="328"/>
                    <a:pt x="2698" y="573"/>
                  </a:cubicBezTo>
                  <a:cubicBezTo>
                    <a:pt x="2780" y="737"/>
                    <a:pt x="2780" y="982"/>
                    <a:pt x="2780" y="1146"/>
                  </a:cubicBezTo>
                  <a:cubicBezTo>
                    <a:pt x="2780" y="1554"/>
                    <a:pt x="2698" y="1963"/>
                    <a:pt x="2616" y="2454"/>
                  </a:cubicBezTo>
                  <a:cubicBezTo>
                    <a:pt x="2453" y="2863"/>
                    <a:pt x="2371" y="3190"/>
                    <a:pt x="2208" y="3517"/>
                  </a:cubicBezTo>
                  <a:cubicBezTo>
                    <a:pt x="2044" y="3762"/>
                    <a:pt x="1881" y="4007"/>
                    <a:pt x="1635" y="4171"/>
                  </a:cubicBezTo>
                  <a:cubicBezTo>
                    <a:pt x="1472" y="4416"/>
                    <a:pt x="1308" y="4498"/>
                    <a:pt x="1145" y="4498"/>
                  </a:cubicBezTo>
                  <a:cubicBezTo>
                    <a:pt x="981" y="4498"/>
                    <a:pt x="818" y="4416"/>
                    <a:pt x="736" y="4252"/>
                  </a:cubicBezTo>
                  <a:cubicBezTo>
                    <a:pt x="654" y="4089"/>
                    <a:pt x="572" y="3844"/>
                    <a:pt x="572" y="3598"/>
                  </a:cubicBezTo>
                  <a:cubicBezTo>
                    <a:pt x="572" y="3271"/>
                    <a:pt x="654" y="2781"/>
                    <a:pt x="899" y="2045"/>
                  </a:cubicBezTo>
                  <a:cubicBezTo>
                    <a:pt x="1063" y="1309"/>
                    <a:pt x="1145" y="819"/>
                    <a:pt x="1145" y="655"/>
                  </a:cubicBezTo>
                  <a:cubicBezTo>
                    <a:pt x="1145" y="492"/>
                    <a:pt x="1145" y="328"/>
                    <a:pt x="981" y="246"/>
                  </a:cubicBezTo>
                  <a:cubicBezTo>
                    <a:pt x="899" y="83"/>
                    <a:pt x="818" y="1"/>
                    <a:pt x="7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4275685" y="2609122"/>
              <a:ext cx="67203" cy="79970"/>
            </a:xfrm>
            <a:custGeom>
              <a:avLst/>
              <a:gdLst/>
              <a:ahLst/>
              <a:cxnLst/>
              <a:rect l="l" t="t" r="r" b="b"/>
              <a:pathLst>
                <a:path w="4252" h="5071" extrusionOk="0">
                  <a:moveTo>
                    <a:pt x="1063" y="1"/>
                  </a:moveTo>
                  <a:cubicBezTo>
                    <a:pt x="981" y="1"/>
                    <a:pt x="981" y="83"/>
                    <a:pt x="981" y="246"/>
                  </a:cubicBezTo>
                  <a:cubicBezTo>
                    <a:pt x="981" y="573"/>
                    <a:pt x="818" y="1309"/>
                    <a:pt x="491" y="2536"/>
                  </a:cubicBezTo>
                  <a:cubicBezTo>
                    <a:pt x="164" y="3762"/>
                    <a:pt x="0" y="4416"/>
                    <a:pt x="0" y="4579"/>
                  </a:cubicBezTo>
                  <a:cubicBezTo>
                    <a:pt x="0" y="4661"/>
                    <a:pt x="82" y="4743"/>
                    <a:pt x="164" y="4907"/>
                  </a:cubicBezTo>
                  <a:cubicBezTo>
                    <a:pt x="246" y="4988"/>
                    <a:pt x="327" y="5070"/>
                    <a:pt x="327" y="5070"/>
                  </a:cubicBezTo>
                  <a:cubicBezTo>
                    <a:pt x="409" y="5070"/>
                    <a:pt x="491" y="4907"/>
                    <a:pt x="491" y="4743"/>
                  </a:cubicBezTo>
                  <a:cubicBezTo>
                    <a:pt x="573" y="4579"/>
                    <a:pt x="654" y="4089"/>
                    <a:pt x="900" y="3435"/>
                  </a:cubicBezTo>
                  <a:cubicBezTo>
                    <a:pt x="1063" y="2699"/>
                    <a:pt x="1227" y="2127"/>
                    <a:pt x="1309" y="1554"/>
                  </a:cubicBezTo>
                  <a:cubicBezTo>
                    <a:pt x="2044" y="3353"/>
                    <a:pt x="2453" y="4416"/>
                    <a:pt x="2617" y="4743"/>
                  </a:cubicBezTo>
                  <a:cubicBezTo>
                    <a:pt x="2617" y="4825"/>
                    <a:pt x="2698" y="4907"/>
                    <a:pt x="2780" y="4988"/>
                  </a:cubicBezTo>
                  <a:cubicBezTo>
                    <a:pt x="2862" y="4988"/>
                    <a:pt x="2944" y="5070"/>
                    <a:pt x="3025" y="5070"/>
                  </a:cubicBezTo>
                  <a:cubicBezTo>
                    <a:pt x="3189" y="5070"/>
                    <a:pt x="3353" y="4743"/>
                    <a:pt x="3598" y="4089"/>
                  </a:cubicBezTo>
                  <a:cubicBezTo>
                    <a:pt x="3761" y="3517"/>
                    <a:pt x="3925" y="2863"/>
                    <a:pt x="4088" y="2127"/>
                  </a:cubicBezTo>
                  <a:cubicBezTo>
                    <a:pt x="4170" y="1391"/>
                    <a:pt x="4252" y="819"/>
                    <a:pt x="4252" y="410"/>
                  </a:cubicBezTo>
                  <a:cubicBezTo>
                    <a:pt x="4252" y="328"/>
                    <a:pt x="4170" y="246"/>
                    <a:pt x="4088" y="164"/>
                  </a:cubicBezTo>
                  <a:cubicBezTo>
                    <a:pt x="4007" y="83"/>
                    <a:pt x="3925" y="1"/>
                    <a:pt x="3761" y="1"/>
                  </a:cubicBezTo>
                  <a:cubicBezTo>
                    <a:pt x="3680" y="1"/>
                    <a:pt x="3680" y="83"/>
                    <a:pt x="3680" y="328"/>
                  </a:cubicBezTo>
                  <a:cubicBezTo>
                    <a:pt x="3680" y="328"/>
                    <a:pt x="3598" y="655"/>
                    <a:pt x="3598" y="1146"/>
                  </a:cubicBezTo>
                  <a:cubicBezTo>
                    <a:pt x="3434" y="2290"/>
                    <a:pt x="3271" y="3271"/>
                    <a:pt x="2944" y="4089"/>
                  </a:cubicBezTo>
                  <a:cubicBezTo>
                    <a:pt x="2780" y="3680"/>
                    <a:pt x="2290" y="2454"/>
                    <a:pt x="1472" y="410"/>
                  </a:cubicBezTo>
                  <a:cubicBezTo>
                    <a:pt x="1472" y="328"/>
                    <a:pt x="1390" y="246"/>
                    <a:pt x="1309" y="164"/>
                  </a:cubicBezTo>
                  <a:cubicBezTo>
                    <a:pt x="1227" y="83"/>
                    <a:pt x="1145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4355801" y="2609122"/>
              <a:ext cx="59458" cy="79970"/>
            </a:xfrm>
            <a:custGeom>
              <a:avLst/>
              <a:gdLst/>
              <a:ahLst/>
              <a:cxnLst/>
              <a:rect l="l" t="t" r="r" b="b"/>
              <a:pathLst>
                <a:path w="3762" h="5071" extrusionOk="0">
                  <a:moveTo>
                    <a:pt x="1390" y="819"/>
                  </a:moveTo>
                  <a:cubicBezTo>
                    <a:pt x="1799" y="982"/>
                    <a:pt x="2208" y="1227"/>
                    <a:pt x="2617" y="1554"/>
                  </a:cubicBezTo>
                  <a:cubicBezTo>
                    <a:pt x="2944" y="1881"/>
                    <a:pt x="3107" y="2208"/>
                    <a:pt x="3107" y="2536"/>
                  </a:cubicBezTo>
                  <a:cubicBezTo>
                    <a:pt x="3107" y="2699"/>
                    <a:pt x="3026" y="2944"/>
                    <a:pt x="2699" y="3190"/>
                  </a:cubicBezTo>
                  <a:cubicBezTo>
                    <a:pt x="2453" y="3517"/>
                    <a:pt x="2126" y="3762"/>
                    <a:pt x="1717" y="4007"/>
                  </a:cubicBezTo>
                  <a:cubicBezTo>
                    <a:pt x="1309" y="4252"/>
                    <a:pt x="900" y="4416"/>
                    <a:pt x="573" y="4416"/>
                  </a:cubicBezTo>
                  <a:cubicBezTo>
                    <a:pt x="655" y="4007"/>
                    <a:pt x="736" y="3680"/>
                    <a:pt x="818" y="3353"/>
                  </a:cubicBezTo>
                  <a:cubicBezTo>
                    <a:pt x="1063" y="2617"/>
                    <a:pt x="1227" y="2127"/>
                    <a:pt x="1309" y="1800"/>
                  </a:cubicBezTo>
                  <a:cubicBezTo>
                    <a:pt x="1390" y="1473"/>
                    <a:pt x="1390" y="1227"/>
                    <a:pt x="1390" y="1146"/>
                  </a:cubicBezTo>
                  <a:cubicBezTo>
                    <a:pt x="1390" y="982"/>
                    <a:pt x="1390" y="900"/>
                    <a:pt x="1390" y="819"/>
                  </a:cubicBezTo>
                  <a:close/>
                  <a:moveTo>
                    <a:pt x="491" y="1"/>
                  </a:moveTo>
                  <a:cubicBezTo>
                    <a:pt x="409" y="1"/>
                    <a:pt x="328" y="83"/>
                    <a:pt x="328" y="164"/>
                  </a:cubicBezTo>
                  <a:cubicBezTo>
                    <a:pt x="328" y="246"/>
                    <a:pt x="409" y="328"/>
                    <a:pt x="491" y="410"/>
                  </a:cubicBezTo>
                  <a:cubicBezTo>
                    <a:pt x="573" y="492"/>
                    <a:pt x="655" y="573"/>
                    <a:pt x="818" y="655"/>
                  </a:cubicBezTo>
                  <a:cubicBezTo>
                    <a:pt x="818" y="982"/>
                    <a:pt x="655" y="1636"/>
                    <a:pt x="409" y="2617"/>
                  </a:cubicBezTo>
                  <a:cubicBezTo>
                    <a:pt x="82" y="3598"/>
                    <a:pt x="0" y="4171"/>
                    <a:pt x="0" y="4334"/>
                  </a:cubicBezTo>
                  <a:cubicBezTo>
                    <a:pt x="0" y="4498"/>
                    <a:pt x="0" y="4661"/>
                    <a:pt x="164" y="4825"/>
                  </a:cubicBezTo>
                  <a:cubicBezTo>
                    <a:pt x="246" y="4988"/>
                    <a:pt x="409" y="5070"/>
                    <a:pt x="491" y="5070"/>
                  </a:cubicBezTo>
                  <a:cubicBezTo>
                    <a:pt x="818" y="5070"/>
                    <a:pt x="1227" y="4907"/>
                    <a:pt x="1799" y="4661"/>
                  </a:cubicBezTo>
                  <a:cubicBezTo>
                    <a:pt x="2290" y="4334"/>
                    <a:pt x="2780" y="4007"/>
                    <a:pt x="3189" y="3598"/>
                  </a:cubicBezTo>
                  <a:cubicBezTo>
                    <a:pt x="3598" y="3271"/>
                    <a:pt x="3761" y="2863"/>
                    <a:pt x="3761" y="2617"/>
                  </a:cubicBezTo>
                  <a:cubicBezTo>
                    <a:pt x="3761" y="2127"/>
                    <a:pt x="3598" y="1718"/>
                    <a:pt x="3271" y="1309"/>
                  </a:cubicBezTo>
                  <a:cubicBezTo>
                    <a:pt x="2862" y="900"/>
                    <a:pt x="2453" y="573"/>
                    <a:pt x="1881" y="328"/>
                  </a:cubicBezTo>
                  <a:cubicBezTo>
                    <a:pt x="1390" y="83"/>
                    <a:pt x="900" y="1"/>
                    <a:pt x="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472094" y="2609122"/>
              <a:ext cx="23281" cy="78677"/>
            </a:xfrm>
            <a:custGeom>
              <a:avLst/>
              <a:gdLst/>
              <a:ahLst/>
              <a:cxnLst/>
              <a:rect l="l" t="t" r="r" b="b"/>
              <a:pathLst>
                <a:path w="1473" h="4989" extrusionOk="0">
                  <a:moveTo>
                    <a:pt x="1064" y="1"/>
                  </a:moveTo>
                  <a:cubicBezTo>
                    <a:pt x="982" y="1"/>
                    <a:pt x="900" y="83"/>
                    <a:pt x="900" y="83"/>
                  </a:cubicBezTo>
                  <a:cubicBezTo>
                    <a:pt x="900" y="83"/>
                    <a:pt x="900" y="164"/>
                    <a:pt x="900" y="246"/>
                  </a:cubicBezTo>
                  <a:cubicBezTo>
                    <a:pt x="900" y="573"/>
                    <a:pt x="737" y="1309"/>
                    <a:pt x="410" y="2536"/>
                  </a:cubicBezTo>
                  <a:cubicBezTo>
                    <a:pt x="164" y="3762"/>
                    <a:pt x="1" y="4416"/>
                    <a:pt x="1" y="4579"/>
                  </a:cubicBezTo>
                  <a:cubicBezTo>
                    <a:pt x="1" y="4661"/>
                    <a:pt x="83" y="4743"/>
                    <a:pt x="164" y="4825"/>
                  </a:cubicBezTo>
                  <a:cubicBezTo>
                    <a:pt x="246" y="4988"/>
                    <a:pt x="328" y="4988"/>
                    <a:pt x="410" y="4988"/>
                  </a:cubicBezTo>
                  <a:cubicBezTo>
                    <a:pt x="410" y="4988"/>
                    <a:pt x="491" y="4907"/>
                    <a:pt x="573" y="4579"/>
                  </a:cubicBezTo>
                  <a:cubicBezTo>
                    <a:pt x="655" y="4416"/>
                    <a:pt x="655" y="4334"/>
                    <a:pt x="655" y="4171"/>
                  </a:cubicBezTo>
                  <a:cubicBezTo>
                    <a:pt x="737" y="4089"/>
                    <a:pt x="737" y="3844"/>
                    <a:pt x="818" y="3598"/>
                  </a:cubicBezTo>
                  <a:cubicBezTo>
                    <a:pt x="900" y="3353"/>
                    <a:pt x="900" y="3190"/>
                    <a:pt x="982" y="3108"/>
                  </a:cubicBezTo>
                  <a:cubicBezTo>
                    <a:pt x="1309" y="1636"/>
                    <a:pt x="1473" y="900"/>
                    <a:pt x="1473" y="737"/>
                  </a:cubicBezTo>
                  <a:cubicBezTo>
                    <a:pt x="1473" y="573"/>
                    <a:pt x="1391" y="410"/>
                    <a:pt x="1309" y="246"/>
                  </a:cubicBezTo>
                  <a:cubicBezTo>
                    <a:pt x="1227" y="83"/>
                    <a:pt x="1145" y="1"/>
                    <a:pt x="1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505695" y="2609122"/>
              <a:ext cx="67219" cy="79970"/>
            </a:xfrm>
            <a:custGeom>
              <a:avLst/>
              <a:gdLst/>
              <a:ahLst/>
              <a:cxnLst/>
              <a:rect l="l" t="t" r="r" b="b"/>
              <a:pathLst>
                <a:path w="4253" h="5071" extrusionOk="0">
                  <a:moveTo>
                    <a:pt x="1063" y="1"/>
                  </a:moveTo>
                  <a:cubicBezTo>
                    <a:pt x="982" y="1"/>
                    <a:pt x="982" y="83"/>
                    <a:pt x="982" y="246"/>
                  </a:cubicBezTo>
                  <a:cubicBezTo>
                    <a:pt x="900" y="573"/>
                    <a:pt x="736" y="1309"/>
                    <a:pt x="491" y="2536"/>
                  </a:cubicBezTo>
                  <a:cubicBezTo>
                    <a:pt x="164" y="3762"/>
                    <a:pt x="1" y="4416"/>
                    <a:pt x="1" y="4579"/>
                  </a:cubicBezTo>
                  <a:cubicBezTo>
                    <a:pt x="1" y="4661"/>
                    <a:pt x="82" y="4743"/>
                    <a:pt x="164" y="4907"/>
                  </a:cubicBezTo>
                  <a:cubicBezTo>
                    <a:pt x="246" y="4988"/>
                    <a:pt x="328" y="5070"/>
                    <a:pt x="328" y="5070"/>
                  </a:cubicBezTo>
                  <a:cubicBezTo>
                    <a:pt x="409" y="5070"/>
                    <a:pt x="491" y="4907"/>
                    <a:pt x="491" y="4743"/>
                  </a:cubicBezTo>
                  <a:cubicBezTo>
                    <a:pt x="573" y="4579"/>
                    <a:pt x="655" y="4089"/>
                    <a:pt x="818" y="3435"/>
                  </a:cubicBezTo>
                  <a:cubicBezTo>
                    <a:pt x="1063" y="2699"/>
                    <a:pt x="1227" y="2127"/>
                    <a:pt x="1309" y="1554"/>
                  </a:cubicBezTo>
                  <a:cubicBezTo>
                    <a:pt x="2045" y="3353"/>
                    <a:pt x="2453" y="4416"/>
                    <a:pt x="2617" y="4743"/>
                  </a:cubicBezTo>
                  <a:cubicBezTo>
                    <a:pt x="2617" y="4825"/>
                    <a:pt x="2699" y="4907"/>
                    <a:pt x="2780" y="4988"/>
                  </a:cubicBezTo>
                  <a:cubicBezTo>
                    <a:pt x="2862" y="4988"/>
                    <a:pt x="2944" y="5070"/>
                    <a:pt x="3026" y="5070"/>
                  </a:cubicBezTo>
                  <a:cubicBezTo>
                    <a:pt x="3189" y="5070"/>
                    <a:pt x="3353" y="4743"/>
                    <a:pt x="3598" y="4089"/>
                  </a:cubicBezTo>
                  <a:cubicBezTo>
                    <a:pt x="3762" y="3517"/>
                    <a:pt x="3925" y="2863"/>
                    <a:pt x="4089" y="2127"/>
                  </a:cubicBezTo>
                  <a:cubicBezTo>
                    <a:pt x="4170" y="1391"/>
                    <a:pt x="4252" y="819"/>
                    <a:pt x="4252" y="410"/>
                  </a:cubicBezTo>
                  <a:cubicBezTo>
                    <a:pt x="4252" y="328"/>
                    <a:pt x="4170" y="246"/>
                    <a:pt x="4089" y="164"/>
                  </a:cubicBezTo>
                  <a:cubicBezTo>
                    <a:pt x="4007" y="83"/>
                    <a:pt x="3843" y="1"/>
                    <a:pt x="3762" y="1"/>
                  </a:cubicBezTo>
                  <a:cubicBezTo>
                    <a:pt x="3680" y="1"/>
                    <a:pt x="3680" y="83"/>
                    <a:pt x="3680" y="328"/>
                  </a:cubicBezTo>
                  <a:cubicBezTo>
                    <a:pt x="3680" y="328"/>
                    <a:pt x="3598" y="655"/>
                    <a:pt x="3598" y="1146"/>
                  </a:cubicBezTo>
                  <a:cubicBezTo>
                    <a:pt x="3434" y="2290"/>
                    <a:pt x="3271" y="3271"/>
                    <a:pt x="2944" y="4089"/>
                  </a:cubicBezTo>
                  <a:cubicBezTo>
                    <a:pt x="2780" y="3680"/>
                    <a:pt x="2290" y="2454"/>
                    <a:pt x="1472" y="410"/>
                  </a:cubicBezTo>
                  <a:cubicBezTo>
                    <a:pt x="1472" y="328"/>
                    <a:pt x="1390" y="246"/>
                    <a:pt x="1309" y="164"/>
                  </a:cubicBezTo>
                  <a:cubicBezTo>
                    <a:pt x="1227" y="83"/>
                    <a:pt x="1145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621989" y="2609122"/>
              <a:ext cx="56882" cy="78677"/>
            </a:xfrm>
            <a:custGeom>
              <a:avLst/>
              <a:gdLst/>
              <a:ahLst/>
              <a:cxnLst/>
              <a:rect l="l" t="t" r="r" b="b"/>
              <a:pathLst>
                <a:path w="3599" h="4989" extrusionOk="0">
                  <a:moveTo>
                    <a:pt x="3108" y="1"/>
                  </a:moveTo>
                  <a:cubicBezTo>
                    <a:pt x="2863" y="1"/>
                    <a:pt x="2536" y="83"/>
                    <a:pt x="2127" y="246"/>
                  </a:cubicBezTo>
                  <a:cubicBezTo>
                    <a:pt x="1718" y="410"/>
                    <a:pt x="1473" y="655"/>
                    <a:pt x="1227" y="819"/>
                  </a:cubicBezTo>
                  <a:cubicBezTo>
                    <a:pt x="1227" y="900"/>
                    <a:pt x="1146" y="982"/>
                    <a:pt x="1064" y="1146"/>
                  </a:cubicBezTo>
                  <a:cubicBezTo>
                    <a:pt x="1064" y="1227"/>
                    <a:pt x="1064" y="1391"/>
                    <a:pt x="1064" y="1554"/>
                  </a:cubicBezTo>
                  <a:cubicBezTo>
                    <a:pt x="1064" y="1636"/>
                    <a:pt x="1146" y="1800"/>
                    <a:pt x="1309" y="1963"/>
                  </a:cubicBezTo>
                  <a:cubicBezTo>
                    <a:pt x="1473" y="2208"/>
                    <a:pt x="1636" y="2372"/>
                    <a:pt x="1881" y="2617"/>
                  </a:cubicBezTo>
                  <a:cubicBezTo>
                    <a:pt x="2045" y="2781"/>
                    <a:pt x="2290" y="2944"/>
                    <a:pt x="2454" y="3108"/>
                  </a:cubicBezTo>
                  <a:cubicBezTo>
                    <a:pt x="2617" y="3353"/>
                    <a:pt x="2699" y="3517"/>
                    <a:pt x="2699" y="3598"/>
                  </a:cubicBezTo>
                  <a:cubicBezTo>
                    <a:pt x="2699" y="3844"/>
                    <a:pt x="2536" y="4007"/>
                    <a:pt x="2290" y="4171"/>
                  </a:cubicBezTo>
                  <a:cubicBezTo>
                    <a:pt x="2045" y="4334"/>
                    <a:pt x="1718" y="4416"/>
                    <a:pt x="1391" y="4416"/>
                  </a:cubicBezTo>
                  <a:cubicBezTo>
                    <a:pt x="1227" y="4416"/>
                    <a:pt x="1064" y="4416"/>
                    <a:pt x="900" y="4334"/>
                  </a:cubicBezTo>
                  <a:cubicBezTo>
                    <a:pt x="819" y="4252"/>
                    <a:pt x="655" y="4171"/>
                    <a:pt x="573" y="4089"/>
                  </a:cubicBezTo>
                  <a:cubicBezTo>
                    <a:pt x="328" y="3925"/>
                    <a:pt x="246" y="3762"/>
                    <a:pt x="164" y="3762"/>
                  </a:cubicBezTo>
                  <a:cubicBezTo>
                    <a:pt x="83" y="3762"/>
                    <a:pt x="1" y="3844"/>
                    <a:pt x="1" y="4007"/>
                  </a:cubicBezTo>
                  <a:cubicBezTo>
                    <a:pt x="1" y="4171"/>
                    <a:pt x="164" y="4416"/>
                    <a:pt x="492" y="4661"/>
                  </a:cubicBezTo>
                  <a:cubicBezTo>
                    <a:pt x="737" y="4907"/>
                    <a:pt x="1146" y="4988"/>
                    <a:pt x="1554" y="4988"/>
                  </a:cubicBezTo>
                  <a:cubicBezTo>
                    <a:pt x="2045" y="4988"/>
                    <a:pt x="2454" y="4907"/>
                    <a:pt x="2781" y="4579"/>
                  </a:cubicBezTo>
                  <a:cubicBezTo>
                    <a:pt x="3108" y="4334"/>
                    <a:pt x="3353" y="4007"/>
                    <a:pt x="3353" y="3598"/>
                  </a:cubicBezTo>
                  <a:cubicBezTo>
                    <a:pt x="3353" y="3435"/>
                    <a:pt x="3271" y="3190"/>
                    <a:pt x="3026" y="2944"/>
                  </a:cubicBezTo>
                  <a:cubicBezTo>
                    <a:pt x="2863" y="2699"/>
                    <a:pt x="2699" y="2536"/>
                    <a:pt x="2454" y="2290"/>
                  </a:cubicBezTo>
                  <a:cubicBezTo>
                    <a:pt x="1881" y="1800"/>
                    <a:pt x="1636" y="1554"/>
                    <a:pt x="1636" y="1473"/>
                  </a:cubicBezTo>
                  <a:cubicBezTo>
                    <a:pt x="1636" y="1227"/>
                    <a:pt x="1881" y="1064"/>
                    <a:pt x="2454" y="819"/>
                  </a:cubicBezTo>
                  <a:cubicBezTo>
                    <a:pt x="2617" y="737"/>
                    <a:pt x="2781" y="737"/>
                    <a:pt x="3026" y="655"/>
                  </a:cubicBezTo>
                  <a:cubicBezTo>
                    <a:pt x="3190" y="655"/>
                    <a:pt x="3353" y="573"/>
                    <a:pt x="3435" y="573"/>
                  </a:cubicBezTo>
                  <a:cubicBezTo>
                    <a:pt x="3598" y="492"/>
                    <a:pt x="3598" y="492"/>
                    <a:pt x="3598" y="410"/>
                  </a:cubicBezTo>
                  <a:cubicBezTo>
                    <a:pt x="3598" y="328"/>
                    <a:pt x="3598" y="246"/>
                    <a:pt x="3435" y="164"/>
                  </a:cubicBezTo>
                  <a:cubicBezTo>
                    <a:pt x="3353" y="83"/>
                    <a:pt x="3271" y="1"/>
                    <a:pt x="3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689191" y="2609122"/>
              <a:ext cx="63331" cy="79970"/>
            </a:xfrm>
            <a:custGeom>
              <a:avLst/>
              <a:gdLst/>
              <a:ahLst/>
              <a:cxnLst/>
              <a:rect l="l" t="t" r="r" b="b"/>
              <a:pathLst>
                <a:path w="4007" h="5071" extrusionOk="0">
                  <a:moveTo>
                    <a:pt x="1063" y="1"/>
                  </a:moveTo>
                  <a:cubicBezTo>
                    <a:pt x="1063" y="1"/>
                    <a:pt x="982" y="1"/>
                    <a:pt x="982" y="83"/>
                  </a:cubicBezTo>
                  <a:cubicBezTo>
                    <a:pt x="982" y="83"/>
                    <a:pt x="900" y="164"/>
                    <a:pt x="900" y="246"/>
                  </a:cubicBezTo>
                  <a:cubicBezTo>
                    <a:pt x="900" y="492"/>
                    <a:pt x="736" y="1309"/>
                    <a:pt x="491" y="2536"/>
                  </a:cubicBezTo>
                  <a:cubicBezTo>
                    <a:pt x="164" y="2617"/>
                    <a:pt x="82" y="2699"/>
                    <a:pt x="82" y="2781"/>
                  </a:cubicBezTo>
                  <a:cubicBezTo>
                    <a:pt x="82" y="2863"/>
                    <a:pt x="82" y="2944"/>
                    <a:pt x="164" y="2944"/>
                  </a:cubicBezTo>
                  <a:cubicBezTo>
                    <a:pt x="164" y="3026"/>
                    <a:pt x="246" y="3026"/>
                    <a:pt x="328" y="3108"/>
                  </a:cubicBezTo>
                  <a:cubicBezTo>
                    <a:pt x="82" y="3925"/>
                    <a:pt x="0" y="4416"/>
                    <a:pt x="0" y="4498"/>
                  </a:cubicBezTo>
                  <a:cubicBezTo>
                    <a:pt x="0" y="4579"/>
                    <a:pt x="82" y="4743"/>
                    <a:pt x="164" y="4825"/>
                  </a:cubicBezTo>
                  <a:cubicBezTo>
                    <a:pt x="246" y="4988"/>
                    <a:pt x="328" y="5070"/>
                    <a:pt x="409" y="5070"/>
                  </a:cubicBezTo>
                  <a:cubicBezTo>
                    <a:pt x="409" y="5070"/>
                    <a:pt x="491" y="4907"/>
                    <a:pt x="573" y="4661"/>
                  </a:cubicBezTo>
                  <a:cubicBezTo>
                    <a:pt x="573" y="4498"/>
                    <a:pt x="655" y="4416"/>
                    <a:pt x="655" y="4252"/>
                  </a:cubicBezTo>
                  <a:cubicBezTo>
                    <a:pt x="655" y="4171"/>
                    <a:pt x="736" y="4007"/>
                    <a:pt x="818" y="3762"/>
                  </a:cubicBezTo>
                  <a:cubicBezTo>
                    <a:pt x="818" y="3517"/>
                    <a:pt x="900" y="3271"/>
                    <a:pt x="982" y="3026"/>
                  </a:cubicBezTo>
                  <a:cubicBezTo>
                    <a:pt x="1554" y="2863"/>
                    <a:pt x="2208" y="2781"/>
                    <a:pt x="2862" y="2699"/>
                  </a:cubicBezTo>
                  <a:lnTo>
                    <a:pt x="2862" y="2699"/>
                  </a:lnTo>
                  <a:cubicBezTo>
                    <a:pt x="2617" y="3762"/>
                    <a:pt x="2453" y="4416"/>
                    <a:pt x="2453" y="4498"/>
                  </a:cubicBezTo>
                  <a:cubicBezTo>
                    <a:pt x="2453" y="4661"/>
                    <a:pt x="2453" y="4743"/>
                    <a:pt x="2535" y="4907"/>
                  </a:cubicBezTo>
                  <a:cubicBezTo>
                    <a:pt x="2699" y="4988"/>
                    <a:pt x="2699" y="5070"/>
                    <a:pt x="2780" y="5070"/>
                  </a:cubicBezTo>
                  <a:cubicBezTo>
                    <a:pt x="2862" y="5070"/>
                    <a:pt x="2944" y="4907"/>
                    <a:pt x="2944" y="4661"/>
                  </a:cubicBezTo>
                  <a:cubicBezTo>
                    <a:pt x="3026" y="4498"/>
                    <a:pt x="3026" y="4416"/>
                    <a:pt x="3107" y="4252"/>
                  </a:cubicBezTo>
                  <a:cubicBezTo>
                    <a:pt x="3107" y="4171"/>
                    <a:pt x="3189" y="4007"/>
                    <a:pt x="3189" y="3762"/>
                  </a:cubicBezTo>
                  <a:cubicBezTo>
                    <a:pt x="3271" y="3517"/>
                    <a:pt x="3353" y="3190"/>
                    <a:pt x="3516" y="2617"/>
                  </a:cubicBezTo>
                  <a:cubicBezTo>
                    <a:pt x="3843" y="2536"/>
                    <a:pt x="4007" y="2454"/>
                    <a:pt x="4007" y="2372"/>
                  </a:cubicBezTo>
                  <a:cubicBezTo>
                    <a:pt x="4007" y="2290"/>
                    <a:pt x="3843" y="2208"/>
                    <a:pt x="3680" y="2127"/>
                  </a:cubicBezTo>
                  <a:cubicBezTo>
                    <a:pt x="3843" y="1309"/>
                    <a:pt x="4007" y="819"/>
                    <a:pt x="4007" y="737"/>
                  </a:cubicBezTo>
                  <a:cubicBezTo>
                    <a:pt x="4007" y="573"/>
                    <a:pt x="3925" y="410"/>
                    <a:pt x="3843" y="246"/>
                  </a:cubicBezTo>
                  <a:cubicBezTo>
                    <a:pt x="3680" y="83"/>
                    <a:pt x="3598" y="1"/>
                    <a:pt x="3516" y="1"/>
                  </a:cubicBezTo>
                  <a:cubicBezTo>
                    <a:pt x="3434" y="1"/>
                    <a:pt x="3353" y="83"/>
                    <a:pt x="3353" y="246"/>
                  </a:cubicBezTo>
                  <a:cubicBezTo>
                    <a:pt x="3353" y="492"/>
                    <a:pt x="3271" y="1146"/>
                    <a:pt x="3026" y="2127"/>
                  </a:cubicBezTo>
                  <a:cubicBezTo>
                    <a:pt x="2371" y="2208"/>
                    <a:pt x="1799" y="2290"/>
                    <a:pt x="1145" y="2372"/>
                  </a:cubicBezTo>
                  <a:cubicBezTo>
                    <a:pt x="1390" y="1473"/>
                    <a:pt x="1472" y="900"/>
                    <a:pt x="1472" y="737"/>
                  </a:cubicBezTo>
                  <a:cubicBezTo>
                    <a:pt x="1472" y="573"/>
                    <a:pt x="1472" y="410"/>
                    <a:pt x="1309" y="246"/>
                  </a:cubicBezTo>
                  <a:cubicBezTo>
                    <a:pt x="1227" y="83"/>
                    <a:pt x="1145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764139" y="2610415"/>
              <a:ext cx="62035" cy="78677"/>
            </a:xfrm>
            <a:custGeom>
              <a:avLst/>
              <a:gdLst/>
              <a:ahLst/>
              <a:cxnLst/>
              <a:rect l="l" t="t" r="r" b="b"/>
              <a:pathLst>
                <a:path w="3925" h="4989" extrusionOk="0">
                  <a:moveTo>
                    <a:pt x="2453" y="1"/>
                  </a:moveTo>
                  <a:cubicBezTo>
                    <a:pt x="1472" y="1"/>
                    <a:pt x="982" y="82"/>
                    <a:pt x="900" y="246"/>
                  </a:cubicBezTo>
                  <a:cubicBezTo>
                    <a:pt x="900" y="328"/>
                    <a:pt x="900" y="410"/>
                    <a:pt x="900" y="410"/>
                  </a:cubicBezTo>
                  <a:cubicBezTo>
                    <a:pt x="900" y="818"/>
                    <a:pt x="818" y="1227"/>
                    <a:pt x="655" y="1799"/>
                  </a:cubicBezTo>
                  <a:cubicBezTo>
                    <a:pt x="491" y="2290"/>
                    <a:pt x="409" y="2781"/>
                    <a:pt x="246" y="3271"/>
                  </a:cubicBezTo>
                  <a:cubicBezTo>
                    <a:pt x="82" y="3762"/>
                    <a:pt x="1" y="4089"/>
                    <a:pt x="1" y="4334"/>
                  </a:cubicBezTo>
                  <a:cubicBezTo>
                    <a:pt x="1" y="4497"/>
                    <a:pt x="82" y="4661"/>
                    <a:pt x="246" y="4743"/>
                  </a:cubicBezTo>
                  <a:cubicBezTo>
                    <a:pt x="409" y="4906"/>
                    <a:pt x="655" y="4988"/>
                    <a:pt x="818" y="4988"/>
                  </a:cubicBezTo>
                  <a:cubicBezTo>
                    <a:pt x="1309" y="4988"/>
                    <a:pt x="1881" y="4906"/>
                    <a:pt x="2372" y="4661"/>
                  </a:cubicBezTo>
                  <a:cubicBezTo>
                    <a:pt x="2862" y="4497"/>
                    <a:pt x="3189" y="4334"/>
                    <a:pt x="3189" y="4170"/>
                  </a:cubicBezTo>
                  <a:cubicBezTo>
                    <a:pt x="3189" y="4089"/>
                    <a:pt x="3107" y="4007"/>
                    <a:pt x="3026" y="4007"/>
                  </a:cubicBezTo>
                  <a:cubicBezTo>
                    <a:pt x="3026" y="4007"/>
                    <a:pt x="2862" y="4089"/>
                    <a:pt x="2699" y="4089"/>
                  </a:cubicBezTo>
                  <a:cubicBezTo>
                    <a:pt x="2045" y="4252"/>
                    <a:pt x="1390" y="4334"/>
                    <a:pt x="900" y="4334"/>
                  </a:cubicBezTo>
                  <a:lnTo>
                    <a:pt x="736" y="4334"/>
                  </a:lnTo>
                  <a:cubicBezTo>
                    <a:pt x="655" y="4252"/>
                    <a:pt x="655" y="4252"/>
                    <a:pt x="655" y="4170"/>
                  </a:cubicBezTo>
                  <a:cubicBezTo>
                    <a:pt x="655" y="4007"/>
                    <a:pt x="818" y="3516"/>
                    <a:pt x="1063" y="2699"/>
                  </a:cubicBezTo>
                  <a:cubicBezTo>
                    <a:pt x="1554" y="2699"/>
                    <a:pt x="2045" y="2617"/>
                    <a:pt x="2453" y="2617"/>
                  </a:cubicBezTo>
                  <a:cubicBezTo>
                    <a:pt x="2780" y="2535"/>
                    <a:pt x="3026" y="2372"/>
                    <a:pt x="3026" y="2208"/>
                  </a:cubicBezTo>
                  <a:cubicBezTo>
                    <a:pt x="3026" y="2126"/>
                    <a:pt x="2944" y="2126"/>
                    <a:pt x="2780" y="2126"/>
                  </a:cubicBezTo>
                  <a:lnTo>
                    <a:pt x="2208" y="2126"/>
                  </a:lnTo>
                  <a:cubicBezTo>
                    <a:pt x="1881" y="2126"/>
                    <a:pt x="1636" y="2208"/>
                    <a:pt x="1472" y="2208"/>
                  </a:cubicBezTo>
                  <a:lnTo>
                    <a:pt x="1227" y="2208"/>
                  </a:lnTo>
                  <a:cubicBezTo>
                    <a:pt x="1390" y="1554"/>
                    <a:pt x="1472" y="1064"/>
                    <a:pt x="1472" y="737"/>
                  </a:cubicBezTo>
                  <a:lnTo>
                    <a:pt x="1472" y="655"/>
                  </a:lnTo>
                  <a:cubicBezTo>
                    <a:pt x="1963" y="573"/>
                    <a:pt x="2208" y="573"/>
                    <a:pt x="2290" y="573"/>
                  </a:cubicBezTo>
                  <a:cubicBezTo>
                    <a:pt x="2453" y="573"/>
                    <a:pt x="2617" y="491"/>
                    <a:pt x="2944" y="491"/>
                  </a:cubicBezTo>
                  <a:cubicBezTo>
                    <a:pt x="3189" y="491"/>
                    <a:pt x="3434" y="410"/>
                    <a:pt x="3598" y="410"/>
                  </a:cubicBezTo>
                  <a:cubicBezTo>
                    <a:pt x="3761" y="328"/>
                    <a:pt x="3925" y="328"/>
                    <a:pt x="3925" y="246"/>
                  </a:cubicBezTo>
                  <a:cubicBezTo>
                    <a:pt x="3925" y="82"/>
                    <a:pt x="3434" y="1"/>
                    <a:pt x="2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4830046" y="2609122"/>
              <a:ext cx="49122" cy="79970"/>
            </a:xfrm>
            <a:custGeom>
              <a:avLst/>
              <a:gdLst/>
              <a:ahLst/>
              <a:cxnLst/>
              <a:rect l="l" t="t" r="r" b="b"/>
              <a:pathLst>
                <a:path w="3108" h="5071" extrusionOk="0">
                  <a:moveTo>
                    <a:pt x="1063" y="1"/>
                  </a:moveTo>
                  <a:cubicBezTo>
                    <a:pt x="981" y="83"/>
                    <a:pt x="981" y="83"/>
                    <a:pt x="981" y="164"/>
                  </a:cubicBezTo>
                  <a:cubicBezTo>
                    <a:pt x="981" y="492"/>
                    <a:pt x="818" y="1227"/>
                    <a:pt x="491" y="2372"/>
                  </a:cubicBezTo>
                  <a:cubicBezTo>
                    <a:pt x="164" y="3517"/>
                    <a:pt x="0" y="4171"/>
                    <a:pt x="0" y="4334"/>
                  </a:cubicBezTo>
                  <a:cubicBezTo>
                    <a:pt x="0" y="4579"/>
                    <a:pt x="82" y="4743"/>
                    <a:pt x="246" y="4825"/>
                  </a:cubicBezTo>
                  <a:cubicBezTo>
                    <a:pt x="491" y="4988"/>
                    <a:pt x="654" y="5070"/>
                    <a:pt x="900" y="5070"/>
                  </a:cubicBezTo>
                  <a:cubicBezTo>
                    <a:pt x="1390" y="5070"/>
                    <a:pt x="1881" y="4988"/>
                    <a:pt x="2371" y="4743"/>
                  </a:cubicBezTo>
                  <a:cubicBezTo>
                    <a:pt x="2862" y="4579"/>
                    <a:pt x="3107" y="4416"/>
                    <a:pt x="3107" y="4171"/>
                  </a:cubicBezTo>
                  <a:cubicBezTo>
                    <a:pt x="3107" y="4171"/>
                    <a:pt x="3107" y="4171"/>
                    <a:pt x="3107" y="4089"/>
                  </a:cubicBezTo>
                  <a:lnTo>
                    <a:pt x="3025" y="4089"/>
                  </a:lnTo>
                  <a:cubicBezTo>
                    <a:pt x="2944" y="4089"/>
                    <a:pt x="2862" y="4089"/>
                    <a:pt x="2617" y="4171"/>
                  </a:cubicBezTo>
                  <a:cubicBezTo>
                    <a:pt x="1962" y="4334"/>
                    <a:pt x="1390" y="4416"/>
                    <a:pt x="900" y="4416"/>
                  </a:cubicBezTo>
                  <a:cubicBezTo>
                    <a:pt x="736" y="4416"/>
                    <a:pt x="654" y="4416"/>
                    <a:pt x="654" y="4252"/>
                  </a:cubicBezTo>
                  <a:cubicBezTo>
                    <a:pt x="654" y="4089"/>
                    <a:pt x="818" y="3762"/>
                    <a:pt x="981" y="3026"/>
                  </a:cubicBezTo>
                  <a:cubicBezTo>
                    <a:pt x="1390" y="1718"/>
                    <a:pt x="1635" y="900"/>
                    <a:pt x="1635" y="573"/>
                  </a:cubicBezTo>
                  <a:cubicBezTo>
                    <a:pt x="1635" y="410"/>
                    <a:pt x="1554" y="246"/>
                    <a:pt x="1472" y="164"/>
                  </a:cubicBezTo>
                  <a:cubicBezTo>
                    <a:pt x="1308" y="1"/>
                    <a:pt x="1227" y="1"/>
                    <a:pt x="1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892064" y="2609122"/>
              <a:ext cx="49122" cy="79970"/>
            </a:xfrm>
            <a:custGeom>
              <a:avLst/>
              <a:gdLst/>
              <a:ahLst/>
              <a:cxnLst/>
              <a:rect l="l" t="t" r="r" b="b"/>
              <a:pathLst>
                <a:path w="3108" h="5071" extrusionOk="0">
                  <a:moveTo>
                    <a:pt x="982" y="1"/>
                  </a:moveTo>
                  <a:cubicBezTo>
                    <a:pt x="982" y="83"/>
                    <a:pt x="982" y="83"/>
                    <a:pt x="982" y="164"/>
                  </a:cubicBezTo>
                  <a:cubicBezTo>
                    <a:pt x="982" y="492"/>
                    <a:pt x="818" y="1227"/>
                    <a:pt x="491" y="2372"/>
                  </a:cubicBezTo>
                  <a:cubicBezTo>
                    <a:pt x="164" y="3517"/>
                    <a:pt x="1" y="4171"/>
                    <a:pt x="1" y="4334"/>
                  </a:cubicBezTo>
                  <a:cubicBezTo>
                    <a:pt x="1" y="4579"/>
                    <a:pt x="82" y="4743"/>
                    <a:pt x="246" y="4825"/>
                  </a:cubicBezTo>
                  <a:cubicBezTo>
                    <a:pt x="410" y="4988"/>
                    <a:pt x="655" y="5070"/>
                    <a:pt x="900" y="5070"/>
                  </a:cubicBezTo>
                  <a:cubicBezTo>
                    <a:pt x="1391" y="5070"/>
                    <a:pt x="1881" y="4988"/>
                    <a:pt x="2372" y="4743"/>
                  </a:cubicBezTo>
                  <a:cubicBezTo>
                    <a:pt x="2862" y="4579"/>
                    <a:pt x="3108" y="4416"/>
                    <a:pt x="3108" y="4171"/>
                  </a:cubicBezTo>
                  <a:cubicBezTo>
                    <a:pt x="3108" y="4171"/>
                    <a:pt x="3108" y="4171"/>
                    <a:pt x="3108" y="4089"/>
                  </a:cubicBezTo>
                  <a:lnTo>
                    <a:pt x="2944" y="4089"/>
                  </a:lnTo>
                  <a:cubicBezTo>
                    <a:pt x="2944" y="4089"/>
                    <a:pt x="2862" y="4089"/>
                    <a:pt x="2617" y="4171"/>
                  </a:cubicBezTo>
                  <a:cubicBezTo>
                    <a:pt x="1963" y="4334"/>
                    <a:pt x="1391" y="4416"/>
                    <a:pt x="818" y="4416"/>
                  </a:cubicBezTo>
                  <a:cubicBezTo>
                    <a:pt x="737" y="4416"/>
                    <a:pt x="655" y="4416"/>
                    <a:pt x="655" y="4252"/>
                  </a:cubicBezTo>
                  <a:cubicBezTo>
                    <a:pt x="655" y="4089"/>
                    <a:pt x="737" y="3762"/>
                    <a:pt x="982" y="3026"/>
                  </a:cubicBezTo>
                  <a:cubicBezTo>
                    <a:pt x="1391" y="1718"/>
                    <a:pt x="1554" y="900"/>
                    <a:pt x="1554" y="573"/>
                  </a:cubicBezTo>
                  <a:cubicBezTo>
                    <a:pt x="1554" y="410"/>
                    <a:pt x="1554" y="246"/>
                    <a:pt x="1391" y="164"/>
                  </a:cubicBezTo>
                  <a:cubicBezTo>
                    <a:pt x="1309" y="1"/>
                    <a:pt x="1227" y="1"/>
                    <a:pt x="1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4947635" y="2609122"/>
              <a:ext cx="56866" cy="78677"/>
            </a:xfrm>
            <a:custGeom>
              <a:avLst/>
              <a:gdLst/>
              <a:ahLst/>
              <a:cxnLst/>
              <a:rect l="l" t="t" r="r" b="b"/>
              <a:pathLst>
                <a:path w="3598" h="4989" extrusionOk="0">
                  <a:moveTo>
                    <a:pt x="3107" y="1"/>
                  </a:moveTo>
                  <a:cubicBezTo>
                    <a:pt x="2862" y="1"/>
                    <a:pt x="2535" y="83"/>
                    <a:pt x="2126" y="246"/>
                  </a:cubicBezTo>
                  <a:cubicBezTo>
                    <a:pt x="1717" y="410"/>
                    <a:pt x="1390" y="655"/>
                    <a:pt x="1227" y="819"/>
                  </a:cubicBezTo>
                  <a:cubicBezTo>
                    <a:pt x="1145" y="900"/>
                    <a:pt x="1145" y="982"/>
                    <a:pt x="1063" y="1146"/>
                  </a:cubicBezTo>
                  <a:cubicBezTo>
                    <a:pt x="1063" y="1227"/>
                    <a:pt x="982" y="1391"/>
                    <a:pt x="982" y="1554"/>
                  </a:cubicBezTo>
                  <a:cubicBezTo>
                    <a:pt x="982" y="1636"/>
                    <a:pt x="1063" y="1800"/>
                    <a:pt x="1309" y="1963"/>
                  </a:cubicBezTo>
                  <a:cubicBezTo>
                    <a:pt x="1472" y="2208"/>
                    <a:pt x="1636" y="2372"/>
                    <a:pt x="1799" y="2617"/>
                  </a:cubicBezTo>
                  <a:cubicBezTo>
                    <a:pt x="2044" y="2781"/>
                    <a:pt x="2208" y="2944"/>
                    <a:pt x="2371" y="3108"/>
                  </a:cubicBezTo>
                  <a:cubicBezTo>
                    <a:pt x="2617" y="3353"/>
                    <a:pt x="2698" y="3517"/>
                    <a:pt x="2698" y="3598"/>
                  </a:cubicBezTo>
                  <a:cubicBezTo>
                    <a:pt x="2698" y="3844"/>
                    <a:pt x="2535" y="4007"/>
                    <a:pt x="2290" y="4171"/>
                  </a:cubicBezTo>
                  <a:cubicBezTo>
                    <a:pt x="2044" y="4334"/>
                    <a:pt x="1717" y="4416"/>
                    <a:pt x="1390" y="4416"/>
                  </a:cubicBezTo>
                  <a:cubicBezTo>
                    <a:pt x="1227" y="4416"/>
                    <a:pt x="1063" y="4416"/>
                    <a:pt x="900" y="4334"/>
                  </a:cubicBezTo>
                  <a:cubicBezTo>
                    <a:pt x="736" y="4252"/>
                    <a:pt x="654" y="4171"/>
                    <a:pt x="573" y="4089"/>
                  </a:cubicBezTo>
                  <a:cubicBezTo>
                    <a:pt x="327" y="3925"/>
                    <a:pt x="164" y="3762"/>
                    <a:pt x="164" y="3762"/>
                  </a:cubicBezTo>
                  <a:cubicBezTo>
                    <a:pt x="0" y="3762"/>
                    <a:pt x="0" y="3844"/>
                    <a:pt x="0" y="4007"/>
                  </a:cubicBezTo>
                  <a:cubicBezTo>
                    <a:pt x="0" y="4171"/>
                    <a:pt x="164" y="4416"/>
                    <a:pt x="409" y="4661"/>
                  </a:cubicBezTo>
                  <a:cubicBezTo>
                    <a:pt x="736" y="4907"/>
                    <a:pt x="1145" y="4988"/>
                    <a:pt x="1554" y="4988"/>
                  </a:cubicBezTo>
                  <a:cubicBezTo>
                    <a:pt x="2044" y="4988"/>
                    <a:pt x="2453" y="4907"/>
                    <a:pt x="2780" y="4579"/>
                  </a:cubicBezTo>
                  <a:cubicBezTo>
                    <a:pt x="3107" y="4334"/>
                    <a:pt x="3271" y="4007"/>
                    <a:pt x="3271" y="3598"/>
                  </a:cubicBezTo>
                  <a:cubicBezTo>
                    <a:pt x="3271" y="3435"/>
                    <a:pt x="3189" y="3190"/>
                    <a:pt x="3026" y="2944"/>
                  </a:cubicBezTo>
                  <a:cubicBezTo>
                    <a:pt x="2862" y="2699"/>
                    <a:pt x="2698" y="2536"/>
                    <a:pt x="2453" y="2290"/>
                  </a:cubicBezTo>
                  <a:cubicBezTo>
                    <a:pt x="1881" y="1800"/>
                    <a:pt x="1636" y="1554"/>
                    <a:pt x="1636" y="1473"/>
                  </a:cubicBezTo>
                  <a:cubicBezTo>
                    <a:pt x="1636" y="1227"/>
                    <a:pt x="1881" y="1064"/>
                    <a:pt x="2453" y="819"/>
                  </a:cubicBezTo>
                  <a:cubicBezTo>
                    <a:pt x="2617" y="737"/>
                    <a:pt x="2780" y="737"/>
                    <a:pt x="3026" y="655"/>
                  </a:cubicBezTo>
                  <a:cubicBezTo>
                    <a:pt x="3189" y="655"/>
                    <a:pt x="3353" y="573"/>
                    <a:pt x="3434" y="573"/>
                  </a:cubicBezTo>
                  <a:cubicBezTo>
                    <a:pt x="3516" y="492"/>
                    <a:pt x="3598" y="492"/>
                    <a:pt x="3598" y="410"/>
                  </a:cubicBezTo>
                  <a:cubicBezTo>
                    <a:pt x="3598" y="328"/>
                    <a:pt x="3516" y="246"/>
                    <a:pt x="3434" y="164"/>
                  </a:cubicBezTo>
                  <a:cubicBezTo>
                    <a:pt x="3353" y="83"/>
                    <a:pt x="3271" y="1"/>
                    <a:pt x="3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326AF42-8C11-1DAF-7754-8D7CDF9DE93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4643CE1-A1DD-1FFC-2EF3-10F94604503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93751-8E5D-2D0E-3A63-4C82C761D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55DAD-CB92-CC43-6332-7BB5736DF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5081800" y="1696125"/>
            <a:ext cx="34266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Molecules consist of more than one atom.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 molecules, such 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contain 2 or more elements.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Water contains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 hydrogen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atoms and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</a:t>
            </a:r>
            <a:r>
              <a:rPr lang="en" b="1">
                <a:solidFill>
                  <a:srgbClr val="ED1C24"/>
                </a:solidFill>
                <a:latin typeface="Cambria"/>
                <a:ea typeface="Cambria"/>
                <a:cs typeface="Cambria"/>
                <a:sym typeface="Cambria"/>
              </a:rPr>
              <a:t>oxygen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atom.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8" name="Google Shape;2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75" y="1275738"/>
            <a:ext cx="3766450" cy="247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16"/>
          <p:cNvCxnSpPr/>
          <p:nvPr/>
        </p:nvCxnSpPr>
        <p:spPr>
          <a:xfrm>
            <a:off x="4468475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732C376-B416-3ABF-5021-11EA7807052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719C8EA-5DAC-8464-A49D-5A41E586121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ADA59-EFE2-55FC-A9A8-B7D064286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B480B-E8E8-A122-65BB-12CCA6EE9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Protons and Neutrons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1.15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structure of an atom in terms of the positions, relative masses and relative charges of subatomic particles.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Protons and neutrons are found in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nucleus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nucleus is in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centre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atom and contains almost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mass.</a:t>
            </a:r>
            <a:endParaRPr sz="1200" b="1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nucleus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positively charged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due to the protons in the nucleus.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nucleus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tiny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compared to the overall size of the atom.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Most of the size of the atom is due to the orbiting electrons.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6" name="Google Shape;22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27" name="Google Shape;227;p17"/>
          <p:cNvGrpSpPr/>
          <p:nvPr/>
        </p:nvGrpSpPr>
        <p:grpSpPr>
          <a:xfrm>
            <a:off x="5761463" y="1456125"/>
            <a:ext cx="2052300" cy="2992900"/>
            <a:chOff x="5665588" y="1670325"/>
            <a:chExt cx="2052300" cy="2992900"/>
          </a:xfrm>
        </p:grpSpPr>
        <p:pic>
          <p:nvPicPr>
            <p:cNvPr id="228" name="Google Shape;22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65650" y="1670325"/>
              <a:ext cx="2052175" cy="2052200"/>
            </a:xfrm>
            <a:prstGeom prst="rect">
              <a:avLst/>
            </a:prstGeom>
            <a:noFill/>
            <a:ln w="1905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29" name="Google Shape;229;p17"/>
            <p:cNvSpPr txBox="1"/>
            <p:nvPr/>
          </p:nvSpPr>
          <p:spPr>
            <a:xfrm>
              <a:off x="5665588" y="3801325"/>
              <a:ext cx="2052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An oxygen atom with protons and neutrons in the nucleus. The nucleus is orbited by electrons.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804713-5F22-8228-E461-6228EEA3585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8C890DB-A58F-F3B3-EEE3-582FB9ED7D1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E6D4B-B59D-9D6C-F9C9-178CD8FEE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BFE229-FAB6-6CD1-DB72-66DDC8F26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Electron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Electrons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orbit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nucleus in energy levels called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shells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Electrons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negatively charged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tiny.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Their orbits do however cover a lot of space.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size of the orbits determine the size of the atom.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Electrons have virtually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mass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mass of an electron is usually recorded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zero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37" name="Google Shape;237;p18"/>
          <p:cNvGraphicFramePr/>
          <p:nvPr/>
        </p:nvGraphicFramePr>
        <p:xfrm>
          <a:off x="952500" y="3139225"/>
          <a:ext cx="7239000" cy="1524000"/>
        </p:xfrm>
        <a:graphic>
          <a:graphicData uri="http://schemas.openxmlformats.org/drawingml/2006/table">
            <a:tbl>
              <a:tblPr>
                <a:noFill/>
                <a:tableStyleId>{5076AE96-A6A7-4E50-ABFA-F4E026AF56E8}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Particle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Relative Charge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Relative Mass</a:t>
                      </a:r>
                      <a:endParaRPr sz="11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Proton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+1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Neutron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Electron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-1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1/1836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90026C0-0A06-027B-C393-6CE91ECB1AF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E2C888C-7148-5DB9-482D-C8323BB2356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67C6B-8326-2DD0-AAC3-94EE04F6B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9F512-EC4D-E2CE-D590-73F2D539E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Atomic Charge and Mass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what is meant by the terms atomic number, mass number, isotopes and relative atomic mass (A</a:t>
            </a:r>
            <a:r>
              <a:rPr lang="en" baseline="-25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electrons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number of protons.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some electrons are added or removed, the atom is becomes charged and is referred to as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protons in an atom is referred to as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atomic number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smaller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number in the periodic table.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number of protons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 in an atom is referred to as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number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larger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number in the periodic table.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932DAE9-A031-11D6-0B52-29135BAF674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A4F3461-90D4-32E9-56E8-B6D631238DE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868BA-7C2E-7976-3769-030A63E08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BF4B9A-CA6E-71DC-241E-3FC8AAF2D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50" name="Google Shape;250;p20"/>
          <p:cNvSpPr txBox="1"/>
          <p:nvPr/>
        </p:nvSpPr>
        <p:spPr>
          <a:xfrm>
            <a:off x="4500325" y="1852213"/>
            <a:ext cx="30132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Magnesium as summarised in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periodic table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chemical symbol of magnesium (Mg), atomic number and mass number are all present.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1" name="Google Shape;251;p20"/>
          <p:cNvGrpSpPr/>
          <p:nvPr/>
        </p:nvGrpSpPr>
        <p:grpSpPr>
          <a:xfrm>
            <a:off x="1630467" y="1392688"/>
            <a:ext cx="2063446" cy="2358132"/>
            <a:chOff x="1661500" y="296975"/>
            <a:chExt cx="4244900" cy="4912775"/>
          </a:xfrm>
        </p:grpSpPr>
        <p:sp>
          <p:nvSpPr>
            <p:cNvPr id="252" name="Google Shape;252;p20"/>
            <p:cNvSpPr/>
            <p:nvPr/>
          </p:nvSpPr>
          <p:spPr>
            <a:xfrm>
              <a:off x="1661500" y="1322550"/>
              <a:ext cx="4244900" cy="2829925"/>
            </a:xfrm>
            <a:custGeom>
              <a:avLst/>
              <a:gdLst/>
              <a:ahLst/>
              <a:cxnLst/>
              <a:rect l="l" t="t" r="r" b="b"/>
              <a:pathLst>
                <a:path w="169796" h="113197" fill="none" extrusionOk="0">
                  <a:moveTo>
                    <a:pt x="1" y="0"/>
                  </a:moveTo>
                  <a:lnTo>
                    <a:pt x="169796" y="0"/>
                  </a:lnTo>
                  <a:lnTo>
                    <a:pt x="169796" y="113197"/>
                  </a:lnTo>
                  <a:lnTo>
                    <a:pt x="1" y="113197"/>
                  </a:lnTo>
                  <a:close/>
                </a:path>
              </a:pathLst>
            </a:custGeom>
            <a:noFill/>
            <a:ln w="86025" cap="flat" cmpd="sng">
              <a:solidFill>
                <a:srgbClr val="3FA9F5"/>
              </a:solidFill>
              <a:prstDash val="solid"/>
              <a:miter lim="905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3585850" y="2180575"/>
              <a:ext cx="1009725" cy="968975"/>
            </a:xfrm>
            <a:custGeom>
              <a:avLst/>
              <a:gdLst/>
              <a:ahLst/>
              <a:cxnLst/>
              <a:rect l="l" t="t" r="r" b="b"/>
              <a:pathLst>
                <a:path w="40389" h="38759" extrusionOk="0">
                  <a:moveTo>
                    <a:pt x="8332" y="0"/>
                  </a:moveTo>
                  <a:cubicBezTo>
                    <a:pt x="7879" y="0"/>
                    <a:pt x="7607" y="181"/>
                    <a:pt x="7426" y="363"/>
                  </a:cubicBezTo>
                  <a:cubicBezTo>
                    <a:pt x="7245" y="634"/>
                    <a:pt x="7154" y="1087"/>
                    <a:pt x="7154" y="1630"/>
                  </a:cubicBezTo>
                  <a:cubicBezTo>
                    <a:pt x="7154" y="4075"/>
                    <a:pt x="5977" y="9871"/>
                    <a:pt x="3532" y="19199"/>
                  </a:cubicBezTo>
                  <a:cubicBezTo>
                    <a:pt x="1178" y="28526"/>
                    <a:pt x="0" y="33597"/>
                    <a:pt x="0" y="34503"/>
                  </a:cubicBezTo>
                  <a:cubicBezTo>
                    <a:pt x="0" y="35408"/>
                    <a:pt x="363" y="36314"/>
                    <a:pt x="996" y="37310"/>
                  </a:cubicBezTo>
                  <a:cubicBezTo>
                    <a:pt x="1721" y="38216"/>
                    <a:pt x="2264" y="38759"/>
                    <a:pt x="2717" y="38759"/>
                  </a:cubicBezTo>
                  <a:cubicBezTo>
                    <a:pt x="2808" y="38759"/>
                    <a:pt x="3079" y="38397"/>
                    <a:pt x="3351" y="37763"/>
                  </a:cubicBezTo>
                  <a:cubicBezTo>
                    <a:pt x="3532" y="37491"/>
                    <a:pt x="3623" y="37129"/>
                    <a:pt x="3713" y="36767"/>
                  </a:cubicBezTo>
                  <a:cubicBezTo>
                    <a:pt x="3894" y="36314"/>
                    <a:pt x="4075" y="35861"/>
                    <a:pt x="4257" y="35318"/>
                  </a:cubicBezTo>
                  <a:cubicBezTo>
                    <a:pt x="4438" y="34684"/>
                    <a:pt x="4619" y="34050"/>
                    <a:pt x="4709" y="33597"/>
                  </a:cubicBezTo>
                  <a:cubicBezTo>
                    <a:pt x="4890" y="33054"/>
                    <a:pt x="5162" y="32420"/>
                    <a:pt x="5343" y="31605"/>
                  </a:cubicBezTo>
                  <a:cubicBezTo>
                    <a:pt x="5615" y="30790"/>
                    <a:pt x="5796" y="30065"/>
                    <a:pt x="5887" y="29522"/>
                  </a:cubicBezTo>
                  <a:cubicBezTo>
                    <a:pt x="6068" y="28888"/>
                    <a:pt x="6339" y="28164"/>
                    <a:pt x="6520" y="27258"/>
                  </a:cubicBezTo>
                  <a:cubicBezTo>
                    <a:pt x="6792" y="26353"/>
                    <a:pt x="7245" y="24541"/>
                    <a:pt x="7969" y="21825"/>
                  </a:cubicBezTo>
                  <a:cubicBezTo>
                    <a:pt x="8784" y="19017"/>
                    <a:pt x="9509" y="15667"/>
                    <a:pt x="10143" y="11863"/>
                  </a:cubicBezTo>
                  <a:cubicBezTo>
                    <a:pt x="12407" y="19017"/>
                    <a:pt x="14127" y="23545"/>
                    <a:pt x="15486" y="25447"/>
                  </a:cubicBezTo>
                  <a:cubicBezTo>
                    <a:pt x="16391" y="26624"/>
                    <a:pt x="17297" y="27168"/>
                    <a:pt x="18293" y="27168"/>
                  </a:cubicBezTo>
                  <a:cubicBezTo>
                    <a:pt x="19380" y="27168"/>
                    <a:pt x="20647" y="26353"/>
                    <a:pt x="22187" y="24723"/>
                  </a:cubicBezTo>
                  <a:cubicBezTo>
                    <a:pt x="23817" y="23002"/>
                    <a:pt x="27983" y="17931"/>
                    <a:pt x="34774" y="9418"/>
                  </a:cubicBezTo>
                  <a:lnTo>
                    <a:pt x="34774" y="9418"/>
                  </a:lnTo>
                  <a:cubicBezTo>
                    <a:pt x="33325" y="13493"/>
                    <a:pt x="31967" y="18202"/>
                    <a:pt x="30609" y="23545"/>
                  </a:cubicBezTo>
                  <a:cubicBezTo>
                    <a:pt x="29431" y="28888"/>
                    <a:pt x="28798" y="32329"/>
                    <a:pt x="28798" y="33869"/>
                  </a:cubicBezTo>
                  <a:cubicBezTo>
                    <a:pt x="28798" y="35318"/>
                    <a:pt x="28979" y="36495"/>
                    <a:pt x="29522" y="37401"/>
                  </a:cubicBezTo>
                  <a:cubicBezTo>
                    <a:pt x="29975" y="38306"/>
                    <a:pt x="30428" y="38759"/>
                    <a:pt x="30880" y="38759"/>
                  </a:cubicBezTo>
                  <a:cubicBezTo>
                    <a:pt x="31424" y="38759"/>
                    <a:pt x="31967" y="37672"/>
                    <a:pt x="32510" y="35499"/>
                  </a:cubicBezTo>
                  <a:cubicBezTo>
                    <a:pt x="32782" y="34412"/>
                    <a:pt x="33144" y="33235"/>
                    <a:pt x="33325" y="32148"/>
                  </a:cubicBezTo>
                  <a:cubicBezTo>
                    <a:pt x="33688" y="30971"/>
                    <a:pt x="34050" y="29431"/>
                    <a:pt x="34503" y="27620"/>
                  </a:cubicBezTo>
                  <a:cubicBezTo>
                    <a:pt x="34955" y="25809"/>
                    <a:pt x="35318" y="24270"/>
                    <a:pt x="35680" y="23002"/>
                  </a:cubicBezTo>
                  <a:cubicBezTo>
                    <a:pt x="35952" y="21644"/>
                    <a:pt x="36495" y="19923"/>
                    <a:pt x="37038" y="17840"/>
                  </a:cubicBezTo>
                  <a:cubicBezTo>
                    <a:pt x="37672" y="15667"/>
                    <a:pt x="38125" y="14127"/>
                    <a:pt x="38397" y="13131"/>
                  </a:cubicBezTo>
                  <a:cubicBezTo>
                    <a:pt x="38668" y="12044"/>
                    <a:pt x="39031" y="10867"/>
                    <a:pt x="39393" y="9509"/>
                  </a:cubicBezTo>
                  <a:cubicBezTo>
                    <a:pt x="39755" y="8060"/>
                    <a:pt x="40027" y="6973"/>
                    <a:pt x="40117" y="6068"/>
                  </a:cubicBezTo>
                  <a:cubicBezTo>
                    <a:pt x="40298" y="5253"/>
                    <a:pt x="40389" y="4528"/>
                    <a:pt x="40389" y="3804"/>
                  </a:cubicBezTo>
                  <a:cubicBezTo>
                    <a:pt x="40389" y="3170"/>
                    <a:pt x="40027" y="2445"/>
                    <a:pt x="39212" y="1721"/>
                  </a:cubicBezTo>
                  <a:cubicBezTo>
                    <a:pt x="38487" y="996"/>
                    <a:pt x="37763" y="634"/>
                    <a:pt x="37129" y="634"/>
                  </a:cubicBezTo>
                  <a:cubicBezTo>
                    <a:pt x="36495" y="634"/>
                    <a:pt x="35408" y="1449"/>
                    <a:pt x="33869" y="3170"/>
                  </a:cubicBezTo>
                  <a:cubicBezTo>
                    <a:pt x="32329" y="4890"/>
                    <a:pt x="29975" y="7788"/>
                    <a:pt x="26896" y="11863"/>
                  </a:cubicBezTo>
                  <a:cubicBezTo>
                    <a:pt x="23726" y="15848"/>
                    <a:pt x="21100" y="19108"/>
                    <a:pt x="19017" y="21553"/>
                  </a:cubicBezTo>
                  <a:cubicBezTo>
                    <a:pt x="17387" y="18021"/>
                    <a:pt x="15938" y="14671"/>
                    <a:pt x="14761" y="11229"/>
                  </a:cubicBezTo>
                  <a:cubicBezTo>
                    <a:pt x="13493" y="7879"/>
                    <a:pt x="12769" y="5524"/>
                    <a:pt x="12588" y="4166"/>
                  </a:cubicBezTo>
                  <a:cubicBezTo>
                    <a:pt x="12588" y="3351"/>
                    <a:pt x="11954" y="2536"/>
                    <a:pt x="10777" y="1540"/>
                  </a:cubicBezTo>
                  <a:cubicBezTo>
                    <a:pt x="9599" y="544"/>
                    <a:pt x="8784" y="0"/>
                    <a:pt x="8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4581975" y="2468100"/>
              <a:ext cx="613550" cy="1050475"/>
            </a:xfrm>
            <a:custGeom>
              <a:avLst/>
              <a:gdLst/>
              <a:ahLst/>
              <a:cxnLst/>
              <a:rect l="l" t="t" r="r" b="b"/>
              <a:pathLst>
                <a:path w="24542" h="42019" extrusionOk="0">
                  <a:moveTo>
                    <a:pt x="17840" y="4619"/>
                  </a:moveTo>
                  <a:cubicBezTo>
                    <a:pt x="18384" y="4619"/>
                    <a:pt x="18927" y="4890"/>
                    <a:pt x="19289" y="5524"/>
                  </a:cubicBezTo>
                  <a:cubicBezTo>
                    <a:pt x="19652" y="6158"/>
                    <a:pt x="19833" y="6701"/>
                    <a:pt x="20014" y="7335"/>
                  </a:cubicBezTo>
                  <a:cubicBezTo>
                    <a:pt x="20104" y="7879"/>
                    <a:pt x="20195" y="8694"/>
                    <a:pt x="20285" y="9690"/>
                  </a:cubicBezTo>
                  <a:cubicBezTo>
                    <a:pt x="20376" y="10686"/>
                    <a:pt x="20557" y="11410"/>
                    <a:pt x="20738" y="11954"/>
                  </a:cubicBezTo>
                  <a:cubicBezTo>
                    <a:pt x="19652" y="14852"/>
                    <a:pt x="17931" y="17387"/>
                    <a:pt x="15395" y="19651"/>
                  </a:cubicBezTo>
                  <a:cubicBezTo>
                    <a:pt x="12860" y="21824"/>
                    <a:pt x="10686" y="22911"/>
                    <a:pt x="8785" y="22911"/>
                  </a:cubicBezTo>
                  <a:cubicBezTo>
                    <a:pt x="8241" y="22911"/>
                    <a:pt x="7698" y="22730"/>
                    <a:pt x="7245" y="22368"/>
                  </a:cubicBezTo>
                  <a:cubicBezTo>
                    <a:pt x="6883" y="21915"/>
                    <a:pt x="6702" y="21462"/>
                    <a:pt x="6702" y="20828"/>
                  </a:cubicBezTo>
                  <a:cubicBezTo>
                    <a:pt x="6702" y="19198"/>
                    <a:pt x="7245" y="17206"/>
                    <a:pt x="8422" y="14670"/>
                  </a:cubicBezTo>
                  <a:cubicBezTo>
                    <a:pt x="9600" y="12044"/>
                    <a:pt x="11139" y="9780"/>
                    <a:pt x="12950" y="7698"/>
                  </a:cubicBezTo>
                  <a:cubicBezTo>
                    <a:pt x="14761" y="5615"/>
                    <a:pt x="16391" y="4619"/>
                    <a:pt x="17840" y="4619"/>
                  </a:cubicBezTo>
                  <a:close/>
                  <a:moveTo>
                    <a:pt x="17569" y="0"/>
                  </a:moveTo>
                  <a:cubicBezTo>
                    <a:pt x="15124" y="0"/>
                    <a:pt x="12769" y="1268"/>
                    <a:pt x="10234" y="3804"/>
                  </a:cubicBezTo>
                  <a:cubicBezTo>
                    <a:pt x="7788" y="6339"/>
                    <a:pt x="5796" y="9237"/>
                    <a:pt x="4347" y="12497"/>
                  </a:cubicBezTo>
                  <a:cubicBezTo>
                    <a:pt x="2898" y="15667"/>
                    <a:pt x="2174" y="18293"/>
                    <a:pt x="2174" y="20194"/>
                  </a:cubicBezTo>
                  <a:cubicBezTo>
                    <a:pt x="2174" y="22187"/>
                    <a:pt x="2808" y="23817"/>
                    <a:pt x="4166" y="25356"/>
                  </a:cubicBezTo>
                  <a:cubicBezTo>
                    <a:pt x="5525" y="26805"/>
                    <a:pt x="7064" y="27530"/>
                    <a:pt x="8875" y="27530"/>
                  </a:cubicBezTo>
                  <a:cubicBezTo>
                    <a:pt x="10686" y="27530"/>
                    <a:pt x="13041" y="26443"/>
                    <a:pt x="15939" y="24270"/>
                  </a:cubicBezTo>
                  <a:lnTo>
                    <a:pt x="15939" y="24270"/>
                  </a:lnTo>
                  <a:cubicBezTo>
                    <a:pt x="15667" y="25085"/>
                    <a:pt x="15395" y="26081"/>
                    <a:pt x="15124" y="27348"/>
                  </a:cubicBezTo>
                  <a:cubicBezTo>
                    <a:pt x="14761" y="28616"/>
                    <a:pt x="14490" y="29612"/>
                    <a:pt x="14309" y="30337"/>
                  </a:cubicBezTo>
                  <a:cubicBezTo>
                    <a:pt x="14128" y="31061"/>
                    <a:pt x="13856" y="31876"/>
                    <a:pt x="13584" y="32782"/>
                  </a:cubicBezTo>
                  <a:cubicBezTo>
                    <a:pt x="13222" y="33869"/>
                    <a:pt x="12950" y="34593"/>
                    <a:pt x="12679" y="35136"/>
                  </a:cubicBezTo>
                  <a:cubicBezTo>
                    <a:pt x="12407" y="35680"/>
                    <a:pt x="12135" y="36223"/>
                    <a:pt x="11773" y="36676"/>
                  </a:cubicBezTo>
                  <a:cubicBezTo>
                    <a:pt x="11411" y="37219"/>
                    <a:pt x="11049" y="37672"/>
                    <a:pt x="10596" y="37853"/>
                  </a:cubicBezTo>
                  <a:cubicBezTo>
                    <a:pt x="10234" y="38125"/>
                    <a:pt x="9600" y="38306"/>
                    <a:pt x="8785" y="38306"/>
                  </a:cubicBezTo>
                  <a:cubicBezTo>
                    <a:pt x="7970" y="38306"/>
                    <a:pt x="7064" y="37944"/>
                    <a:pt x="6249" y="37400"/>
                  </a:cubicBezTo>
                  <a:cubicBezTo>
                    <a:pt x="5343" y="36857"/>
                    <a:pt x="4710" y="36223"/>
                    <a:pt x="4257" y="35589"/>
                  </a:cubicBezTo>
                  <a:cubicBezTo>
                    <a:pt x="3895" y="34955"/>
                    <a:pt x="3442" y="34412"/>
                    <a:pt x="2989" y="33869"/>
                  </a:cubicBezTo>
                  <a:cubicBezTo>
                    <a:pt x="2446" y="33235"/>
                    <a:pt x="1993" y="32963"/>
                    <a:pt x="1631" y="32963"/>
                  </a:cubicBezTo>
                  <a:cubicBezTo>
                    <a:pt x="1268" y="32963"/>
                    <a:pt x="906" y="33325"/>
                    <a:pt x="544" y="33869"/>
                  </a:cubicBezTo>
                  <a:cubicBezTo>
                    <a:pt x="182" y="34503"/>
                    <a:pt x="1" y="35046"/>
                    <a:pt x="1" y="35680"/>
                  </a:cubicBezTo>
                  <a:cubicBezTo>
                    <a:pt x="1" y="37038"/>
                    <a:pt x="906" y="38487"/>
                    <a:pt x="2627" y="39845"/>
                  </a:cubicBezTo>
                  <a:cubicBezTo>
                    <a:pt x="4438" y="41294"/>
                    <a:pt x="6702" y="42019"/>
                    <a:pt x="9328" y="42019"/>
                  </a:cubicBezTo>
                  <a:cubicBezTo>
                    <a:pt x="12497" y="42019"/>
                    <a:pt x="14943" y="40117"/>
                    <a:pt x="16482" y="36404"/>
                  </a:cubicBezTo>
                  <a:cubicBezTo>
                    <a:pt x="17297" y="34593"/>
                    <a:pt x="18203" y="31514"/>
                    <a:pt x="19380" y="27348"/>
                  </a:cubicBezTo>
                  <a:cubicBezTo>
                    <a:pt x="20467" y="23092"/>
                    <a:pt x="21553" y="19832"/>
                    <a:pt x="22549" y="17568"/>
                  </a:cubicBezTo>
                  <a:cubicBezTo>
                    <a:pt x="23908" y="15667"/>
                    <a:pt x="24542" y="14037"/>
                    <a:pt x="24542" y="12497"/>
                  </a:cubicBezTo>
                  <a:cubicBezTo>
                    <a:pt x="24542" y="11954"/>
                    <a:pt x="24270" y="11320"/>
                    <a:pt x="23817" y="10686"/>
                  </a:cubicBezTo>
                  <a:cubicBezTo>
                    <a:pt x="23908" y="10505"/>
                    <a:pt x="23908" y="10233"/>
                    <a:pt x="23908" y="9780"/>
                  </a:cubicBezTo>
                  <a:cubicBezTo>
                    <a:pt x="23908" y="6249"/>
                    <a:pt x="23093" y="3622"/>
                    <a:pt x="21372" y="1721"/>
                  </a:cubicBezTo>
                  <a:cubicBezTo>
                    <a:pt x="20285" y="543"/>
                    <a:pt x="19018" y="0"/>
                    <a:pt x="175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2157300" y="3258200"/>
              <a:ext cx="172075" cy="611300"/>
            </a:xfrm>
            <a:custGeom>
              <a:avLst/>
              <a:gdLst/>
              <a:ahLst/>
              <a:cxnLst/>
              <a:rect l="l" t="t" r="r" b="b"/>
              <a:pathLst>
                <a:path w="6883" h="24452" extrusionOk="0">
                  <a:moveTo>
                    <a:pt x="4438" y="1"/>
                  </a:moveTo>
                  <a:cubicBezTo>
                    <a:pt x="3985" y="1"/>
                    <a:pt x="3714" y="363"/>
                    <a:pt x="3623" y="1087"/>
                  </a:cubicBezTo>
                  <a:cubicBezTo>
                    <a:pt x="3442" y="4619"/>
                    <a:pt x="2989" y="7970"/>
                    <a:pt x="2355" y="11230"/>
                  </a:cubicBezTo>
                  <a:cubicBezTo>
                    <a:pt x="1812" y="14399"/>
                    <a:pt x="1178" y="16935"/>
                    <a:pt x="725" y="18837"/>
                  </a:cubicBezTo>
                  <a:cubicBezTo>
                    <a:pt x="272" y="20648"/>
                    <a:pt x="1" y="21825"/>
                    <a:pt x="1" y="22368"/>
                  </a:cubicBezTo>
                  <a:cubicBezTo>
                    <a:pt x="1" y="22821"/>
                    <a:pt x="182" y="23274"/>
                    <a:pt x="544" y="23727"/>
                  </a:cubicBezTo>
                  <a:cubicBezTo>
                    <a:pt x="906" y="24180"/>
                    <a:pt x="1178" y="24451"/>
                    <a:pt x="1540" y="24451"/>
                  </a:cubicBezTo>
                  <a:cubicBezTo>
                    <a:pt x="1993" y="24451"/>
                    <a:pt x="2446" y="23636"/>
                    <a:pt x="2898" y="22006"/>
                  </a:cubicBezTo>
                  <a:cubicBezTo>
                    <a:pt x="3080" y="21191"/>
                    <a:pt x="3351" y="20376"/>
                    <a:pt x="3532" y="19652"/>
                  </a:cubicBezTo>
                  <a:cubicBezTo>
                    <a:pt x="3714" y="18837"/>
                    <a:pt x="3985" y="17750"/>
                    <a:pt x="4347" y="16392"/>
                  </a:cubicBezTo>
                  <a:cubicBezTo>
                    <a:pt x="4619" y="15033"/>
                    <a:pt x="4891" y="13947"/>
                    <a:pt x="5162" y="13041"/>
                  </a:cubicBezTo>
                  <a:cubicBezTo>
                    <a:pt x="6340" y="8423"/>
                    <a:pt x="6883" y="4981"/>
                    <a:pt x="6883" y="2536"/>
                  </a:cubicBezTo>
                  <a:cubicBezTo>
                    <a:pt x="6883" y="2084"/>
                    <a:pt x="6611" y="1631"/>
                    <a:pt x="5977" y="997"/>
                  </a:cubicBezTo>
                  <a:cubicBezTo>
                    <a:pt x="5434" y="363"/>
                    <a:pt x="4891" y="1"/>
                    <a:pt x="4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2401800" y="3260475"/>
              <a:ext cx="396225" cy="597700"/>
            </a:xfrm>
            <a:custGeom>
              <a:avLst/>
              <a:gdLst/>
              <a:ahLst/>
              <a:cxnLst/>
              <a:rect l="l" t="t" r="r" b="b"/>
              <a:pathLst>
                <a:path w="15849" h="23908" extrusionOk="0">
                  <a:moveTo>
                    <a:pt x="10053" y="0"/>
                  </a:moveTo>
                  <a:cubicBezTo>
                    <a:pt x="8423" y="0"/>
                    <a:pt x="6974" y="453"/>
                    <a:pt x="5525" y="1449"/>
                  </a:cubicBezTo>
                  <a:cubicBezTo>
                    <a:pt x="4166" y="2536"/>
                    <a:pt x="3442" y="3441"/>
                    <a:pt x="3442" y="4256"/>
                  </a:cubicBezTo>
                  <a:cubicBezTo>
                    <a:pt x="3442" y="4619"/>
                    <a:pt x="3714" y="4981"/>
                    <a:pt x="4257" y="5253"/>
                  </a:cubicBezTo>
                  <a:cubicBezTo>
                    <a:pt x="4800" y="5615"/>
                    <a:pt x="5253" y="5796"/>
                    <a:pt x="5615" y="5796"/>
                  </a:cubicBezTo>
                  <a:cubicBezTo>
                    <a:pt x="5706" y="5796"/>
                    <a:pt x="5978" y="5615"/>
                    <a:pt x="6340" y="5162"/>
                  </a:cubicBezTo>
                  <a:cubicBezTo>
                    <a:pt x="6793" y="4709"/>
                    <a:pt x="7336" y="4256"/>
                    <a:pt x="7970" y="3804"/>
                  </a:cubicBezTo>
                  <a:cubicBezTo>
                    <a:pt x="8604" y="3351"/>
                    <a:pt x="9328" y="3079"/>
                    <a:pt x="10053" y="3079"/>
                  </a:cubicBezTo>
                  <a:cubicBezTo>
                    <a:pt x="10868" y="3079"/>
                    <a:pt x="11411" y="3351"/>
                    <a:pt x="11864" y="3894"/>
                  </a:cubicBezTo>
                  <a:cubicBezTo>
                    <a:pt x="12317" y="4438"/>
                    <a:pt x="12498" y="5253"/>
                    <a:pt x="12498" y="6158"/>
                  </a:cubicBezTo>
                  <a:cubicBezTo>
                    <a:pt x="12498" y="7154"/>
                    <a:pt x="12136" y="8241"/>
                    <a:pt x="11502" y="9328"/>
                  </a:cubicBezTo>
                  <a:cubicBezTo>
                    <a:pt x="10958" y="10505"/>
                    <a:pt x="10143" y="11501"/>
                    <a:pt x="9238" y="12497"/>
                  </a:cubicBezTo>
                  <a:cubicBezTo>
                    <a:pt x="7245" y="14489"/>
                    <a:pt x="5253" y="16210"/>
                    <a:pt x="3261" y="17750"/>
                  </a:cubicBezTo>
                  <a:cubicBezTo>
                    <a:pt x="1088" y="19380"/>
                    <a:pt x="1" y="20466"/>
                    <a:pt x="1" y="21010"/>
                  </a:cubicBezTo>
                  <a:cubicBezTo>
                    <a:pt x="1" y="21643"/>
                    <a:pt x="363" y="22277"/>
                    <a:pt x="1088" y="22911"/>
                  </a:cubicBezTo>
                  <a:cubicBezTo>
                    <a:pt x="1812" y="23545"/>
                    <a:pt x="2627" y="23907"/>
                    <a:pt x="3261" y="23907"/>
                  </a:cubicBezTo>
                  <a:cubicBezTo>
                    <a:pt x="4891" y="23907"/>
                    <a:pt x="7336" y="23455"/>
                    <a:pt x="10777" y="22640"/>
                  </a:cubicBezTo>
                  <a:cubicBezTo>
                    <a:pt x="14218" y="21825"/>
                    <a:pt x="15848" y="21100"/>
                    <a:pt x="15848" y="20466"/>
                  </a:cubicBezTo>
                  <a:cubicBezTo>
                    <a:pt x="15848" y="20195"/>
                    <a:pt x="15758" y="20013"/>
                    <a:pt x="15396" y="19923"/>
                  </a:cubicBezTo>
                  <a:cubicBezTo>
                    <a:pt x="15033" y="19742"/>
                    <a:pt x="14581" y="19742"/>
                    <a:pt x="13947" y="19742"/>
                  </a:cubicBezTo>
                  <a:cubicBezTo>
                    <a:pt x="13313" y="19742"/>
                    <a:pt x="12407" y="19832"/>
                    <a:pt x="11049" y="20013"/>
                  </a:cubicBezTo>
                  <a:cubicBezTo>
                    <a:pt x="9690" y="20195"/>
                    <a:pt x="8151" y="20376"/>
                    <a:pt x="6430" y="20647"/>
                  </a:cubicBezTo>
                  <a:cubicBezTo>
                    <a:pt x="4710" y="20919"/>
                    <a:pt x="3533" y="21100"/>
                    <a:pt x="2989" y="21191"/>
                  </a:cubicBezTo>
                  <a:cubicBezTo>
                    <a:pt x="11321" y="15848"/>
                    <a:pt x="15577" y="10686"/>
                    <a:pt x="15577" y="5796"/>
                  </a:cubicBezTo>
                  <a:cubicBezTo>
                    <a:pt x="15577" y="4166"/>
                    <a:pt x="15033" y="2717"/>
                    <a:pt x="13947" y="1630"/>
                  </a:cubicBezTo>
                  <a:cubicBezTo>
                    <a:pt x="12951" y="544"/>
                    <a:pt x="11592" y="0"/>
                    <a:pt x="10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2035050" y="1567050"/>
              <a:ext cx="398475" cy="597700"/>
            </a:xfrm>
            <a:custGeom>
              <a:avLst/>
              <a:gdLst/>
              <a:ahLst/>
              <a:cxnLst/>
              <a:rect l="l" t="t" r="r" b="b"/>
              <a:pathLst>
                <a:path w="15939" h="23908" extrusionOk="0">
                  <a:moveTo>
                    <a:pt x="10052" y="0"/>
                  </a:moveTo>
                  <a:cubicBezTo>
                    <a:pt x="8513" y="0"/>
                    <a:pt x="6973" y="544"/>
                    <a:pt x="5615" y="1540"/>
                  </a:cubicBezTo>
                  <a:cubicBezTo>
                    <a:pt x="4166" y="2536"/>
                    <a:pt x="3532" y="3532"/>
                    <a:pt x="3532" y="4347"/>
                  </a:cubicBezTo>
                  <a:cubicBezTo>
                    <a:pt x="3532" y="4709"/>
                    <a:pt x="3804" y="4981"/>
                    <a:pt x="4257" y="5343"/>
                  </a:cubicBezTo>
                  <a:cubicBezTo>
                    <a:pt x="4800" y="5705"/>
                    <a:pt x="5253" y="5886"/>
                    <a:pt x="5615" y="5886"/>
                  </a:cubicBezTo>
                  <a:cubicBezTo>
                    <a:pt x="5796" y="5886"/>
                    <a:pt x="6068" y="5615"/>
                    <a:pt x="6430" y="5253"/>
                  </a:cubicBezTo>
                  <a:cubicBezTo>
                    <a:pt x="6883" y="4800"/>
                    <a:pt x="7336" y="4347"/>
                    <a:pt x="8060" y="3894"/>
                  </a:cubicBezTo>
                  <a:cubicBezTo>
                    <a:pt x="8694" y="3441"/>
                    <a:pt x="9419" y="3170"/>
                    <a:pt x="10143" y="3170"/>
                  </a:cubicBezTo>
                  <a:cubicBezTo>
                    <a:pt x="10867" y="3170"/>
                    <a:pt x="11501" y="3441"/>
                    <a:pt x="11864" y="3985"/>
                  </a:cubicBezTo>
                  <a:cubicBezTo>
                    <a:pt x="12316" y="4528"/>
                    <a:pt x="12588" y="5343"/>
                    <a:pt x="12588" y="6249"/>
                  </a:cubicBezTo>
                  <a:cubicBezTo>
                    <a:pt x="12588" y="7245"/>
                    <a:pt x="12226" y="8241"/>
                    <a:pt x="11592" y="9418"/>
                  </a:cubicBezTo>
                  <a:cubicBezTo>
                    <a:pt x="10958" y="10595"/>
                    <a:pt x="10234" y="11592"/>
                    <a:pt x="9328" y="12588"/>
                  </a:cubicBezTo>
                  <a:cubicBezTo>
                    <a:pt x="7336" y="14580"/>
                    <a:pt x="5343" y="16301"/>
                    <a:pt x="3261" y="17750"/>
                  </a:cubicBezTo>
                  <a:cubicBezTo>
                    <a:pt x="1087" y="19380"/>
                    <a:pt x="1" y="20466"/>
                    <a:pt x="1" y="21010"/>
                  </a:cubicBezTo>
                  <a:cubicBezTo>
                    <a:pt x="1" y="21734"/>
                    <a:pt x="363" y="22368"/>
                    <a:pt x="1178" y="23002"/>
                  </a:cubicBezTo>
                  <a:cubicBezTo>
                    <a:pt x="1902" y="23636"/>
                    <a:pt x="2627" y="23907"/>
                    <a:pt x="3351" y="23907"/>
                  </a:cubicBezTo>
                  <a:cubicBezTo>
                    <a:pt x="4891" y="23907"/>
                    <a:pt x="7426" y="23545"/>
                    <a:pt x="10777" y="22730"/>
                  </a:cubicBezTo>
                  <a:cubicBezTo>
                    <a:pt x="14218" y="21915"/>
                    <a:pt x="15939" y="21191"/>
                    <a:pt x="15939" y="20557"/>
                  </a:cubicBezTo>
                  <a:cubicBezTo>
                    <a:pt x="15939" y="20285"/>
                    <a:pt x="15758" y="20013"/>
                    <a:pt x="15395" y="19923"/>
                  </a:cubicBezTo>
                  <a:cubicBezTo>
                    <a:pt x="15124" y="19832"/>
                    <a:pt x="14671" y="19832"/>
                    <a:pt x="14037" y="19832"/>
                  </a:cubicBezTo>
                  <a:cubicBezTo>
                    <a:pt x="13403" y="19832"/>
                    <a:pt x="12407" y="19923"/>
                    <a:pt x="11049" y="20104"/>
                  </a:cubicBezTo>
                  <a:cubicBezTo>
                    <a:pt x="9781" y="20285"/>
                    <a:pt x="8241" y="20466"/>
                    <a:pt x="6430" y="20738"/>
                  </a:cubicBezTo>
                  <a:cubicBezTo>
                    <a:pt x="4710" y="21010"/>
                    <a:pt x="3623" y="21191"/>
                    <a:pt x="2989" y="21281"/>
                  </a:cubicBezTo>
                  <a:cubicBezTo>
                    <a:pt x="11411" y="15848"/>
                    <a:pt x="15576" y="10777"/>
                    <a:pt x="15576" y="5886"/>
                  </a:cubicBezTo>
                  <a:cubicBezTo>
                    <a:pt x="15576" y="4256"/>
                    <a:pt x="15033" y="2808"/>
                    <a:pt x="14037" y="1721"/>
                  </a:cubicBezTo>
                  <a:cubicBezTo>
                    <a:pt x="12950" y="634"/>
                    <a:pt x="11682" y="0"/>
                    <a:pt x="100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2555750" y="1569300"/>
              <a:ext cx="369050" cy="624875"/>
            </a:xfrm>
            <a:custGeom>
              <a:avLst/>
              <a:gdLst/>
              <a:ahLst/>
              <a:cxnLst/>
              <a:rect l="l" t="t" r="r" b="b"/>
              <a:pathLst>
                <a:path w="14762" h="24995" extrusionOk="0">
                  <a:moveTo>
                    <a:pt x="8513" y="1"/>
                  </a:moveTo>
                  <a:cubicBezTo>
                    <a:pt x="8151" y="1"/>
                    <a:pt x="7517" y="454"/>
                    <a:pt x="6611" y="1450"/>
                  </a:cubicBezTo>
                  <a:cubicBezTo>
                    <a:pt x="5615" y="2355"/>
                    <a:pt x="4710" y="3533"/>
                    <a:pt x="3714" y="4800"/>
                  </a:cubicBezTo>
                  <a:cubicBezTo>
                    <a:pt x="2717" y="6159"/>
                    <a:pt x="1812" y="7517"/>
                    <a:pt x="1087" y="9057"/>
                  </a:cubicBezTo>
                  <a:cubicBezTo>
                    <a:pt x="363" y="10596"/>
                    <a:pt x="1" y="11864"/>
                    <a:pt x="1" y="12860"/>
                  </a:cubicBezTo>
                  <a:cubicBezTo>
                    <a:pt x="1" y="14218"/>
                    <a:pt x="363" y="15305"/>
                    <a:pt x="1269" y="16120"/>
                  </a:cubicBezTo>
                  <a:cubicBezTo>
                    <a:pt x="2174" y="16844"/>
                    <a:pt x="3261" y="17207"/>
                    <a:pt x="4619" y="17297"/>
                  </a:cubicBezTo>
                  <a:cubicBezTo>
                    <a:pt x="6521" y="17297"/>
                    <a:pt x="8604" y="16754"/>
                    <a:pt x="10777" y="15758"/>
                  </a:cubicBezTo>
                  <a:lnTo>
                    <a:pt x="10777" y="15758"/>
                  </a:lnTo>
                  <a:cubicBezTo>
                    <a:pt x="10505" y="16754"/>
                    <a:pt x="10234" y="17841"/>
                    <a:pt x="9781" y="19018"/>
                  </a:cubicBezTo>
                  <a:cubicBezTo>
                    <a:pt x="9419" y="20195"/>
                    <a:pt x="9147" y="21101"/>
                    <a:pt x="8966" y="21825"/>
                  </a:cubicBezTo>
                  <a:cubicBezTo>
                    <a:pt x="8785" y="22550"/>
                    <a:pt x="8694" y="23093"/>
                    <a:pt x="8694" y="23455"/>
                  </a:cubicBezTo>
                  <a:cubicBezTo>
                    <a:pt x="8694" y="23817"/>
                    <a:pt x="8785" y="24180"/>
                    <a:pt x="8966" y="24451"/>
                  </a:cubicBezTo>
                  <a:cubicBezTo>
                    <a:pt x="9238" y="24814"/>
                    <a:pt x="9509" y="24995"/>
                    <a:pt x="9781" y="24995"/>
                  </a:cubicBezTo>
                  <a:cubicBezTo>
                    <a:pt x="10505" y="24995"/>
                    <a:pt x="11502" y="22821"/>
                    <a:pt x="12860" y="18384"/>
                  </a:cubicBezTo>
                  <a:cubicBezTo>
                    <a:pt x="14128" y="14037"/>
                    <a:pt x="14762" y="10777"/>
                    <a:pt x="14762" y="8785"/>
                  </a:cubicBezTo>
                  <a:cubicBezTo>
                    <a:pt x="14762" y="8332"/>
                    <a:pt x="14490" y="7789"/>
                    <a:pt x="13947" y="7336"/>
                  </a:cubicBezTo>
                  <a:cubicBezTo>
                    <a:pt x="13313" y="6793"/>
                    <a:pt x="12860" y="6521"/>
                    <a:pt x="12498" y="6521"/>
                  </a:cubicBezTo>
                  <a:cubicBezTo>
                    <a:pt x="12045" y="6521"/>
                    <a:pt x="11773" y="6883"/>
                    <a:pt x="11773" y="7608"/>
                  </a:cubicBezTo>
                  <a:cubicBezTo>
                    <a:pt x="11773" y="9238"/>
                    <a:pt x="11683" y="10958"/>
                    <a:pt x="11411" y="12769"/>
                  </a:cubicBezTo>
                  <a:cubicBezTo>
                    <a:pt x="11320" y="12769"/>
                    <a:pt x="10505" y="13132"/>
                    <a:pt x="8875" y="13675"/>
                  </a:cubicBezTo>
                  <a:cubicBezTo>
                    <a:pt x="7336" y="14309"/>
                    <a:pt x="5978" y="14581"/>
                    <a:pt x="4891" y="14581"/>
                  </a:cubicBezTo>
                  <a:cubicBezTo>
                    <a:pt x="3623" y="14581"/>
                    <a:pt x="2989" y="13947"/>
                    <a:pt x="2989" y="12679"/>
                  </a:cubicBezTo>
                  <a:cubicBezTo>
                    <a:pt x="2989" y="11683"/>
                    <a:pt x="3623" y="10324"/>
                    <a:pt x="4800" y="8604"/>
                  </a:cubicBezTo>
                  <a:cubicBezTo>
                    <a:pt x="5978" y="6883"/>
                    <a:pt x="7155" y="5344"/>
                    <a:pt x="8423" y="3895"/>
                  </a:cubicBezTo>
                  <a:cubicBezTo>
                    <a:pt x="9600" y="2446"/>
                    <a:pt x="10143" y="1631"/>
                    <a:pt x="10143" y="1269"/>
                  </a:cubicBezTo>
                  <a:cubicBezTo>
                    <a:pt x="10143" y="997"/>
                    <a:pt x="9962" y="635"/>
                    <a:pt x="9600" y="363"/>
                  </a:cubicBezTo>
                  <a:cubicBezTo>
                    <a:pt x="9328" y="91"/>
                    <a:pt x="8966" y="1"/>
                    <a:pt x="8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1985250" y="301500"/>
              <a:ext cx="310175" cy="296600"/>
            </a:xfrm>
            <a:custGeom>
              <a:avLst/>
              <a:gdLst/>
              <a:ahLst/>
              <a:cxnLst/>
              <a:rect l="l" t="t" r="r" b="b"/>
              <a:pathLst>
                <a:path w="12407" h="11864" extrusionOk="0">
                  <a:moveTo>
                    <a:pt x="2626" y="1"/>
                  </a:moveTo>
                  <a:cubicBezTo>
                    <a:pt x="2445" y="1"/>
                    <a:pt x="2355" y="91"/>
                    <a:pt x="2264" y="182"/>
                  </a:cubicBezTo>
                  <a:cubicBezTo>
                    <a:pt x="2264" y="182"/>
                    <a:pt x="2264" y="363"/>
                    <a:pt x="2264" y="544"/>
                  </a:cubicBezTo>
                  <a:cubicBezTo>
                    <a:pt x="2264" y="1268"/>
                    <a:pt x="1902" y="3080"/>
                    <a:pt x="1087" y="5887"/>
                  </a:cubicBezTo>
                  <a:cubicBezTo>
                    <a:pt x="363" y="8785"/>
                    <a:pt x="0" y="10324"/>
                    <a:pt x="0" y="10596"/>
                  </a:cubicBezTo>
                  <a:cubicBezTo>
                    <a:pt x="0" y="10868"/>
                    <a:pt x="91" y="11139"/>
                    <a:pt x="363" y="11411"/>
                  </a:cubicBezTo>
                  <a:cubicBezTo>
                    <a:pt x="544" y="11773"/>
                    <a:pt x="725" y="11864"/>
                    <a:pt x="815" y="11864"/>
                  </a:cubicBezTo>
                  <a:cubicBezTo>
                    <a:pt x="906" y="11864"/>
                    <a:pt x="996" y="11773"/>
                    <a:pt x="1087" y="11592"/>
                  </a:cubicBezTo>
                  <a:cubicBezTo>
                    <a:pt x="1087" y="11501"/>
                    <a:pt x="1178" y="11411"/>
                    <a:pt x="1178" y="11320"/>
                  </a:cubicBezTo>
                  <a:cubicBezTo>
                    <a:pt x="1178" y="11139"/>
                    <a:pt x="1268" y="11049"/>
                    <a:pt x="1359" y="10868"/>
                  </a:cubicBezTo>
                  <a:cubicBezTo>
                    <a:pt x="1359" y="10686"/>
                    <a:pt x="1449" y="10505"/>
                    <a:pt x="1449" y="10324"/>
                  </a:cubicBezTo>
                  <a:cubicBezTo>
                    <a:pt x="1540" y="10143"/>
                    <a:pt x="1630" y="9962"/>
                    <a:pt x="1630" y="9690"/>
                  </a:cubicBezTo>
                  <a:cubicBezTo>
                    <a:pt x="1721" y="9509"/>
                    <a:pt x="1811" y="9237"/>
                    <a:pt x="1811" y="9056"/>
                  </a:cubicBezTo>
                  <a:cubicBezTo>
                    <a:pt x="1902" y="8875"/>
                    <a:pt x="1993" y="8694"/>
                    <a:pt x="1993" y="8422"/>
                  </a:cubicBezTo>
                  <a:cubicBezTo>
                    <a:pt x="2083" y="8060"/>
                    <a:pt x="2264" y="7517"/>
                    <a:pt x="2445" y="6702"/>
                  </a:cubicBezTo>
                  <a:cubicBezTo>
                    <a:pt x="2717" y="5887"/>
                    <a:pt x="2898" y="4800"/>
                    <a:pt x="3170" y="3623"/>
                  </a:cubicBezTo>
                  <a:cubicBezTo>
                    <a:pt x="3804" y="5887"/>
                    <a:pt x="4347" y="7245"/>
                    <a:pt x="4800" y="7789"/>
                  </a:cubicBezTo>
                  <a:cubicBezTo>
                    <a:pt x="5072" y="8151"/>
                    <a:pt x="5343" y="8332"/>
                    <a:pt x="5615" y="8332"/>
                  </a:cubicBezTo>
                  <a:cubicBezTo>
                    <a:pt x="5977" y="8332"/>
                    <a:pt x="6339" y="8060"/>
                    <a:pt x="6792" y="7607"/>
                  </a:cubicBezTo>
                  <a:cubicBezTo>
                    <a:pt x="7335" y="7064"/>
                    <a:pt x="8603" y="5525"/>
                    <a:pt x="10686" y="2898"/>
                  </a:cubicBezTo>
                  <a:lnTo>
                    <a:pt x="10686" y="2898"/>
                  </a:lnTo>
                  <a:cubicBezTo>
                    <a:pt x="10233" y="4166"/>
                    <a:pt x="9780" y="5615"/>
                    <a:pt x="9418" y="7245"/>
                  </a:cubicBezTo>
                  <a:cubicBezTo>
                    <a:pt x="9056" y="8875"/>
                    <a:pt x="8875" y="9962"/>
                    <a:pt x="8875" y="10415"/>
                  </a:cubicBezTo>
                  <a:cubicBezTo>
                    <a:pt x="8875" y="10868"/>
                    <a:pt x="8875" y="11230"/>
                    <a:pt x="9056" y="11501"/>
                  </a:cubicBezTo>
                  <a:cubicBezTo>
                    <a:pt x="9237" y="11773"/>
                    <a:pt x="9328" y="11864"/>
                    <a:pt x="9509" y="11864"/>
                  </a:cubicBezTo>
                  <a:cubicBezTo>
                    <a:pt x="9690" y="11864"/>
                    <a:pt x="9780" y="11592"/>
                    <a:pt x="9962" y="10868"/>
                  </a:cubicBezTo>
                  <a:cubicBezTo>
                    <a:pt x="10052" y="10596"/>
                    <a:pt x="10143" y="10234"/>
                    <a:pt x="10233" y="9871"/>
                  </a:cubicBezTo>
                  <a:cubicBezTo>
                    <a:pt x="10324" y="9509"/>
                    <a:pt x="10414" y="9056"/>
                    <a:pt x="10596" y="8513"/>
                  </a:cubicBezTo>
                  <a:cubicBezTo>
                    <a:pt x="10686" y="7879"/>
                    <a:pt x="10867" y="7426"/>
                    <a:pt x="10958" y="7064"/>
                  </a:cubicBezTo>
                  <a:cubicBezTo>
                    <a:pt x="11048" y="6702"/>
                    <a:pt x="11229" y="6159"/>
                    <a:pt x="11411" y="5525"/>
                  </a:cubicBezTo>
                  <a:cubicBezTo>
                    <a:pt x="11592" y="4800"/>
                    <a:pt x="11682" y="4347"/>
                    <a:pt x="11773" y="4076"/>
                  </a:cubicBezTo>
                  <a:cubicBezTo>
                    <a:pt x="11863" y="3713"/>
                    <a:pt x="11954" y="3351"/>
                    <a:pt x="12044" y="2898"/>
                  </a:cubicBezTo>
                  <a:cubicBezTo>
                    <a:pt x="12226" y="2536"/>
                    <a:pt x="12226" y="2174"/>
                    <a:pt x="12316" y="1902"/>
                  </a:cubicBezTo>
                  <a:cubicBezTo>
                    <a:pt x="12316" y="1631"/>
                    <a:pt x="12407" y="1450"/>
                    <a:pt x="12407" y="1178"/>
                  </a:cubicBezTo>
                  <a:cubicBezTo>
                    <a:pt x="12407" y="997"/>
                    <a:pt x="12226" y="816"/>
                    <a:pt x="12044" y="544"/>
                  </a:cubicBezTo>
                  <a:cubicBezTo>
                    <a:pt x="11773" y="363"/>
                    <a:pt x="11592" y="182"/>
                    <a:pt x="11411" y="182"/>
                  </a:cubicBezTo>
                  <a:cubicBezTo>
                    <a:pt x="11229" y="182"/>
                    <a:pt x="10867" y="453"/>
                    <a:pt x="10414" y="997"/>
                  </a:cubicBezTo>
                  <a:cubicBezTo>
                    <a:pt x="9962" y="1540"/>
                    <a:pt x="9237" y="2446"/>
                    <a:pt x="8241" y="3623"/>
                  </a:cubicBezTo>
                  <a:cubicBezTo>
                    <a:pt x="7335" y="4891"/>
                    <a:pt x="6520" y="5887"/>
                    <a:pt x="5887" y="6611"/>
                  </a:cubicBezTo>
                  <a:cubicBezTo>
                    <a:pt x="5343" y="5525"/>
                    <a:pt x="4890" y="4528"/>
                    <a:pt x="4528" y="3442"/>
                  </a:cubicBezTo>
                  <a:cubicBezTo>
                    <a:pt x="4166" y="2446"/>
                    <a:pt x="3894" y="1721"/>
                    <a:pt x="3894" y="1268"/>
                  </a:cubicBezTo>
                  <a:cubicBezTo>
                    <a:pt x="3894" y="1087"/>
                    <a:pt x="3713" y="816"/>
                    <a:pt x="3351" y="453"/>
                  </a:cubicBezTo>
                  <a:cubicBezTo>
                    <a:pt x="2989" y="182"/>
                    <a:pt x="2717" y="1"/>
                    <a:pt x="26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2315775" y="296975"/>
              <a:ext cx="221900" cy="303400"/>
            </a:xfrm>
            <a:custGeom>
              <a:avLst/>
              <a:gdLst/>
              <a:ahLst/>
              <a:cxnLst/>
              <a:rect l="l" t="t" r="r" b="b"/>
              <a:pathLst>
                <a:path w="8876" h="12136" extrusionOk="0">
                  <a:moveTo>
                    <a:pt x="5253" y="1721"/>
                  </a:moveTo>
                  <a:cubicBezTo>
                    <a:pt x="5434" y="2627"/>
                    <a:pt x="5615" y="4076"/>
                    <a:pt x="5796" y="6068"/>
                  </a:cubicBezTo>
                  <a:cubicBezTo>
                    <a:pt x="4891" y="6249"/>
                    <a:pt x="4076" y="6340"/>
                    <a:pt x="3261" y="6611"/>
                  </a:cubicBezTo>
                  <a:cubicBezTo>
                    <a:pt x="4076" y="4528"/>
                    <a:pt x="4710" y="2898"/>
                    <a:pt x="5253" y="1721"/>
                  </a:cubicBezTo>
                  <a:close/>
                  <a:moveTo>
                    <a:pt x="5615" y="0"/>
                  </a:moveTo>
                  <a:cubicBezTo>
                    <a:pt x="5344" y="0"/>
                    <a:pt x="4981" y="91"/>
                    <a:pt x="4710" y="363"/>
                  </a:cubicBezTo>
                  <a:cubicBezTo>
                    <a:pt x="4438" y="544"/>
                    <a:pt x="4166" y="816"/>
                    <a:pt x="4076" y="1178"/>
                  </a:cubicBezTo>
                  <a:cubicBezTo>
                    <a:pt x="3895" y="1449"/>
                    <a:pt x="3623" y="2174"/>
                    <a:pt x="3170" y="3261"/>
                  </a:cubicBezTo>
                  <a:cubicBezTo>
                    <a:pt x="2717" y="4438"/>
                    <a:pt x="2355" y="5253"/>
                    <a:pt x="2083" y="5977"/>
                  </a:cubicBezTo>
                  <a:cubicBezTo>
                    <a:pt x="1993" y="6249"/>
                    <a:pt x="1812" y="6611"/>
                    <a:pt x="1631" y="7064"/>
                  </a:cubicBezTo>
                  <a:cubicBezTo>
                    <a:pt x="544" y="7426"/>
                    <a:pt x="1" y="7698"/>
                    <a:pt x="1" y="7879"/>
                  </a:cubicBezTo>
                  <a:cubicBezTo>
                    <a:pt x="1" y="8151"/>
                    <a:pt x="91" y="8332"/>
                    <a:pt x="182" y="8422"/>
                  </a:cubicBezTo>
                  <a:cubicBezTo>
                    <a:pt x="363" y="8603"/>
                    <a:pt x="635" y="8694"/>
                    <a:pt x="816" y="8694"/>
                  </a:cubicBezTo>
                  <a:lnTo>
                    <a:pt x="997" y="8694"/>
                  </a:lnTo>
                  <a:cubicBezTo>
                    <a:pt x="272" y="10143"/>
                    <a:pt x="1" y="10958"/>
                    <a:pt x="1" y="11139"/>
                  </a:cubicBezTo>
                  <a:cubicBezTo>
                    <a:pt x="1" y="11320"/>
                    <a:pt x="91" y="11592"/>
                    <a:pt x="272" y="11773"/>
                  </a:cubicBezTo>
                  <a:cubicBezTo>
                    <a:pt x="544" y="12045"/>
                    <a:pt x="725" y="12135"/>
                    <a:pt x="906" y="12135"/>
                  </a:cubicBezTo>
                  <a:cubicBezTo>
                    <a:pt x="1087" y="12135"/>
                    <a:pt x="1631" y="10867"/>
                    <a:pt x="2627" y="8241"/>
                  </a:cubicBezTo>
                  <a:cubicBezTo>
                    <a:pt x="3532" y="7970"/>
                    <a:pt x="4166" y="7788"/>
                    <a:pt x="4529" y="7698"/>
                  </a:cubicBezTo>
                  <a:cubicBezTo>
                    <a:pt x="4981" y="7607"/>
                    <a:pt x="5434" y="7517"/>
                    <a:pt x="5977" y="7336"/>
                  </a:cubicBezTo>
                  <a:cubicBezTo>
                    <a:pt x="6068" y="8422"/>
                    <a:pt x="6159" y="9418"/>
                    <a:pt x="6159" y="10505"/>
                  </a:cubicBezTo>
                  <a:cubicBezTo>
                    <a:pt x="6249" y="11139"/>
                    <a:pt x="6340" y="11501"/>
                    <a:pt x="6430" y="11773"/>
                  </a:cubicBezTo>
                  <a:cubicBezTo>
                    <a:pt x="6611" y="12045"/>
                    <a:pt x="6702" y="12135"/>
                    <a:pt x="6974" y="12135"/>
                  </a:cubicBezTo>
                  <a:cubicBezTo>
                    <a:pt x="7336" y="12135"/>
                    <a:pt x="7517" y="11411"/>
                    <a:pt x="7517" y="9962"/>
                  </a:cubicBezTo>
                  <a:cubicBezTo>
                    <a:pt x="7517" y="9147"/>
                    <a:pt x="7426" y="8151"/>
                    <a:pt x="7336" y="6973"/>
                  </a:cubicBezTo>
                  <a:cubicBezTo>
                    <a:pt x="8332" y="6702"/>
                    <a:pt x="8875" y="6430"/>
                    <a:pt x="8875" y="6249"/>
                  </a:cubicBezTo>
                  <a:cubicBezTo>
                    <a:pt x="8875" y="5977"/>
                    <a:pt x="8604" y="5796"/>
                    <a:pt x="8060" y="5796"/>
                  </a:cubicBezTo>
                  <a:cubicBezTo>
                    <a:pt x="7789" y="5796"/>
                    <a:pt x="7517" y="5796"/>
                    <a:pt x="7245" y="5887"/>
                  </a:cubicBezTo>
                  <a:cubicBezTo>
                    <a:pt x="7064" y="4166"/>
                    <a:pt x="6883" y="2808"/>
                    <a:pt x="6521" y="1721"/>
                  </a:cubicBezTo>
                  <a:cubicBezTo>
                    <a:pt x="6249" y="544"/>
                    <a:pt x="5977" y="0"/>
                    <a:pt x="5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2558025" y="301500"/>
              <a:ext cx="212825" cy="296600"/>
            </a:xfrm>
            <a:custGeom>
              <a:avLst/>
              <a:gdLst/>
              <a:ahLst/>
              <a:cxnLst/>
              <a:rect l="l" t="t" r="r" b="b"/>
              <a:pathLst>
                <a:path w="8513" h="11864" extrusionOk="0">
                  <a:moveTo>
                    <a:pt x="7335" y="1"/>
                  </a:moveTo>
                  <a:cubicBezTo>
                    <a:pt x="6702" y="1"/>
                    <a:pt x="5887" y="182"/>
                    <a:pt x="4981" y="635"/>
                  </a:cubicBezTo>
                  <a:cubicBezTo>
                    <a:pt x="4075" y="997"/>
                    <a:pt x="3351" y="1450"/>
                    <a:pt x="2898" y="1993"/>
                  </a:cubicBezTo>
                  <a:cubicBezTo>
                    <a:pt x="2808" y="2083"/>
                    <a:pt x="2626" y="2355"/>
                    <a:pt x="2536" y="2627"/>
                  </a:cubicBezTo>
                  <a:cubicBezTo>
                    <a:pt x="2445" y="2989"/>
                    <a:pt x="2355" y="3261"/>
                    <a:pt x="2355" y="3532"/>
                  </a:cubicBezTo>
                  <a:cubicBezTo>
                    <a:pt x="2355" y="3895"/>
                    <a:pt x="2626" y="4257"/>
                    <a:pt x="2989" y="4710"/>
                  </a:cubicBezTo>
                  <a:cubicBezTo>
                    <a:pt x="3441" y="5162"/>
                    <a:pt x="3894" y="5706"/>
                    <a:pt x="4347" y="6068"/>
                  </a:cubicBezTo>
                  <a:cubicBezTo>
                    <a:pt x="4800" y="6521"/>
                    <a:pt x="5253" y="6974"/>
                    <a:pt x="5705" y="7426"/>
                  </a:cubicBezTo>
                  <a:cubicBezTo>
                    <a:pt x="6068" y="7879"/>
                    <a:pt x="6339" y="8332"/>
                    <a:pt x="6339" y="8604"/>
                  </a:cubicBezTo>
                  <a:cubicBezTo>
                    <a:pt x="6339" y="9056"/>
                    <a:pt x="5977" y="9509"/>
                    <a:pt x="5343" y="9962"/>
                  </a:cubicBezTo>
                  <a:cubicBezTo>
                    <a:pt x="4800" y="10324"/>
                    <a:pt x="4075" y="10505"/>
                    <a:pt x="3260" y="10505"/>
                  </a:cubicBezTo>
                  <a:cubicBezTo>
                    <a:pt x="2898" y="10505"/>
                    <a:pt x="2536" y="10415"/>
                    <a:pt x="2174" y="10324"/>
                  </a:cubicBezTo>
                  <a:cubicBezTo>
                    <a:pt x="1811" y="10143"/>
                    <a:pt x="1540" y="9962"/>
                    <a:pt x="1359" y="9781"/>
                  </a:cubicBezTo>
                  <a:cubicBezTo>
                    <a:pt x="815" y="9237"/>
                    <a:pt x="453" y="8966"/>
                    <a:pt x="272" y="8966"/>
                  </a:cubicBezTo>
                  <a:cubicBezTo>
                    <a:pt x="91" y="8966"/>
                    <a:pt x="0" y="9147"/>
                    <a:pt x="0" y="9419"/>
                  </a:cubicBezTo>
                  <a:cubicBezTo>
                    <a:pt x="0" y="9962"/>
                    <a:pt x="363" y="10505"/>
                    <a:pt x="996" y="11049"/>
                  </a:cubicBezTo>
                  <a:cubicBezTo>
                    <a:pt x="1721" y="11592"/>
                    <a:pt x="2626" y="11864"/>
                    <a:pt x="3713" y="11864"/>
                  </a:cubicBezTo>
                  <a:cubicBezTo>
                    <a:pt x="4800" y="11864"/>
                    <a:pt x="5705" y="11592"/>
                    <a:pt x="6611" y="10958"/>
                  </a:cubicBezTo>
                  <a:cubicBezTo>
                    <a:pt x="7426" y="10324"/>
                    <a:pt x="7879" y="9509"/>
                    <a:pt x="7879" y="8604"/>
                  </a:cubicBezTo>
                  <a:cubicBezTo>
                    <a:pt x="7879" y="8151"/>
                    <a:pt x="7607" y="7607"/>
                    <a:pt x="7245" y="6974"/>
                  </a:cubicBezTo>
                  <a:cubicBezTo>
                    <a:pt x="6792" y="6430"/>
                    <a:pt x="6339" y="5887"/>
                    <a:pt x="5796" y="5434"/>
                  </a:cubicBezTo>
                  <a:cubicBezTo>
                    <a:pt x="4528" y="4347"/>
                    <a:pt x="3804" y="3623"/>
                    <a:pt x="3804" y="3351"/>
                  </a:cubicBezTo>
                  <a:cubicBezTo>
                    <a:pt x="3804" y="2898"/>
                    <a:pt x="4528" y="2446"/>
                    <a:pt x="5796" y="1902"/>
                  </a:cubicBezTo>
                  <a:cubicBezTo>
                    <a:pt x="6158" y="1812"/>
                    <a:pt x="6611" y="1631"/>
                    <a:pt x="7064" y="1540"/>
                  </a:cubicBezTo>
                  <a:cubicBezTo>
                    <a:pt x="7517" y="1450"/>
                    <a:pt x="7879" y="1359"/>
                    <a:pt x="8150" y="1268"/>
                  </a:cubicBezTo>
                  <a:cubicBezTo>
                    <a:pt x="8422" y="1178"/>
                    <a:pt x="8513" y="1087"/>
                    <a:pt x="8513" y="997"/>
                  </a:cubicBezTo>
                  <a:cubicBezTo>
                    <a:pt x="8513" y="816"/>
                    <a:pt x="8422" y="544"/>
                    <a:pt x="8150" y="363"/>
                  </a:cubicBezTo>
                  <a:cubicBezTo>
                    <a:pt x="7969" y="91"/>
                    <a:pt x="7698" y="1"/>
                    <a:pt x="7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2782150" y="301500"/>
              <a:ext cx="215100" cy="296600"/>
            </a:xfrm>
            <a:custGeom>
              <a:avLst/>
              <a:gdLst/>
              <a:ahLst/>
              <a:cxnLst/>
              <a:rect l="l" t="t" r="r" b="b"/>
              <a:pathLst>
                <a:path w="8604" h="11864" extrusionOk="0">
                  <a:moveTo>
                    <a:pt x="7426" y="1"/>
                  </a:moveTo>
                  <a:cubicBezTo>
                    <a:pt x="6792" y="1"/>
                    <a:pt x="5977" y="182"/>
                    <a:pt x="5072" y="635"/>
                  </a:cubicBezTo>
                  <a:cubicBezTo>
                    <a:pt x="4076" y="997"/>
                    <a:pt x="3442" y="1450"/>
                    <a:pt x="2989" y="1993"/>
                  </a:cubicBezTo>
                  <a:cubicBezTo>
                    <a:pt x="2808" y="2083"/>
                    <a:pt x="2717" y="2355"/>
                    <a:pt x="2627" y="2627"/>
                  </a:cubicBezTo>
                  <a:cubicBezTo>
                    <a:pt x="2536" y="2989"/>
                    <a:pt x="2446" y="3261"/>
                    <a:pt x="2446" y="3532"/>
                  </a:cubicBezTo>
                  <a:cubicBezTo>
                    <a:pt x="2446" y="3895"/>
                    <a:pt x="2627" y="4257"/>
                    <a:pt x="3079" y="4710"/>
                  </a:cubicBezTo>
                  <a:cubicBezTo>
                    <a:pt x="3442" y="5162"/>
                    <a:pt x="3894" y="5706"/>
                    <a:pt x="4347" y="6068"/>
                  </a:cubicBezTo>
                  <a:cubicBezTo>
                    <a:pt x="4891" y="6521"/>
                    <a:pt x="5343" y="6974"/>
                    <a:pt x="5706" y="7426"/>
                  </a:cubicBezTo>
                  <a:cubicBezTo>
                    <a:pt x="6158" y="7879"/>
                    <a:pt x="6339" y="8332"/>
                    <a:pt x="6339" y="8604"/>
                  </a:cubicBezTo>
                  <a:cubicBezTo>
                    <a:pt x="6339" y="9056"/>
                    <a:pt x="6068" y="9509"/>
                    <a:pt x="5434" y="9962"/>
                  </a:cubicBezTo>
                  <a:cubicBezTo>
                    <a:pt x="4800" y="10324"/>
                    <a:pt x="4076" y="10505"/>
                    <a:pt x="3351" y="10505"/>
                  </a:cubicBezTo>
                  <a:cubicBezTo>
                    <a:pt x="2898" y="10505"/>
                    <a:pt x="2536" y="10415"/>
                    <a:pt x="2174" y="10324"/>
                  </a:cubicBezTo>
                  <a:cubicBezTo>
                    <a:pt x="1902" y="10143"/>
                    <a:pt x="1631" y="9962"/>
                    <a:pt x="1359" y="9781"/>
                  </a:cubicBezTo>
                  <a:cubicBezTo>
                    <a:pt x="906" y="9237"/>
                    <a:pt x="544" y="8966"/>
                    <a:pt x="363" y="8966"/>
                  </a:cubicBezTo>
                  <a:cubicBezTo>
                    <a:pt x="91" y="8966"/>
                    <a:pt x="0" y="9147"/>
                    <a:pt x="0" y="9419"/>
                  </a:cubicBezTo>
                  <a:cubicBezTo>
                    <a:pt x="0" y="9962"/>
                    <a:pt x="363" y="10505"/>
                    <a:pt x="1087" y="11049"/>
                  </a:cubicBezTo>
                  <a:cubicBezTo>
                    <a:pt x="1812" y="11592"/>
                    <a:pt x="2627" y="11864"/>
                    <a:pt x="3713" y="11864"/>
                  </a:cubicBezTo>
                  <a:cubicBezTo>
                    <a:pt x="4800" y="11864"/>
                    <a:pt x="5796" y="11592"/>
                    <a:pt x="6611" y="10958"/>
                  </a:cubicBezTo>
                  <a:cubicBezTo>
                    <a:pt x="7426" y="10324"/>
                    <a:pt x="7879" y="9509"/>
                    <a:pt x="7879" y="8604"/>
                  </a:cubicBezTo>
                  <a:cubicBezTo>
                    <a:pt x="7879" y="8151"/>
                    <a:pt x="7698" y="7607"/>
                    <a:pt x="7245" y="6974"/>
                  </a:cubicBezTo>
                  <a:cubicBezTo>
                    <a:pt x="6883" y="6430"/>
                    <a:pt x="6430" y="5887"/>
                    <a:pt x="5887" y="5434"/>
                  </a:cubicBezTo>
                  <a:cubicBezTo>
                    <a:pt x="4528" y="4347"/>
                    <a:pt x="3894" y="3623"/>
                    <a:pt x="3894" y="3351"/>
                  </a:cubicBezTo>
                  <a:cubicBezTo>
                    <a:pt x="3894" y="2898"/>
                    <a:pt x="4528" y="2446"/>
                    <a:pt x="5887" y="1902"/>
                  </a:cubicBezTo>
                  <a:cubicBezTo>
                    <a:pt x="6249" y="1812"/>
                    <a:pt x="6611" y="1631"/>
                    <a:pt x="7155" y="1540"/>
                  </a:cubicBezTo>
                  <a:cubicBezTo>
                    <a:pt x="7607" y="1450"/>
                    <a:pt x="7970" y="1359"/>
                    <a:pt x="8241" y="1268"/>
                  </a:cubicBezTo>
                  <a:cubicBezTo>
                    <a:pt x="8422" y="1178"/>
                    <a:pt x="8603" y="1087"/>
                    <a:pt x="8603" y="997"/>
                  </a:cubicBezTo>
                  <a:cubicBezTo>
                    <a:pt x="8603" y="816"/>
                    <a:pt x="8422" y="544"/>
                    <a:pt x="8241" y="363"/>
                  </a:cubicBezTo>
                  <a:cubicBezTo>
                    <a:pt x="7970" y="91"/>
                    <a:pt x="7698" y="1"/>
                    <a:pt x="74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1770175" y="808625"/>
              <a:ext cx="251325" cy="301125"/>
            </a:xfrm>
            <a:custGeom>
              <a:avLst/>
              <a:gdLst/>
              <a:ahLst/>
              <a:cxnLst/>
              <a:rect l="l" t="t" r="r" b="b"/>
              <a:pathLst>
                <a:path w="10053" h="12045" extrusionOk="0">
                  <a:moveTo>
                    <a:pt x="8966" y="0"/>
                  </a:moveTo>
                  <a:cubicBezTo>
                    <a:pt x="8784" y="0"/>
                    <a:pt x="8694" y="272"/>
                    <a:pt x="8694" y="725"/>
                  </a:cubicBezTo>
                  <a:cubicBezTo>
                    <a:pt x="8694" y="906"/>
                    <a:pt x="8603" y="1540"/>
                    <a:pt x="8513" y="2808"/>
                  </a:cubicBezTo>
                  <a:cubicBezTo>
                    <a:pt x="8241" y="5524"/>
                    <a:pt x="7788" y="7788"/>
                    <a:pt x="6973" y="9781"/>
                  </a:cubicBezTo>
                  <a:cubicBezTo>
                    <a:pt x="6520" y="8694"/>
                    <a:pt x="5343" y="5796"/>
                    <a:pt x="3532" y="1087"/>
                  </a:cubicBezTo>
                  <a:cubicBezTo>
                    <a:pt x="3442" y="816"/>
                    <a:pt x="3260" y="634"/>
                    <a:pt x="3079" y="363"/>
                  </a:cubicBezTo>
                  <a:cubicBezTo>
                    <a:pt x="2808" y="182"/>
                    <a:pt x="2627" y="91"/>
                    <a:pt x="2536" y="91"/>
                  </a:cubicBezTo>
                  <a:cubicBezTo>
                    <a:pt x="2355" y="91"/>
                    <a:pt x="2264" y="272"/>
                    <a:pt x="2264" y="634"/>
                  </a:cubicBezTo>
                  <a:cubicBezTo>
                    <a:pt x="2264" y="1359"/>
                    <a:pt x="1811" y="3170"/>
                    <a:pt x="1087" y="6068"/>
                  </a:cubicBezTo>
                  <a:cubicBezTo>
                    <a:pt x="363" y="8966"/>
                    <a:pt x="0" y="10596"/>
                    <a:pt x="0" y="10867"/>
                  </a:cubicBezTo>
                  <a:cubicBezTo>
                    <a:pt x="0" y="11139"/>
                    <a:pt x="91" y="11411"/>
                    <a:pt x="363" y="11682"/>
                  </a:cubicBezTo>
                  <a:cubicBezTo>
                    <a:pt x="544" y="11864"/>
                    <a:pt x="725" y="12045"/>
                    <a:pt x="906" y="12045"/>
                  </a:cubicBezTo>
                  <a:cubicBezTo>
                    <a:pt x="996" y="12045"/>
                    <a:pt x="1087" y="11773"/>
                    <a:pt x="1178" y="11320"/>
                  </a:cubicBezTo>
                  <a:cubicBezTo>
                    <a:pt x="1359" y="10867"/>
                    <a:pt x="1630" y="9871"/>
                    <a:pt x="1993" y="8151"/>
                  </a:cubicBezTo>
                  <a:cubicBezTo>
                    <a:pt x="2445" y="6521"/>
                    <a:pt x="2808" y="5072"/>
                    <a:pt x="3170" y="3713"/>
                  </a:cubicBezTo>
                  <a:cubicBezTo>
                    <a:pt x="4800" y="7970"/>
                    <a:pt x="5796" y="10505"/>
                    <a:pt x="6158" y="11230"/>
                  </a:cubicBezTo>
                  <a:cubicBezTo>
                    <a:pt x="6249" y="11501"/>
                    <a:pt x="6430" y="11682"/>
                    <a:pt x="6611" y="11773"/>
                  </a:cubicBezTo>
                  <a:cubicBezTo>
                    <a:pt x="6792" y="11954"/>
                    <a:pt x="6973" y="12045"/>
                    <a:pt x="7154" y="12045"/>
                  </a:cubicBezTo>
                  <a:cubicBezTo>
                    <a:pt x="7517" y="12045"/>
                    <a:pt x="7969" y="11320"/>
                    <a:pt x="8513" y="9871"/>
                  </a:cubicBezTo>
                  <a:cubicBezTo>
                    <a:pt x="8966" y="8422"/>
                    <a:pt x="9328" y="6792"/>
                    <a:pt x="9599" y="5072"/>
                  </a:cubicBezTo>
                  <a:cubicBezTo>
                    <a:pt x="9962" y="3351"/>
                    <a:pt x="10052" y="2083"/>
                    <a:pt x="10052" y="1087"/>
                  </a:cubicBezTo>
                  <a:cubicBezTo>
                    <a:pt x="10052" y="906"/>
                    <a:pt x="9962" y="725"/>
                    <a:pt x="9690" y="453"/>
                  </a:cubicBezTo>
                  <a:cubicBezTo>
                    <a:pt x="9418" y="182"/>
                    <a:pt x="9237" y="0"/>
                    <a:pt x="89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2071275" y="810900"/>
              <a:ext cx="206050" cy="301125"/>
            </a:xfrm>
            <a:custGeom>
              <a:avLst/>
              <a:gdLst/>
              <a:ahLst/>
              <a:cxnLst/>
              <a:rect l="l" t="t" r="r" b="b"/>
              <a:pathLst>
                <a:path w="8242" h="12045" extrusionOk="0">
                  <a:moveTo>
                    <a:pt x="1812" y="0"/>
                  </a:moveTo>
                  <a:cubicBezTo>
                    <a:pt x="1631" y="0"/>
                    <a:pt x="1540" y="91"/>
                    <a:pt x="1540" y="181"/>
                  </a:cubicBezTo>
                  <a:cubicBezTo>
                    <a:pt x="1449" y="181"/>
                    <a:pt x="1449" y="362"/>
                    <a:pt x="1449" y="543"/>
                  </a:cubicBezTo>
                  <a:cubicBezTo>
                    <a:pt x="1449" y="1177"/>
                    <a:pt x="1178" y="2536"/>
                    <a:pt x="725" y="4437"/>
                  </a:cubicBezTo>
                  <a:cubicBezTo>
                    <a:pt x="272" y="6339"/>
                    <a:pt x="0" y="7697"/>
                    <a:pt x="0" y="8603"/>
                  </a:cubicBezTo>
                  <a:cubicBezTo>
                    <a:pt x="0" y="9509"/>
                    <a:pt x="272" y="10324"/>
                    <a:pt x="815" y="11048"/>
                  </a:cubicBezTo>
                  <a:cubicBezTo>
                    <a:pt x="1359" y="11682"/>
                    <a:pt x="1902" y="12044"/>
                    <a:pt x="2627" y="12044"/>
                  </a:cubicBezTo>
                  <a:cubicBezTo>
                    <a:pt x="3623" y="12044"/>
                    <a:pt x="4528" y="11591"/>
                    <a:pt x="5434" y="10686"/>
                  </a:cubicBezTo>
                  <a:cubicBezTo>
                    <a:pt x="6249" y="9780"/>
                    <a:pt x="6973" y="8512"/>
                    <a:pt x="7426" y="6973"/>
                  </a:cubicBezTo>
                  <a:cubicBezTo>
                    <a:pt x="7970" y="5524"/>
                    <a:pt x="8241" y="3894"/>
                    <a:pt x="8241" y="2083"/>
                  </a:cubicBezTo>
                  <a:cubicBezTo>
                    <a:pt x="8241" y="1540"/>
                    <a:pt x="8060" y="996"/>
                    <a:pt x="7698" y="634"/>
                  </a:cubicBezTo>
                  <a:cubicBezTo>
                    <a:pt x="7336" y="181"/>
                    <a:pt x="7064" y="0"/>
                    <a:pt x="6792" y="0"/>
                  </a:cubicBezTo>
                  <a:cubicBezTo>
                    <a:pt x="6611" y="0"/>
                    <a:pt x="6521" y="91"/>
                    <a:pt x="6521" y="362"/>
                  </a:cubicBezTo>
                  <a:cubicBezTo>
                    <a:pt x="6521" y="453"/>
                    <a:pt x="6521" y="815"/>
                    <a:pt x="6611" y="1268"/>
                  </a:cubicBezTo>
                  <a:cubicBezTo>
                    <a:pt x="6611" y="1721"/>
                    <a:pt x="6702" y="2173"/>
                    <a:pt x="6702" y="2717"/>
                  </a:cubicBezTo>
                  <a:cubicBezTo>
                    <a:pt x="6702" y="3713"/>
                    <a:pt x="6521" y="4709"/>
                    <a:pt x="6249" y="5705"/>
                  </a:cubicBezTo>
                  <a:cubicBezTo>
                    <a:pt x="5977" y="6701"/>
                    <a:pt x="5706" y="7607"/>
                    <a:pt x="5253" y="8241"/>
                  </a:cubicBezTo>
                  <a:cubicBezTo>
                    <a:pt x="4891" y="8965"/>
                    <a:pt x="4438" y="9509"/>
                    <a:pt x="3985" y="9961"/>
                  </a:cubicBezTo>
                  <a:cubicBezTo>
                    <a:pt x="3532" y="10414"/>
                    <a:pt x="3170" y="10595"/>
                    <a:pt x="2808" y="10595"/>
                  </a:cubicBezTo>
                  <a:cubicBezTo>
                    <a:pt x="2446" y="10595"/>
                    <a:pt x="2083" y="10414"/>
                    <a:pt x="1902" y="9961"/>
                  </a:cubicBezTo>
                  <a:cubicBezTo>
                    <a:pt x="1631" y="9599"/>
                    <a:pt x="1540" y="9056"/>
                    <a:pt x="1540" y="8422"/>
                  </a:cubicBezTo>
                  <a:cubicBezTo>
                    <a:pt x="1540" y="7788"/>
                    <a:pt x="1721" y="6611"/>
                    <a:pt x="2174" y="4800"/>
                  </a:cubicBezTo>
                  <a:cubicBezTo>
                    <a:pt x="2627" y="2988"/>
                    <a:pt x="2898" y="1902"/>
                    <a:pt x="2898" y="1540"/>
                  </a:cubicBezTo>
                  <a:cubicBezTo>
                    <a:pt x="2898" y="1087"/>
                    <a:pt x="2717" y="815"/>
                    <a:pt x="2446" y="453"/>
                  </a:cubicBezTo>
                  <a:cubicBezTo>
                    <a:pt x="2174" y="181"/>
                    <a:pt x="1993" y="0"/>
                    <a:pt x="18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2313525" y="810900"/>
              <a:ext cx="307900" cy="296600"/>
            </a:xfrm>
            <a:custGeom>
              <a:avLst/>
              <a:gdLst/>
              <a:ahLst/>
              <a:cxnLst/>
              <a:rect l="l" t="t" r="r" b="b"/>
              <a:pathLst>
                <a:path w="12316" h="11864" extrusionOk="0">
                  <a:moveTo>
                    <a:pt x="2536" y="0"/>
                  </a:moveTo>
                  <a:cubicBezTo>
                    <a:pt x="2355" y="0"/>
                    <a:pt x="2264" y="91"/>
                    <a:pt x="2264" y="181"/>
                  </a:cubicBezTo>
                  <a:cubicBezTo>
                    <a:pt x="2173" y="181"/>
                    <a:pt x="2173" y="362"/>
                    <a:pt x="2173" y="543"/>
                  </a:cubicBezTo>
                  <a:cubicBezTo>
                    <a:pt x="2173" y="1268"/>
                    <a:pt x="1811" y="3079"/>
                    <a:pt x="1087" y="5886"/>
                  </a:cubicBezTo>
                  <a:cubicBezTo>
                    <a:pt x="362" y="8784"/>
                    <a:pt x="0" y="10324"/>
                    <a:pt x="0" y="10595"/>
                  </a:cubicBezTo>
                  <a:cubicBezTo>
                    <a:pt x="0" y="10867"/>
                    <a:pt x="91" y="11139"/>
                    <a:pt x="272" y="11410"/>
                  </a:cubicBezTo>
                  <a:cubicBezTo>
                    <a:pt x="453" y="11773"/>
                    <a:pt x="634" y="11863"/>
                    <a:pt x="815" y="11863"/>
                  </a:cubicBezTo>
                  <a:cubicBezTo>
                    <a:pt x="815" y="11863"/>
                    <a:pt x="906" y="11773"/>
                    <a:pt x="996" y="11591"/>
                  </a:cubicBezTo>
                  <a:cubicBezTo>
                    <a:pt x="1087" y="11501"/>
                    <a:pt x="1087" y="11410"/>
                    <a:pt x="1087" y="11320"/>
                  </a:cubicBezTo>
                  <a:cubicBezTo>
                    <a:pt x="1177" y="11139"/>
                    <a:pt x="1177" y="11048"/>
                    <a:pt x="1268" y="10867"/>
                  </a:cubicBezTo>
                  <a:cubicBezTo>
                    <a:pt x="1358" y="10686"/>
                    <a:pt x="1358" y="10505"/>
                    <a:pt x="1449" y="10324"/>
                  </a:cubicBezTo>
                  <a:cubicBezTo>
                    <a:pt x="1449" y="10142"/>
                    <a:pt x="1540" y="9961"/>
                    <a:pt x="1630" y="9690"/>
                  </a:cubicBezTo>
                  <a:cubicBezTo>
                    <a:pt x="1721" y="9509"/>
                    <a:pt x="1721" y="9237"/>
                    <a:pt x="1811" y="9056"/>
                  </a:cubicBezTo>
                  <a:cubicBezTo>
                    <a:pt x="1811" y="8875"/>
                    <a:pt x="1902" y="8694"/>
                    <a:pt x="1992" y="8422"/>
                  </a:cubicBezTo>
                  <a:cubicBezTo>
                    <a:pt x="2083" y="8150"/>
                    <a:pt x="2173" y="7516"/>
                    <a:pt x="2445" y="6701"/>
                  </a:cubicBezTo>
                  <a:cubicBezTo>
                    <a:pt x="2626" y="5886"/>
                    <a:pt x="2898" y="4800"/>
                    <a:pt x="3079" y="3622"/>
                  </a:cubicBezTo>
                  <a:cubicBezTo>
                    <a:pt x="3804" y="5886"/>
                    <a:pt x="4347" y="7245"/>
                    <a:pt x="4709" y="7788"/>
                  </a:cubicBezTo>
                  <a:cubicBezTo>
                    <a:pt x="4981" y="8150"/>
                    <a:pt x="5252" y="8331"/>
                    <a:pt x="5615" y="8331"/>
                  </a:cubicBezTo>
                  <a:cubicBezTo>
                    <a:pt x="5886" y="8331"/>
                    <a:pt x="6339" y="8060"/>
                    <a:pt x="6792" y="7607"/>
                  </a:cubicBezTo>
                  <a:cubicBezTo>
                    <a:pt x="7245" y="7064"/>
                    <a:pt x="8512" y="5524"/>
                    <a:pt x="10595" y="2898"/>
                  </a:cubicBezTo>
                  <a:lnTo>
                    <a:pt x="10595" y="2898"/>
                  </a:lnTo>
                  <a:cubicBezTo>
                    <a:pt x="10143" y="4166"/>
                    <a:pt x="9780" y="5615"/>
                    <a:pt x="9328" y="7245"/>
                  </a:cubicBezTo>
                  <a:cubicBezTo>
                    <a:pt x="8965" y="8875"/>
                    <a:pt x="8784" y="9961"/>
                    <a:pt x="8784" y="10414"/>
                  </a:cubicBezTo>
                  <a:cubicBezTo>
                    <a:pt x="8784" y="10867"/>
                    <a:pt x="8875" y="11229"/>
                    <a:pt x="8965" y="11501"/>
                  </a:cubicBezTo>
                  <a:cubicBezTo>
                    <a:pt x="9146" y="11773"/>
                    <a:pt x="9328" y="11863"/>
                    <a:pt x="9418" y="11863"/>
                  </a:cubicBezTo>
                  <a:cubicBezTo>
                    <a:pt x="9599" y="11863"/>
                    <a:pt x="9780" y="11591"/>
                    <a:pt x="9961" y="10867"/>
                  </a:cubicBezTo>
                  <a:cubicBezTo>
                    <a:pt x="10052" y="10595"/>
                    <a:pt x="10143" y="10233"/>
                    <a:pt x="10143" y="9871"/>
                  </a:cubicBezTo>
                  <a:cubicBezTo>
                    <a:pt x="10233" y="9509"/>
                    <a:pt x="10414" y="9056"/>
                    <a:pt x="10505" y="8512"/>
                  </a:cubicBezTo>
                  <a:cubicBezTo>
                    <a:pt x="10686" y="7969"/>
                    <a:pt x="10776" y="7426"/>
                    <a:pt x="10867" y="7064"/>
                  </a:cubicBezTo>
                  <a:cubicBezTo>
                    <a:pt x="10958" y="6701"/>
                    <a:pt x="11139" y="6158"/>
                    <a:pt x="11320" y="5524"/>
                  </a:cubicBezTo>
                  <a:cubicBezTo>
                    <a:pt x="11501" y="4800"/>
                    <a:pt x="11682" y="4347"/>
                    <a:pt x="11773" y="4075"/>
                  </a:cubicBezTo>
                  <a:cubicBezTo>
                    <a:pt x="11863" y="3713"/>
                    <a:pt x="11954" y="3351"/>
                    <a:pt x="12044" y="2898"/>
                  </a:cubicBezTo>
                  <a:cubicBezTo>
                    <a:pt x="12135" y="2536"/>
                    <a:pt x="12225" y="2173"/>
                    <a:pt x="12225" y="1902"/>
                  </a:cubicBezTo>
                  <a:cubicBezTo>
                    <a:pt x="12316" y="1630"/>
                    <a:pt x="12316" y="1449"/>
                    <a:pt x="12316" y="1177"/>
                  </a:cubicBezTo>
                  <a:cubicBezTo>
                    <a:pt x="12316" y="996"/>
                    <a:pt x="12225" y="815"/>
                    <a:pt x="11954" y="543"/>
                  </a:cubicBezTo>
                  <a:cubicBezTo>
                    <a:pt x="11773" y="362"/>
                    <a:pt x="11501" y="181"/>
                    <a:pt x="11320" y="181"/>
                  </a:cubicBezTo>
                  <a:cubicBezTo>
                    <a:pt x="11139" y="181"/>
                    <a:pt x="10776" y="453"/>
                    <a:pt x="10324" y="996"/>
                  </a:cubicBezTo>
                  <a:cubicBezTo>
                    <a:pt x="9871" y="1540"/>
                    <a:pt x="9146" y="2445"/>
                    <a:pt x="8241" y="3622"/>
                  </a:cubicBezTo>
                  <a:cubicBezTo>
                    <a:pt x="7245" y="4890"/>
                    <a:pt x="6430" y="5886"/>
                    <a:pt x="5796" y="6611"/>
                  </a:cubicBezTo>
                  <a:cubicBezTo>
                    <a:pt x="5343" y="5524"/>
                    <a:pt x="4890" y="4528"/>
                    <a:pt x="4437" y="3441"/>
                  </a:cubicBezTo>
                  <a:cubicBezTo>
                    <a:pt x="4075" y="2445"/>
                    <a:pt x="3894" y="1721"/>
                    <a:pt x="3804" y="1268"/>
                  </a:cubicBezTo>
                  <a:cubicBezTo>
                    <a:pt x="3804" y="1087"/>
                    <a:pt x="3622" y="815"/>
                    <a:pt x="3260" y="453"/>
                  </a:cubicBezTo>
                  <a:cubicBezTo>
                    <a:pt x="2898" y="181"/>
                    <a:pt x="2717" y="0"/>
                    <a:pt x="2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2625950" y="813150"/>
              <a:ext cx="242250" cy="296600"/>
            </a:xfrm>
            <a:custGeom>
              <a:avLst/>
              <a:gdLst/>
              <a:ahLst/>
              <a:cxnLst/>
              <a:rect l="l" t="t" r="r" b="b"/>
              <a:pathLst>
                <a:path w="9690" h="11864" extrusionOk="0">
                  <a:moveTo>
                    <a:pt x="6158" y="1450"/>
                  </a:moveTo>
                  <a:cubicBezTo>
                    <a:pt x="6701" y="1450"/>
                    <a:pt x="7154" y="1540"/>
                    <a:pt x="7516" y="1721"/>
                  </a:cubicBezTo>
                  <a:cubicBezTo>
                    <a:pt x="7879" y="1902"/>
                    <a:pt x="8060" y="2265"/>
                    <a:pt x="8060" y="2627"/>
                  </a:cubicBezTo>
                  <a:cubicBezTo>
                    <a:pt x="8060" y="2808"/>
                    <a:pt x="8060" y="3080"/>
                    <a:pt x="7879" y="3261"/>
                  </a:cubicBezTo>
                  <a:cubicBezTo>
                    <a:pt x="7697" y="3442"/>
                    <a:pt x="7607" y="3623"/>
                    <a:pt x="7426" y="3804"/>
                  </a:cubicBezTo>
                  <a:cubicBezTo>
                    <a:pt x="7245" y="3895"/>
                    <a:pt x="7063" y="4076"/>
                    <a:pt x="6701" y="4257"/>
                  </a:cubicBezTo>
                  <a:cubicBezTo>
                    <a:pt x="6339" y="4438"/>
                    <a:pt x="5886" y="4619"/>
                    <a:pt x="5343" y="4800"/>
                  </a:cubicBezTo>
                  <a:cubicBezTo>
                    <a:pt x="4800" y="5072"/>
                    <a:pt x="4347" y="5253"/>
                    <a:pt x="4075" y="5434"/>
                  </a:cubicBezTo>
                  <a:cubicBezTo>
                    <a:pt x="4437" y="3804"/>
                    <a:pt x="4709" y="2898"/>
                    <a:pt x="4709" y="2627"/>
                  </a:cubicBezTo>
                  <a:cubicBezTo>
                    <a:pt x="4709" y="2265"/>
                    <a:pt x="4528" y="1993"/>
                    <a:pt x="4166" y="1631"/>
                  </a:cubicBezTo>
                  <a:cubicBezTo>
                    <a:pt x="4981" y="1450"/>
                    <a:pt x="5615" y="1450"/>
                    <a:pt x="6158" y="1450"/>
                  </a:cubicBezTo>
                  <a:close/>
                  <a:moveTo>
                    <a:pt x="3894" y="6068"/>
                  </a:moveTo>
                  <a:cubicBezTo>
                    <a:pt x="4075" y="6430"/>
                    <a:pt x="4347" y="6521"/>
                    <a:pt x="4709" y="6521"/>
                  </a:cubicBezTo>
                  <a:cubicBezTo>
                    <a:pt x="5433" y="6521"/>
                    <a:pt x="6248" y="6702"/>
                    <a:pt x="7063" y="6883"/>
                  </a:cubicBezTo>
                  <a:cubicBezTo>
                    <a:pt x="7788" y="7155"/>
                    <a:pt x="8241" y="7426"/>
                    <a:pt x="8241" y="7789"/>
                  </a:cubicBezTo>
                  <a:cubicBezTo>
                    <a:pt x="8241" y="8151"/>
                    <a:pt x="7879" y="8604"/>
                    <a:pt x="7335" y="9056"/>
                  </a:cubicBezTo>
                  <a:cubicBezTo>
                    <a:pt x="6701" y="9419"/>
                    <a:pt x="5977" y="9781"/>
                    <a:pt x="5071" y="10052"/>
                  </a:cubicBezTo>
                  <a:cubicBezTo>
                    <a:pt x="4166" y="10324"/>
                    <a:pt x="3351" y="10505"/>
                    <a:pt x="2536" y="10505"/>
                  </a:cubicBezTo>
                  <a:cubicBezTo>
                    <a:pt x="2717" y="10234"/>
                    <a:pt x="3170" y="8785"/>
                    <a:pt x="3894" y="6068"/>
                  </a:cubicBezTo>
                  <a:close/>
                  <a:moveTo>
                    <a:pt x="4709" y="1"/>
                  </a:moveTo>
                  <a:cubicBezTo>
                    <a:pt x="3985" y="1"/>
                    <a:pt x="3441" y="91"/>
                    <a:pt x="2898" y="182"/>
                  </a:cubicBezTo>
                  <a:cubicBezTo>
                    <a:pt x="2445" y="363"/>
                    <a:pt x="2173" y="544"/>
                    <a:pt x="2173" y="725"/>
                  </a:cubicBezTo>
                  <a:cubicBezTo>
                    <a:pt x="2173" y="906"/>
                    <a:pt x="2355" y="1087"/>
                    <a:pt x="2536" y="1359"/>
                  </a:cubicBezTo>
                  <a:cubicBezTo>
                    <a:pt x="2717" y="1631"/>
                    <a:pt x="2988" y="1721"/>
                    <a:pt x="3170" y="1721"/>
                  </a:cubicBezTo>
                  <a:lnTo>
                    <a:pt x="3260" y="1721"/>
                  </a:lnTo>
                  <a:cubicBezTo>
                    <a:pt x="3260" y="3170"/>
                    <a:pt x="2807" y="5162"/>
                    <a:pt x="1992" y="7879"/>
                  </a:cubicBezTo>
                  <a:cubicBezTo>
                    <a:pt x="1721" y="8694"/>
                    <a:pt x="1630" y="9237"/>
                    <a:pt x="1630" y="9419"/>
                  </a:cubicBezTo>
                  <a:cubicBezTo>
                    <a:pt x="1630" y="9690"/>
                    <a:pt x="1630" y="9871"/>
                    <a:pt x="1811" y="10052"/>
                  </a:cubicBezTo>
                  <a:cubicBezTo>
                    <a:pt x="1902" y="10234"/>
                    <a:pt x="2083" y="10415"/>
                    <a:pt x="2264" y="10505"/>
                  </a:cubicBezTo>
                  <a:cubicBezTo>
                    <a:pt x="1811" y="10505"/>
                    <a:pt x="1358" y="10415"/>
                    <a:pt x="996" y="10143"/>
                  </a:cubicBezTo>
                  <a:cubicBezTo>
                    <a:pt x="543" y="9871"/>
                    <a:pt x="362" y="9781"/>
                    <a:pt x="362" y="9781"/>
                  </a:cubicBezTo>
                  <a:cubicBezTo>
                    <a:pt x="91" y="9781"/>
                    <a:pt x="0" y="9962"/>
                    <a:pt x="0" y="10234"/>
                  </a:cubicBezTo>
                  <a:cubicBezTo>
                    <a:pt x="0" y="10596"/>
                    <a:pt x="272" y="10867"/>
                    <a:pt x="815" y="11320"/>
                  </a:cubicBezTo>
                  <a:cubicBezTo>
                    <a:pt x="1358" y="11683"/>
                    <a:pt x="1902" y="11864"/>
                    <a:pt x="2626" y="11864"/>
                  </a:cubicBezTo>
                  <a:cubicBezTo>
                    <a:pt x="3713" y="11864"/>
                    <a:pt x="4890" y="11683"/>
                    <a:pt x="5977" y="11320"/>
                  </a:cubicBezTo>
                  <a:cubicBezTo>
                    <a:pt x="7063" y="10867"/>
                    <a:pt x="7969" y="10415"/>
                    <a:pt x="8694" y="9781"/>
                  </a:cubicBezTo>
                  <a:cubicBezTo>
                    <a:pt x="9327" y="9147"/>
                    <a:pt x="9690" y="8513"/>
                    <a:pt x="9690" y="7789"/>
                  </a:cubicBezTo>
                  <a:cubicBezTo>
                    <a:pt x="9690" y="7336"/>
                    <a:pt x="9418" y="6792"/>
                    <a:pt x="8784" y="6430"/>
                  </a:cubicBezTo>
                  <a:cubicBezTo>
                    <a:pt x="8150" y="5977"/>
                    <a:pt x="7335" y="5796"/>
                    <a:pt x="6430" y="5706"/>
                  </a:cubicBezTo>
                  <a:lnTo>
                    <a:pt x="6248" y="5706"/>
                  </a:lnTo>
                  <a:cubicBezTo>
                    <a:pt x="7335" y="5343"/>
                    <a:pt x="8150" y="4891"/>
                    <a:pt x="8784" y="4347"/>
                  </a:cubicBezTo>
                  <a:cubicBezTo>
                    <a:pt x="9327" y="3804"/>
                    <a:pt x="9599" y="3170"/>
                    <a:pt x="9599" y="2536"/>
                  </a:cubicBezTo>
                  <a:cubicBezTo>
                    <a:pt x="9599" y="1721"/>
                    <a:pt x="9237" y="1087"/>
                    <a:pt x="8331" y="635"/>
                  </a:cubicBezTo>
                  <a:cubicBezTo>
                    <a:pt x="7516" y="182"/>
                    <a:pt x="6248" y="1"/>
                    <a:pt x="47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2920250" y="815425"/>
              <a:ext cx="230950" cy="294325"/>
            </a:xfrm>
            <a:custGeom>
              <a:avLst/>
              <a:gdLst/>
              <a:ahLst/>
              <a:cxnLst/>
              <a:rect l="l" t="t" r="r" b="b"/>
              <a:pathLst>
                <a:path w="9238" h="11773" extrusionOk="0">
                  <a:moveTo>
                    <a:pt x="5796" y="0"/>
                  </a:moveTo>
                  <a:cubicBezTo>
                    <a:pt x="3532" y="0"/>
                    <a:pt x="2355" y="181"/>
                    <a:pt x="2174" y="634"/>
                  </a:cubicBezTo>
                  <a:cubicBezTo>
                    <a:pt x="2083" y="725"/>
                    <a:pt x="2083" y="906"/>
                    <a:pt x="2083" y="996"/>
                  </a:cubicBezTo>
                  <a:cubicBezTo>
                    <a:pt x="2083" y="1902"/>
                    <a:pt x="1902" y="2989"/>
                    <a:pt x="1540" y="4256"/>
                  </a:cubicBezTo>
                  <a:cubicBezTo>
                    <a:pt x="1178" y="5524"/>
                    <a:pt x="906" y="6701"/>
                    <a:pt x="544" y="7788"/>
                  </a:cubicBezTo>
                  <a:cubicBezTo>
                    <a:pt x="182" y="8965"/>
                    <a:pt x="0" y="9690"/>
                    <a:pt x="0" y="10143"/>
                  </a:cubicBezTo>
                  <a:cubicBezTo>
                    <a:pt x="0" y="10686"/>
                    <a:pt x="272" y="11048"/>
                    <a:pt x="634" y="11320"/>
                  </a:cubicBezTo>
                  <a:cubicBezTo>
                    <a:pt x="997" y="11592"/>
                    <a:pt x="1449" y="11773"/>
                    <a:pt x="1993" y="11773"/>
                  </a:cubicBezTo>
                  <a:cubicBezTo>
                    <a:pt x="3170" y="11773"/>
                    <a:pt x="4347" y="11592"/>
                    <a:pt x="5615" y="11139"/>
                  </a:cubicBezTo>
                  <a:cubicBezTo>
                    <a:pt x="6883" y="10686"/>
                    <a:pt x="7517" y="10324"/>
                    <a:pt x="7517" y="9871"/>
                  </a:cubicBezTo>
                  <a:cubicBezTo>
                    <a:pt x="7517" y="9690"/>
                    <a:pt x="7426" y="9509"/>
                    <a:pt x="7245" y="9509"/>
                  </a:cubicBezTo>
                  <a:cubicBezTo>
                    <a:pt x="7155" y="9509"/>
                    <a:pt x="6883" y="9599"/>
                    <a:pt x="6339" y="9780"/>
                  </a:cubicBezTo>
                  <a:cubicBezTo>
                    <a:pt x="4800" y="10143"/>
                    <a:pt x="3351" y="10324"/>
                    <a:pt x="2083" y="10324"/>
                  </a:cubicBezTo>
                  <a:cubicBezTo>
                    <a:pt x="1902" y="10324"/>
                    <a:pt x="1812" y="10324"/>
                    <a:pt x="1721" y="10233"/>
                  </a:cubicBezTo>
                  <a:cubicBezTo>
                    <a:pt x="1631" y="10143"/>
                    <a:pt x="1631" y="10052"/>
                    <a:pt x="1631" y="9871"/>
                  </a:cubicBezTo>
                  <a:cubicBezTo>
                    <a:pt x="1631" y="9509"/>
                    <a:pt x="1902" y="8331"/>
                    <a:pt x="2536" y="6430"/>
                  </a:cubicBezTo>
                  <a:cubicBezTo>
                    <a:pt x="3713" y="6430"/>
                    <a:pt x="4800" y="6249"/>
                    <a:pt x="5706" y="6068"/>
                  </a:cubicBezTo>
                  <a:cubicBezTo>
                    <a:pt x="6702" y="5886"/>
                    <a:pt x="7155" y="5615"/>
                    <a:pt x="7155" y="5252"/>
                  </a:cubicBezTo>
                  <a:cubicBezTo>
                    <a:pt x="7155" y="5071"/>
                    <a:pt x="6973" y="4981"/>
                    <a:pt x="6611" y="4981"/>
                  </a:cubicBezTo>
                  <a:cubicBezTo>
                    <a:pt x="6249" y="4981"/>
                    <a:pt x="5796" y="4981"/>
                    <a:pt x="5162" y="5071"/>
                  </a:cubicBezTo>
                  <a:cubicBezTo>
                    <a:pt x="4438" y="5162"/>
                    <a:pt x="3985" y="5162"/>
                    <a:pt x="3532" y="5162"/>
                  </a:cubicBezTo>
                  <a:lnTo>
                    <a:pt x="2898" y="5162"/>
                  </a:lnTo>
                  <a:cubicBezTo>
                    <a:pt x="3261" y="3622"/>
                    <a:pt x="3532" y="2445"/>
                    <a:pt x="3532" y="1630"/>
                  </a:cubicBezTo>
                  <a:cubicBezTo>
                    <a:pt x="4528" y="1449"/>
                    <a:pt x="5162" y="1359"/>
                    <a:pt x="5434" y="1268"/>
                  </a:cubicBezTo>
                  <a:cubicBezTo>
                    <a:pt x="5706" y="1268"/>
                    <a:pt x="6249" y="1177"/>
                    <a:pt x="6883" y="1177"/>
                  </a:cubicBezTo>
                  <a:cubicBezTo>
                    <a:pt x="7607" y="1087"/>
                    <a:pt x="8151" y="996"/>
                    <a:pt x="8513" y="906"/>
                  </a:cubicBezTo>
                  <a:cubicBezTo>
                    <a:pt x="8966" y="906"/>
                    <a:pt x="9237" y="725"/>
                    <a:pt x="9237" y="453"/>
                  </a:cubicBezTo>
                  <a:cubicBezTo>
                    <a:pt x="9237" y="181"/>
                    <a:pt x="8151" y="0"/>
                    <a:pt x="5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3162500" y="810900"/>
              <a:ext cx="215100" cy="298850"/>
            </a:xfrm>
            <a:custGeom>
              <a:avLst/>
              <a:gdLst/>
              <a:ahLst/>
              <a:cxnLst/>
              <a:rect l="l" t="t" r="r" b="b"/>
              <a:pathLst>
                <a:path w="8604" h="11954" extrusionOk="0">
                  <a:moveTo>
                    <a:pt x="5252" y="1540"/>
                  </a:moveTo>
                  <a:cubicBezTo>
                    <a:pt x="6430" y="1540"/>
                    <a:pt x="7064" y="1811"/>
                    <a:pt x="7064" y="2536"/>
                  </a:cubicBezTo>
                  <a:cubicBezTo>
                    <a:pt x="7064" y="2988"/>
                    <a:pt x="6882" y="3441"/>
                    <a:pt x="6520" y="3803"/>
                  </a:cubicBezTo>
                  <a:cubicBezTo>
                    <a:pt x="6158" y="4256"/>
                    <a:pt x="5796" y="4528"/>
                    <a:pt x="5343" y="4800"/>
                  </a:cubicBezTo>
                  <a:cubicBezTo>
                    <a:pt x="4890" y="5071"/>
                    <a:pt x="4437" y="5343"/>
                    <a:pt x="3894" y="5615"/>
                  </a:cubicBezTo>
                  <a:cubicBezTo>
                    <a:pt x="3351" y="5886"/>
                    <a:pt x="2988" y="6067"/>
                    <a:pt x="2807" y="6249"/>
                  </a:cubicBezTo>
                  <a:cubicBezTo>
                    <a:pt x="3260" y="4528"/>
                    <a:pt x="3441" y="3351"/>
                    <a:pt x="3441" y="2626"/>
                  </a:cubicBezTo>
                  <a:cubicBezTo>
                    <a:pt x="3441" y="2355"/>
                    <a:pt x="3441" y="2173"/>
                    <a:pt x="3351" y="1902"/>
                  </a:cubicBezTo>
                  <a:cubicBezTo>
                    <a:pt x="4075" y="1630"/>
                    <a:pt x="4709" y="1540"/>
                    <a:pt x="5252" y="1540"/>
                  </a:cubicBezTo>
                  <a:close/>
                  <a:moveTo>
                    <a:pt x="5162" y="0"/>
                  </a:moveTo>
                  <a:cubicBezTo>
                    <a:pt x="4256" y="0"/>
                    <a:pt x="3351" y="91"/>
                    <a:pt x="2626" y="453"/>
                  </a:cubicBezTo>
                  <a:cubicBezTo>
                    <a:pt x="1811" y="725"/>
                    <a:pt x="1449" y="906"/>
                    <a:pt x="1449" y="1177"/>
                  </a:cubicBezTo>
                  <a:cubicBezTo>
                    <a:pt x="1449" y="1358"/>
                    <a:pt x="1540" y="1540"/>
                    <a:pt x="1630" y="1721"/>
                  </a:cubicBezTo>
                  <a:cubicBezTo>
                    <a:pt x="1721" y="1902"/>
                    <a:pt x="1902" y="2083"/>
                    <a:pt x="1992" y="2173"/>
                  </a:cubicBezTo>
                  <a:cubicBezTo>
                    <a:pt x="1902" y="3260"/>
                    <a:pt x="1540" y="4981"/>
                    <a:pt x="906" y="7154"/>
                  </a:cubicBezTo>
                  <a:cubicBezTo>
                    <a:pt x="362" y="9327"/>
                    <a:pt x="0" y="10595"/>
                    <a:pt x="0" y="10867"/>
                  </a:cubicBezTo>
                  <a:cubicBezTo>
                    <a:pt x="0" y="11048"/>
                    <a:pt x="91" y="11320"/>
                    <a:pt x="362" y="11591"/>
                  </a:cubicBezTo>
                  <a:cubicBezTo>
                    <a:pt x="543" y="11863"/>
                    <a:pt x="725" y="11954"/>
                    <a:pt x="906" y="11954"/>
                  </a:cubicBezTo>
                  <a:cubicBezTo>
                    <a:pt x="996" y="11954"/>
                    <a:pt x="1177" y="11682"/>
                    <a:pt x="1358" y="11048"/>
                  </a:cubicBezTo>
                  <a:cubicBezTo>
                    <a:pt x="1449" y="10776"/>
                    <a:pt x="1540" y="10505"/>
                    <a:pt x="1630" y="10233"/>
                  </a:cubicBezTo>
                  <a:cubicBezTo>
                    <a:pt x="1630" y="9961"/>
                    <a:pt x="1992" y="8875"/>
                    <a:pt x="2536" y="7154"/>
                  </a:cubicBezTo>
                  <a:cubicBezTo>
                    <a:pt x="2807" y="7969"/>
                    <a:pt x="3532" y="8965"/>
                    <a:pt x="4800" y="10142"/>
                  </a:cubicBezTo>
                  <a:cubicBezTo>
                    <a:pt x="6067" y="11320"/>
                    <a:pt x="7064" y="11954"/>
                    <a:pt x="7697" y="11954"/>
                  </a:cubicBezTo>
                  <a:cubicBezTo>
                    <a:pt x="8060" y="11954"/>
                    <a:pt x="8241" y="11773"/>
                    <a:pt x="8241" y="11501"/>
                  </a:cubicBezTo>
                  <a:cubicBezTo>
                    <a:pt x="8241" y="11410"/>
                    <a:pt x="8150" y="11139"/>
                    <a:pt x="7879" y="10867"/>
                  </a:cubicBezTo>
                  <a:cubicBezTo>
                    <a:pt x="7697" y="10776"/>
                    <a:pt x="7607" y="10595"/>
                    <a:pt x="7426" y="10505"/>
                  </a:cubicBezTo>
                  <a:cubicBezTo>
                    <a:pt x="7245" y="10414"/>
                    <a:pt x="7064" y="10233"/>
                    <a:pt x="6882" y="10052"/>
                  </a:cubicBezTo>
                  <a:cubicBezTo>
                    <a:pt x="6611" y="9871"/>
                    <a:pt x="6430" y="9599"/>
                    <a:pt x="6158" y="9418"/>
                  </a:cubicBezTo>
                  <a:cubicBezTo>
                    <a:pt x="5886" y="9146"/>
                    <a:pt x="5615" y="8965"/>
                    <a:pt x="5524" y="8784"/>
                  </a:cubicBezTo>
                  <a:cubicBezTo>
                    <a:pt x="5343" y="8694"/>
                    <a:pt x="5071" y="8422"/>
                    <a:pt x="4709" y="7969"/>
                  </a:cubicBezTo>
                  <a:cubicBezTo>
                    <a:pt x="4256" y="7607"/>
                    <a:pt x="4075" y="7245"/>
                    <a:pt x="4075" y="6973"/>
                  </a:cubicBezTo>
                  <a:cubicBezTo>
                    <a:pt x="4075" y="6973"/>
                    <a:pt x="4256" y="6882"/>
                    <a:pt x="4528" y="6701"/>
                  </a:cubicBezTo>
                  <a:cubicBezTo>
                    <a:pt x="4890" y="6520"/>
                    <a:pt x="5252" y="6339"/>
                    <a:pt x="5705" y="6067"/>
                  </a:cubicBezTo>
                  <a:cubicBezTo>
                    <a:pt x="6158" y="5886"/>
                    <a:pt x="6611" y="5615"/>
                    <a:pt x="6973" y="5252"/>
                  </a:cubicBezTo>
                  <a:cubicBezTo>
                    <a:pt x="7426" y="4981"/>
                    <a:pt x="7879" y="4618"/>
                    <a:pt x="8150" y="4075"/>
                  </a:cubicBezTo>
                  <a:cubicBezTo>
                    <a:pt x="8422" y="3622"/>
                    <a:pt x="8603" y="3079"/>
                    <a:pt x="8603" y="2536"/>
                  </a:cubicBezTo>
                  <a:cubicBezTo>
                    <a:pt x="8603" y="1721"/>
                    <a:pt x="8241" y="1087"/>
                    <a:pt x="7607" y="634"/>
                  </a:cubicBezTo>
                  <a:cubicBezTo>
                    <a:pt x="6882" y="181"/>
                    <a:pt x="6067" y="0"/>
                    <a:pt x="5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758850" y="4394700"/>
              <a:ext cx="221900" cy="303400"/>
            </a:xfrm>
            <a:custGeom>
              <a:avLst/>
              <a:gdLst/>
              <a:ahLst/>
              <a:cxnLst/>
              <a:rect l="l" t="t" r="r" b="b"/>
              <a:pathLst>
                <a:path w="8876" h="12136" extrusionOk="0">
                  <a:moveTo>
                    <a:pt x="5253" y="1631"/>
                  </a:moveTo>
                  <a:cubicBezTo>
                    <a:pt x="5525" y="2627"/>
                    <a:pt x="5706" y="4076"/>
                    <a:pt x="5887" y="5977"/>
                  </a:cubicBezTo>
                  <a:cubicBezTo>
                    <a:pt x="4981" y="6158"/>
                    <a:pt x="4166" y="6340"/>
                    <a:pt x="3351" y="6611"/>
                  </a:cubicBezTo>
                  <a:cubicBezTo>
                    <a:pt x="4166" y="4438"/>
                    <a:pt x="4800" y="2808"/>
                    <a:pt x="5253" y="1631"/>
                  </a:cubicBezTo>
                  <a:close/>
                  <a:moveTo>
                    <a:pt x="5706" y="1"/>
                  </a:moveTo>
                  <a:cubicBezTo>
                    <a:pt x="5343" y="1"/>
                    <a:pt x="5072" y="91"/>
                    <a:pt x="4800" y="363"/>
                  </a:cubicBezTo>
                  <a:cubicBezTo>
                    <a:pt x="4438" y="544"/>
                    <a:pt x="4257" y="816"/>
                    <a:pt x="4076" y="1087"/>
                  </a:cubicBezTo>
                  <a:cubicBezTo>
                    <a:pt x="3985" y="1449"/>
                    <a:pt x="3713" y="2174"/>
                    <a:pt x="3261" y="3261"/>
                  </a:cubicBezTo>
                  <a:cubicBezTo>
                    <a:pt x="2808" y="4347"/>
                    <a:pt x="2446" y="5253"/>
                    <a:pt x="2174" y="5887"/>
                  </a:cubicBezTo>
                  <a:cubicBezTo>
                    <a:pt x="1993" y="6249"/>
                    <a:pt x="1902" y="6611"/>
                    <a:pt x="1721" y="6973"/>
                  </a:cubicBezTo>
                  <a:cubicBezTo>
                    <a:pt x="544" y="7336"/>
                    <a:pt x="1" y="7698"/>
                    <a:pt x="1" y="7879"/>
                  </a:cubicBezTo>
                  <a:cubicBezTo>
                    <a:pt x="1" y="8151"/>
                    <a:pt x="91" y="8241"/>
                    <a:pt x="272" y="8422"/>
                  </a:cubicBezTo>
                  <a:cubicBezTo>
                    <a:pt x="453" y="8603"/>
                    <a:pt x="634" y="8694"/>
                    <a:pt x="906" y="8694"/>
                  </a:cubicBezTo>
                  <a:lnTo>
                    <a:pt x="997" y="8694"/>
                  </a:lnTo>
                  <a:cubicBezTo>
                    <a:pt x="363" y="10143"/>
                    <a:pt x="1" y="10958"/>
                    <a:pt x="1" y="11049"/>
                  </a:cubicBezTo>
                  <a:cubicBezTo>
                    <a:pt x="1" y="11320"/>
                    <a:pt x="182" y="11592"/>
                    <a:pt x="363" y="11773"/>
                  </a:cubicBezTo>
                  <a:cubicBezTo>
                    <a:pt x="544" y="11954"/>
                    <a:pt x="725" y="12135"/>
                    <a:pt x="906" y="12135"/>
                  </a:cubicBezTo>
                  <a:cubicBezTo>
                    <a:pt x="1087" y="12135"/>
                    <a:pt x="1721" y="10777"/>
                    <a:pt x="2717" y="8241"/>
                  </a:cubicBezTo>
                  <a:cubicBezTo>
                    <a:pt x="3532" y="7970"/>
                    <a:pt x="4166" y="7788"/>
                    <a:pt x="4619" y="7698"/>
                  </a:cubicBezTo>
                  <a:cubicBezTo>
                    <a:pt x="5072" y="7607"/>
                    <a:pt x="5525" y="7426"/>
                    <a:pt x="5977" y="7336"/>
                  </a:cubicBezTo>
                  <a:cubicBezTo>
                    <a:pt x="6068" y="8332"/>
                    <a:pt x="6158" y="9419"/>
                    <a:pt x="6249" y="10505"/>
                  </a:cubicBezTo>
                  <a:cubicBezTo>
                    <a:pt x="6340" y="11139"/>
                    <a:pt x="6430" y="11501"/>
                    <a:pt x="6521" y="11773"/>
                  </a:cubicBezTo>
                  <a:cubicBezTo>
                    <a:pt x="6611" y="11954"/>
                    <a:pt x="6792" y="12135"/>
                    <a:pt x="6973" y="12135"/>
                  </a:cubicBezTo>
                  <a:cubicBezTo>
                    <a:pt x="7336" y="12135"/>
                    <a:pt x="7517" y="11411"/>
                    <a:pt x="7517" y="9962"/>
                  </a:cubicBezTo>
                  <a:cubicBezTo>
                    <a:pt x="7517" y="9147"/>
                    <a:pt x="7517" y="8151"/>
                    <a:pt x="7426" y="6973"/>
                  </a:cubicBezTo>
                  <a:cubicBezTo>
                    <a:pt x="8422" y="6702"/>
                    <a:pt x="8875" y="6430"/>
                    <a:pt x="8875" y="6249"/>
                  </a:cubicBezTo>
                  <a:cubicBezTo>
                    <a:pt x="8875" y="5887"/>
                    <a:pt x="8604" y="5796"/>
                    <a:pt x="8151" y="5796"/>
                  </a:cubicBezTo>
                  <a:lnTo>
                    <a:pt x="7336" y="5796"/>
                  </a:lnTo>
                  <a:cubicBezTo>
                    <a:pt x="7155" y="4166"/>
                    <a:pt x="6883" y="2808"/>
                    <a:pt x="6611" y="1631"/>
                  </a:cubicBezTo>
                  <a:cubicBezTo>
                    <a:pt x="6340" y="544"/>
                    <a:pt x="6068" y="1"/>
                    <a:pt x="57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2026000" y="4401500"/>
              <a:ext cx="230950" cy="294325"/>
            </a:xfrm>
            <a:custGeom>
              <a:avLst/>
              <a:gdLst/>
              <a:ahLst/>
              <a:cxnLst/>
              <a:rect l="l" t="t" r="r" b="b"/>
              <a:pathLst>
                <a:path w="9238" h="11773" extrusionOk="0">
                  <a:moveTo>
                    <a:pt x="5253" y="0"/>
                  </a:moveTo>
                  <a:cubicBezTo>
                    <a:pt x="3079" y="0"/>
                    <a:pt x="1630" y="0"/>
                    <a:pt x="996" y="91"/>
                  </a:cubicBezTo>
                  <a:cubicBezTo>
                    <a:pt x="363" y="91"/>
                    <a:pt x="0" y="272"/>
                    <a:pt x="0" y="453"/>
                  </a:cubicBezTo>
                  <a:cubicBezTo>
                    <a:pt x="0" y="725"/>
                    <a:pt x="91" y="906"/>
                    <a:pt x="272" y="1177"/>
                  </a:cubicBezTo>
                  <a:cubicBezTo>
                    <a:pt x="453" y="1359"/>
                    <a:pt x="725" y="1540"/>
                    <a:pt x="906" y="1540"/>
                  </a:cubicBezTo>
                  <a:lnTo>
                    <a:pt x="3804" y="1359"/>
                  </a:lnTo>
                  <a:lnTo>
                    <a:pt x="3804" y="1359"/>
                  </a:lnTo>
                  <a:cubicBezTo>
                    <a:pt x="3623" y="2445"/>
                    <a:pt x="3351" y="4166"/>
                    <a:pt x="2717" y="6611"/>
                  </a:cubicBezTo>
                  <a:cubicBezTo>
                    <a:pt x="2083" y="9056"/>
                    <a:pt x="1811" y="10324"/>
                    <a:pt x="1811" y="10595"/>
                  </a:cubicBezTo>
                  <a:cubicBezTo>
                    <a:pt x="1811" y="10867"/>
                    <a:pt x="1902" y="11139"/>
                    <a:pt x="2083" y="11410"/>
                  </a:cubicBezTo>
                  <a:cubicBezTo>
                    <a:pt x="2264" y="11682"/>
                    <a:pt x="2536" y="11773"/>
                    <a:pt x="2626" y="11773"/>
                  </a:cubicBezTo>
                  <a:cubicBezTo>
                    <a:pt x="2808" y="11773"/>
                    <a:pt x="2898" y="11501"/>
                    <a:pt x="3079" y="10867"/>
                  </a:cubicBezTo>
                  <a:cubicBezTo>
                    <a:pt x="3170" y="10595"/>
                    <a:pt x="3351" y="10052"/>
                    <a:pt x="3532" y="9237"/>
                  </a:cubicBezTo>
                  <a:cubicBezTo>
                    <a:pt x="3713" y="8513"/>
                    <a:pt x="3804" y="7969"/>
                    <a:pt x="3894" y="7607"/>
                  </a:cubicBezTo>
                  <a:cubicBezTo>
                    <a:pt x="4800" y="4075"/>
                    <a:pt x="5253" y="2174"/>
                    <a:pt x="5253" y="1721"/>
                  </a:cubicBezTo>
                  <a:cubicBezTo>
                    <a:pt x="5253" y="1630"/>
                    <a:pt x="5253" y="1449"/>
                    <a:pt x="5162" y="1359"/>
                  </a:cubicBezTo>
                  <a:cubicBezTo>
                    <a:pt x="5796" y="1359"/>
                    <a:pt x="6430" y="1359"/>
                    <a:pt x="7064" y="1449"/>
                  </a:cubicBezTo>
                  <a:cubicBezTo>
                    <a:pt x="7788" y="1449"/>
                    <a:pt x="8241" y="1540"/>
                    <a:pt x="8694" y="1540"/>
                  </a:cubicBezTo>
                  <a:cubicBezTo>
                    <a:pt x="9056" y="1540"/>
                    <a:pt x="9237" y="1359"/>
                    <a:pt x="9237" y="1177"/>
                  </a:cubicBezTo>
                  <a:cubicBezTo>
                    <a:pt x="9237" y="906"/>
                    <a:pt x="8875" y="634"/>
                    <a:pt x="8060" y="362"/>
                  </a:cubicBezTo>
                  <a:cubicBezTo>
                    <a:pt x="7335" y="91"/>
                    <a:pt x="6430" y="0"/>
                    <a:pt x="5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2250125" y="4396975"/>
              <a:ext cx="228675" cy="298850"/>
            </a:xfrm>
            <a:custGeom>
              <a:avLst/>
              <a:gdLst/>
              <a:ahLst/>
              <a:cxnLst/>
              <a:rect l="l" t="t" r="r" b="b"/>
              <a:pathLst>
                <a:path w="9147" h="11954" extrusionOk="0">
                  <a:moveTo>
                    <a:pt x="5887" y="1449"/>
                  </a:moveTo>
                  <a:cubicBezTo>
                    <a:pt x="6340" y="1449"/>
                    <a:pt x="6702" y="1721"/>
                    <a:pt x="7064" y="2264"/>
                  </a:cubicBezTo>
                  <a:cubicBezTo>
                    <a:pt x="7426" y="2807"/>
                    <a:pt x="7517" y="3532"/>
                    <a:pt x="7517" y="4437"/>
                  </a:cubicBezTo>
                  <a:cubicBezTo>
                    <a:pt x="7517" y="5252"/>
                    <a:pt x="7245" y="6249"/>
                    <a:pt x="6792" y="7154"/>
                  </a:cubicBezTo>
                  <a:cubicBezTo>
                    <a:pt x="6249" y="8150"/>
                    <a:pt x="5615" y="8965"/>
                    <a:pt x="4800" y="9690"/>
                  </a:cubicBezTo>
                  <a:cubicBezTo>
                    <a:pt x="4076" y="10324"/>
                    <a:pt x="3442" y="10686"/>
                    <a:pt x="2898" y="10686"/>
                  </a:cubicBezTo>
                  <a:cubicBezTo>
                    <a:pt x="2536" y="10686"/>
                    <a:pt x="2174" y="10505"/>
                    <a:pt x="1902" y="10052"/>
                  </a:cubicBezTo>
                  <a:cubicBezTo>
                    <a:pt x="1631" y="9690"/>
                    <a:pt x="1540" y="9146"/>
                    <a:pt x="1540" y="8512"/>
                  </a:cubicBezTo>
                  <a:cubicBezTo>
                    <a:pt x="1540" y="7516"/>
                    <a:pt x="1812" y="6430"/>
                    <a:pt x="2355" y="5252"/>
                  </a:cubicBezTo>
                  <a:cubicBezTo>
                    <a:pt x="2898" y="4166"/>
                    <a:pt x="3532" y="3260"/>
                    <a:pt x="4166" y="2536"/>
                  </a:cubicBezTo>
                  <a:cubicBezTo>
                    <a:pt x="4891" y="1811"/>
                    <a:pt x="5434" y="1449"/>
                    <a:pt x="5887" y="1449"/>
                  </a:cubicBezTo>
                  <a:close/>
                  <a:moveTo>
                    <a:pt x="5796" y="0"/>
                  </a:moveTo>
                  <a:cubicBezTo>
                    <a:pt x="5162" y="0"/>
                    <a:pt x="4528" y="272"/>
                    <a:pt x="3894" y="815"/>
                  </a:cubicBezTo>
                  <a:cubicBezTo>
                    <a:pt x="3170" y="1268"/>
                    <a:pt x="2536" y="1902"/>
                    <a:pt x="1993" y="2717"/>
                  </a:cubicBezTo>
                  <a:cubicBezTo>
                    <a:pt x="1359" y="3532"/>
                    <a:pt x="906" y="4437"/>
                    <a:pt x="544" y="5524"/>
                  </a:cubicBezTo>
                  <a:cubicBezTo>
                    <a:pt x="182" y="6611"/>
                    <a:pt x="1" y="7607"/>
                    <a:pt x="1" y="8694"/>
                  </a:cubicBezTo>
                  <a:cubicBezTo>
                    <a:pt x="1" y="9418"/>
                    <a:pt x="272" y="10143"/>
                    <a:pt x="816" y="10867"/>
                  </a:cubicBezTo>
                  <a:cubicBezTo>
                    <a:pt x="1359" y="11591"/>
                    <a:pt x="1993" y="11954"/>
                    <a:pt x="2808" y="11954"/>
                  </a:cubicBezTo>
                  <a:cubicBezTo>
                    <a:pt x="3804" y="11954"/>
                    <a:pt x="4800" y="11591"/>
                    <a:pt x="5796" y="10776"/>
                  </a:cubicBezTo>
                  <a:cubicBezTo>
                    <a:pt x="6792" y="9871"/>
                    <a:pt x="7607" y="8875"/>
                    <a:pt x="8241" y="7697"/>
                  </a:cubicBezTo>
                  <a:cubicBezTo>
                    <a:pt x="8785" y="6520"/>
                    <a:pt x="9147" y="5343"/>
                    <a:pt x="9147" y="4256"/>
                  </a:cubicBezTo>
                  <a:cubicBezTo>
                    <a:pt x="9147" y="3170"/>
                    <a:pt x="8785" y="2173"/>
                    <a:pt x="8151" y="1358"/>
                  </a:cubicBezTo>
                  <a:cubicBezTo>
                    <a:pt x="7517" y="453"/>
                    <a:pt x="6702" y="0"/>
                    <a:pt x="5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2510475" y="4399225"/>
              <a:ext cx="307925" cy="296600"/>
            </a:xfrm>
            <a:custGeom>
              <a:avLst/>
              <a:gdLst/>
              <a:ahLst/>
              <a:cxnLst/>
              <a:rect l="l" t="t" r="r" b="b"/>
              <a:pathLst>
                <a:path w="12317" h="11864" extrusionOk="0">
                  <a:moveTo>
                    <a:pt x="2536" y="1"/>
                  </a:moveTo>
                  <a:cubicBezTo>
                    <a:pt x="2446" y="1"/>
                    <a:pt x="2355" y="1"/>
                    <a:pt x="2265" y="91"/>
                  </a:cubicBezTo>
                  <a:cubicBezTo>
                    <a:pt x="2265" y="182"/>
                    <a:pt x="2174" y="363"/>
                    <a:pt x="2174" y="544"/>
                  </a:cubicBezTo>
                  <a:cubicBezTo>
                    <a:pt x="2174" y="1268"/>
                    <a:pt x="1812" y="2989"/>
                    <a:pt x="1087" y="5887"/>
                  </a:cubicBezTo>
                  <a:cubicBezTo>
                    <a:pt x="363" y="8694"/>
                    <a:pt x="1" y="10324"/>
                    <a:pt x="1" y="10596"/>
                  </a:cubicBezTo>
                  <a:cubicBezTo>
                    <a:pt x="1" y="10868"/>
                    <a:pt x="91" y="11139"/>
                    <a:pt x="272" y="11411"/>
                  </a:cubicBezTo>
                  <a:cubicBezTo>
                    <a:pt x="544" y="11683"/>
                    <a:pt x="725" y="11864"/>
                    <a:pt x="816" y="11864"/>
                  </a:cubicBezTo>
                  <a:cubicBezTo>
                    <a:pt x="906" y="11864"/>
                    <a:pt x="906" y="11773"/>
                    <a:pt x="997" y="11592"/>
                  </a:cubicBezTo>
                  <a:cubicBezTo>
                    <a:pt x="1087" y="11501"/>
                    <a:pt x="1087" y="11320"/>
                    <a:pt x="1178" y="11230"/>
                  </a:cubicBezTo>
                  <a:cubicBezTo>
                    <a:pt x="1178" y="11139"/>
                    <a:pt x="1268" y="10958"/>
                    <a:pt x="1268" y="10777"/>
                  </a:cubicBezTo>
                  <a:cubicBezTo>
                    <a:pt x="1359" y="10596"/>
                    <a:pt x="1450" y="10415"/>
                    <a:pt x="1450" y="10234"/>
                  </a:cubicBezTo>
                  <a:cubicBezTo>
                    <a:pt x="1540" y="10143"/>
                    <a:pt x="1540" y="9871"/>
                    <a:pt x="1631" y="9690"/>
                  </a:cubicBezTo>
                  <a:cubicBezTo>
                    <a:pt x="1721" y="9419"/>
                    <a:pt x="1721" y="9238"/>
                    <a:pt x="1812" y="9056"/>
                  </a:cubicBezTo>
                  <a:cubicBezTo>
                    <a:pt x="1902" y="8875"/>
                    <a:pt x="1902" y="8604"/>
                    <a:pt x="1993" y="8332"/>
                  </a:cubicBezTo>
                  <a:cubicBezTo>
                    <a:pt x="2083" y="8060"/>
                    <a:pt x="2265" y="7517"/>
                    <a:pt x="2446" y="6702"/>
                  </a:cubicBezTo>
                  <a:cubicBezTo>
                    <a:pt x="2717" y="5796"/>
                    <a:pt x="2898" y="4800"/>
                    <a:pt x="3080" y="3623"/>
                  </a:cubicBezTo>
                  <a:cubicBezTo>
                    <a:pt x="3804" y="5796"/>
                    <a:pt x="4347" y="7245"/>
                    <a:pt x="4710" y="7789"/>
                  </a:cubicBezTo>
                  <a:cubicBezTo>
                    <a:pt x="4981" y="8151"/>
                    <a:pt x="5343" y="8332"/>
                    <a:pt x="5615" y="8332"/>
                  </a:cubicBezTo>
                  <a:cubicBezTo>
                    <a:pt x="5887" y="8332"/>
                    <a:pt x="6340" y="8060"/>
                    <a:pt x="6792" y="7517"/>
                  </a:cubicBezTo>
                  <a:cubicBezTo>
                    <a:pt x="7245" y="7064"/>
                    <a:pt x="8604" y="5525"/>
                    <a:pt x="10686" y="2898"/>
                  </a:cubicBezTo>
                  <a:lnTo>
                    <a:pt x="10686" y="2898"/>
                  </a:lnTo>
                  <a:cubicBezTo>
                    <a:pt x="10234" y="4166"/>
                    <a:pt x="9781" y="5525"/>
                    <a:pt x="9419" y="7245"/>
                  </a:cubicBezTo>
                  <a:cubicBezTo>
                    <a:pt x="8966" y="8875"/>
                    <a:pt x="8785" y="9871"/>
                    <a:pt x="8785" y="10324"/>
                  </a:cubicBezTo>
                  <a:cubicBezTo>
                    <a:pt x="8785" y="10777"/>
                    <a:pt x="8875" y="11139"/>
                    <a:pt x="9056" y="11411"/>
                  </a:cubicBezTo>
                  <a:cubicBezTo>
                    <a:pt x="9147" y="11683"/>
                    <a:pt x="9328" y="11864"/>
                    <a:pt x="9509" y="11864"/>
                  </a:cubicBezTo>
                  <a:cubicBezTo>
                    <a:pt x="9600" y="11864"/>
                    <a:pt x="9781" y="11501"/>
                    <a:pt x="9962" y="10868"/>
                  </a:cubicBezTo>
                  <a:cubicBezTo>
                    <a:pt x="10052" y="10505"/>
                    <a:pt x="10143" y="10143"/>
                    <a:pt x="10234" y="9871"/>
                  </a:cubicBezTo>
                  <a:cubicBezTo>
                    <a:pt x="10324" y="9509"/>
                    <a:pt x="10415" y="9056"/>
                    <a:pt x="10596" y="8422"/>
                  </a:cubicBezTo>
                  <a:cubicBezTo>
                    <a:pt x="10686" y="7879"/>
                    <a:pt x="10777" y="7426"/>
                    <a:pt x="10867" y="7064"/>
                  </a:cubicBezTo>
                  <a:cubicBezTo>
                    <a:pt x="11049" y="6611"/>
                    <a:pt x="11139" y="6068"/>
                    <a:pt x="11320" y="5434"/>
                  </a:cubicBezTo>
                  <a:cubicBezTo>
                    <a:pt x="11501" y="4800"/>
                    <a:pt x="11682" y="4347"/>
                    <a:pt x="11773" y="3985"/>
                  </a:cubicBezTo>
                  <a:cubicBezTo>
                    <a:pt x="11864" y="3714"/>
                    <a:pt x="11954" y="3351"/>
                    <a:pt x="12045" y="2898"/>
                  </a:cubicBezTo>
                  <a:cubicBezTo>
                    <a:pt x="12135" y="2446"/>
                    <a:pt x="12226" y="2174"/>
                    <a:pt x="12316" y="1902"/>
                  </a:cubicBezTo>
                  <a:cubicBezTo>
                    <a:pt x="12316" y="1631"/>
                    <a:pt x="12316" y="1359"/>
                    <a:pt x="12316" y="1178"/>
                  </a:cubicBezTo>
                  <a:cubicBezTo>
                    <a:pt x="12316" y="997"/>
                    <a:pt x="12226" y="725"/>
                    <a:pt x="12045" y="544"/>
                  </a:cubicBezTo>
                  <a:cubicBezTo>
                    <a:pt x="11773" y="272"/>
                    <a:pt x="11592" y="182"/>
                    <a:pt x="11411" y="182"/>
                  </a:cubicBezTo>
                  <a:cubicBezTo>
                    <a:pt x="11139" y="182"/>
                    <a:pt x="10867" y="453"/>
                    <a:pt x="10324" y="997"/>
                  </a:cubicBezTo>
                  <a:cubicBezTo>
                    <a:pt x="9871" y="1450"/>
                    <a:pt x="9147" y="2355"/>
                    <a:pt x="8241" y="3623"/>
                  </a:cubicBezTo>
                  <a:cubicBezTo>
                    <a:pt x="7245" y="4891"/>
                    <a:pt x="6430" y="5887"/>
                    <a:pt x="5796" y="6611"/>
                  </a:cubicBezTo>
                  <a:cubicBezTo>
                    <a:pt x="5343" y="5525"/>
                    <a:pt x="4891" y="4438"/>
                    <a:pt x="4528" y="3442"/>
                  </a:cubicBezTo>
                  <a:cubicBezTo>
                    <a:pt x="4166" y="2446"/>
                    <a:pt x="3895" y="1721"/>
                    <a:pt x="3895" y="1268"/>
                  </a:cubicBezTo>
                  <a:cubicBezTo>
                    <a:pt x="3804" y="997"/>
                    <a:pt x="3623" y="725"/>
                    <a:pt x="3261" y="453"/>
                  </a:cubicBezTo>
                  <a:cubicBezTo>
                    <a:pt x="2989" y="182"/>
                    <a:pt x="2717" y="1"/>
                    <a:pt x="2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2850075" y="4399225"/>
              <a:ext cx="88300" cy="296600"/>
            </a:xfrm>
            <a:custGeom>
              <a:avLst/>
              <a:gdLst/>
              <a:ahLst/>
              <a:cxnLst/>
              <a:rect l="l" t="t" r="r" b="b"/>
              <a:pathLst>
                <a:path w="3532" h="11864" extrusionOk="0">
                  <a:moveTo>
                    <a:pt x="2445" y="1"/>
                  </a:moveTo>
                  <a:cubicBezTo>
                    <a:pt x="2264" y="1"/>
                    <a:pt x="2174" y="1"/>
                    <a:pt x="2174" y="91"/>
                  </a:cubicBezTo>
                  <a:cubicBezTo>
                    <a:pt x="2083" y="182"/>
                    <a:pt x="2083" y="363"/>
                    <a:pt x="2083" y="544"/>
                  </a:cubicBezTo>
                  <a:cubicBezTo>
                    <a:pt x="2083" y="1178"/>
                    <a:pt x="1721" y="3080"/>
                    <a:pt x="996" y="5977"/>
                  </a:cubicBezTo>
                  <a:cubicBezTo>
                    <a:pt x="362" y="8875"/>
                    <a:pt x="0" y="10505"/>
                    <a:pt x="0" y="10686"/>
                  </a:cubicBezTo>
                  <a:cubicBezTo>
                    <a:pt x="0" y="10958"/>
                    <a:pt x="91" y="11230"/>
                    <a:pt x="362" y="11501"/>
                  </a:cubicBezTo>
                  <a:cubicBezTo>
                    <a:pt x="544" y="11773"/>
                    <a:pt x="725" y="11864"/>
                    <a:pt x="906" y="11864"/>
                  </a:cubicBezTo>
                  <a:cubicBezTo>
                    <a:pt x="996" y="11864"/>
                    <a:pt x="1177" y="11501"/>
                    <a:pt x="1359" y="10868"/>
                  </a:cubicBezTo>
                  <a:cubicBezTo>
                    <a:pt x="1449" y="10505"/>
                    <a:pt x="1540" y="10143"/>
                    <a:pt x="1630" y="9871"/>
                  </a:cubicBezTo>
                  <a:cubicBezTo>
                    <a:pt x="1721" y="9600"/>
                    <a:pt x="1811" y="9147"/>
                    <a:pt x="1992" y="8604"/>
                  </a:cubicBezTo>
                  <a:cubicBezTo>
                    <a:pt x="2083" y="7970"/>
                    <a:pt x="2174" y="7517"/>
                    <a:pt x="2264" y="7245"/>
                  </a:cubicBezTo>
                  <a:cubicBezTo>
                    <a:pt x="3079" y="3895"/>
                    <a:pt x="3532" y="2083"/>
                    <a:pt x="3532" y="1631"/>
                  </a:cubicBezTo>
                  <a:cubicBezTo>
                    <a:pt x="3532" y="1268"/>
                    <a:pt x="3351" y="906"/>
                    <a:pt x="3079" y="544"/>
                  </a:cubicBezTo>
                  <a:cubicBezTo>
                    <a:pt x="2807" y="182"/>
                    <a:pt x="2626" y="1"/>
                    <a:pt x="2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2981375" y="4399225"/>
              <a:ext cx="206050" cy="296600"/>
            </a:xfrm>
            <a:custGeom>
              <a:avLst/>
              <a:gdLst/>
              <a:ahLst/>
              <a:cxnLst/>
              <a:rect l="l" t="t" r="r" b="b"/>
              <a:pathLst>
                <a:path w="8242" h="11864" extrusionOk="0">
                  <a:moveTo>
                    <a:pt x="6883" y="1"/>
                  </a:moveTo>
                  <a:cubicBezTo>
                    <a:pt x="5887" y="1"/>
                    <a:pt x="4800" y="453"/>
                    <a:pt x="3713" y="1450"/>
                  </a:cubicBezTo>
                  <a:cubicBezTo>
                    <a:pt x="2627" y="2446"/>
                    <a:pt x="1721" y="3623"/>
                    <a:pt x="997" y="4981"/>
                  </a:cubicBezTo>
                  <a:cubicBezTo>
                    <a:pt x="363" y="6249"/>
                    <a:pt x="1" y="7517"/>
                    <a:pt x="1" y="8513"/>
                  </a:cubicBezTo>
                  <a:cubicBezTo>
                    <a:pt x="1" y="9328"/>
                    <a:pt x="363" y="10143"/>
                    <a:pt x="997" y="10777"/>
                  </a:cubicBezTo>
                  <a:cubicBezTo>
                    <a:pt x="1721" y="11501"/>
                    <a:pt x="2446" y="11864"/>
                    <a:pt x="3261" y="11864"/>
                  </a:cubicBezTo>
                  <a:cubicBezTo>
                    <a:pt x="3894" y="11864"/>
                    <a:pt x="4619" y="11683"/>
                    <a:pt x="5343" y="11320"/>
                  </a:cubicBezTo>
                  <a:cubicBezTo>
                    <a:pt x="6158" y="10958"/>
                    <a:pt x="6792" y="10596"/>
                    <a:pt x="7245" y="10234"/>
                  </a:cubicBezTo>
                  <a:cubicBezTo>
                    <a:pt x="7788" y="9781"/>
                    <a:pt x="8060" y="9419"/>
                    <a:pt x="8060" y="9147"/>
                  </a:cubicBezTo>
                  <a:cubicBezTo>
                    <a:pt x="8060" y="8875"/>
                    <a:pt x="7970" y="8785"/>
                    <a:pt x="7788" y="8785"/>
                  </a:cubicBezTo>
                  <a:cubicBezTo>
                    <a:pt x="7698" y="8785"/>
                    <a:pt x="7155" y="9056"/>
                    <a:pt x="6249" y="9509"/>
                  </a:cubicBezTo>
                  <a:cubicBezTo>
                    <a:pt x="5977" y="9690"/>
                    <a:pt x="5525" y="9871"/>
                    <a:pt x="4891" y="10053"/>
                  </a:cubicBezTo>
                  <a:cubicBezTo>
                    <a:pt x="4347" y="10143"/>
                    <a:pt x="3804" y="10234"/>
                    <a:pt x="3351" y="10234"/>
                  </a:cubicBezTo>
                  <a:cubicBezTo>
                    <a:pt x="2808" y="10234"/>
                    <a:pt x="2355" y="10143"/>
                    <a:pt x="2083" y="9871"/>
                  </a:cubicBezTo>
                  <a:cubicBezTo>
                    <a:pt x="1721" y="9509"/>
                    <a:pt x="1540" y="9056"/>
                    <a:pt x="1540" y="8422"/>
                  </a:cubicBezTo>
                  <a:cubicBezTo>
                    <a:pt x="1540" y="7879"/>
                    <a:pt x="1721" y="7064"/>
                    <a:pt x="2174" y="6249"/>
                  </a:cubicBezTo>
                  <a:cubicBezTo>
                    <a:pt x="2536" y="5344"/>
                    <a:pt x="2989" y="4619"/>
                    <a:pt x="3623" y="3985"/>
                  </a:cubicBezTo>
                  <a:cubicBezTo>
                    <a:pt x="4166" y="3261"/>
                    <a:pt x="4710" y="2717"/>
                    <a:pt x="5343" y="2265"/>
                  </a:cubicBezTo>
                  <a:cubicBezTo>
                    <a:pt x="5977" y="1812"/>
                    <a:pt x="6521" y="1631"/>
                    <a:pt x="6973" y="1631"/>
                  </a:cubicBezTo>
                  <a:cubicBezTo>
                    <a:pt x="7155" y="1631"/>
                    <a:pt x="7426" y="1631"/>
                    <a:pt x="7607" y="1721"/>
                  </a:cubicBezTo>
                  <a:cubicBezTo>
                    <a:pt x="7879" y="1812"/>
                    <a:pt x="8060" y="1812"/>
                    <a:pt x="8060" y="1812"/>
                  </a:cubicBezTo>
                  <a:cubicBezTo>
                    <a:pt x="8151" y="1812"/>
                    <a:pt x="8241" y="1721"/>
                    <a:pt x="8241" y="1540"/>
                  </a:cubicBezTo>
                  <a:cubicBezTo>
                    <a:pt x="8241" y="1268"/>
                    <a:pt x="8060" y="906"/>
                    <a:pt x="7788" y="544"/>
                  </a:cubicBezTo>
                  <a:cubicBezTo>
                    <a:pt x="7426" y="182"/>
                    <a:pt x="7155" y="1"/>
                    <a:pt x="68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1675075" y="4906350"/>
              <a:ext cx="251325" cy="298875"/>
            </a:xfrm>
            <a:custGeom>
              <a:avLst/>
              <a:gdLst/>
              <a:ahLst/>
              <a:cxnLst/>
              <a:rect l="l" t="t" r="r" b="b"/>
              <a:pathLst>
                <a:path w="10053" h="11955" extrusionOk="0">
                  <a:moveTo>
                    <a:pt x="2537" y="1"/>
                  </a:moveTo>
                  <a:cubicBezTo>
                    <a:pt x="2355" y="1"/>
                    <a:pt x="2265" y="182"/>
                    <a:pt x="2265" y="544"/>
                  </a:cubicBezTo>
                  <a:cubicBezTo>
                    <a:pt x="2265" y="1268"/>
                    <a:pt x="1903" y="3170"/>
                    <a:pt x="1178" y="6068"/>
                  </a:cubicBezTo>
                  <a:cubicBezTo>
                    <a:pt x="363" y="8966"/>
                    <a:pt x="1" y="10505"/>
                    <a:pt x="1" y="10867"/>
                  </a:cubicBezTo>
                  <a:cubicBezTo>
                    <a:pt x="1" y="11139"/>
                    <a:pt x="91" y="11320"/>
                    <a:pt x="363" y="11592"/>
                  </a:cubicBezTo>
                  <a:cubicBezTo>
                    <a:pt x="544" y="11864"/>
                    <a:pt x="725" y="11954"/>
                    <a:pt x="907" y="11954"/>
                  </a:cubicBezTo>
                  <a:cubicBezTo>
                    <a:pt x="997" y="11954"/>
                    <a:pt x="1088" y="11773"/>
                    <a:pt x="1269" y="11320"/>
                  </a:cubicBezTo>
                  <a:cubicBezTo>
                    <a:pt x="1359" y="10867"/>
                    <a:pt x="1631" y="9781"/>
                    <a:pt x="2084" y="8151"/>
                  </a:cubicBezTo>
                  <a:cubicBezTo>
                    <a:pt x="2446" y="6521"/>
                    <a:pt x="2808" y="4981"/>
                    <a:pt x="3170" y="3713"/>
                  </a:cubicBezTo>
                  <a:cubicBezTo>
                    <a:pt x="4891" y="7970"/>
                    <a:pt x="5887" y="10415"/>
                    <a:pt x="6159" y="11230"/>
                  </a:cubicBezTo>
                  <a:cubicBezTo>
                    <a:pt x="6340" y="11411"/>
                    <a:pt x="6431" y="11592"/>
                    <a:pt x="6612" y="11773"/>
                  </a:cubicBezTo>
                  <a:cubicBezTo>
                    <a:pt x="6793" y="11954"/>
                    <a:pt x="6974" y="11954"/>
                    <a:pt x="7155" y="11954"/>
                  </a:cubicBezTo>
                  <a:cubicBezTo>
                    <a:pt x="7517" y="11954"/>
                    <a:pt x="7970" y="11230"/>
                    <a:pt x="8513" y="9781"/>
                  </a:cubicBezTo>
                  <a:cubicBezTo>
                    <a:pt x="8966" y="8332"/>
                    <a:pt x="9328" y="6792"/>
                    <a:pt x="9600" y="5072"/>
                  </a:cubicBezTo>
                  <a:cubicBezTo>
                    <a:pt x="9962" y="3351"/>
                    <a:pt x="10053" y="1993"/>
                    <a:pt x="10053" y="1087"/>
                  </a:cubicBezTo>
                  <a:cubicBezTo>
                    <a:pt x="10053" y="906"/>
                    <a:pt x="9962" y="634"/>
                    <a:pt x="9691" y="363"/>
                  </a:cubicBezTo>
                  <a:cubicBezTo>
                    <a:pt x="9419" y="182"/>
                    <a:pt x="9238" y="1"/>
                    <a:pt x="9057" y="1"/>
                  </a:cubicBezTo>
                  <a:cubicBezTo>
                    <a:pt x="8785" y="1"/>
                    <a:pt x="8694" y="272"/>
                    <a:pt x="8694" y="725"/>
                  </a:cubicBezTo>
                  <a:cubicBezTo>
                    <a:pt x="8694" y="816"/>
                    <a:pt x="8604" y="1540"/>
                    <a:pt x="8513" y="2717"/>
                  </a:cubicBezTo>
                  <a:cubicBezTo>
                    <a:pt x="8242" y="5434"/>
                    <a:pt x="7789" y="7788"/>
                    <a:pt x="7064" y="9781"/>
                  </a:cubicBezTo>
                  <a:cubicBezTo>
                    <a:pt x="6521" y="8694"/>
                    <a:pt x="5344" y="5796"/>
                    <a:pt x="3533" y="1087"/>
                  </a:cubicBezTo>
                  <a:cubicBezTo>
                    <a:pt x="3442" y="816"/>
                    <a:pt x="3261" y="544"/>
                    <a:pt x="3080" y="363"/>
                  </a:cubicBezTo>
                  <a:cubicBezTo>
                    <a:pt x="2899" y="182"/>
                    <a:pt x="2718" y="1"/>
                    <a:pt x="2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1976200" y="4908625"/>
              <a:ext cx="206025" cy="301125"/>
            </a:xfrm>
            <a:custGeom>
              <a:avLst/>
              <a:gdLst/>
              <a:ahLst/>
              <a:cxnLst/>
              <a:rect l="l" t="t" r="r" b="b"/>
              <a:pathLst>
                <a:path w="8241" h="12045" extrusionOk="0">
                  <a:moveTo>
                    <a:pt x="1811" y="0"/>
                  </a:moveTo>
                  <a:cubicBezTo>
                    <a:pt x="1630" y="0"/>
                    <a:pt x="1540" y="0"/>
                    <a:pt x="1540" y="91"/>
                  </a:cubicBezTo>
                  <a:cubicBezTo>
                    <a:pt x="1449" y="181"/>
                    <a:pt x="1449" y="272"/>
                    <a:pt x="1449" y="453"/>
                  </a:cubicBezTo>
                  <a:cubicBezTo>
                    <a:pt x="1449" y="1177"/>
                    <a:pt x="1177" y="2445"/>
                    <a:pt x="725" y="4347"/>
                  </a:cubicBezTo>
                  <a:cubicBezTo>
                    <a:pt x="272" y="6339"/>
                    <a:pt x="0" y="7697"/>
                    <a:pt x="0" y="8603"/>
                  </a:cubicBezTo>
                  <a:cubicBezTo>
                    <a:pt x="0" y="9509"/>
                    <a:pt x="272" y="10324"/>
                    <a:pt x="815" y="10958"/>
                  </a:cubicBezTo>
                  <a:cubicBezTo>
                    <a:pt x="1358" y="11682"/>
                    <a:pt x="1992" y="12044"/>
                    <a:pt x="2626" y="12044"/>
                  </a:cubicBezTo>
                  <a:cubicBezTo>
                    <a:pt x="3622" y="12044"/>
                    <a:pt x="4528" y="11591"/>
                    <a:pt x="5434" y="10686"/>
                  </a:cubicBezTo>
                  <a:cubicBezTo>
                    <a:pt x="6249" y="9690"/>
                    <a:pt x="6973" y="8512"/>
                    <a:pt x="7516" y="6973"/>
                  </a:cubicBezTo>
                  <a:cubicBezTo>
                    <a:pt x="7969" y="5434"/>
                    <a:pt x="8241" y="3803"/>
                    <a:pt x="8241" y="2083"/>
                  </a:cubicBezTo>
                  <a:cubicBezTo>
                    <a:pt x="8241" y="1449"/>
                    <a:pt x="8060" y="996"/>
                    <a:pt x="7697" y="543"/>
                  </a:cubicBezTo>
                  <a:cubicBezTo>
                    <a:pt x="7426" y="181"/>
                    <a:pt x="7064" y="0"/>
                    <a:pt x="6792" y="0"/>
                  </a:cubicBezTo>
                  <a:cubicBezTo>
                    <a:pt x="6611" y="0"/>
                    <a:pt x="6520" y="91"/>
                    <a:pt x="6520" y="362"/>
                  </a:cubicBezTo>
                  <a:cubicBezTo>
                    <a:pt x="6520" y="453"/>
                    <a:pt x="6520" y="725"/>
                    <a:pt x="6611" y="1268"/>
                  </a:cubicBezTo>
                  <a:cubicBezTo>
                    <a:pt x="6611" y="1721"/>
                    <a:pt x="6701" y="2173"/>
                    <a:pt x="6701" y="2626"/>
                  </a:cubicBezTo>
                  <a:cubicBezTo>
                    <a:pt x="6701" y="3713"/>
                    <a:pt x="6520" y="4709"/>
                    <a:pt x="6249" y="5705"/>
                  </a:cubicBezTo>
                  <a:cubicBezTo>
                    <a:pt x="5977" y="6701"/>
                    <a:pt x="5705" y="7516"/>
                    <a:pt x="5252" y="8241"/>
                  </a:cubicBezTo>
                  <a:cubicBezTo>
                    <a:pt x="4890" y="8965"/>
                    <a:pt x="4437" y="9509"/>
                    <a:pt x="3985" y="9961"/>
                  </a:cubicBezTo>
                  <a:cubicBezTo>
                    <a:pt x="3532" y="10324"/>
                    <a:pt x="3170" y="10595"/>
                    <a:pt x="2807" y="10595"/>
                  </a:cubicBezTo>
                  <a:cubicBezTo>
                    <a:pt x="2445" y="10595"/>
                    <a:pt x="2083" y="10324"/>
                    <a:pt x="1902" y="9961"/>
                  </a:cubicBezTo>
                  <a:cubicBezTo>
                    <a:pt x="1630" y="9599"/>
                    <a:pt x="1540" y="9056"/>
                    <a:pt x="1540" y="8422"/>
                  </a:cubicBezTo>
                  <a:cubicBezTo>
                    <a:pt x="1540" y="7788"/>
                    <a:pt x="1721" y="6520"/>
                    <a:pt x="2173" y="4800"/>
                  </a:cubicBezTo>
                  <a:cubicBezTo>
                    <a:pt x="2626" y="2988"/>
                    <a:pt x="2898" y="1902"/>
                    <a:pt x="2898" y="1540"/>
                  </a:cubicBezTo>
                  <a:cubicBezTo>
                    <a:pt x="2898" y="1087"/>
                    <a:pt x="2717" y="725"/>
                    <a:pt x="2445" y="453"/>
                  </a:cubicBezTo>
                  <a:cubicBezTo>
                    <a:pt x="2173" y="181"/>
                    <a:pt x="1992" y="0"/>
                    <a:pt x="18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2218425" y="4908625"/>
              <a:ext cx="307925" cy="296600"/>
            </a:xfrm>
            <a:custGeom>
              <a:avLst/>
              <a:gdLst/>
              <a:ahLst/>
              <a:cxnLst/>
              <a:rect l="l" t="t" r="r" b="b"/>
              <a:pathLst>
                <a:path w="12317" h="11864" extrusionOk="0">
                  <a:moveTo>
                    <a:pt x="2536" y="0"/>
                  </a:moveTo>
                  <a:cubicBezTo>
                    <a:pt x="2446" y="0"/>
                    <a:pt x="2265" y="0"/>
                    <a:pt x="2265" y="91"/>
                  </a:cubicBezTo>
                  <a:cubicBezTo>
                    <a:pt x="2174" y="181"/>
                    <a:pt x="2174" y="362"/>
                    <a:pt x="2174" y="543"/>
                  </a:cubicBezTo>
                  <a:cubicBezTo>
                    <a:pt x="2174" y="1268"/>
                    <a:pt x="1812" y="2988"/>
                    <a:pt x="1087" y="5886"/>
                  </a:cubicBezTo>
                  <a:cubicBezTo>
                    <a:pt x="363" y="8694"/>
                    <a:pt x="1" y="10324"/>
                    <a:pt x="1" y="10595"/>
                  </a:cubicBezTo>
                  <a:cubicBezTo>
                    <a:pt x="1" y="10867"/>
                    <a:pt x="91" y="11139"/>
                    <a:pt x="272" y="11410"/>
                  </a:cubicBezTo>
                  <a:cubicBezTo>
                    <a:pt x="544" y="11682"/>
                    <a:pt x="635" y="11863"/>
                    <a:pt x="816" y="11863"/>
                  </a:cubicBezTo>
                  <a:cubicBezTo>
                    <a:pt x="816" y="11863"/>
                    <a:pt x="906" y="11773"/>
                    <a:pt x="997" y="11591"/>
                  </a:cubicBezTo>
                  <a:cubicBezTo>
                    <a:pt x="1087" y="11501"/>
                    <a:pt x="1087" y="11320"/>
                    <a:pt x="1087" y="11229"/>
                  </a:cubicBezTo>
                  <a:cubicBezTo>
                    <a:pt x="1178" y="11139"/>
                    <a:pt x="1269" y="10958"/>
                    <a:pt x="1269" y="10776"/>
                  </a:cubicBezTo>
                  <a:cubicBezTo>
                    <a:pt x="1359" y="10595"/>
                    <a:pt x="1359" y="10414"/>
                    <a:pt x="1450" y="10233"/>
                  </a:cubicBezTo>
                  <a:cubicBezTo>
                    <a:pt x="1450" y="10143"/>
                    <a:pt x="1540" y="9961"/>
                    <a:pt x="1631" y="9690"/>
                  </a:cubicBezTo>
                  <a:cubicBezTo>
                    <a:pt x="1721" y="9418"/>
                    <a:pt x="1721" y="9237"/>
                    <a:pt x="1812" y="9056"/>
                  </a:cubicBezTo>
                  <a:cubicBezTo>
                    <a:pt x="1812" y="8875"/>
                    <a:pt x="1902" y="8603"/>
                    <a:pt x="1993" y="8331"/>
                  </a:cubicBezTo>
                  <a:cubicBezTo>
                    <a:pt x="2084" y="8060"/>
                    <a:pt x="2174" y="7516"/>
                    <a:pt x="2446" y="6701"/>
                  </a:cubicBezTo>
                  <a:cubicBezTo>
                    <a:pt x="2717" y="5796"/>
                    <a:pt x="2899" y="4800"/>
                    <a:pt x="3080" y="3622"/>
                  </a:cubicBezTo>
                  <a:cubicBezTo>
                    <a:pt x="3804" y="5796"/>
                    <a:pt x="4347" y="7245"/>
                    <a:pt x="4710" y="7788"/>
                  </a:cubicBezTo>
                  <a:cubicBezTo>
                    <a:pt x="4981" y="8150"/>
                    <a:pt x="5253" y="8331"/>
                    <a:pt x="5615" y="8331"/>
                  </a:cubicBezTo>
                  <a:cubicBezTo>
                    <a:pt x="5887" y="8331"/>
                    <a:pt x="6340" y="8060"/>
                    <a:pt x="6792" y="7516"/>
                  </a:cubicBezTo>
                  <a:cubicBezTo>
                    <a:pt x="7245" y="7064"/>
                    <a:pt x="8513" y="5524"/>
                    <a:pt x="10596" y="2898"/>
                  </a:cubicBezTo>
                  <a:lnTo>
                    <a:pt x="10596" y="2898"/>
                  </a:lnTo>
                  <a:cubicBezTo>
                    <a:pt x="10143" y="4166"/>
                    <a:pt x="9781" y="5524"/>
                    <a:pt x="9328" y="7245"/>
                  </a:cubicBezTo>
                  <a:cubicBezTo>
                    <a:pt x="8966" y="8875"/>
                    <a:pt x="8785" y="9871"/>
                    <a:pt x="8785" y="10324"/>
                  </a:cubicBezTo>
                  <a:cubicBezTo>
                    <a:pt x="8785" y="10776"/>
                    <a:pt x="8875" y="11139"/>
                    <a:pt x="8966" y="11410"/>
                  </a:cubicBezTo>
                  <a:cubicBezTo>
                    <a:pt x="9147" y="11682"/>
                    <a:pt x="9328" y="11863"/>
                    <a:pt x="9419" y="11863"/>
                  </a:cubicBezTo>
                  <a:cubicBezTo>
                    <a:pt x="9600" y="11863"/>
                    <a:pt x="9781" y="11501"/>
                    <a:pt x="9962" y="10867"/>
                  </a:cubicBezTo>
                  <a:cubicBezTo>
                    <a:pt x="10053" y="10505"/>
                    <a:pt x="10143" y="10143"/>
                    <a:pt x="10234" y="9871"/>
                  </a:cubicBezTo>
                  <a:cubicBezTo>
                    <a:pt x="10324" y="9509"/>
                    <a:pt x="10415" y="9056"/>
                    <a:pt x="10505" y="8422"/>
                  </a:cubicBezTo>
                  <a:cubicBezTo>
                    <a:pt x="10686" y="7879"/>
                    <a:pt x="10777" y="7426"/>
                    <a:pt x="10868" y="7064"/>
                  </a:cubicBezTo>
                  <a:cubicBezTo>
                    <a:pt x="10958" y="6611"/>
                    <a:pt x="11139" y="6067"/>
                    <a:pt x="11320" y="5434"/>
                  </a:cubicBezTo>
                  <a:cubicBezTo>
                    <a:pt x="11501" y="4800"/>
                    <a:pt x="11683" y="4347"/>
                    <a:pt x="11773" y="3985"/>
                  </a:cubicBezTo>
                  <a:cubicBezTo>
                    <a:pt x="11864" y="3713"/>
                    <a:pt x="11954" y="3351"/>
                    <a:pt x="12045" y="2898"/>
                  </a:cubicBezTo>
                  <a:cubicBezTo>
                    <a:pt x="12135" y="2445"/>
                    <a:pt x="12226" y="2173"/>
                    <a:pt x="12226" y="1902"/>
                  </a:cubicBezTo>
                  <a:cubicBezTo>
                    <a:pt x="12316" y="1630"/>
                    <a:pt x="12316" y="1358"/>
                    <a:pt x="12316" y="1177"/>
                  </a:cubicBezTo>
                  <a:cubicBezTo>
                    <a:pt x="12316" y="996"/>
                    <a:pt x="12226" y="725"/>
                    <a:pt x="11954" y="543"/>
                  </a:cubicBezTo>
                  <a:cubicBezTo>
                    <a:pt x="11773" y="272"/>
                    <a:pt x="11592" y="181"/>
                    <a:pt x="11320" y="181"/>
                  </a:cubicBezTo>
                  <a:cubicBezTo>
                    <a:pt x="11139" y="181"/>
                    <a:pt x="10777" y="453"/>
                    <a:pt x="10324" y="996"/>
                  </a:cubicBezTo>
                  <a:cubicBezTo>
                    <a:pt x="9871" y="1449"/>
                    <a:pt x="9147" y="2355"/>
                    <a:pt x="8241" y="3622"/>
                  </a:cubicBezTo>
                  <a:cubicBezTo>
                    <a:pt x="7245" y="4890"/>
                    <a:pt x="6430" y="5886"/>
                    <a:pt x="5796" y="6611"/>
                  </a:cubicBezTo>
                  <a:cubicBezTo>
                    <a:pt x="5344" y="5524"/>
                    <a:pt x="4891" y="4437"/>
                    <a:pt x="4529" y="3441"/>
                  </a:cubicBezTo>
                  <a:cubicBezTo>
                    <a:pt x="4076" y="2445"/>
                    <a:pt x="3895" y="1721"/>
                    <a:pt x="3804" y="1268"/>
                  </a:cubicBezTo>
                  <a:cubicBezTo>
                    <a:pt x="3804" y="996"/>
                    <a:pt x="3623" y="725"/>
                    <a:pt x="3261" y="453"/>
                  </a:cubicBezTo>
                  <a:cubicBezTo>
                    <a:pt x="2899" y="181"/>
                    <a:pt x="2717" y="0"/>
                    <a:pt x="2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530850" y="4910875"/>
              <a:ext cx="242275" cy="294350"/>
            </a:xfrm>
            <a:custGeom>
              <a:avLst/>
              <a:gdLst/>
              <a:ahLst/>
              <a:cxnLst/>
              <a:rect l="l" t="t" r="r" b="b"/>
              <a:pathLst>
                <a:path w="9691" h="11774" extrusionOk="0">
                  <a:moveTo>
                    <a:pt x="6159" y="1359"/>
                  </a:moveTo>
                  <a:cubicBezTo>
                    <a:pt x="6702" y="1359"/>
                    <a:pt x="7155" y="1450"/>
                    <a:pt x="7517" y="1721"/>
                  </a:cubicBezTo>
                  <a:cubicBezTo>
                    <a:pt x="7879" y="1902"/>
                    <a:pt x="8151" y="2174"/>
                    <a:pt x="8151" y="2536"/>
                  </a:cubicBezTo>
                  <a:cubicBezTo>
                    <a:pt x="8151" y="2808"/>
                    <a:pt x="8060" y="2989"/>
                    <a:pt x="7879" y="3261"/>
                  </a:cubicBezTo>
                  <a:cubicBezTo>
                    <a:pt x="7789" y="3442"/>
                    <a:pt x="7607" y="3623"/>
                    <a:pt x="7426" y="3713"/>
                  </a:cubicBezTo>
                  <a:cubicBezTo>
                    <a:pt x="7336" y="3895"/>
                    <a:pt x="7064" y="3985"/>
                    <a:pt x="6702" y="4166"/>
                  </a:cubicBezTo>
                  <a:cubicBezTo>
                    <a:pt x="6430" y="4347"/>
                    <a:pt x="5977" y="4529"/>
                    <a:pt x="5343" y="4800"/>
                  </a:cubicBezTo>
                  <a:cubicBezTo>
                    <a:pt x="4800" y="4981"/>
                    <a:pt x="4347" y="5162"/>
                    <a:pt x="4076" y="5344"/>
                  </a:cubicBezTo>
                  <a:cubicBezTo>
                    <a:pt x="4438" y="3804"/>
                    <a:pt x="4710" y="2898"/>
                    <a:pt x="4710" y="2536"/>
                  </a:cubicBezTo>
                  <a:cubicBezTo>
                    <a:pt x="4710" y="2265"/>
                    <a:pt x="4528" y="1902"/>
                    <a:pt x="4166" y="1540"/>
                  </a:cubicBezTo>
                  <a:cubicBezTo>
                    <a:pt x="4981" y="1450"/>
                    <a:pt x="5615" y="1359"/>
                    <a:pt x="6159" y="1359"/>
                  </a:cubicBezTo>
                  <a:close/>
                  <a:moveTo>
                    <a:pt x="3895" y="6068"/>
                  </a:moveTo>
                  <a:cubicBezTo>
                    <a:pt x="4166" y="6340"/>
                    <a:pt x="4347" y="6521"/>
                    <a:pt x="4710" y="6521"/>
                  </a:cubicBezTo>
                  <a:cubicBezTo>
                    <a:pt x="5434" y="6521"/>
                    <a:pt x="6249" y="6611"/>
                    <a:pt x="7064" y="6883"/>
                  </a:cubicBezTo>
                  <a:cubicBezTo>
                    <a:pt x="7789" y="7064"/>
                    <a:pt x="8241" y="7426"/>
                    <a:pt x="8241" y="7698"/>
                  </a:cubicBezTo>
                  <a:cubicBezTo>
                    <a:pt x="8241" y="8151"/>
                    <a:pt x="7879" y="8604"/>
                    <a:pt x="7336" y="8966"/>
                  </a:cubicBezTo>
                  <a:cubicBezTo>
                    <a:pt x="6702" y="9419"/>
                    <a:pt x="5977" y="9781"/>
                    <a:pt x="5072" y="10053"/>
                  </a:cubicBezTo>
                  <a:cubicBezTo>
                    <a:pt x="4166" y="10324"/>
                    <a:pt x="3351" y="10415"/>
                    <a:pt x="2536" y="10505"/>
                  </a:cubicBezTo>
                  <a:cubicBezTo>
                    <a:pt x="2717" y="10234"/>
                    <a:pt x="3170" y="8785"/>
                    <a:pt x="3895" y="6068"/>
                  </a:cubicBezTo>
                  <a:close/>
                  <a:moveTo>
                    <a:pt x="4710" y="1"/>
                  </a:moveTo>
                  <a:cubicBezTo>
                    <a:pt x="3985" y="1"/>
                    <a:pt x="3442" y="1"/>
                    <a:pt x="2898" y="182"/>
                  </a:cubicBezTo>
                  <a:cubicBezTo>
                    <a:pt x="2446" y="363"/>
                    <a:pt x="2174" y="453"/>
                    <a:pt x="2174" y="635"/>
                  </a:cubicBezTo>
                  <a:cubicBezTo>
                    <a:pt x="2174" y="816"/>
                    <a:pt x="2355" y="1087"/>
                    <a:pt x="2536" y="1268"/>
                  </a:cubicBezTo>
                  <a:cubicBezTo>
                    <a:pt x="2717" y="1540"/>
                    <a:pt x="2989" y="1721"/>
                    <a:pt x="3170" y="1721"/>
                  </a:cubicBezTo>
                  <a:lnTo>
                    <a:pt x="3261" y="1721"/>
                  </a:lnTo>
                  <a:cubicBezTo>
                    <a:pt x="3261" y="3080"/>
                    <a:pt x="2808" y="5162"/>
                    <a:pt x="1993" y="7789"/>
                  </a:cubicBezTo>
                  <a:cubicBezTo>
                    <a:pt x="1721" y="8694"/>
                    <a:pt x="1631" y="9238"/>
                    <a:pt x="1631" y="9419"/>
                  </a:cubicBezTo>
                  <a:cubicBezTo>
                    <a:pt x="1631" y="9600"/>
                    <a:pt x="1631" y="9781"/>
                    <a:pt x="1812" y="10053"/>
                  </a:cubicBezTo>
                  <a:cubicBezTo>
                    <a:pt x="1993" y="10234"/>
                    <a:pt x="2083" y="10415"/>
                    <a:pt x="2265" y="10505"/>
                  </a:cubicBezTo>
                  <a:cubicBezTo>
                    <a:pt x="1812" y="10505"/>
                    <a:pt x="1359" y="10324"/>
                    <a:pt x="997" y="10143"/>
                  </a:cubicBezTo>
                  <a:cubicBezTo>
                    <a:pt x="635" y="9871"/>
                    <a:pt x="363" y="9690"/>
                    <a:pt x="363" y="9690"/>
                  </a:cubicBezTo>
                  <a:cubicBezTo>
                    <a:pt x="182" y="9690"/>
                    <a:pt x="1" y="9871"/>
                    <a:pt x="1" y="10234"/>
                  </a:cubicBezTo>
                  <a:cubicBezTo>
                    <a:pt x="1" y="10505"/>
                    <a:pt x="272" y="10868"/>
                    <a:pt x="816" y="11230"/>
                  </a:cubicBezTo>
                  <a:cubicBezTo>
                    <a:pt x="1359" y="11592"/>
                    <a:pt x="1993" y="11773"/>
                    <a:pt x="2627" y="11773"/>
                  </a:cubicBezTo>
                  <a:cubicBezTo>
                    <a:pt x="3804" y="11773"/>
                    <a:pt x="4891" y="11592"/>
                    <a:pt x="5977" y="11230"/>
                  </a:cubicBezTo>
                  <a:cubicBezTo>
                    <a:pt x="7064" y="10868"/>
                    <a:pt x="7970" y="10324"/>
                    <a:pt x="8694" y="9781"/>
                  </a:cubicBezTo>
                  <a:cubicBezTo>
                    <a:pt x="9328" y="9147"/>
                    <a:pt x="9690" y="8422"/>
                    <a:pt x="9690" y="7789"/>
                  </a:cubicBezTo>
                  <a:cubicBezTo>
                    <a:pt x="9690" y="7245"/>
                    <a:pt x="9419" y="6792"/>
                    <a:pt x="8785" y="6340"/>
                  </a:cubicBezTo>
                  <a:cubicBezTo>
                    <a:pt x="8151" y="5977"/>
                    <a:pt x="7336" y="5706"/>
                    <a:pt x="6430" y="5706"/>
                  </a:cubicBezTo>
                  <a:lnTo>
                    <a:pt x="6249" y="5706"/>
                  </a:lnTo>
                  <a:cubicBezTo>
                    <a:pt x="7336" y="5344"/>
                    <a:pt x="8241" y="4891"/>
                    <a:pt x="8785" y="4347"/>
                  </a:cubicBezTo>
                  <a:cubicBezTo>
                    <a:pt x="9328" y="3804"/>
                    <a:pt x="9600" y="3170"/>
                    <a:pt x="9600" y="2446"/>
                  </a:cubicBezTo>
                  <a:cubicBezTo>
                    <a:pt x="9600" y="1631"/>
                    <a:pt x="9237" y="997"/>
                    <a:pt x="8332" y="635"/>
                  </a:cubicBezTo>
                  <a:cubicBezTo>
                    <a:pt x="7517" y="182"/>
                    <a:pt x="6249" y="1"/>
                    <a:pt x="4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2827425" y="4913150"/>
              <a:ext cx="228675" cy="294325"/>
            </a:xfrm>
            <a:custGeom>
              <a:avLst/>
              <a:gdLst/>
              <a:ahLst/>
              <a:cxnLst/>
              <a:rect l="l" t="t" r="r" b="b"/>
              <a:pathLst>
                <a:path w="9147" h="11773" extrusionOk="0">
                  <a:moveTo>
                    <a:pt x="5796" y="0"/>
                  </a:moveTo>
                  <a:cubicBezTo>
                    <a:pt x="3442" y="0"/>
                    <a:pt x="2265" y="181"/>
                    <a:pt x="2083" y="544"/>
                  </a:cubicBezTo>
                  <a:cubicBezTo>
                    <a:pt x="1993" y="725"/>
                    <a:pt x="1993" y="815"/>
                    <a:pt x="1993" y="996"/>
                  </a:cubicBezTo>
                  <a:cubicBezTo>
                    <a:pt x="1993" y="1811"/>
                    <a:pt x="1812" y="2898"/>
                    <a:pt x="1450" y="4166"/>
                  </a:cubicBezTo>
                  <a:cubicBezTo>
                    <a:pt x="1178" y="5434"/>
                    <a:pt x="816" y="6611"/>
                    <a:pt x="453" y="7788"/>
                  </a:cubicBezTo>
                  <a:cubicBezTo>
                    <a:pt x="91" y="8875"/>
                    <a:pt x="1" y="9690"/>
                    <a:pt x="1" y="10143"/>
                  </a:cubicBezTo>
                  <a:cubicBezTo>
                    <a:pt x="1" y="10595"/>
                    <a:pt x="182" y="10958"/>
                    <a:pt x="544" y="11320"/>
                  </a:cubicBezTo>
                  <a:cubicBezTo>
                    <a:pt x="906" y="11592"/>
                    <a:pt x="1359" y="11773"/>
                    <a:pt x="1902" y="11773"/>
                  </a:cubicBezTo>
                  <a:cubicBezTo>
                    <a:pt x="3080" y="11773"/>
                    <a:pt x="4257" y="11501"/>
                    <a:pt x="5525" y="11139"/>
                  </a:cubicBezTo>
                  <a:cubicBezTo>
                    <a:pt x="6792" y="10686"/>
                    <a:pt x="7426" y="10233"/>
                    <a:pt x="7426" y="9871"/>
                  </a:cubicBezTo>
                  <a:cubicBezTo>
                    <a:pt x="7426" y="9599"/>
                    <a:pt x="7336" y="9509"/>
                    <a:pt x="7155" y="9509"/>
                  </a:cubicBezTo>
                  <a:cubicBezTo>
                    <a:pt x="7064" y="9509"/>
                    <a:pt x="6792" y="9599"/>
                    <a:pt x="6249" y="9690"/>
                  </a:cubicBezTo>
                  <a:cubicBezTo>
                    <a:pt x="4710" y="10143"/>
                    <a:pt x="3261" y="10324"/>
                    <a:pt x="1993" y="10324"/>
                  </a:cubicBezTo>
                  <a:cubicBezTo>
                    <a:pt x="1812" y="10324"/>
                    <a:pt x="1721" y="10324"/>
                    <a:pt x="1631" y="10233"/>
                  </a:cubicBezTo>
                  <a:cubicBezTo>
                    <a:pt x="1540" y="10143"/>
                    <a:pt x="1540" y="10052"/>
                    <a:pt x="1540" y="9871"/>
                  </a:cubicBezTo>
                  <a:cubicBezTo>
                    <a:pt x="1540" y="9418"/>
                    <a:pt x="1812" y="8331"/>
                    <a:pt x="2446" y="6339"/>
                  </a:cubicBezTo>
                  <a:cubicBezTo>
                    <a:pt x="3623" y="6339"/>
                    <a:pt x="4710" y="6249"/>
                    <a:pt x="5615" y="6068"/>
                  </a:cubicBezTo>
                  <a:cubicBezTo>
                    <a:pt x="6611" y="5886"/>
                    <a:pt x="7064" y="5615"/>
                    <a:pt x="7064" y="5162"/>
                  </a:cubicBezTo>
                  <a:cubicBezTo>
                    <a:pt x="7064" y="5071"/>
                    <a:pt x="6883" y="4981"/>
                    <a:pt x="6521" y="4981"/>
                  </a:cubicBezTo>
                  <a:cubicBezTo>
                    <a:pt x="6249" y="4981"/>
                    <a:pt x="5706" y="4981"/>
                    <a:pt x="5072" y="5071"/>
                  </a:cubicBezTo>
                  <a:cubicBezTo>
                    <a:pt x="4438" y="5071"/>
                    <a:pt x="3895" y="5162"/>
                    <a:pt x="3442" y="5162"/>
                  </a:cubicBezTo>
                  <a:cubicBezTo>
                    <a:pt x="3080" y="5162"/>
                    <a:pt x="2898" y="5071"/>
                    <a:pt x="2808" y="5071"/>
                  </a:cubicBezTo>
                  <a:cubicBezTo>
                    <a:pt x="3261" y="3532"/>
                    <a:pt x="3442" y="2355"/>
                    <a:pt x="3442" y="1630"/>
                  </a:cubicBezTo>
                  <a:lnTo>
                    <a:pt x="3442" y="1540"/>
                  </a:lnTo>
                  <a:cubicBezTo>
                    <a:pt x="4438" y="1359"/>
                    <a:pt x="5162" y="1268"/>
                    <a:pt x="5434" y="1268"/>
                  </a:cubicBezTo>
                  <a:cubicBezTo>
                    <a:pt x="5706" y="1268"/>
                    <a:pt x="6159" y="1177"/>
                    <a:pt x="6792" y="1087"/>
                  </a:cubicBezTo>
                  <a:cubicBezTo>
                    <a:pt x="7517" y="1087"/>
                    <a:pt x="8060" y="996"/>
                    <a:pt x="8422" y="906"/>
                  </a:cubicBezTo>
                  <a:cubicBezTo>
                    <a:pt x="8966" y="815"/>
                    <a:pt x="9147" y="634"/>
                    <a:pt x="9147" y="453"/>
                  </a:cubicBezTo>
                  <a:cubicBezTo>
                    <a:pt x="9147" y="91"/>
                    <a:pt x="8060" y="0"/>
                    <a:pt x="5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067400" y="4906350"/>
              <a:ext cx="215100" cy="301125"/>
            </a:xfrm>
            <a:custGeom>
              <a:avLst/>
              <a:gdLst/>
              <a:ahLst/>
              <a:cxnLst/>
              <a:rect l="l" t="t" r="r" b="b"/>
              <a:pathLst>
                <a:path w="8604" h="12045" extrusionOk="0">
                  <a:moveTo>
                    <a:pt x="5253" y="1540"/>
                  </a:moveTo>
                  <a:cubicBezTo>
                    <a:pt x="6521" y="1540"/>
                    <a:pt x="7064" y="1902"/>
                    <a:pt x="7064" y="2627"/>
                  </a:cubicBezTo>
                  <a:cubicBezTo>
                    <a:pt x="7064" y="3079"/>
                    <a:pt x="6883" y="3442"/>
                    <a:pt x="6521" y="3894"/>
                  </a:cubicBezTo>
                  <a:cubicBezTo>
                    <a:pt x="6159" y="4257"/>
                    <a:pt x="5796" y="4619"/>
                    <a:pt x="5344" y="4891"/>
                  </a:cubicBezTo>
                  <a:cubicBezTo>
                    <a:pt x="4891" y="5072"/>
                    <a:pt x="4438" y="5343"/>
                    <a:pt x="3895" y="5706"/>
                  </a:cubicBezTo>
                  <a:cubicBezTo>
                    <a:pt x="3351" y="5977"/>
                    <a:pt x="2989" y="6158"/>
                    <a:pt x="2808" y="6340"/>
                  </a:cubicBezTo>
                  <a:cubicBezTo>
                    <a:pt x="3261" y="4619"/>
                    <a:pt x="3532" y="3351"/>
                    <a:pt x="3532" y="2627"/>
                  </a:cubicBezTo>
                  <a:cubicBezTo>
                    <a:pt x="3532" y="2446"/>
                    <a:pt x="3442" y="2264"/>
                    <a:pt x="3351" y="1993"/>
                  </a:cubicBezTo>
                  <a:cubicBezTo>
                    <a:pt x="4076" y="1721"/>
                    <a:pt x="4710" y="1540"/>
                    <a:pt x="5253" y="1540"/>
                  </a:cubicBezTo>
                  <a:close/>
                  <a:moveTo>
                    <a:pt x="5162" y="1"/>
                  </a:moveTo>
                  <a:cubicBezTo>
                    <a:pt x="4257" y="1"/>
                    <a:pt x="3351" y="182"/>
                    <a:pt x="2627" y="453"/>
                  </a:cubicBezTo>
                  <a:cubicBezTo>
                    <a:pt x="1812" y="725"/>
                    <a:pt x="1450" y="997"/>
                    <a:pt x="1450" y="1268"/>
                  </a:cubicBezTo>
                  <a:cubicBezTo>
                    <a:pt x="1450" y="1449"/>
                    <a:pt x="1540" y="1540"/>
                    <a:pt x="1631" y="1812"/>
                  </a:cubicBezTo>
                  <a:cubicBezTo>
                    <a:pt x="1721" y="1993"/>
                    <a:pt x="1902" y="2083"/>
                    <a:pt x="1993" y="2174"/>
                  </a:cubicBezTo>
                  <a:cubicBezTo>
                    <a:pt x="1902" y="3351"/>
                    <a:pt x="1540" y="4981"/>
                    <a:pt x="997" y="7245"/>
                  </a:cubicBezTo>
                  <a:cubicBezTo>
                    <a:pt x="363" y="9419"/>
                    <a:pt x="1" y="10596"/>
                    <a:pt x="1" y="10867"/>
                  </a:cubicBezTo>
                  <a:cubicBezTo>
                    <a:pt x="1" y="11139"/>
                    <a:pt x="91" y="11411"/>
                    <a:pt x="363" y="11682"/>
                  </a:cubicBezTo>
                  <a:cubicBezTo>
                    <a:pt x="544" y="11864"/>
                    <a:pt x="725" y="12045"/>
                    <a:pt x="906" y="12045"/>
                  </a:cubicBezTo>
                  <a:cubicBezTo>
                    <a:pt x="997" y="12045"/>
                    <a:pt x="1178" y="11682"/>
                    <a:pt x="1359" y="11139"/>
                  </a:cubicBezTo>
                  <a:cubicBezTo>
                    <a:pt x="1450" y="10867"/>
                    <a:pt x="1540" y="10596"/>
                    <a:pt x="1631" y="10324"/>
                  </a:cubicBezTo>
                  <a:cubicBezTo>
                    <a:pt x="1721" y="9962"/>
                    <a:pt x="1993" y="8966"/>
                    <a:pt x="2536" y="7245"/>
                  </a:cubicBezTo>
                  <a:cubicBezTo>
                    <a:pt x="2808" y="8060"/>
                    <a:pt x="3532" y="9056"/>
                    <a:pt x="4800" y="10234"/>
                  </a:cubicBezTo>
                  <a:cubicBezTo>
                    <a:pt x="6068" y="11411"/>
                    <a:pt x="7064" y="11954"/>
                    <a:pt x="7698" y="11954"/>
                  </a:cubicBezTo>
                  <a:cubicBezTo>
                    <a:pt x="8151" y="11954"/>
                    <a:pt x="8332" y="11864"/>
                    <a:pt x="8332" y="11592"/>
                  </a:cubicBezTo>
                  <a:cubicBezTo>
                    <a:pt x="8332" y="11411"/>
                    <a:pt x="8151" y="11230"/>
                    <a:pt x="7879" y="10958"/>
                  </a:cubicBezTo>
                  <a:cubicBezTo>
                    <a:pt x="7698" y="10867"/>
                    <a:pt x="7608" y="10686"/>
                    <a:pt x="7426" y="10596"/>
                  </a:cubicBezTo>
                  <a:cubicBezTo>
                    <a:pt x="7336" y="10415"/>
                    <a:pt x="7064" y="10324"/>
                    <a:pt x="6883" y="10052"/>
                  </a:cubicBezTo>
                  <a:cubicBezTo>
                    <a:pt x="6611" y="9871"/>
                    <a:pt x="6430" y="9690"/>
                    <a:pt x="6159" y="9419"/>
                  </a:cubicBezTo>
                  <a:cubicBezTo>
                    <a:pt x="5887" y="9237"/>
                    <a:pt x="5706" y="8966"/>
                    <a:pt x="5525" y="8875"/>
                  </a:cubicBezTo>
                  <a:cubicBezTo>
                    <a:pt x="5344" y="8694"/>
                    <a:pt x="5072" y="8422"/>
                    <a:pt x="4710" y="8060"/>
                  </a:cubicBezTo>
                  <a:cubicBezTo>
                    <a:pt x="4257" y="7607"/>
                    <a:pt x="4076" y="7336"/>
                    <a:pt x="4076" y="7064"/>
                  </a:cubicBezTo>
                  <a:cubicBezTo>
                    <a:pt x="4076" y="6973"/>
                    <a:pt x="4257" y="6883"/>
                    <a:pt x="4529" y="6792"/>
                  </a:cubicBezTo>
                  <a:cubicBezTo>
                    <a:pt x="4891" y="6611"/>
                    <a:pt x="5253" y="6430"/>
                    <a:pt x="5706" y="6158"/>
                  </a:cubicBezTo>
                  <a:cubicBezTo>
                    <a:pt x="6159" y="5887"/>
                    <a:pt x="6611" y="5615"/>
                    <a:pt x="7064" y="5343"/>
                  </a:cubicBezTo>
                  <a:cubicBezTo>
                    <a:pt x="7517" y="5072"/>
                    <a:pt x="7879" y="4619"/>
                    <a:pt x="8151" y="4166"/>
                  </a:cubicBezTo>
                  <a:cubicBezTo>
                    <a:pt x="8513" y="3713"/>
                    <a:pt x="8604" y="3170"/>
                    <a:pt x="8604" y="2627"/>
                  </a:cubicBezTo>
                  <a:cubicBezTo>
                    <a:pt x="8604" y="1812"/>
                    <a:pt x="8332" y="1178"/>
                    <a:pt x="7608" y="725"/>
                  </a:cubicBezTo>
                  <a:cubicBezTo>
                    <a:pt x="6883" y="272"/>
                    <a:pt x="6068" y="1"/>
                    <a:pt x="5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16093A2-FCA4-3AFD-B062-FEEEE32BDAE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DCCBD9A-7C8E-A253-DA7B-7FD88DCE251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30DB5-22CC-64C2-8D84-3C399BE11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BDAFF1-CF3B-225D-DC23-13C7A8F185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Isotopes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21"/>
          <p:cNvSpPr txBox="1">
            <a:spLocks noGrp="1"/>
          </p:cNvSpPr>
          <p:nvPr>
            <p:ph type="body" idx="1"/>
          </p:nvPr>
        </p:nvSpPr>
        <p:spPr>
          <a:xfrm>
            <a:off x="311700" y="115214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Isotopes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atomic forms of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element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They contain the same number of protons and electrons but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differing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numbers of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neutrons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Isotopes have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atomic number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but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number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example of an element that has a number of different isotopes is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hydrogen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Isotopes have very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similar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physical and chemical properties.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7" name="Google Shape;2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88" name="Google Shape;288;p21"/>
          <p:cNvGrpSpPr/>
          <p:nvPr/>
        </p:nvGrpSpPr>
        <p:grpSpPr>
          <a:xfrm>
            <a:off x="1346540" y="2922105"/>
            <a:ext cx="6450910" cy="1647132"/>
            <a:chOff x="1991765" y="3190605"/>
            <a:chExt cx="6450910" cy="1647132"/>
          </a:xfrm>
        </p:grpSpPr>
        <p:grpSp>
          <p:nvGrpSpPr>
            <p:cNvPr id="289" name="Google Shape;289;p21"/>
            <p:cNvGrpSpPr/>
            <p:nvPr/>
          </p:nvGrpSpPr>
          <p:grpSpPr>
            <a:xfrm>
              <a:off x="1991765" y="3190605"/>
              <a:ext cx="4122563" cy="1615556"/>
              <a:chOff x="2892640" y="3306355"/>
              <a:chExt cx="3926250" cy="1538625"/>
            </a:xfrm>
          </p:grpSpPr>
          <p:sp>
            <p:nvSpPr>
              <p:cNvPr id="290" name="Google Shape;290;p21"/>
              <p:cNvSpPr/>
              <p:nvPr/>
            </p:nvSpPr>
            <p:spPr>
              <a:xfrm>
                <a:off x="2892640" y="3306355"/>
                <a:ext cx="1172520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8" h="78168" extrusionOk="0">
                    <a:moveTo>
                      <a:pt x="78167" y="39094"/>
                    </a:moveTo>
                    <a:cubicBezTo>
                      <a:pt x="78167" y="60679"/>
                      <a:pt x="60659" y="78168"/>
                      <a:pt x="39074" y="78168"/>
                    </a:cubicBezTo>
                    <a:cubicBezTo>
                      <a:pt x="17489" y="78168"/>
                      <a:pt x="0" y="60679"/>
                      <a:pt x="0" y="39094"/>
                    </a:cubicBezTo>
                    <a:cubicBezTo>
                      <a:pt x="0" y="17509"/>
                      <a:pt x="17489" y="1"/>
                      <a:pt x="39074" y="1"/>
                    </a:cubicBezTo>
                    <a:cubicBezTo>
                      <a:pt x="60659" y="1"/>
                      <a:pt x="78167" y="17509"/>
                      <a:pt x="78167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1"/>
              <p:cNvSpPr/>
              <p:nvPr/>
            </p:nvSpPr>
            <p:spPr>
              <a:xfrm>
                <a:off x="2909440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1"/>
              <p:cNvSpPr/>
              <p:nvPr/>
            </p:nvSpPr>
            <p:spPr>
              <a:xfrm>
                <a:off x="6122905" y="4610170"/>
                <a:ext cx="59145" cy="9973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6649" extrusionOk="0">
                    <a:moveTo>
                      <a:pt x="1971" y="1"/>
                    </a:moveTo>
                    <a:cubicBezTo>
                      <a:pt x="1566" y="1"/>
                      <a:pt x="1218" y="97"/>
                      <a:pt x="909" y="291"/>
                    </a:cubicBezTo>
                    <a:cubicBezTo>
                      <a:pt x="406" y="600"/>
                      <a:pt x="155" y="948"/>
                      <a:pt x="155" y="1353"/>
                    </a:cubicBezTo>
                    <a:cubicBezTo>
                      <a:pt x="155" y="1450"/>
                      <a:pt x="213" y="1508"/>
                      <a:pt x="310" y="1508"/>
                    </a:cubicBezTo>
                    <a:cubicBezTo>
                      <a:pt x="310" y="1701"/>
                      <a:pt x="464" y="1817"/>
                      <a:pt x="773" y="1817"/>
                    </a:cubicBezTo>
                    <a:lnTo>
                      <a:pt x="909" y="1817"/>
                    </a:lnTo>
                    <a:cubicBezTo>
                      <a:pt x="1121" y="1701"/>
                      <a:pt x="1218" y="1547"/>
                      <a:pt x="1218" y="1353"/>
                    </a:cubicBezTo>
                    <a:cubicBezTo>
                      <a:pt x="1218" y="1044"/>
                      <a:pt x="1025" y="909"/>
                      <a:pt x="619" y="909"/>
                    </a:cubicBezTo>
                    <a:cubicBezTo>
                      <a:pt x="619" y="793"/>
                      <a:pt x="657" y="754"/>
                      <a:pt x="773" y="754"/>
                    </a:cubicBezTo>
                    <a:cubicBezTo>
                      <a:pt x="1063" y="445"/>
                      <a:pt x="1430" y="291"/>
                      <a:pt x="1817" y="291"/>
                    </a:cubicBezTo>
                    <a:lnTo>
                      <a:pt x="2126" y="291"/>
                    </a:lnTo>
                    <a:cubicBezTo>
                      <a:pt x="2628" y="387"/>
                      <a:pt x="2880" y="754"/>
                      <a:pt x="2880" y="1353"/>
                    </a:cubicBezTo>
                    <a:cubicBezTo>
                      <a:pt x="2880" y="1759"/>
                      <a:pt x="2783" y="2107"/>
                      <a:pt x="2590" y="2416"/>
                    </a:cubicBezTo>
                    <a:lnTo>
                      <a:pt x="2435" y="2571"/>
                    </a:lnTo>
                    <a:cubicBezTo>
                      <a:pt x="2223" y="2861"/>
                      <a:pt x="1971" y="3015"/>
                      <a:pt x="1682" y="3015"/>
                    </a:cubicBezTo>
                    <a:lnTo>
                      <a:pt x="1372" y="3015"/>
                    </a:lnTo>
                    <a:cubicBezTo>
                      <a:pt x="1276" y="3015"/>
                      <a:pt x="1218" y="3073"/>
                      <a:pt x="1218" y="3170"/>
                    </a:cubicBezTo>
                    <a:lnTo>
                      <a:pt x="1817" y="3170"/>
                    </a:lnTo>
                    <a:cubicBezTo>
                      <a:pt x="1933" y="3170"/>
                      <a:pt x="2068" y="3228"/>
                      <a:pt x="2281" y="3324"/>
                    </a:cubicBezTo>
                    <a:cubicBezTo>
                      <a:pt x="2783" y="3518"/>
                      <a:pt x="3034" y="4039"/>
                      <a:pt x="3034" y="4832"/>
                    </a:cubicBezTo>
                    <a:cubicBezTo>
                      <a:pt x="3034" y="5238"/>
                      <a:pt x="2938" y="5605"/>
                      <a:pt x="2725" y="5895"/>
                    </a:cubicBezTo>
                    <a:cubicBezTo>
                      <a:pt x="2628" y="6300"/>
                      <a:pt x="2339" y="6513"/>
                      <a:pt x="1817" y="6513"/>
                    </a:cubicBezTo>
                    <a:lnTo>
                      <a:pt x="1682" y="6358"/>
                    </a:lnTo>
                    <a:cubicBezTo>
                      <a:pt x="1063" y="6358"/>
                      <a:pt x="657" y="6146"/>
                      <a:pt x="464" y="5740"/>
                    </a:cubicBezTo>
                    <a:lnTo>
                      <a:pt x="773" y="5740"/>
                    </a:lnTo>
                    <a:cubicBezTo>
                      <a:pt x="967" y="5643"/>
                      <a:pt x="1063" y="5450"/>
                      <a:pt x="1063" y="5141"/>
                    </a:cubicBezTo>
                    <a:lnTo>
                      <a:pt x="1063" y="4986"/>
                    </a:lnTo>
                    <a:cubicBezTo>
                      <a:pt x="967" y="4793"/>
                      <a:pt x="773" y="4677"/>
                      <a:pt x="464" y="4677"/>
                    </a:cubicBezTo>
                    <a:lnTo>
                      <a:pt x="310" y="4677"/>
                    </a:lnTo>
                    <a:cubicBezTo>
                      <a:pt x="116" y="4677"/>
                      <a:pt x="0" y="4832"/>
                      <a:pt x="0" y="5141"/>
                    </a:cubicBezTo>
                    <a:cubicBezTo>
                      <a:pt x="0" y="5547"/>
                      <a:pt x="116" y="5895"/>
                      <a:pt x="310" y="6204"/>
                    </a:cubicBezTo>
                    <a:cubicBezTo>
                      <a:pt x="715" y="6513"/>
                      <a:pt x="1276" y="6648"/>
                      <a:pt x="1971" y="6648"/>
                    </a:cubicBezTo>
                    <a:cubicBezTo>
                      <a:pt x="2474" y="6648"/>
                      <a:pt x="2938" y="6513"/>
                      <a:pt x="3343" y="6204"/>
                    </a:cubicBezTo>
                    <a:cubicBezTo>
                      <a:pt x="3749" y="5798"/>
                      <a:pt x="3942" y="5334"/>
                      <a:pt x="3942" y="4832"/>
                    </a:cubicBezTo>
                    <a:cubicBezTo>
                      <a:pt x="3942" y="4542"/>
                      <a:pt x="3904" y="4291"/>
                      <a:pt x="3788" y="4078"/>
                    </a:cubicBezTo>
                    <a:cubicBezTo>
                      <a:pt x="3498" y="3576"/>
                      <a:pt x="3034" y="3228"/>
                      <a:pt x="2435" y="3015"/>
                    </a:cubicBezTo>
                    <a:cubicBezTo>
                      <a:pt x="2628" y="3015"/>
                      <a:pt x="2841" y="2919"/>
                      <a:pt x="3034" y="2725"/>
                    </a:cubicBezTo>
                    <a:cubicBezTo>
                      <a:pt x="3537" y="2416"/>
                      <a:pt x="3788" y="1952"/>
                      <a:pt x="3788" y="1353"/>
                    </a:cubicBezTo>
                    <a:cubicBezTo>
                      <a:pt x="3788" y="1044"/>
                      <a:pt x="3633" y="793"/>
                      <a:pt x="3343" y="600"/>
                    </a:cubicBezTo>
                    <a:cubicBezTo>
                      <a:pt x="3034" y="194"/>
                      <a:pt x="2590" y="1"/>
                      <a:pt x="19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6129865" y="4747285"/>
                <a:ext cx="47550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10" y="6049"/>
                      <a:pt x="2126" y="6049"/>
                    </a:cubicBezTo>
                    <a:cubicBezTo>
                      <a:pt x="2222" y="6145"/>
                      <a:pt x="2474" y="6203"/>
                      <a:pt x="2879" y="6203"/>
                    </a:cubicBezTo>
                    <a:lnTo>
                      <a:pt x="3169" y="6203"/>
                    </a:lnTo>
                    <a:lnTo>
                      <a:pt x="3169" y="6512"/>
                    </a:lnTo>
                    <a:lnTo>
                      <a:pt x="1507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09" y="6203"/>
                    </a:lnTo>
                    <a:cubicBezTo>
                      <a:pt x="812" y="6203"/>
                      <a:pt x="1102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8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696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6199135" y="4650760"/>
                <a:ext cx="142920" cy="142620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08" extrusionOk="0">
                    <a:moveTo>
                      <a:pt x="8020" y="1082"/>
                    </a:moveTo>
                    <a:lnTo>
                      <a:pt x="8020" y="8425"/>
                    </a:lnTo>
                    <a:cubicBezTo>
                      <a:pt x="8020" y="8715"/>
                      <a:pt x="807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2" y="9083"/>
                    </a:cubicBezTo>
                    <a:lnTo>
                      <a:pt x="9528" y="9083"/>
                    </a:lnTo>
                    <a:lnTo>
                      <a:pt x="9528" y="9508"/>
                    </a:lnTo>
                    <a:lnTo>
                      <a:pt x="7363" y="9508"/>
                    </a:lnTo>
                    <a:lnTo>
                      <a:pt x="5411" y="9508"/>
                    </a:lnTo>
                    <a:lnTo>
                      <a:pt x="5411" y="9083"/>
                    </a:lnTo>
                    <a:lnTo>
                      <a:pt x="5624" y="9083"/>
                    </a:lnTo>
                    <a:cubicBezTo>
                      <a:pt x="6358" y="9083"/>
                      <a:pt x="6706" y="9005"/>
                      <a:pt x="6706" y="8870"/>
                    </a:cubicBezTo>
                    <a:cubicBezTo>
                      <a:pt x="6861" y="8715"/>
                      <a:pt x="6938" y="8580"/>
                      <a:pt x="6938" y="8425"/>
                    </a:cubicBezTo>
                    <a:lnTo>
                      <a:pt x="6938" y="4754"/>
                    </a:lnTo>
                    <a:lnTo>
                      <a:pt x="2609" y="4754"/>
                    </a:lnTo>
                    <a:lnTo>
                      <a:pt x="2609" y="8425"/>
                    </a:lnTo>
                    <a:cubicBezTo>
                      <a:pt x="2609" y="8715"/>
                      <a:pt x="2667" y="8870"/>
                      <a:pt x="2822" y="8870"/>
                    </a:cubicBezTo>
                    <a:cubicBezTo>
                      <a:pt x="295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08"/>
                    </a:lnTo>
                    <a:lnTo>
                      <a:pt x="2165" y="9508"/>
                    </a:lnTo>
                    <a:lnTo>
                      <a:pt x="1" y="9508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06" y="9083"/>
                      <a:pt x="1295" y="9005"/>
                      <a:pt x="1295" y="8870"/>
                    </a:cubicBezTo>
                    <a:cubicBezTo>
                      <a:pt x="1450" y="8715"/>
                      <a:pt x="1527" y="8580"/>
                      <a:pt x="1527" y="8425"/>
                    </a:cubicBezTo>
                    <a:lnTo>
                      <a:pt x="1527" y="1082"/>
                    </a:lnTo>
                    <a:cubicBezTo>
                      <a:pt x="1527" y="792"/>
                      <a:pt x="1450" y="638"/>
                      <a:pt x="129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67" y="792"/>
                      <a:pt x="2609" y="928"/>
                      <a:pt x="2609" y="1082"/>
                    </a:cubicBezTo>
                    <a:lnTo>
                      <a:pt x="2609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06" y="638"/>
                    </a:cubicBezTo>
                    <a:lnTo>
                      <a:pt x="6706" y="638"/>
                    </a:lnTo>
                    <a:cubicBezTo>
                      <a:pt x="6571" y="503"/>
                      <a:pt x="6204" y="425"/>
                      <a:pt x="5624" y="425"/>
                    </a:cubicBezTo>
                    <a:lnTo>
                      <a:pt x="5411" y="425"/>
                    </a:lnTo>
                    <a:lnTo>
                      <a:pt x="5411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2" y="425"/>
                    </a:lnTo>
                    <a:cubicBezTo>
                      <a:pt x="8523" y="425"/>
                      <a:pt x="8156" y="503"/>
                      <a:pt x="8020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3393235" y="3807250"/>
                <a:ext cx="171030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2" extrusionOk="0">
                    <a:moveTo>
                      <a:pt x="11402" y="5701"/>
                    </a:moveTo>
                    <a:cubicBezTo>
                      <a:pt x="11402" y="8851"/>
                      <a:pt x="8851" y="11402"/>
                      <a:pt x="5701" y="11402"/>
                    </a:cubicBezTo>
                    <a:cubicBezTo>
                      <a:pt x="2551" y="11402"/>
                      <a:pt x="0" y="8851"/>
                      <a:pt x="0" y="5701"/>
                    </a:cubicBezTo>
                    <a:cubicBezTo>
                      <a:pt x="0" y="2551"/>
                      <a:pt x="2551" y="0"/>
                      <a:pt x="5701" y="0"/>
                    </a:cubicBezTo>
                    <a:cubicBezTo>
                      <a:pt x="8851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4746040" y="4610170"/>
                <a:ext cx="5914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6513" extrusionOk="0">
                    <a:moveTo>
                      <a:pt x="1817" y="1"/>
                    </a:moveTo>
                    <a:cubicBezTo>
                      <a:pt x="1314" y="1"/>
                      <a:pt x="909" y="194"/>
                      <a:pt x="619" y="600"/>
                    </a:cubicBezTo>
                    <a:cubicBezTo>
                      <a:pt x="213" y="909"/>
                      <a:pt x="0" y="1315"/>
                      <a:pt x="0" y="1817"/>
                    </a:cubicBezTo>
                    <a:lnTo>
                      <a:pt x="0" y="2107"/>
                    </a:lnTo>
                    <a:cubicBezTo>
                      <a:pt x="116" y="2320"/>
                      <a:pt x="310" y="2416"/>
                      <a:pt x="619" y="2416"/>
                    </a:cubicBezTo>
                    <a:lnTo>
                      <a:pt x="619" y="2262"/>
                    </a:lnTo>
                    <a:cubicBezTo>
                      <a:pt x="909" y="2262"/>
                      <a:pt x="1063" y="2107"/>
                      <a:pt x="1063" y="1817"/>
                    </a:cubicBezTo>
                    <a:lnTo>
                      <a:pt x="1063" y="1663"/>
                    </a:lnTo>
                    <a:cubicBezTo>
                      <a:pt x="967" y="1450"/>
                      <a:pt x="812" y="1353"/>
                      <a:pt x="619" y="1353"/>
                    </a:cubicBezTo>
                    <a:lnTo>
                      <a:pt x="464" y="1353"/>
                    </a:lnTo>
                    <a:cubicBezTo>
                      <a:pt x="464" y="1160"/>
                      <a:pt x="503" y="1006"/>
                      <a:pt x="619" y="909"/>
                    </a:cubicBezTo>
                    <a:cubicBezTo>
                      <a:pt x="909" y="503"/>
                      <a:pt x="1276" y="291"/>
                      <a:pt x="1682" y="291"/>
                    </a:cubicBezTo>
                    <a:cubicBezTo>
                      <a:pt x="1971" y="291"/>
                      <a:pt x="2223" y="387"/>
                      <a:pt x="2435" y="600"/>
                    </a:cubicBezTo>
                    <a:cubicBezTo>
                      <a:pt x="2841" y="909"/>
                      <a:pt x="3034" y="1353"/>
                      <a:pt x="3034" y="1952"/>
                    </a:cubicBezTo>
                    <a:cubicBezTo>
                      <a:pt x="3034" y="2571"/>
                      <a:pt x="2686" y="3266"/>
                      <a:pt x="1971" y="4078"/>
                    </a:cubicBezTo>
                    <a:lnTo>
                      <a:pt x="155" y="6204"/>
                    </a:lnTo>
                    <a:cubicBezTo>
                      <a:pt x="58" y="6204"/>
                      <a:pt x="0" y="6300"/>
                      <a:pt x="0" y="6513"/>
                    </a:cubicBezTo>
                    <a:lnTo>
                      <a:pt x="3633" y="6513"/>
                    </a:lnTo>
                    <a:lnTo>
                      <a:pt x="3943" y="4832"/>
                    </a:lnTo>
                    <a:lnTo>
                      <a:pt x="3633" y="4832"/>
                    </a:lnTo>
                    <a:cubicBezTo>
                      <a:pt x="3537" y="5354"/>
                      <a:pt x="3498" y="5643"/>
                      <a:pt x="3498" y="5740"/>
                    </a:cubicBezTo>
                    <a:lnTo>
                      <a:pt x="773" y="5740"/>
                    </a:lnTo>
                    <a:lnTo>
                      <a:pt x="1817" y="4696"/>
                    </a:lnTo>
                    <a:lnTo>
                      <a:pt x="1971" y="4696"/>
                    </a:lnTo>
                    <a:lnTo>
                      <a:pt x="2435" y="4078"/>
                    </a:lnTo>
                    <a:cubicBezTo>
                      <a:pt x="2841" y="3788"/>
                      <a:pt x="3131" y="3518"/>
                      <a:pt x="3344" y="3324"/>
                    </a:cubicBezTo>
                    <a:cubicBezTo>
                      <a:pt x="3749" y="2822"/>
                      <a:pt x="3943" y="2358"/>
                      <a:pt x="3943" y="1952"/>
                    </a:cubicBezTo>
                    <a:lnTo>
                      <a:pt x="3943" y="1817"/>
                    </a:lnTo>
                    <a:cubicBezTo>
                      <a:pt x="3846" y="1411"/>
                      <a:pt x="3691" y="1044"/>
                      <a:pt x="3498" y="754"/>
                    </a:cubicBezTo>
                    <a:cubicBezTo>
                      <a:pt x="3092" y="252"/>
                      <a:pt x="2532" y="1"/>
                      <a:pt x="18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4753000" y="4747285"/>
                <a:ext cx="47550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10" y="6049"/>
                      <a:pt x="2126" y="6049"/>
                    </a:cubicBezTo>
                    <a:cubicBezTo>
                      <a:pt x="2222" y="6145"/>
                      <a:pt x="2474" y="6203"/>
                      <a:pt x="2880" y="6203"/>
                    </a:cubicBezTo>
                    <a:lnTo>
                      <a:pt x="3169" y="6203"/>
                    </a:lnTo>
                    <a:lnTo>
                      <a:pt x="3169" y="6512"/>
                    </a:lnTo>
                    <a:lnTo>
                      <a:pt x="1507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09" y="6203"/>
                    </a:lnTo>
                    <a:cubicBezTo>
                      <a:pt x="812" y="6203"/>
                      <a:pt x="1102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8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696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>
                <a:off x="4822270" y="4650760"/>
                <a:ext cx="142920" cy="142620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08" extrusionOk="0">
                    <a:moveTo>
                      <a:pt x="8020" y="1082"/>
                    </a:moveTo>
                    <a:lnTo>
                      <a:pt x="8020" y="8425"/>
                    </a:lnTo>
                    <a:cubicBezTo>
                      <a:pt x="8020" y="8715"/>
                      <a:pt x="807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3" y="9083"/>
                    </a:cubicBezTo>
                    <a:lnTo>
                      <a:pt x="9528" y="9083"/>
                    </a:lnTo>
                    <a:lnTo>
                      <a:pt x="9528" y="9508"/>
                    </a:lnTo>
                    <a:lnTo>
                      <a:pt x="7363" y="9508"/>
                    </a:lnTo>
                    <a:lnTo>
                      <a:pt x="5412" y="9508"/>
                    </a:lnTo>
                    <a:lnTo>
                      <a:pt x="5412" y="9083"/>
                    </a:lnTo>
                    <a:lnTo>
                      <a:pt x="5624" y="9083"/>
                    </a:lnTo>
                    <a:cubicBezTo>
                      <a:pt x="6358" y="9083"/>
                      <a:pt x="6706" y="9005"/>
                      <a:pt x="6706" y="8870"/>
                    </a:cubicBezTo>
                    <a:cubicBezTo>
                      <a:pt x="6861" y="8715"/>
                      <a:pt x="6938" y="8580"/>
                      <a:pt x="6938" y="8425"/>
                    </a:cubicBezTo>
                    <a:lnTo>
                      <a:pt x="6938" y="4754"/>
                    </a:lnTo>
                    <a:lnTo>
                      <a:pt x="2610" y="4754"/>
                    </a:lnTo>
                    <a:lnTo>
                      <a:pt x="2610" y="8425"/>
                    </a:lnTo>
                    <a:cubicBezTo>
                      <a:pt x="2610" y="8715"/>
                      <a:pt x="2667" y="8870"/>
                      <a:pt x="2822" y="8870"/>
                    </a:cubicBezTo>
                    <a:cubicBezTo>
                      <a:pt x="295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08"/>
                    </a:lnTo>
                    <a:lnTo>
                      <a:pt x="2165" y="9508"/>
                    </a:lnTo>
                    <a:lnTo>
                      <a:pt x="1" y="9508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06" y="9083"/>
                      <a:pt x="1295" y="9005"/>
                      <a:pt x="1295" y="8870"/>
                    </a:cubicBezTo>
                    <a:cubicBezTo>
                      <a:pt x="1450" y="8715"/>
                      <a:pt x="1527" y="8580"/>
                      <a:pt x="1527" y="8425"/>
                    </a:cubicBezTo>
                    <a:lnTo>
                      <a:pt x="1527" y="1082"/>
                    </a:lnTo>
                    <a:cubicBezTo>
                      <a:pt x="1527" y="792"/>
                      <a:pt x="1450" y="638"/>
                      <a:pt x="129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67" y="792"/>
                      <a:pt x="2610" y="928"/>
                      <a:pt x="2610" y="1082"/>
                    </a:cubicBezTo>
                    <a:lnTo>
                      <a:pt x="2610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06" y="638"/>
                    </a:cubicBezTo>
                    <a:lnTo>
                      <a:pt x="6706" y="638"/>
                    </a:lnTo>
                    <a:cubicBezTo>
                      <a:pt x="6571" y="503"/>
                      <a:pt x="6204" y="425"/>
                      <a:pt x="5624" y="425"/>
                    </a:cubicBezTo>
                    <a:lnTo>
                      <a:pt x="5412" y="425"/>
                    </a:lnTo>
                    <a:lnTo>
                      <a:pt x="5412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3" y="425"/>
                    </a:lnTo>
                    <a:cubicBezTo>
                      <a:pt x="8523" y="425"/>
                      <a:pt x="8156" y="503"/>
                      <a:pt x="8020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>
                <a:off x="3372655" y="4610170"/>
                <a:ext cx="4783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6513" extrusionOk="0">
                    <a:moveTo>
                      <a:pt x="1971" y="291"/>
                    </a:moveTo>
                    <a:lnTo>
                      <a:pt x="1971" y="5740"/>
                    </a:lnTo>
                    <a:cubicBezTo>
                      <a:pt x="1971" y="5953"/>
                      <a:pt x="2029" y="6049"/>
                      <a:pt x="2126" y="6049"/>
                    </a:cubicBezTo>
                    <a:cubicBezTo>
                      <a:pt x="2223" y="6146"/>
                      <a:pt x="2474" y="6204"/>
                      <a:pt x="2880" y="6204"/>
                    </a:cubicBezTo>
                    <a:lnTo>
                      <a:pt x="3189" y="6204"/>
                    </a:lnTo>
                    <a:lnTo>
                      <a:pt x="3189" y="6513"/>
                    </a:lnTo>
                    <a:lnTo>
                      <a:pt x="1508" y="6513"/>
                    </a:lnTo>
                    <a:lnTo>
                      <a:pt x="0" y="6513"/>
                    </a:lnTo>
                    <a:lnTo>
                      <a:pt x="0" y="6204"/>
                    </a:lnTo>
                    <a:lnTo>
                      <a:pt x="310" y="6204"/>
                    </a:lnTo>
                    <a:cubicBezTo>
                      <a:pt x="812" y="6204"/>
                      <a:pt x="1121" y="6146"/>
                      <a:pt x="1218" y="6049"/>
                    </a:cubicBezTo>
                    <a:lnTo>
                      <a:pt x="1218" y="6049"/>
                    </a:lnTo>
                    <a:lnTo>
                      <a:pt x="1218" y="5740"/>
                    </a:lnTo>
                    <a:lnTo>
                      <a:pt x="1218" y="754"/>
                    </a:lnTo>
                    <a:cubicBezTo>
                      <a:pt x="909" y="851"/>
                      <a:pt x="503" y="909"/>
                      <a:pt x="0" y="909"/>
                    </a:cubicBezTo>
                    <a:lnTo>
                      <a:pt x="0" y="600"/>
                    </a:lnTo>
                    <a:cubicBezTo>
                      <a:pt x="715" y="600"/>
                      <a:pt x="1256" y="387"/>
                      <a:pt x="1662" y="1"/>
                    </a:cubicBezTo>
                    <a:cubicBezTo>
                      <a:pt x="1875" y="1"/>
                      <a:pt x="1971" y="39"/>
                      <a:pt x="1971" y="136"/>
                    </a:cubicBezTo>
                    <a:lnTo>
                      <a:pt x="1971" y="136"/>
                    </a:lnTo>
                    <a:lnTo>
                      <a:pt x="1971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>
                <a:off x="3372655" y="4747285"/>
                <a:ext cx="47835" cy="97695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6513" extrusionOk="0">
                    <a:moveTo>
                      <a:pt x="1971" y="290"/>
                    </a:moveTo>
                    <a:lnTo>
                      <a:pt x="1971" y="5739"/>
                    </a:lnTo>
                    <a:cubicBezTo>
                      <a:pt x="1971" y="5952"/>
                      <a:pt x="2029" y="6049"/>
                      <a:pt x="2126" y="6049"/>
                    </a:cubicBezTo>
                    <a:cubicBezTo>
                      <a:pt x="2223" y="6145"/>
                      <a:pt x="2474" y="6203"/>
                      <a:pt x="2880" y="6203"/>
                    </a:cubicBezTo>
                    <a:lnTo>
                      <a:pt x="3189" y="6203"/>
                    </a:lnTo>
                    <a:lnTo>
                      <a:pt x="3189" y="6512"/>
                    </a:lnTo>
                    <a:lnTo>
                      <a:pt x="1508" y="6512"/>
                    </a:lnTo>
                    <a:lnTo>
                      <a:pt x="0" y="6512"/>
                    </a:lnTo>
                    <a:lnTo>
                      <a:pt x="0" y="6203"/>
                    </a:lnTo>
                    <a:lnTo>
                      <a:pt x="310" y="6203"/>
                    </a:lnTo>
                    <a:cubicBezTo>
                      <a:pt x="812" y="6203"/>
                      <a:pt x="1121" y="6145"/>
                      <a:pt x="1218" y="6049"/>
                    </a:cubicBezTo>
                    <a:lnTo>
                      <a:pt x="1218" y="6049"/>
                    </a:lnTo>
                    <a:lnTo>
                      <a:pt x="1218" y="5739"/>
                    </a:lnTo>
                    <a:lnTo>
                      <a:pt x="1218" y="754"/>
                    </a:lnTo>
                    <a:cubicBezTo>
                      <a:pt x="909" y="850"/>
                      <a:pt x="503" y="908"/>
                      <a:pt x="0" y="908"/>
                    </a:cubicBezTo>
                    <a:lnTo>
                      <a:pt x="0" y="599"/>
                    </a:lnTo>
                    <a:cubicBezTo>
                      <a:pt x="715" y="599"/>
                      <a:pt x="1256" y="387"/>
                      <a:pt x="1662" y="0"/>
                    </a:cubicBezTo>
                    <a:cubicBezTo>
                      <a:pt x="1875" y="0"/>
                      <a:pt x="1971" y="39"/>
                      <a:pt x="1971" y="135"/>
                    </a:cubicBezTo>
                    <a:lnTo>
                      <a:pt x="1971" y="135"/>
                    </a:lnTo>
                    <a:lnTo>
                      <a:pt x="1971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>
                <a:off x="3441925" y="4650760"/>
                <a:ext cx="142920" cy="142905"/>
              </a:xfrm>
              <a:custGeom>
                <a:avLst/>
                <a:gdLst/>
                <a:ahLst/>
                <a:cxnLst/>
                <a:rect l="l" t="t" r="r" b="b"/>
                <a:pathLst>
                  <a:path w="9528" h="9527" extrusionOk="0">
                    <a:moveTo>
                      <a:pt x="8021" y="1082"/>
                    </a:moveTo>
                    <a:lnTo>
                      <a:pt x="8021" y="8445"/>
                    </a:lnTo>
                    <a:cubicBezTo>
                      <a:pt x="8021" y="8715"/>
                      <a:pt x="8098" y="8870"/>
                      <a:pt x="8233" y="8870"/>
                    </a:cubicBezTo>
                    <a:lnTo>
                      <a:pt x="8233" y="8870"/>
                    </a:lnTo>
                    <a:cubicBezTo>
                      <a:pt x="8368" y="9005"/>
                      <a:pt x="8658" y="9083"/>
                      <a:pt x="9103" y="9083"/>
                    </a:cubicBezTo>
                    <a:lnTo>
                      <a:pt x="9528" y="9083"/>
                    </a:lnTo>
                    <a:lnTo>
                      <a:pt x="9528" y="9527"/>
                    </a:lnTo>
                    <a:lnTo>
                      <a:pt x="7363" y="9527"/>
                    </a:lnTo>
                    <a:lnTo>
                      <a:pt x="5412" y="9527"/>
                    </a:lnTo>
                    <a:lnTo>
                      <a:pt x="5412" y="9083"/>
                    </a:lnTo>
                    <a:lnTo>
                      <a:pt x="5644" y="9083"/>
                    </a:lnTo>
                    <a:cubicBezTo>
                      <a:pt x="6359" y="9083"/>
                      <a:pt x="6726" y="9005"/>
                      <a:pt x="6726" y="8870"/>
                    </a:cubicBezTo>
                    <a:cubicBezTo>
                      <a:pt x="6861" y="8715"/>
                      <a:pt x="6938" y="8580"/>
                      <a:pt x="6938" y="8445"/>
                    </a:cubicBezTo>
                    <a:lnTo>
                      <a:pt x="6938" y="4754"/>
                    </a:lnTo>
                    <a:lnTo>
                      <a:pt x="2610" y="4754"/>
                    </a:lnTo>
                    <a:lnTo>
                      <a:pt x="2610" y="8445"/>
                    </a:lnTo>
                    <a:cubicBezTo>
                      <a:pt x="2610" y="8715"/>
                      <a:pt x="2687" y="8870"/>
                      <a:pt x="2822" y="8870"/>
                    </a:cubicBezTo>
                    <a:cubicBezTo>
                      <a:pt x="2977" y="9005"/>
                      <a:pt x="3247" y="9083"/>
                      <a:pt x="3692" y="9083"/>
                    </a:cubicBezTo>
                    <a:lnTo>
                      <a:pt x="4117" y="9083"/>
                    </a:lnTo>
                    <a:lnTo>
                      <a:pt x="4117" y="9527"/>
                    </a:lnTo>
                    <a:lnTo>
                      <a:pt x="2165" y="9527"/>
                    </a:lnTo>
                    <a:lnTo>
                      <a:pt x="1" y="9527"/>
                    </a:lnTo>
                    <a:lnTo>
                      <a:pt x="1" y="9083"/>
                    </a:lnTo>
                    <a:lnTo>
                      <a:pt x="445" y="9083"/>
                    </a:lnTo>
                    <a:cubicBezTo>
                      <a:pt x="1025" y="9083"/>
                      <a:pt x="1315" y="9005"/>
                      <a:pt x="1315" y="8870"/>
                    </a:cubicBezTo>
                    <a:cubicBezTo>
                      <a:pt x="1450" y="8715"/>
                      <a:pt x="1528" y="8580"/>
                      <a:pt x="1528" y="8445"/>
                    </a:cubicBezTo>
                    <a:lnTo>
                      <a:pt x="1528" y="1082"/>
                    </a:lnTo>
                    <a:cubicBezTo>
                      <a:pt x="1528" y="792"/>
                      <a:pt x="1450" y="638"/>
                      <a:pt x="1315" y="638"/>
                    </a:cubicBezTo>
                    <a:cubicBezTo>
                      <a:pt x="1160" y="503"/>
                      <a:pt x="870" y="425"/>
                      <a:pt x="445" y="425"/>
                    </a:cubicBezTo>
                    <a:lnTo>
                      <a:pt x="1" y="425"/>
                    </a:lnTo>
                    <a:lnTo>
                      <a:pt x="1" y="0"/>
                    </a:lnTo>
                    <a:lnTo>
                      <a:pt x="2165" y="0"/>
                    </a:lnTo>
                    <a:lnTo>
                      <a:pt x="4117" y="0"/>
                    </a:lnTo>
                    <a:lnTo>
                      <a:pt x="4117" y="425"/>
                    </a:lnTo>
                    <a:lnTo>
                      <a:pt x="3692" y="425"/>
                    </a:lnTo>
                    <a:cubicBezTo>
                      <a:pt x="3112" y="425"/>
                      <a:pt x="2822" y="503"/>
                      <a:pt x="2822" y="638"/>
                    </a:cubicBezTo>
                    <a:cubicBezTo>
                      <a:pt x="2687" y="792"/>
                      <a:pt x="2610" y="928"/>
                      <a:pt x="2610" y="1082"/>
                    </a:cubicBezTo>
                    <a:lnTo>
                      <a:pt x="2610" y="4329"/>
                    </a:lnTo>
                    <a:lnTo>
                      <a:pt x="6938" y="4329"/>
                    </a:lnTo>
                    <a:lnTo>
                      <a:pt x="6938" y="1082"/>
                    </a:lnTo>
                    <a:cubicBezTo>
                      <a:pt x="6938" y="792"/>
                      <a:pt x="6861" y="638"/>
                      <a:pt x="6726" y="638"/>
                    </a:cubicBezTo>
                    <a:lnTo>
                      <a:pt x="6726" y="638"/>
                    </a:lnTo>
                    <a:cubicBezTo>
                      <a:pt x="6571" y="503"/>
                      <a:pt x="6204" y="425"/>
                      <a:pt x="5644" y="425"/>
                    </a:cubicBezTo>
                    <a:lnTo>
                      <a:pt x="5412" y="425"/>
                    </a:lnTo>
                    <a:lnTo>
                      <a:pt x="5412" y="0"/>
                    </a:lnTo>
                    <a:lnTo>
                      <a:pt x="7363" y="0"/>
                    </a:lnTo>
                    <a:lnTo>
                      <a:pt x="9528" y="0"/>
                    </a:lnTo>
                    <a:lnTo>
                      <a:pt x="9528" y="425"/>
                    </a:lnTo>
                    <a:lnTo>
                      <a:pt x="9103" y="425"/>
                    </a:lnTo>
                    <a:cubicBezTo>
                      <a:pt x="8523" y="425"/>
                      <a:pt x="8156" y="503"/>
                      <a:pt x="8021" y="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>
                <a:off x="4269505" y="3306355"/>
                <a:ext cx="1172520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8" h="78168" extrusionOk="0">
                    <a:moveTo>
                      <a:pt x="78167" y="39094"/>
                    </a:moveTo>
                    <a:cubicBezTo>
                      <a:pt x="78167" y="60679"/>
                      <a:pt x="60659" y="78168"/>
                      <a:pt x="39074" y="78168"/>
                    </a:cubicBezTo>
                    <a:cubicBezTo>
                      <a:pt x="17489" y="78168"/>
                      <a:pt x="0" y="60679"/>
                      <a:pt x="0" y="39094"/>
                    </a:cubicBezTo>
                    <a:cubicBezTo>
                      <a:pt x="0" y="17509"/>
                      <a:pt x="17489" y="1"/>
                      <a:pt x="39074" y="1"/>
                    </a:cubicBezTo>
                    <a:cubicBezTo>
                      <a:pt x="60659" y="1"/>
                      <a:pt x="78167" y="17509"/>
                      <a:pt x="78167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1"/>
              <p:cNvSpPr/>
              <p:nvPr/>
            </p:nvSpPr>
            <p:spPr>
              <a:xfrm>
                <a:off x="4286305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5646355" y="3306355"/>
                <a:ext cx="1172535" cy="1172520"/>
              </a:xfrm>
              <a:custGeom>
                <a:avLst/>
                <a:gdLst/>
                <a:ahLst/>
                <a:cxnLst/>
                <a:rect l="l" t="t" r="r" b="b"/>
                <a:pathLst>
                  <a:path w="78169" h="78168" extrusionOk="0">
                    <a:moveTo>
                      <a:pt x="78168" y="39094"/>
                    </a:moveTo>
                    <a:cubicBezTo>
                      <a:pt x="78168" y="60679"/>
                      <a:pt x="60660" y="78168"/>
                      <a:pt x="39075" y="78168"/>
                    </a:cubicBezTo>
                    <a:cubicBezTo>
                      <a:pt x="17490" y="78168"/>
                      <a:pt x="1" y="60679"/>
                      <a:pt x="1" y="39094"/>
                    </a:cubicBezTo>
                    <a:cubicBezTo>
                      <a:pt x="1" y="17509"/>
                      <a:pt x="17490" y="1"/>
                      <a:pt x="39075" y="1"/>
                    </a:cubicBezTo>
                    <a:cubicBezTo>
                      <a:pt x="60660" y="1"/>
                      <a:pt x="78168" y="17509"/>
                      <a:pt x="78168" y="39094"/>
                    </a:cubicBezTo>
                    <a:close/>
                  </a:path>
                </a:pathLst>
              </a:custGeom>
              <a:noFill/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1"/>
              <p:cNvSpPr/>
              <p:nvPr/>
            </p:nvSpPr>
            <p:spPr>
              <a:xfrm>
                <a:off x="5663170" y="3649855"/>
                <a:ext cx="51330" cy="5103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402" extrusionOk="0">
                    <a:moveTo>
                      <a:pt x="3421" y="1701"/>
                    </a:moveTo>
                    <a:cubicBezTo>
                      <a:pt x="3421" y="2648"/>
                      <a:pt x="2648" y="3401"/>
                      <a:pt x="1701" y="3401"/>
                    </a:cubicBezTo>
                    <a:cubicBezTo>
                      <a:pt x="774" y="3401"/>
                      <a:pt x="1" y="2648"/>
                      <a:pt x="1" y="1701"/>
                    </a:cubicBezTo>
                    <a:cubicBezTo>
                      <a:pt x="1" y="754"/>
                      <a:pt x="774" y="0"/>
                      <a:pt x="1701" y="0"/>
                    </a:cubicBezTo>
                    <a:cubicBezTo>
                      <a:pt x="2648" y="0"/>
                      <a:pt x="3421" y="754"/>
                      <a:pt x="3421" y="1701"/>
                    </a:cubicBezTo>
                    <a:close/>
                  </a:path>
                </a:pathLst>
              </a:custGeom>
              <a:solidFill>
                <a:srgbClr val="FF004D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1"/>
              <p:cNvSpPr/>
              <p:nvPr/>
            </p:nvSpPr>
            <p:spPr>
              <a:xfrm>
                <a:off x="6203485" y="3803485"/>
                <a:ext cx="171030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2" extrusionOk="0">
                    <a:moveTo>
                      <a:pt x="11402" y="5701"/>
                    </a:moveTo>
                    <a:cubicBezTo>
                      <a:pt x="11402" y="8851"/>
                      <a:pt x="8851" y="11401"/>
                      <a:pt x="5701" y="11401"/>
                    </a:cubicBezTo>
                    <a:cubicBezTo>
                      <a:pt x="2551" y="11401"/>
                      <a:pt x="1" y="8851"/>
                      <a:pt x="1" y="5701"/>
                    </a:cubicBezTo>
                    <a:cubicBezTo>
                      <a:pt x="1" y="2551"/>
                      <a:pt x="2551" y="0"/>
                      <a:pt x="5701" y="0"/>
                    </a:cubicBezTo>
                    <a:cubicBezTo>
                      <a:pt x="8851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1"/>
              <p:cNvSpPr/>
              <p:nvPr/>
            </p:nvSpPr>
            <p:spPr>
              <a:xfrm>
                <a:off x="6090430" y="3757975"/>
                <a:ext cx="171045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3" h="11402" extrusionOk="0">
                    <a:moveTo>
                      <a:pt x="11402" y="5701"/>
                    </a:moveTo>
                    <a:cubicBezTo>
                      <a:pt x="11402" y="8851"/>
                      <a:pt x="8852" y="11402"/>
                      <a:pt x="5702" y="11402"/>
                    </a:cubicBezTo>
                    <a:cubicBezTo>
                      <a:pt x="2571" y="11402"/>
                      <a:pt x="1" y="8851"/>
                      <a:pt x="1" y="5701"/>
                    </a:cubicBezTo>
                    <a:cubicBezTo>
                      <a:pt x="1" y="2551"/>
                      <a:pt x="2571" y="0"/>
                      <a:pt x="5702" y="0"/>
                    </a:cubicBezTo>
                    <a:cubicBezTo>
                      <a:pt x="8852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1"/>
              <p:cNvSpPr/>
              <p:nvPr/>
            </p:nvSpPr>
            <p:spPr>
              <a:xfrm>
                <a:off x="6111880" y="3856525"/>
                <a:ext cx="171045" cy="171030"/>
              </a:xfrm>
              <a:custGeom>
                <a:avLst/>
                <a:gdLst/>
                <a:ahLst/>
                <a:cxnLst/>
                <a:rect l="l" t="t" r="r" b="b"/>
                <a:pathLst>
                  <a:path w="11403" h="11402" extrusionOk="0">
                    <a:moveTo>
                      <a:pt x="11402" y="5701"/>
                    </a:moveTo>
                    <a:cubicBezTo>
                      <a:pt x="11402" y="8851"/>
                      <a:pt x="8832" y="11402"/>
                      <a:pt x="5702" y="11402"/>
                    </a:cubicBezTo>
                    <a:cubicBezTo>
                      <a:pt x="2552" y="11402"/>
                      <a:pt x="1" y="8851"/>
                      <a:pt x="1" y="5701"/>
                    </a:cubicBezTo>
                    <a:cubicBezTo>
                      <a:pt x="1" y="2551"/>
                      <a:pt x="2552" y="0"/>
                      <a:pt x="5702" y="0"/>
                    </a:cubicBezTo>
                    <a:cubicBezTo>
                      <a:pt x="8832" y="0"/>
                      <a:pt x="11402" y="2551"/>
                      <a:pt x="11402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1"/>
              <p:cNvSpPr/>
              <p:nvPr/>
            </p:nvSpPr>
            <p:spPr>
              <a:xfrm>
                <a:off x="4815895" y="3780865"/>
                <a:ext cx="171030" cy="17104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3" extrusionOk="0">
                    <a:moveTo>
                      <a:pt x="11402" y="5701"/>
                    </a:moveTo>
                    <a:cubicBezTo>
                      <a:pt x="11402" y="8851"/>
                      <a:pt x="8851" y="11402"/>
                      <a:pt x="5701" y="11402"/>
                    </a:cubicBezTo>
                    <a:cubicBezTo>
                      <a:pt x="2551" y="11402"/>
                      <a:pt x="1" y="8851"/>
                      <a:pt x="1" y="5701"/>
                    </a:cubicBezTo>
                    <a:cubicBezTo>
                      <a:pt x="1" y="2552"/>
                      <a:pt x="2551" y="1"/>
                      <a:pt x="5701" y="1"/>
                    </a:cubicBezTo>
                    <a:cubicBezTo>
                      <a:pt x="8851" y="1"/>
                      <a:pt x="11402" y="2552"/>
                      <a:pt x="11402" y="5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1"/>
              <p:cNvSpPr/>
              <p:nvPr/>
            </p:nvSpPr>
            <p:spPr>
              <a:xfrm>
                <a:off x="4724305" y="3833620"/>
                <a:ext cx="171030" cy="17104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1403" extrusionOk="0">
                    <a:moveTo>
                      <a:pt x="11401" y="5701"/>
                    </a:moveTo>
                    <a:cubicBezTo>
                      <a:pt x="11401" y="8851"/>
                      <a:pt x="8851" y="11402"/>
                      <a:pt x="5701" y="11402"/>
                    </a:cubicBezTo>
                    <a:cubicBezTo>
                      <a:pt x="2551" y="11402"/>
                      <a:pt x="0" y="8851"/>
                      <a:pt x="0" y="5701"/>
                    </a:cubicBezTo>
                    <a:cubicBezTo>
                      <a:pt x="0" y="2552"/>
                      <a:pt x="2551" y="1"/>
                      <a:pt x="5701" y="1"/>
                    </a:cubicBezTo>
                    <a:cubicBezTo>
                      <a:pt x="8851" y="1"/>
                      <a:pt x="11401" y="2552"/>
                      <a:pt x="11401" y="5701"/>
                    </a:cubicBezTo>
                    <a:close/>
                  </a:path>
                </a:pathLst>
              </a:custGeom>
              <a:solidFill>
                <a:srgbClr val="00AEFF"/>
              </a:solidFill>
              <a:ln w="7250" cap="flat" cmpd="sng">
                <a:solidFill>
                  <a:srgbClr val="FFFFFF"/>
                </a:solidFill>
                <a:prstDash val="solid"/>
                <a:miter lim="193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1" name="Google Shape;311;p21"/>
            <p:cNvSpPr txBox="1"/>
            <p:nvPr/>
          </p:nvSpPr>
          <p:spPr>
            <a:xfrm>
              <a:off x="6328875" y="3298438"/>
              <a:ext cx="2113800" cy="15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The three common isotopes of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hydrogen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H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). Common hydrogen (</a:t>
              </a:r>
              <a:r>
                <a:rPr lang="en" sz="110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proton. Deuterium (</a:t>
              </a:r>
              <a:r>
                <a:rPr lang="en" sz="110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 and 1 neutron. Tritium (</a:t>
              </a:r>
              <a:r>
                <a:rPr lang="en" sz="110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H) has 1 proton and 2 neutrons. Tritium, an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unstable isotope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, is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radioactive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9E131FD-C0D7-6339-CC97-D64CACDC44E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57691DF-C469-CC9A-7A56-C1D19CDCC67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D18EB-D571-654E-6B3D-B9DD10979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A2181-E7A7-4599-AD3E-C796779AB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On-screen Show (16:9)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</vt:lpstr>
      <vt:lpstr>gg sans</vt:lpstr>
      <vt:lpstr>Times New Roman</vt:lpstr>
      <vt:lpstr>Simple Dark</vt:lpstr>
      <vt:lpstr>Edexcel IGCSE Chemistry 7 - Atoms and Molecules</vt:lpstr>
      <vt:lpstr>Atoms and Molecules</vt:lpstr>
      <vt:lpstr>PowerPoint Presentation</vt:lpstr>
      <vt:lpstr>PowerPoint Presentation</vt:lpstr>
      <vt:lpstr>Protons and Neutrons</vt:lpstr>
      <vt:lpstr>The Electron</vt:lpstr>
      <vt:lpstr>Atomic Charge and Mass</vt:lpstr>
      <vt:lpstr>PowerPoint Presentation</vt:lpstr>
      <vt:lpstr>Isotopes</vt:lpstr>
      <vt:lpstr>Relative Atomic Mass (Ar)</vt:lpstr>
      <vt:lpstr>Calculating Ar </vt:lpstr>
      <vt:lpstr>Calculating Ar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2025-04-26T08:28:38Z</dcterms:modified>
</cp:coreProperties>
</file>