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gg sans" panose="00000800000000000000" pitchFamily="2" charset="0"/>
      <p:bold r:id="rId19"/>
    </p:embeddedFont>
    <p:embeddedFont>
      <p:font typeface="Kalam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aa740fb151_0_1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aa740fb151_0_1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a740fb151_0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aa740fb151_0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aa740fb151_0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aa740fb151_0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d54c21e0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d54c21e0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a740fb151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aa740fb151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80066be0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80066be03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a740fb151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a740fb151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80066be03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80066be03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a740fb151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a740fb151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aa740fb151_0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aa740fb151_0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TGNAfu6G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IOMlwBoe_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5 - Methods of Separation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Distillation, Filtration, Crystallization and Chromatography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50" y="-1"/>
            <a:ext cx="385764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27" name="Google Shape;227;p22"/>
          <p:cNvSpPr txBox="1"/>
          <p:nvPr/>
        </p:nvSpPr>
        <p:spPr>
          <a:xfrm>
            <a:off x="802700" y="2011500"/>
            <a:ext cx="35448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Crystals of </a:t>
            </a:r>
            <a:r>
              <a:rPr lang="en" b="1">
                <a:solidFill>
                  <a:srgbClr val="24A8F0"/>
                </a:solidFill>
                <a:latin typeface="Cambria"/>
                <a:ea typeface="Cambria"/>
                <a:cs typeface="Cambria"/>
                <a:sym typeface="Cambria"/>
              </a:rPr>
              <a:t>copper sulphate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in solution.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When transferred to an evaporating dish, the crystals can be isolated from water.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28" name="Google Shape;228;p22"/>
          <p:cNvCxnSpPr/>
          <p:nvPr/>
        </p:nvCxnSpPr>
        <p:spPr>
          <a:xfrm>
            <a:off x="5286350" y="-4350"/>
            <a:ext cx="0" cy="5152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E70808A-BD3F-AFEC-E88C-9686EAC3B6A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95382C3-2E72-AF51-7AB6-A5C711C1AFB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0CE7D-218F-8C96-77DA-4B4FF3870C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7700C-8896-D672-11AD-7A2B4C49BE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Chromatography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4" name="Google Shape;23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Chromatography is another way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separate mixtures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Paper chromatography is the most common method.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Mixtures are separated based on their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solubilities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 particular solvent.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pencil line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drawn on a sheet of filter paper.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Pencil marks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insoluble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 will not dissolve in the solvent.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Spots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inks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added to the line at regular intervals.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paper is lowered into the solvent.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allows the solvent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travel up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paper.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solvent moves up the paper, it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carries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dyes with it.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dyes will travel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further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others based on their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solubility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Chromatography video.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5" name="Google Shape;23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CD6D6FD-442A-AF01-9783-DCC9FAA43E5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0B41872-FF1A-49DF-FE0D-A1251114AED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2F103E-7B9F-E1A4-3092-F38B696238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124E30-DC1B-5108-D95A-F93382071D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4"/>
          <p:cNvPicPr preferRelativeResize="0"/>
          <p:nvPr/>
        </p:nvPicPr>
        <p:blipFill rotWithShape="1">
          <a:blip r:embed="rId3">
            <a:alphaModFix/>
          </a:blip>
          <a:srcRect l="24746" r="26684"/>
          <a:stretch/>
        </p:blipFill>
        <p:spPr>
          <a:xfrm>
            <a:off x="4371500" y="0"/>
            <a:ext cx="47725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42" name="Google Shape;242;p24"/>
          <p:cNvSpPr txBox="1"/>
          <p:nvPr/>
        </p:nvSpPr>
        <p:spPr>
          <a:xfrm>
            <a:off x="556250" y="2172900"/>
            <a:ext cx="3093300" cy="7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These inks travelled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different distances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same solvent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because of their varying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solubilities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43" name="Google Shape;243;p24"/>
          <p:cNvCxnSpPr/>
          <p:nvPr/>
        </p:nvCxnSpPr>
        <p:spPr>
          <a:xfrm>
            <a:off x="4371500" y="-4350"/>
            <a:ext cx="0" cy="5152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29BF1E4-8DE1-CDDF-26BC-25FA44D398B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C595118-C338-BBF2-C07B-71ADA6751C4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DD4E9-1932-E69A-371E-2C4C46F31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24EF9-F434-58B4-918D-C9979A3B3D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Separating Mixtures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1.10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following experimental techniques for the separation of mixtures: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Simple distillation.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Fractional distillation.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Filtration.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Crystallisation.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Paper chromatography.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Distillation is used to separate out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solutions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Distillation is used to separate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soluble solid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a solution.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One example is the separation of </a:t>
            </a:r>
            <a:r>
              <a:rPr lang="en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300" b="1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salt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NaCl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saline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2762BF1-B0DA-F650-227B-284EAF6D0D6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C21108C-BEEA-93F3-5643-52D6D667E0F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F7937-80F8-44C2-F509-CC29E2AC8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73737-0E4E-7729-D49E-8850234AA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750" y="0"/>
            <a:ext cx="279024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1272650" y="1925850"/>
            <a:ext cx="3653100" cy="12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Saline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 solution of sodium chloride (NaCl) and water (H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O).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Simple distillation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one way in which NaCl and H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 can be separated from each other.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1" name="Google Shape;71;p15"/>
          <p:cNvCxnSpPr/>
          <p:nvPr/>
        </p:nvCxnSpPr>
        <p:spPr>
          <a:xfrm>
            <a:off x="6353750" y="-4350"/>
            <a:ext cx="0" cy="5152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740875-760B-B08B-8EEE-3979B32A053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FEBB2B0-4708-A233-89A0-9525131AF27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30C4C-ABB8-A226-4857-B6848B350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CDD31-6721-E19C-2345-62B68E0123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Simple Distillation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solution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heated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part of the solution with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lowest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boiling point will evaporate.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Heating can be carried out either using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bunsen burner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water bath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vapour is cooled 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condensed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done with the aid of a cooling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water jacket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newly condensed,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pure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 is collected in a new container.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rest of the solution remains in the flask.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Simple distillation only works when the components have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different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boiling points.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86CE077-9880-CAAC-099B-2AA87F38D6A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F37CA6A-9BEF-AA7A-7676-1F8A6119023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5E074-F57C-F9E3-637F-EBAF314AE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592F3-E064-8468-B2BE-0D772DE949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84" name="Google Shape;84;p17"/>
          <p:cNvCxnSpPr/>
          <p:nvPr/>
        </p:nvCxnSpPr>
        <p:spPr>
          <a:xfrm>
            <a:off x="1124375" y="4295025"/>
            <a:ext cx="621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5" name="Google Shape;85;p17"/>
          <p:cNvSpPr txBox="1"/>
          <p:nvPr/>
        </p:nvSpPr>
        <p:spPr>
          <a:xfrm>
            <a:off x="177075" y="4064175"/>
            <a:ext cx="122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SALINE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 SOLUTION</a:t>
            </a:r>
            <a:endParaRPr sz="900" b="1" dirty="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86" name="Google Shape;86;p17"/>
          <p:cNvCxnSpPr/>
          <p:nvPr/>
        </p:nvCxnSpPr>
        <p:spPr>
          <a:xfrm flipH="1">
            <a:off x="2281000" y="4954600"/>
            <a:ext cx="4773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7" name="Google Shape;87;p17"/>
          <p:cNvSpPr txBox="1"/>
          <p:nvPr/>
        </p:nvSpPr>
        <p:spPr>
          <a:xfrm>
            <a:off x="2666287" y="4820400"/>
            <a:ext cx="1221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ELECTRIC HEATER</a:t>
            </a:r>
            <a:endParaRPr sz="900" b="1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2460875" y="1986375"/>
            <a:ext cx="79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FC5E8"/>
                </a:solidFill>
                <a:latin typeface="Kalam"/>
                <a:ea typeface="Kalam"/>
                <a:cs typeface="Kalam"/>
                <a:sym typeface="Kalam"/>
              </a:rPr>
              <a:t>WATER IN</a:t>
            </a:r>
            <a:endParaRPr sz="800" b="1">
              <a:solidFill>
                <a:srgbClr val="9FC5E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3700050" y="2440900"/>
            <a:ext cx="79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FC5E8"/>
                </a:solidFill>
                <a:latin typeface="Kalam"/>
                <a:ea typeface="Kalam"/>
                <a:cs typeface="Kalam"/>
                <a:sym typeface="Kalam"/>
              </a:rPr>
              <a:t>WATER OUT</a:t>
            </a:r>
            <a:endParaRPr sz="800" b="1">
              <a:solidFill>
                <a:srgbClr val="9FC5E8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5122300" y="4301025"/>
            <a:ext cx="122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DISTILLATE OF </a:t>
            </a:r>
            <a:r>
              <a:rPr lang="en" sz="900" b="1" dirty="0">
                <a:solidFill>
                  <a:srgbClr val="29ABE2"/>
                </a:solidFill>
                <a:latin typeface="Kalam"/>
                <a:ea typeface="Kalam"/>
                <a:cs typeface="Kalam"/>
                <a:sym typeface="Kalam"/>
              </a:rPr>
              <a:t>PURE WATER</a:t>
            </a:r>
            <a:endParaRPr sz="900" b="1" dirty="0">
              <a:solidFill>
                <a:srgbClr val="29ABE2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91" name="Google Shape;91;p17"/>
          <p:cNvCxnSpPr>
            <a:cxnSpLocks/>
          </p:cNvCxnSpPr>
          <p:nvPr/>
        </p:nvCxnSpPr>
        <p:spPr>
          <a:xfrm flipH="1">
            <a:off x="4712450" y="4530375"/>
            <a:ext cx="4773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92" name="Google Shape;92;p17"/>
          <p:cNvSpPr txBox="1"/>
          <p:nvPr/>
        </p:nvSpPr>
        <p:spPr>
          <a:xfrm>
            <a:off x="4298350" y="1014500"/>
            <a:ext cx="39522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Simple distillation is used to separate out solutions. As the solution is heated,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the water evaporates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, leaving the salt behind. The gaseous water vapour then travels down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condensing tube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and condenses back into liquid water, where it is collected in another flask.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1881600" y="1068350"/>
            <a:ext cx="25" cy="1309900"/>
          </a:xfrm>
          <a:custGeom>
            <a:avLst/>
            <a:gdLst/>
            <a:ahLst/>
            <a:cxnLst/>
            <a:rect l="l" t="t" r="r" b="b"/>
            <a:pathLst>
              <a:path w="1" h="52396" fill="none" extrusionOk="0">
                <a:moveTo>
                  <a:pt x="1" y="52396"/>
                </a:moveTo>
                <a:lnTo>
                  <a:pt x="1" y="0"/>
                </a:lnTo>
              </a:path>
            </a:pathLst>
          </a:custGeom>
          <a:noFill/>
          <a:ln w="10450" cap="flat" cmpd="sng">
            <a:solidFill>
              <a:srgbClr val="FF0000"/>
            </a:solidFill>
            <a:prstDash val="solid"/>
            <a:miter lim="321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1882425" y="2381450"/>
            <a:ext cx="25" cy="164775"/>
          </a:xfrm>
          <a:custGeom>
            <a:avLst/>
            <a:gdLst/>
            <a:ahLst/>
            <a:cxnLst/>
            <a:rect l="l" t="t" r="r" b="b"/>
            <a:pathLst>
              <a:path w="1" h="6591" fill="none" extrusionOk="0">
                <a:moveTo>
                  <a:pt x="0" y="0"/>
                </a:moveTo>
                <a:lnTo>
                  <a:pt x="0" y="6590"/>
                </a:lnTo>
              </a:path>
            </a:pathLst>
          </a:custGeom>
          <a:noFill/>
          <a:ln w="50625" cap="rnd" cmpd="sng">
            <a:solidFill>
              <a:srgbClr val="FF0000"/>
            </a:solidFill>
            <a:prstDash val="solid"/>
            <a:miter lim="321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4396100" y="3298375"/>
            <a:ext cx="628450" cy="847825"/>
          </a:xfrm>
          <a:custGeom>
            <a:avLst/>
            <a:gdLst/>
            <a:ahLst/>
            <a:cxnLst/>
            <a:rect l="l" t="t" r="r" b="b"/>
            <a:pathLst>
              <a:path w="25138" h="33913" fill="none" extrusionOk="0">
                <a:moveTo>
                  <a:pt x="2090" y="0"/>
                </a:moveTo>
                <a:cubicBezTo>
                  <a:pt x="7104" y="2154"/>
                  <a:pt x="14240" y="3150"/>
                  <a:pt x="14240" y="8422"/>
                </a:cubicBezTo>
                <a:cubicBezTo>
                  <a:pt x="14240" y="9772"/>
                  <a:pt x="14819" y="11572"/>
                  <a:pt x="15912" y="11797"/>
                </a:cubicBezTo>
                <a:cubicBezTo>
                  <a:pt x="16973" y="12022"/>
                  <a:pt x="18258" y="11797"/>
                  <a:pt x="18258" y="11797"/>
                </a:cubicBezTo>
                <a:cubicBezTo>
                  <a:pt x="19030" y="10962"/>
                  <a:pt x="19609" y="11379"/>
                  <a:pt x="20123" y="12022"/>
                </a:cubicBezTo>
                <a:cubicBezTo>
                  <a:pt x="20734" y="11444"/>
                  <a:pt x="21312" y="11347"/>
                  <a:pt x="21891" y="12247"/>
                </a:cubicBezTo>
                <a:cubicBezTo>
                  <a:pt x="22469" y="11829"/>
                  <a:pt x="23016" y="11540"/>
                  <a:pt x="23594" y="12440"/>
                </a:cubicBezTo>
                <a:cubicBezTo>
                  <a:pt x="24173" y="11990"/>
                  <a:pt x="24687" y="12151"/>
                  <a:pt x="25137" y="12633"/>
                </a:cubicBezTo>
                <a:lnTo>
                  <a:pt x="25137" y="14208"/>
                </a:lnTo>
                <a:cubicBezTo>
                  <a:pt x="24623" y="14915"/>
                  <a:pt x="24109" y="14562"/>
                  <a:pt x="23562" y="14369"/>
                </a:cubicBezTo>
                <a:cubicBezTo>
                  <a:pt x="22952" y="15590"/>
                  <a:pt x="22469" y="14980"/>
                  <a:pt x="21955" y="14530"/>
                </a:cubicBezTo>
                <a:cubicBezTo>
                  <a:pt x="21344" y="15494"/>
                  <a:pt x="20701" y="15205"/>
                  <a:pt x="20091" y="14690"/>
                </a:cubicBezTo>
                <a:cubicBezTo>
                  <a:pt x="19480" y="15398"/>
                  <a:pt x="18901" y="15398"/>
                  <a:pt x="18291" y="14883"/>
                </a:cubicBezTo>
                <a:lnTo>
                  <a:pt x="15880" y="14883"/>
                </a:lnTo>
                <a:cubicBezTo>
                  <a:pt x="15140" y="14883"/>
                  <a:pt x="14851" y="15108"/>
                  <a:pt x="14851" y="15912"/>
                </a:cubicBezTo>
                <a:lnTo>
                  <a:pt x="14851" y="18162"/>
                </a:lnTo>
                <a:moveTo>
                  <a:pt x="6912" y="18258"/>
                </a:moveTo>
                <a:lnTo>
                  <a:pt x="6912" y="10865"/>
                </a:lnTo>
                <a:cubicBezTo>
                  <a:pt x="6912" y="7747"/>
                  <a:pt x="3472" y="7265"/>
                  <a:pt x="1" y="5529"/>
                </a:cubicBezTo>
                <a:moveTo>
                  <a:pt x="14208" y="9419"/>
                </a:moveTo>
                <a:lnTo>
                  <a:pt x="11251" y="12408"/>
                </a:lnTo>
                <a:lnTo>
                  <a:pt x="11251" y="33913"/>
                </a:lnTo>
                <a:lnTo>
                  <a:pt x="9805" y="33109"/>
                </a:lnTo>
                <a:lnTo>
                  <a:pt x="9805" y="12408"/>
                </a:lnTo>
                <a:lnTo>
                  <a:pt x="6140" y="8711"/>
                </a:ln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4312525" y="4453975"/>
            <a:ext cx="722475" cy="269225"/>
          </a:xfrm>
          <a:custGeom>
            <a:avLst/>
            <a:gdLst/>
            <a:ahLst/>
            <a:cxnLst/>
            <a:rect l="l" t="t" r="r" b="b"/>
            <a:pathLst>
              <a:path w="28899" h="10769" extrusionOk="0">
                <a:moveTo>
                  <a:pt x="1" y="0"/>
                </a:moveTo>
                <a:lnTo>
                  <a:pt x="1" y="8679"/>
                </a:lnTo>
                <a:cubicBezTo>
                  <a:pt x="1" y="9836"/>
                  <a:pt x="933" y="10768"/>
                  <a:pt x="2090" y="10768"/>
                </a:cubicBezTo>
                <a:lnTo>
                  <a:pt x="26809" y="10768"/>
                </a:lnTo>
                <a:cubicBezTo>
                  <a:pt x="27966" y="10768"/>
                  <a:pt x="28898" y="9836"/>
                  <a:pt x="28898" y="8679"/>
                </a:cubicBezTo>
                <a:lnTo>
                  <a:pt x="28898" y="0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4288425" y="3925200"/>
            <a:ext cx="746575" cy="798000"/>
          </a:xfrm>
          <a:custGeom>
            <a:avLst/>
            <a:gdLst/>
            <a:ahLst/>
            <a:cxnLst/>
            <a:rect l="l" t="t" r="r" b="b"/>
            <a:pathLst>
              <a:path w="29863" h="31920" fill="none" extrusionOk="0">
                <a:moveTo>
                  <a:pt x="29862" y="0"/>
                </a:moveTo>
                <a:lnTo>
                  <a:pt x="29862" y="29830"/>
                </a:lnTo>
                <a:cubicBezTo>
                  <a:pt x="29862" y="30987"/>
                  <a:pt x="28930" y="31919"/>
                  <a:pt x="27773" y="31919"/>
                </a:cubicBezTo>
                <a:lnTo>
                  <a:pt x="3054" y="31919"/>
                </a:lnTo>
                <a:cubicBezTo>
                  <a:pt x="1897" y="31919"/>
                  <a:pt x="965" y="30987"/>
                  <a:pt x="965" y="29830"/>
                </a:cubicBezTo>
                <a:lnTo>
                  <a:pt x="965" y="2089"/>
                </a:lnTo>
                <a:cubicBezTo>
                  <a:pt x="965" y="932"/>
                  <a:pt x="0" y="0"/>
                  <a:pt x="0" y="0"/>
                </a:cubicBez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miter lim="321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4584950" y="4085100"/>
            <a:ext cx="177625" cy="87625"/>
          </a:xfrm>
          <a:custGeom>
            <a:avLst/>
            <a:gdLst/>
            <a:ahLst/>
            <a:cxnLst/>
            <a:rect l="l" t="t" r="r" b="b"/>
            <a:pathLst>
              <a:path w="7105" h="3505" fill="none" extrusionOk="0">
                <a:moveTo>
                  <a:pt x="0" y="129"/>
                </a:moveTo>
                <a:lnTo>
                  <a:pt x="0" y="3505"/>
                </a:lnTo>
                <a:moveTo>
                  <a:pt x="7104" y="3472"/>
                </a:moveTo>
                <a:lnTo>
                  <a:pt x="7104" y="1"/>
                </a:ln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4445925" y="4441900"/>
            <a:ext cx="457275" cy="168000"/>
          </a:xfrm>
          <a:custGeom>
            <a:avLst/>
            <a:gdLst/>
            <a:ahLst/>
            <a:cxnLst/>
            <a:rect l="l" t="t" r="r" b="b"/>
            <a:pathLst>
              <a:path w="18291" h="6720" extrusionOk="0">
                <a:moveTo>
                  <a:pt x="18291" y="1"/>
                </a:moveTo>
                <a:lnTo>
                  <a:pt x="0" y="97"/>
                </a:lnTo>
                <a:cubicBezTo>
                  <a:pt x="1151" y="4028"/>
                  <a:pt x="4874" y="6719"/>
                  <a:pt x="9118" y="6719"/>
                </a:cubicBezTo>
                <a:cubicBezTo>
                  <a:pt x="9143" y="6719"/>
                  <a:pt x="9169" y="6719"/>
                  <a:pt x="9194" y="6719"/>
                </a:cubicBezTo>
                <a:cubicBezTo>
                  <a:pt x="13469" y="6687"/>
                  <a:pt x="17198" y="3923"/>
                  <a:pt x="18291" y="1"/>
                </a:cubicBezTo>
                <a:close/>
              </a:path>
            </a:pathLst>
          </a:custGeom>
          <a:solidFill>
            <a:srgbClr val="29A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4445925" y="4441900"/>
            <a:ext cx="457275" cy="168800"/>
          </a:xfrm>
          <a:custGeom>
            <a:avLst/>
            <a:gdLst/>
            <a:ahLst/>
            <a:cxnLst/>
            <a:rect l="l" t="t" r="r" b="b"/>
            <a:pathLst>
              <a:path w="18291" h="6752" fill="none" extrusionOk="0">
                <a:moveTo>
                  <a:pt x="18291" y="1"/>
                </a:moveTo>
                <a:cubicBezTo>
                  <a:pt x="17198" y="3923"/>
                  <a:pt x="13469" y="6687"/>
                  <a:pt x="9194" y="6719"/>
                </a:cubicBezTo>
                <a:cubicBezTo>
                  <a:pt x="4919" y="6751"/>
                  <a:pt x="1158" y="4051"/>
                  <a:pt x="0" y="97"/>
                </a:cubicBez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4426650" y="4410525"/>
            <a:ext cx="496650" cy="62325"/>
          </a:xfrm>
          <a:custGeom>
            <a:avLst/>
            <a:gdLst/>
            <a:ahLst/>
            <a:cxnLst/>
            <a:rect l="l" t="t" r="r" b="b"/>
            <a:pathLst>
              <a:path w="19866" h="2493" extrusionOk="0">
                <a:moveTo>
                  <a:pt x="9950" y="0"/>
                </a:moveTo>
                <a:cubicBezTo>
                  <a:pt x="5904" y="0"/>
                  <a:pt x="2207" y="389"/>
                  <a:pt x="1189" y="967"/>
                </a:cubicBezTo>
                <a:cubicBezTo>
                  <a:pt x="0" y="1610"/>
                  <a:pt x="2893" y="2285"/>
                  <a:pt x="7682" y="2445"/>
                </a:cubicBezTo>
                <a:cubicBezTo>
                  <a:pt x="8481" y="2477"/>
                  <a:pt x="9282" y="2493"/>
                  <a:pt x="10068" y="2493"/>
                </a:cubicBezTo>
                <a:cubicBezTo>
                  <a:pt x="14000" y="2493"/>
                  <a:pt x="17567" y="2113"/>
                  <a:pt x="18612" y="1577"/>
                </a:cubicBezTo>
                <a:cubicBezTo>
                  <a:pt x="19865" y="902"/>
                  <a:pt x="17036" y="227"/>
                  <a:pt x="12247" y="67"/>
                </a:cubicBezTo>
                <a:lnTo>
                  <a:pt x="12022" y="34"/>
                </a:lnTo>
                <a:cubicBezTo>
                  <a:pt x="11329" y="11"/>
                  <a:pt x="10634" y="0"/>
                  <a:pt x="9950" y="0"/>
                </a:cubicBezTo>
                <a:close/>
              </a:path>
            </a:pathLst>
          </a:custGeom>
          <a:solidFill>
            <a:srgbClr val="29A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4426650" y="4410575"/>
            <a:ext cx="496650" cy="69150"/>
          </a:xfrm>
          <a:custGeom>
            <a:avLst/>
            <a:gdLst/>
            <a:ahLst/>
            <a:cxnLst/>
            <a:rect l="l" t="t" r="r" b="b"/>
            <a:pathLst>
              <a:path w="19866" h="2766" fill="none" extrusionOk="0">
                <a:moveTo>
                  <a:pt x="12247" y="194"/>
                </a:moveTo>
                <a:cubicBezTo>
                  <a:pt x="17036" y="354"/>
                  <a:pt x="19865" y="1029"/>
                  <a:pt x="18612" y="1704"/>
                </a:cubicBezTo>
                <a:cubicBezTo>
                  <a:pt x="17358" y="2347"/>
                  <a:pt x="12472" y="2765"/>
                  <a:pt x="7682" y="2572"/>
                </a:cubicBezTo>
                <a:cubicBezTo>
                  <a:pt x="2893" y="2412"/>
                  <a:pt x="0" y="1737"/>
                  <a:pt x="1189" y="1094"/>
                </a:cubicBezTo>
                <a:cubicBezTo>
                  <a:pt x="2379" y="419"/>
                  <a:pt x="7232" y="1"/>
                  <a:pt x="12022" y="161"/>
                </a:cubicBez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4419400" y="4171900"/>
            <a:ext cx="508725" cy="438800"/>
          </a:xfrm>
          <a:custGeom>
            <a:avLst/>
            <a:gdLst/>
            <a:ahLst/>
            <a:cxnLst/>
            <a:rect l="l" t="t" r="r" b="b"/>
            <a:pathLst>
              <a:path w="20349" h="17552" fill="none" extrusionOk="0">
                <a:moveTo>
                  <a:pt x="13694" y="0"/>
                </a:moveTo>
                <a:cubicBezTo>
                  <a:pt x="17905" y="1608"/>
                  <a:pt x="20348" y="5851"/>
                  <a:pt x="19512" y="10126"/>
                </a:cubicBezTo>
                <a:cubicBezTo>
                  <a:pt x="18677" y="14401"/>
                  <a:pt x="14787" y="17487"/>
                  <a:pt x="10255" y="17519"/>
                </a:cubicBezTo>
                <a:cubicBezTo>
                  <a:pt x="5722" y="17551"/>
                  <a:pt x="1801" y="14498"/>
                  <a:pt x="901" y="10222"/>
                </a:cubicBezTo>
                <a:cubicBezTo>
                  <a:pt x="1" y="5979"/>
                  <a:pt x="2379" y="1704"/>
                  <a:pt x="6558" y="33"/>
                </a:cubicBez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4564850" y="3844825"/>
            <a:ext cx="216200" cy="241100"/>
          </a:xfrm>
          <a:custGeom>
            <a:avLst/>
            <a:gdLst/>
            <a:ahLst/>
            <a:cxnLst/>
            <a:rect l="l" t="t" r="r" b="b"/>
            <a:pathLst>
              <a:path w="8648" h="9644" extrusionOk="0">
                <a:moveTo>
                  <a:pt x="1" y="1"/>
                </a:moveTo>
                <a:lnTo>
                  <a:pt x="1029" y="9644"/>
                </a:lnTo>
                <a:lnTo>
                  <a:pt x="7555" y="9644"/>
                </a:lnTo>
                <a:lnTo>
                  <a:pt x="8648" y="1"/>
                </a:lnTo>
                <a:close/>
              </a:path>
            </a:pathLst>
          </a:custGeom>
          <a:solidFill>
            <a:srgbClr val="F0F0F0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4546375" y="3802225"/>
            <a:ext cx="249950" cy="45025"/>
          </a:xfrm>
          <a:custGeom>
            <a:avLst/>
            <a:gdLst/>
            <a:ahLst/>
            <a:cxnLst/>
            <a:rect l="l" t="t" r="r" b="b"/>
            <a:pathLst>
              <a:path w="9998" h="1801" extrusionOk="0">
                <a:moveTo>
                  <a:pt x="322" y="1"/>
                </a:moveTo>
                <a:cubicBezTo>
                  <a:pt x="129" y="1"/>
                  <a:pt x="1" y="129"/>
                  <a:pt x="1" y="322"/>
                </a:cubicBezTo>
                <a:lnTo>
                  <a:pt x="1" y="1480"/>
                </a:lnTo>
                <a:cubicBezTo>
                  <a:pt x="1" y="1672"/>
                  <a:pt x="129" y="1801"/>
                  <a:pt x="322" y="1801"/>
                </a:cubicBezTo>
                <a:lnTo>
                  <a:pt x="9644" y="1801"/>
                </a:lnTo>
                <a:cubicBezTo>
                  <a:pt x="9837" y="1801"/>
                  <a:pt x="9997" y="1672"/>
                  <a:pt x="9997" y="1480"/>
                </a:cubicBezTo>
                <a:lnTo>
                  <a:pt x="9997" y="322"/>
                </a:lnTo>
                <a:cubicBezTo>
                  <a:pt x="9997" y="129"/>
                  <a:pt x="9837" y="1"/>
                  <a:pt x="9644" y="1"/>
                </a:cubicBezTo>
                <a:close/>
              </a:path>
            </a:pathLst>
          </a:custGeom>
          <a:solidFill>
            <a:srgbClr val="F0F0F0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4549600" y="3755625"/>
            <a:ext cx="241100" cy="45025"/>
          </a:xfrm>
          <a:custGeom>
            <a:avLst/>
            <a:gdLst/>
            <a:ahLst/>
            <a:cxnLst/>
            <a:rect l="l" t="t" r="r" b="b"/>
            <a:pathLst>
              <a:path w="9644" h="1801" extrusionOk="0">
                <a:moveTo>
                  <a:pt x="386" y="1"/>
                </a:moveTo>
                <a:cubicBezTo>
                  <a:pt x="193" y="1"/>
                  <a:pt x="0" y="161"/>
                  <a:pt x="0" y="386"/>
                </a:cubicBezTo>
                <a:lnTo>
                  <a:pt x="0" y="1415"/>
                </a:lnTo>
                <a:cubicBezTo>
                  <a:pt x="0" y="1640"/>
                  <a:pt x="193" y="1801"/>
                  <a:pt x="386" y="1801"/>
                </a:cubicBezTo>
                <a:lnTo>
                  <a:pt x="9258" y="1801"/>
                </a:lnTo>
                <a:cubicBezTo>
                  <a:pt x="9483" y="1801"/>
                  <a:pt x="9643" y="1640"/>
                  <a:pt x="9643" y="1415"/>
                </a:cubicBezTo>
                <a:lnTo>
                  <a:pt x="9643" y="386"/>
                </a:lnTo>
                <a:cubicBezTo>
                  <a:pt x="9643" y="161"/>
                  <a:pt x="9483" y="1"/>
                  <a:pt x="9258" y="1"/>
                </a:cubicBezTo>
                <a:close/>
              </a:path>
            </a:pathLst>
          </a:custGeom>
          <a:solidFill>
            <a:srgbClr val="F0F0F0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2424850" y="2244825"/>
            <a:ext cx="1704475" cy="1128175"/>
          </a:xfrm>
          <a:custGeom>
            <a:avLst/>
            <a:gdLst/>
            <a:ahLst/>
            <a:cxnLst/>
            <a:rect l="l" t="t" r="r" b="b"/>
            <a:pathLst>
              <a:path w="68179" h="45127" extrusionOk="0">
                <a:moveTo>
                  <a:pt x="14562" y="1"/>
                </a:moveTo>
                <a:cubicBezTo>
                  <a:pt x="13951" y="258"/>
                  <a:pt x="13630" y="676"/>
                  <a:pt x="13855" y="1383"/>
                </a:cubicBezTo>
                <a:cubicBezTo>
                  <a:pt x="12794" y="1608"/>
                  <a:pt x="12890" y="2219"/>
                  <a:pt x="13083" y="2894"/>
                </a:cubicBezTo>
                <a:cubicBezTo>
                  <a:pt x="12022" y="3151"/>
                  <a:pt x="11926" y="3730"/>
                  <a:pt x="12248" y="4501"/>
                </a:cubicBezTo>
                <a:cubicBezTo>
                  <a:pt x="11476" y="4758"/>
                  <a:pt x="10865" y="5144"/>
                  <a:pt x="11380" y="6173"/>
                </a:cubicBezTo>
                <a:cubicBezTo>
                  <a:pt x="10403" y="8837"/>
                  <a:pt x="9535" y="11965"/>
                  <a:pt x="8148" y="11965"/>
                </a:cubicBezTo>
                <a:cubicBezTo>
                  <a:pt x="8029" y="11965"/>
                  <a:pt x="7906" y="11943"/>
                  <a:pt x="7779" y="11894"/>
                </a:cubicBezTo>
                <a:lnTo>
                  <a:pt x="6269" y="11348"/>
                </a:lnTo>
                <a:cubicBezTo>
                  <a:pt x="5981" y="11243"/>
                  <a:pt x="5686" y="11193"/>
                  <a:pt x="5394" y="11193"/>
                </a:cubicBezTo>
                <a:cubicBezTo>
                  <a:pt x="4351" y="11193"/>
                  <a:pt x="3360" y="11835"/>
                  <a:pt x="2958" y="12891"/>
                </a:cubicBezTo>
                <a:lnTo>
                  <a:pt x="2668" y="13919"/>
                </a:lnTo>
                <a:lnTo>
                  <a:pt x="67214" y="37674"/>
                </a:lnTo>
                <a:lnTo>
                  <a:pt x="67664" y="36678"/>
                </a:lnTo>
                <a:cubicBezTo>
                  <a:pt x="68179" y="35328"/>
                  <a:pt x="67471" y="33849"/>
                  <a:pt x="66154" y="33367"/>
                </a:cubicBezTo>
                <a:lnTo>
                  <a:pt x="64386" y="32724"/>
                </a:lnTo>
                <a:cubicBezTo>
                  <a:pt x="63100" y="32242"/>
                  <a:pt x="64386" y="28320"/>
                  <a:pt x="65253" y="25941"/>
                </a:cubicBezTo>
                <a:cubicBezTo>
                  <a:pt x="65961" y="25556"/>
                  <a:pt x="66154" y="24977"/>
                  <a:pt x="65703" y="24206"/>
                </a:cubicBezTo>
                <a:cubicBezTo>
                  <a:pt x="66379" y="23788"/>
                  <a:pt x="66893" y="23306"/>
                  <a:pt x="66186" y="22373"/>
                </a:cubicBezTo>
                <a:cubicBezTo>
                  <a:pt x="66796" y="22084"/>
                  <a:pt x="67536" y="21827"/>
                  <a:pt x="66604" y="20798"/>
                </a:cubicBezTo>
                <a:cubicBezTo>
                  <a:pt x="66989" y="20380"/>
                  <a:pt x="67471" y="19995"/>
                  <a:pt x="66989" y="19255"/>
                </a:cubicBezTo>
                <a:lnTo>
                  <a:pt x="65543" y="18741"/>
                </a:lnTo>
                <a:cubicBezTo>
                  <a:pt x="64900" y="18998"/>
                  <a:pt x="64578" y="19416"/>
                  <a:pt x="64803" y="20123"/>
                </a:cubicBezTo>
                <a:cubicBezTo>
                  <a:pt x="63743" y="20348"/>
                  <a:pt x="63839" y="20959"/>
                  <a:pt x="64032" y="21634"/>
                </a:cubicBezTo>
                <a:cubicBezTo>
                  <a:pt x="62971" y="21891"/>
                  <a:pt x="62875" y="22470"/>
                  <a:pt x="63196" y="23241"/>
                </a:cubicBezTo>
                <a:cubicBezTo>
                  <a:pt x="62425" y="23498"/>
                  <a:pt x="61846" y="23884"/>
                  <a:pt x="62328" y="24913"/>
                </a:cubicBezTo>
                <a:cubicBezTo>
                  <a:pt x="61640" y="26859"/>
                  <a:pt x="60645" y="30700"/>
                  <a:pt x="59058" y="30700"/>
                </a:cubicBezTo>
                <a:cubicBezTo>
                  <a:pt x="58940" y="30700"/>
                  <a:pt x="58820" y="30679"/>
                  <a:pt x="58696" y="30635"/>
                </a:cubicBezTo>
                <a:lnTo>
                  <a:pt x="13276" y="13919"/>
                </a:lnTo>
                <a:cubicBezTo>
                  <a:pt x="11958" y="13437"/>
                  <a:pt x="13244" y="10062"/>
                  <a:pt x="14305" y="7201"/>
                </a:cubicBezTo>
                <a:cubicBezTo>
                  <a:pt x="15012" y="6815"/>
                  <a:pt x="15205" y="6269"/>
                  <a:pt x="14755" y="5465"/>
                </a:cubicBezTo>
                <a:cubicBezTo>
                  <a:pt x="15430" y="5048"/>
                  <a:pt x="15944" y="4565"/>
                  <a:pt x="15237" y="3633"/>
                </a:cubicBezTo>
                <a:cubicBezTo>
                  <a:pt x="15848" y="3344"/>
                  <a:pt x="16587" y="3087"/>
                  <a:pt x="15655" y="2058"/>
                </a:cubicBezTo>
                <a:cubicBezTo>
                  <a:pt x="16008" y="1640"/>
                  <a:pt x="16523" y="1287"/>
                  <a:pt x="16041" y="547"/>
                </a:cubicBezTo>
                <a:lnTo>
                  <a:pt x="14562" y="1"/>
                </a:lnTo>
                <a:close/>
                <a:moveTo>
                  <a:pt x="933" y="18645"/>
                </a:moveTo>
                <a:lnTo>
                  <a:pt x="483" y="19641"/>
                </a:lnTo>
                <a:cubicBezTo>
                  <a:pt x="1" y="20991"/>
                  <a:pt x="676" y="22470"/>
                  <a:pt x="2026" y="22952"/>
                </a:cubicBezTo>
                <a:lnTo>
                  <a:pt x="61878" y="44971"/>
                </a:lnTo>
                <a:cubicBezTo>
                  <a:pt x="62173" y="45076"/>
                  <a:pt x="62474" y="45126"/>
                  <a:pt x="62769" y="45126"/>
                </a:cubicBezTo>
                <a:cubicBezTo>
                  <a:pt x="63826" y="45126"/>
                  <a:pt x="64812" y="44483"/>
                  <a:pt x="65189" y="43428"/>
                </a:cubicBezTo>
                <a:cubicBezTo>
                  <a:pt x="65516" y="42514"/>
                  <a:pt x="65533" y="42366"/>
                  <a:pt x="65510" y="42366"/>
                </a:cubicBezTo>
                <a:cubicBezTo>
                  <a:pt x="65499" y="42366"/>
                  <a:pt x="65478" y="42399"/>
                  <a:pt x="65478" y="42399"/>
                </a:cubicBezTo>
                <a:lnTo>
                  <a:pt x="933" y="18645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2424850" y="2244025"/>
            <a:ext cx="1712525" cy="1136350"/>
          </a:xfrm>
          <a:custGeom>
            <a:avLst/>
            <a:gdLst/>
            <a:ahLst/>
            <a:cxnLst/>
            <a:rect l="l" t="t" r="r" b="b"/>
            <a:pathLst>
              <a:path w="68501" h="45454" fill="none" extrusionOk="0">
                <a:moveTo>
                  <a:pt x="65125" y="43557"/>
                </a:moveTo>
                <a:lnTo>
                  <a:pt x="65929" y="43846"/>
                </a:lnTo>
                <a:moveTo>
                  <a:pt x="65221" y="25941"/>
                </a:moveTo>
                <a:cubicBezTo>
                  <a:pt x="64353" y="28352"/>
                  <a:pt x="63068" y="32274"/>
                  <a:pt x="64353" y="32756"/>
                </a:cubicBezTo>
                <a:lnTo>
                  <a:pt x="66089" y="33367"/>
                </a:lnTo>
                <a:cubicBezTo>
                  <a:pt x="67407" y="33881"/>
                  <a:pt x="68114" y="35360"/>
                  <a:pt x="67600" y="36678"/>
                </a:cubicBezTo>
                <a:lnTo>
                  <a:pt x="65125" y="43428"/>
                </a:lnTo>
                <a:cubicBezTo>
                  <a:pt x="64643" y="44778"/>
                  <a:pt x="63164" y="45453"/>
                  <a:pt x="61814" y="44971"/>
                </a:cubicBezTo>
                <a:lnTo>
                  <a:pt x="2026" y="22984"/>
                </a:lnTo>
                <a:cubicBezTo>
                  <a:pt x="676" y="22502"/>
                  <a:pt x="1" y="21023"/>
                  <a:pt x="483" y="19673"/>
                </a:cubicBezTo>
                <a:lnTo>
                  <a:pt x="2958" y="12923"/>
                </a:lnTo>
                <a:cubicBezTo>
                  <a:pt x="3472" y="11573"/>
                  <a:pt x="4951" y="10898"/>
                  <a:pt x="6269" y="11380"/>
                </a:cubicBezTo>
                <a:lnTo>
                  <a:pt x="7747" y="11926"/>
                </a:lnTo>
                <a:cubicBezTo>
                  <a:pt x="9322" y="12505"/>
                  <a:pt x="10287" y="9065"/>
                  <a:pt x="11347" y="6172"/>
                </a:cubicBezTo>
                <a:cubicBezTo>
                  <a:pt x="10833" y="5176"/>
                  <a:pt x="11412" y="4790"/>
                  <a:pt x="12215" y="4501"/>
                </a:cubicBezTo>
                <a:cubicBezTo>
                  <a:pt x="11862" y="3762"/>
                  <a:pt x="11958" y="3151"/>
                  <a:pt x="13019" y="2926"/>
                </a:cubicBezTo>
                <a:cubicBezTo>
                  <a:pt x="12826" y="2251"/>
                  <a:pt x="12730" y="1608"/>
                  <a:pt x="13790" y="1415"/>
                </a:cubicBezTo>
                <a:cubicBezTo>
                  <a:pt x="13565" y="676"/>
                  <a:pt x="13919" y="258"/>
                  <a:pt x="14530" y="1"/>
                </a:cubicBezTo>
                <a:lnTo>
                  <a:pt x="16008" y="547"/>
                </a:lnTo>
                <a:cubicBezTo>
                  <a:pt x="16491" y="1286"/>
                  <a:pt x="15976" y="1672"/>
                  <a:pt x="15591" y="2090"/>
                </a:cubicBezTo>
                <a:cubicBezTo>
                  <a:pt x="16523" y="3087"/>
                  <a:pt x="15783" y="3344"/>
                  <a:pt x="15173" y="3665"/>
                </a:cubicBezTo>
                <a:cubicBezTo>
                  <a:pt x="15880" y="4565"/>
                  <a:pt x="15366" y="5047"/>
                  <a:pt x="14690" y="5465"/>
                </a:cubicBezTo>
                <a:cubicBezTo>
                  <a:pt x="15140" y="6269"/>
                  <a:pt x="14948" y="6815"/>
                  <a:pt x="14240" y="7201"/>
                </a:cubicBezTo>
                <a:cubicBezTo>
                  <a:pt x="13212" y="10062"/>
                  <a:pt x="11894" y="13469"/>
                  <a:pt x="13244" y="13951"/>
                </a:cubicBezTo>
                <a:lnTo>
                  <a:pt x="58664" y="30634"/>
                </a:lnTo>
                <a:cubicBezTo>
                  <a:pt x="60464" y="31309"/>
                  <a:pt x="61557" y="27002"/>
                  <a:pt x="62328" y="24945"/>
                </a:cubicBezTo>
                <a:cubicBezTo>
                  <a:pt x="61814" y="23916"/>
                  <a:pt x="62393" y="23530"/>
                  <a:pt x="63164" y="23241"/>
                </a:cubicBezTo>
                <a:cubicBezTo>
                  <a:pt x="62843" y="22502"/>
                  <a:pt x="62939" y="21891"/>
                  <a:pt x="64000" y="21666"/>
                </a:cubicBezTo>
                <a:cubicBezTo>
                  <a:pt x="63807" y="20991"/>
                  <a:pt x="63711" y="20348"/>
                  <a:pt x="64771" y="20155"/>
                </a:cubicBezTo>
                <a:cubicBezTo>
                  <a:pt x="64546" y="19416"/>
                  <a:pt x="64868" y="18998"/>
                  <a:pt x="65511" y="18741"/>
                </a:cubicBezTo>
                <a:lnTo>
                  <a:pt x="66989" y="19287"/>
                </a:lnTo>
                <a:cubicBezTo>
                  <a:pt x="67439" y="20027"/>
                  <a:pt x="66957" y="20412"/>
                  <a:pt x="66571" y="20830"/>
                </a:cubicBezTo>
                <a:cubicBezTo>
                  <a:pt x="67504" y="21827"/>
                  <a:pt x="66764" y="22084"/>
                  <a:pt x="66154" y="22405"/>
                </a:cubicBezTo>
                <a:cubicBezTo>
                  <a:pt x="66861" y="23338"/>
                  <a:pt x="66346" y="23788"/>
                  <a:pt x="65671" y="24206"/>
                </a:cubicBezTo>
                <a:cubicBezTo>
                  <a:pt x="66121" y="25009"/>
                  <a:pt x="65929" y="25588"/>
                  <a:pt x="65221" y="25941"/>
                </a:cubicBezTo>
                <a:close/>
                <a:moveTo>
                  <a:pt x="67150" y="37674"/>
                </a:moveTo>
                <a:lnTo>
                  <a:pt x="2668" y="13951"/>
                </a:lnTo>
                <a:moveTo>
                  <a:pt x="933" y="18677"/>
                </a:moveTo>
                <a:lnTo>
                  <a:pt x="65414" y="42399"/>
                </a:lnTo>
                <a:moveTo>
                  <a:pt x="67664" y="36581"/>
                </a:moveTo>
                <a:lnTo>
                  <a:pt x="68500" y="36870"/>
                </a:lnTo>
              </a:path>
            </a:pathLst>
          </a:custGeom>
          <a:noFill/>
          <a:ln w="96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4156625" y="3183450"/>
            <a:ext cx="291725" cy="262000"/>
          </a:xfrm>
          <a:custGeom>
            <a:avLst/>
            <a:gdLst/>
            <a:ahLst/>
            <a:cxnLst/>
            <a:rect l="l" t="t" r="r" b="b"/>
            <a:pathLst>
              <a:path w="11669" h="10480" extrusionOk="0">
                <a:moveTo>
                  <a:pt x="3022" y="1"/>
                </a:moveTo>
                <a:lnTo>
                  <a:pt x="1" y="8069"/>
                </a:lnTo>
                <a:lnTo>
                  <a:pt x="9387" y="10480"/>
                </a:lnTo>
                <a:lnTo>
                  <a:pt x="11669" y="4340"/>
                </a:lnTo>
                <a:lnTo>
                  <a:pt x="3022" y="1"/>
                </a:lnTo>
                <a:close/>
              </a:path>
            </a:pathLst>
          </a:custGeom>
          <a:solidFill>
            <a:srgbClr val="F1F1F1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7"/>
          <p:cNvSpPr/>
          <p:nvPr/>
        </p:nvSpPr>
        <p:spPr>
          <a:xfrm>
            <a:off x="4110825" y="3156425"/>
            <a:ext cx="127800" cy="245325"/>
          </a:xfrm>
          <a:custGeom>
            <a:avLst/>
            <a:gdLst/>
            <a:ahLst/>
            <a:cxnLst/>
            <a:rect l="l" t="t" r="r" b="b"/>
            <a:pathLst>
              <a:path w="5112" h="9813" extrusionOk="0">
                <a:moveTo>
                  <a:pt x="3639" y="1"/>
                </a:moveTo>
                <a:cubicBezTo>
                  <a:pt x="3492" y="1"/>
                  <a:pt x="3362" y="87"/>
                  <a:pt x="3311" y="214"/>
                </a:cubicBezTo>
                <a:lnTo>
                  <a:pt x="65" y="8957"/>
                </a:lnTo>
                <a:cubicBezTo>
                  <a:pt x="0" y="9118"/>
                  <a:pt x="97" y="9311"/>
                  <a:pt x="290" y="9407"/>
                </a:cubicBezTo>
                <a:lnTo>
                  <a:pt x="1350" y="9793"/>
                </a:lnTo>
                <a:cubicBezTo>
                  <a:pt x="1392" y="9807"/>
                  <a:pt x="1433" y="9813"/>
                  <a:pt x="1473" y="9813"/>
                </a:cubicBezTo>
                <a:cubicBezTo>
                  <a:pt x="1620" y="9813"/>
                  <a:pt x="1750" y="9726"/>
                  <a:pt x="1800" y="9600"/>
                </a:cubicBezTo>
                <a:lnTo>
                  <a:pt x="5015" y="857"/>
                </a:lnTo>
                <a:cubicBezTo>
                  <a:pt x="5111" y="664"/>
                  <a:pt x="5015" y="471"/>
                  <a:pt x="4822" y="407"/>
                </a:cubicBezTo>
                <a:lnTo>
                  <a:pt x="3761" y="21"/>
                </a:lnTo>
                <a:cubicBezTo>
                  <a:pt x="3720" y="7"/>
                  <a:pt x="3679" y="1"/>
                  <a:pt x="3639" y="1"/>
                </a:cubicBezTo>
                <a:close/>
              </a:path>
            </a:pathLst>
          </a:custGeom>
          <a:solidFill>
            <a:srgbClr val="F1F1F1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4069025" y="3145200"/>
            <a:ext cx="122975" cy="236450"/>
          </a:xfrm>
          <a:custGeom>
            <a:avLst/>
            <a:gdLst/>
            <a:ahLst/>
            <a:cxnLst/>
            <a:rect l="l" t="t" r="r" b="b"/>
            <a:pathLst>
              <a:path w="4919" h="9458" extrusionOk="0">
                <a:moveTo>
                  <a:pt x="3542" y="0"/>
                </a:moveTo>
                <a:cubicBezTo>
                  <a:pt x="3384" y="0"/>
                  <a:pt x="3227" y="92"/>
                  <a:pt x="3151" y="245"/>
                </a:cubicBezTo>
                <a:lnTo>
                  <a:pt x="97" y="8570"/>
                </a:lnTo>
                <a:cubicBezTo>
                  <a:pt x="1" y="8763"/>
                  <a:pt x="97" y="8988"/>
                  <a:pt x="290" y="9052"/>
                </a:cubicBezTo>
                <a:lnTo>
                  <a:pt x="1287" y="9438"/>
                </a:lnTo>
                <a:cubicBezTo>
                  <a:pt x="1327" y="9452"/>
                  <a:pt x="1368" y="9458"/>
                  <a:pt x="1410" y="9458"/>
                </a:cubicBezTo>
                <a:cubicBezTo>
                  <a:pt x="1566" y="9458"/>
                  <a:pt x="1718" y="9366"/>
                  <a:pt x="1769" y="9213"/>
                </a:cubicBezTo>
                <a:lnTo>
                  <a:pt x="4855" y="888"/>
                </a:lnTo>
                <a:cubicBezTo>
                  <a:pt x="4919" y="695"/>
                  <a:pt x="4822" y="470"/>
                  <a:pt x="4630" y="406"/>
                </a:cubicBezTo>
                <a:lnTo>
                  <a:pt x="3665" y="20"/>
                </a:lnTo>
                <a:cubicBezTo>
                  <a:pt x="3625" y="6"/>
                  <a:pt x="3583" y="0"/>
                  <a:pt x="3542" y="0"/>
                </a:cubicBezTo>
                <a:close/>
              </a:path>
            </a:pathLst>
          </a:custGeom>
          <a:solidFill>
            <a:srgbClr val="F1F1F1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2202250" y="2462625"/>
            <a:ext cx="291725" cy="262000"/>
          </a:xfrm>
          <a:custGeom>
            <a:avLst/>
            <a:gdLst/>
            <a:ahLst/>
            <a:cxnLst/>
            <a:rect l="l" t="t" r="r" b="b"/>
            <a:pathLst>
              <a:path w="11669" h="10480" extrusionOk="0">
                <a:moveTo>
                  <a:pt x="2990" y="0"/>
                </a:moveTo>
                <a:lnTo>
                  <a:pt x="1" y="8100"/>
                </a:lnTo>
                <a:lnTo>
                  <a:pt x="9387" y="10479"/>
                </a:lnTo>
                <a:lnTo>
                  <a:pt x="11669" y="4340"/>
                </a:lnTo>
                <a:lnTo>
                  <a:pt x="2990" y="0"/>
                </a:lnTo>
                <a:close/>
              </a:path>
            </a:pathLst>
          </a:custGeom>
          <a:solidFill>
            <a:srgbClr val="F1F1F1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2156450" y="2435600"/>
            <a:ext cx="127000" cy="245325"/>
          </a:xfrm>
          <a:custGeom>
            <a:avLst/>
            <a:gdLst/>
            <a:ahLst/>
            <a:cxnLst/>
            <a:rect l="l" t="t" r="r" b="b"/>
            <a:pathLst>
              <a:path w="5080" h="9813" extrusionOk="0">
                <a:moveTo>
                  <a:pt x="3623" y="0"/>
                </a:moveTo>
                <a:cubicBezTo>
                  <a:pt x="3492" y="0"/>
                  <a:pt x="3362" y="87"/>
                  <a:pt x="3311" y="213"/>
                </a:cubicBezTo>
                <a:lnTo>
                  <a:pt x="65" y="8956"/>
                </a:lnTo>
                <a:cubicBezTo>
                  <a:pt x="0" y="9149"/>
                  <a:pt x="97" y="9342"/>
                  <a:pt x="257" y="9406"/>
                </a:cubicBezTo>
                <a:lnTo>
                  <a:pt x="1350" y="9792"/>
                </a:lnTo>
                <a:cubicBezTo>
                  <a:pt x="1385" y="9806"/>
                  <a:pt x="1421" y="9812"/>
                  <a:pt x="1456" y="9812"/>
                </a:cubicBezTo>
                <a:cubicBezTo>
                  <a:pt x="1588" y="9812"/>
                  <a:pt x="1718" y="9726"/>
                  <a:pt x="1768" y="9599"/>
                </a:cubicBezTo>
                <a:lnTo>
                  <a:pt x="5015" y="856"/>
                </a:lnTo>
                <a:cubicBezTo>
                  <a:pt x="5079" y="695"/>
                  <a:pt x="5015" y="502"/>
                  <a:pt x="4822" y="438"/>
                </a:cubicBezTo>
                <a:lnTo>
                  <a:pt x="3729" y="20"/>
                </a:lnTo>
                <a:cubicBezTo>
                  <a:pt x="3695" y="7"/>
                  <a:pt x="3659" y="0"/>
                  <a:pt x="3623" y="0"/>
                </a:cubicBezTo>
                <a:close/>
              </a:path>
            </a:pathLst>
          </a:custGeom>
          <a:solidFill>
            <a:srgbClr val="F1F1F1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2114650" y="2424825"/>
            <a:ext cx="122975" cy="236000"/>
          </a:xfrm>
          <a:custGeom>
            <a:avLst/>
            <a:gdLst/>
            <a:ahLst/>
            <a:cxnLst/>
            <a:rect l="l" t="t" r="r" b="b"/>
            <a:pathLst>
              <a:path w="4919" h="9440" extrusionOk="0">
                <a:moveTo>
                  <a:pt x="3499" y="1"/>
                </a:moveTo>
                <a:cubicBezTo>
                  <a:pt x="3355" y="1"/>
                  <a:pt x="3225" y="111"/>
                  <a:pt x="3151" y="258"/>
                </a:cubicBezTo>
                <a:lnTo>
                  <a:pt x="65" y="8584"/>
                </a:lnTo>
                <a:cubicBezTo>
                  <a:pt x="1" y="8777"/>
                  <a:pt x="97" y="8970"/>
                  <a:pt x="290" y="9066"/>
                </a:cubicBezTo>
                <a:lnTo>
                  <a:pt x="1287" y="9420"/>
                </a:lnTo>
                <a:cubicBezTo>
                  <a:pt x="1327" y="9433"/>
                  <a:pt x="1368" y="9439"/>
                  <a:pt x="1410" y="9439"/>
                </a:cubicBezTo>
                <a:cubicBezTo>
                  <a:pt x="1566" y="9439"/>
                  <a:pt x="1718" y="9347"/>
                  <a:pt x="1769" y="9195"/>
                </a:cubicBezTo>
                <a:lnTo>
                  <a:pt x="4855" y="869"/>
                </a:lnTo>
                <a:cubicBezTo>
                  <a:pt x="4919" y="676"/>
                  <a:pt x="4822" y="451"/>
                  <a:pt x="4630" y="387"/>
                </a:cubicBezTo>
                <a:lnTo>
                  <a:pt x="3633" y="33"/>
                </a:lnTo>
                <a:cubicBezTo>
                  <a:pt x="3588" y="11"/>
                  <a:pt x="3543" y="1"/>
                  <a:pt x="3499" y="1"/>
                </a:cubicBezTo>
                <a:close/>
              </a:path>
            </a:pathLst>
          </a:custGeom>
          <a:solidFill>
            <a:srgbClr val="F1F1F1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/>
          <p:nvPr/>
        </p:nvSpPr>
        <p:spPr>
          <a:xfrm>
            <a:off x="1415525" y="4274750"/>
            <a:ext cx="910500" cy="269250"/>
          </a:xfrm>
          <a:custGeom>
            <a:avLst/>
            <a:gdLst/>
            <a:ahLst/>
            <a:cxnLst/>
            <a:rect l="l" t="t" r="r" b="b"/>
            <a:pathLst>
              <a:path w="36420" h="10770" extrusionOk="0">
                <a:moveTo>
                  <a:pt x="0" y="1"/>
                </a:moveTo>
                <a:lnTo>
                  <a:pt x="0" y="8680"/>
                </a:lnTo>
                <a:cubicBezTo>
                  <a:pt x="0" y="9837"/>
                  <a:pt x="1157" y="10769"/>
                  <a:pt x="2636" y="10769"/>
                </a:cubicBezTo>
                <a:lnTo>
                  <a:pt x="33816" y="10769"/>
                </a:lnTo>
                <a:cubicBezTo>
                  <a:pt x="35263" y="10769"/>
                  <a:pt x="36420" y="9837"/>
                  <a:pt x="36420" y="8680"/>
                </a:cubicBezTo>
                <a:lnTo>
                  <a:pt x="36420" y="1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1415525" y="4092350"/>
            <a:ext cx="910500" cy="451650"/>
          </a:xfrm>
          <a:custGeom>
            <a:avLst/>
            <a:gdLst/>
            <a:ahLst/>
            <a:cxnLst/>
            <a:rect l="l" t="t" r="r" b="b"/>
            <a:pathLst>
              <a:path w="36420" h="18066" fill="none" extrusionOk="0">
                <a:moveTo>
                  <a:pt x="36420" y="0"/>
                </a:moveTo>
                <a:lnTo>
                  <a:pt x="36420" y="15976"/>
                </a:lnTo>
                <a:cubicBezTo>
                  <a:pt x="36420" y="17133"/>
                  <a:pt x="35263" y="18065"/>
                  <a:pt x="33816" y="18065"/>
                </a:cubicBezTo>
                <a:lnTo>
                  <a:pt x="2636" y="18065"/>
                </a:lnTo>
                <a:cubicBezTo>
                  <a:pt x="1157" y="18065"/>
                  <a:pt x="0" y="17133"/>
                  <a:pt x="0" y="15976"/>
                </a:cubicBezTo>
                <a:lnTo>
                  <a:pt x="0" y="0"/>
                </a:lnTo>
              </a:path>
            </a:pathLst>
          </a:custGeom>
          <a:noFill/>
          <a:ln w="11250" cap="rnd" cmpd="sng">
            <a:solidFill>
              <a:srgbClr val="000000"/>
            </a:solidFill>
            <a:prstDash val="solid"/>
            <a:miter lim="321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>
            <a:off x="1781150" y="3635075"/>
            <a:ext cx="177625" cy="86825"/>
          </a:xfrm>
          <a:custGeom>
            <a:avLst/>
            <a:gdLst/>
            <a:ahLst/>
            <a:cxnLst/>
            <a:rect l="l" t="t" r="r" b="b"/>
            <a:pathLst>
              <a:path w="7105" h="3473" fill="none" extrusionOk="0">
                <a:moveTo>
                  <a:pt x="1" y="97"/>
                </a:moveTo>
                <a:lnTo>
                  <a:pt x="1" y="3472"/>
                </a:lnTo>
                <a:moveTo>
                  <a:pt x="7105" y="3472"/>
                </a:moveTo>
                <a:lnTo>
                  <a:pt x="7105" y="1"/>
                </a:ln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1761875" y="3394800"/>
            <a:ext cx="215400" cy="241100"/>
          </a:xfrm>
          <a:custGeom>
            <a:avLst/>
            <a:gdLst/>
            <a:ahLst/>
            <a:cxnLst/>
            <a:rect l="l" t="t" r="r" b="b"/>
            <a:pathLst>
              <a:path w="8616" h="9644" extrusionOk="0">
                <a:moveTo>
                  <a:pt x="0" y="1"/>
                </a:moveTo>
                <a:lnTo>
                  <a:pt x="997" y="9644"/>
                </a:lnTo>
                <a:lnTo>
                  <a:pt x="7554" y="9644"/>
                </a:lnTo>
                <a:lnTo>
                  <a:pt x="8615" y="1"/>
                </a:lnTo>
                <a:close/>
              </a:path>
            </a:pathLst>
          </a:custGeom>
          <a:solidFill>
            <a:srgbClr val="F1F1F1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1742600" y="3351400"/>
            <a:ext cx="249925" cy="45850"/>
          </a:xfrm>
          <a:custGeom>
            <a:avLst/>
            <a:gdLst/>
            <a:ahLst/>
            <a:cxnLst/>
            <a:rect l="l" t="t" r="r" b="b"/>
            <a:pathLst>
              <a:path w="9997" h="1834" extrusionOk="0">
                <a:moveTo>
                  <a:pt x="418" y="1"/>
                </a:moveTo>
                <a:cubicBezTo>
                  <a:pt x="193" y="1"/>
                  <a:pt x="0" y="194"/>
                  <a:pt x="0" y="419"/>
                </a:cubicBezTo>
                <a:lnTo>
                  <a:pt x="0" y="1415"/>
                </a:lnTo>
                <a:cubicBezTo>
                  <a:pt x="0" y="1640"/>
                  <a:pt x="193" y="1833"/>
                  <a:pt x="418" y="1833"/>
                </a:cubicBezTo>
                <a:lnTo>
                  <a:pt x="9611" y="1833"/>
                </a:lnTo>
                <a:cubicBezTo>
                  <a:pt x="9836" y="1833"/>
                  <a:pt x="9997" y="1640"/>
                  <a:pt x="9997" y="1415"/>
                </a:cubicBezTo>
                <a:lnTo>
                  <a:pt x="9997" y="419"/>
                </a:lnTo>
                <a:cubicBezTo>
                  <a:pt x="9997" y="194"/>
                  <a:pt x="9836" y="1"/>
                  <a:pt x="9611" y="1"/>
                </a:cubicBezTo>
                <a:close/>
              </a:path>
            </a:pathLst>
          </a:custGeom>
          <a:solidFill>
            <a:srgbClr val="F1F1F1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1516775" y="4167875"/>
            <a:ext cx="708000" cy="271650"/>
          </a:xfrm>
          <a:custGeom>
            <a:avLst/>
            <a:gdLst/>
            <a:ahLst/>
            <a:cxnLst/>
            <a:rect l="l" t="t" r="r" b="b"/>
            <a:pathLst>
              <a:path w="28320" h="10866" extrusionOk="0">
                <a:moveTo>
                  <a:pt x="0" y="1"/>
                </a:moveTo>
                <a:cubicBezTo>
                  <a:pt x="1704" y="6430"/>
                  <a:pt x="7522" y="10865"/>
                  <a:pt x="14176" y="10865"/>
                </a:cubicBezTo>
                <a:cubicBezTo>
                  <a:pt x="20798" y="10865"/>
                  <a:pt x="26616" y="6430"/>
                  <a:pt x="28320" y="1"/>
                </a:cubicBezTo>
                <a:close/>
              </a:path>
            </a:pathLst>
          </a:custGeom>
          <a:solidFill>
            <a:srgbClr val="29A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"/>
          <p:cNvSpPr/>
          <p:nvPr/>
        </p:nvSpPr>
        <p:spPr>
          <a:xfrm>
            <a:off x="1516775" y="4167875"/>
            <a:ext cx="708000" cy="271650"/>
          </a:xfrm>
          <a:custGeom>
            <a:avLst/>
            <a:gdLst/>
            <a:ahLst/>
            <a:cxnLst/>
            <a:rect l="l" t="t" r="r" b="b"/>
            <a:pathLst>
              <a:path w="28320" h="10866" fill="none" extrusionOk="0">
                <a:moveTo>
                  <a:pt x="28320" y="1"/>
                </a:moveTo>
                <a:cubicBezTo>
                  <a:pt x="26616" y="6430"/>
                  <a:pt x="20798" y="10865"/>
                  <a:pt x="14176" y="10865"/>
                </a:cubicBezTo>
                <a:cubicBezTo>
                  <a:pt x="7522" y="10865"/>
                  <a:pt x="1704" y="6430"/>
                  <a:pt x="0" y="1"/>
                </a:cubicBez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1480600" y="4126375"/>
            <a:ext cx="781150" cy="81425"/>
          </a:xfrm>
          <a:custGeom>
            <a:avLst/>
            <a:gdLst/>
            <a:ahLst/>
            <a:cxnLst/>
            <a:rect l="l" t="t" r="r" b="b"/>
            <a:pathLst>
              <a:path w="31246" h="3257" extrusionOk="0">
                <a:moveTo>
                  <a:pt x="15650" y="1"/>
                </a:moveTo>
                <a:cubicBezTo>
                  <a:pt x="9396" y="1"/>
                  <a:pt x="3670" y="480"/>
                  <a:pt x="1994" y="1211"/>
                </a:cubicBezTo>
                <a:cubicBezTo>
                  <a:pt x="1" y="2079"/>
                  <a:pt x="4469" y="2979"/>
                  <a:pt x="11991" y="3204"/>
                </a:cubicBezTo>
                <a:cubicBezTo>
                  <a:pt x="13185" y="3239"/>
                  <a:pt x="14384" y="3256"/>
                  <a:pt x="15564" y="3256"/>
                </a:cubicBezTo>
                <a:cubicBezTo>
                  <a:pt x="21819" y="3256"/>
                  <a:pt x="27549" y="2777"/>
                  <a:pt x="29252" y="2046"/>
                </a:cubicBezTo>
                <a:cubicBezTo>
                  <a:pt x="31245" y="1178"/>
                  <a:pt x="26809" y="311"/>
                  <a:pt x="19288" y="53"/>
                </a:cubicBezTo>
                <a:lnTo>
                  <a:pt x="19223" y="53"/>
                </a:lnTo>
                <a:cubicBezTo>
                  <a:pt x="18029" y="18"/>
                  <a:pt x="16830" y="1"/>
                  <a:pt x="15650" y="1"/>
                </a:cubicBezTo>
                <a:close/>
              </a:path>
            </a:pathLst>
          </a:custGeom>
          <a:solidFill>
            <a:srgbClr val="29A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1481328" y="4123944"/>
            <a:ext cx="781150" cy="90025"/>
          </a:xfrm>
          <a:custGeom>
            <a:avLst/>
            <a:gdLst/>
            <a:ahLst/>
            <a:cxnLst/>
            <a:rect l="l" t="t" r="r" b="b"/>
            <a:pathLst>
              <a:path w="31246" h="3601" fill="none" extrusionOk="0">
                <a:moveTo>
                  <a:pt x="19288" y="225"/>
                </a:moveTo>
                <a:cubicBezTo>
                  <a:pt x="26809" y="483"/>
                  <a:pt x="31245" y="1350"/>
                  <a:pt x="29252" y="2218"/>
                </a:cubicBezTo>
                <a:cubicBezTo>
                  <a:pt x="27227" y="3086"/>
                  <a:pt x="19513" y="3601"/>
                  <a:pt x="11991" y="3376"/>
                </a:cubicBezTo>
                <a:cubicBezTo>
                  <a:pt x="4469" y="3151"/>
                  <a:pt x="1" y="2251"/>
                  <a:pt x="1994" y="1383"/>
                </a:cubicBezTo>
                <a:cubicBezTo>
                  <a:pt x="3987" y="515"/>
                  <a:pt x="11701" y="0"/>
                  <a:pt x="19223" y="225"/>
                </a:cubicBezTo>
              </a:path>
            </a:pathLst>
          </a:custGeom>
          <a:solidFill>
            <a:srgbClr val="29ABE2"/>
          </a:solidFill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1483825" y="3718650"/>
            <a:ext cx="773100" cy="723275"/>
          </a:xfrm>
          <a:custGeom>
            <a:avLst/>
            <a:gdLst/>
            <a:ahLst/>
            <a:cxnLst/>
            <a:rect l="l" t="t" r="r" b="b"/>
            <a:pathLst>
              <a:path w="30924" h="28931" fill="none" extrusionOk="0">
                <a:moveTo>
                  <a:pt x="18998" y="1"/>
                </a:moveTo>
                <a:cubicBezTo>
                  <a:pt x="26198" y="1801"/>
                  <a:pt x="30923" y="8648"/>
                  <a:pt x="30055" y="15977"/>
                </a:cubicBezTo>
                <a:cubicBezTo>
                  <a:pt x="29155" y="23338"/>
                  <a:pt x="22952" y="28867"/>
                  <a:pt x="15526" y="28899"/>
                </a:cubicBezTo>
                <a:cubicBezTo>
                  <a:pt x="8133" y="28931"/>
                  <a:pt x="1865" y="23434"/>
                  <a:pt x="933" y="16105"/>
                </a:cubicBezTo>
                <a:cubicBezTo>
                  <a:pt x="1" y="8776"/>
                  <a:pt x="4661" y="1865"/>
                  <a:pt x="11830" y="33"/>
                </a:cubicBez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1393825" y="4549600"/>
            <a:ext cx="954700" cy="32175"/>
          </a:xfrm>
          <a:custGeom>
            <a:avLst/>
            <a:gdLst/>
            <a:ahLst/>
            <a:cxnLst/>
            <a:rect l="l" t="t" r="r" b="b"/>
            <a:pathLst>
              <a:path w="38188" h="1287" extrusionOk="0">
                <a:moveTo>
                  <a:pt x="0" y="0"/>
                </a:moveTo>
                <a:lnTo>
                  <a:pt x="0" y="1286"/>
                </a:lnTo>
                <a:lnTo>
                  <a:pt x="38188" y="1286"/>
                </a:lnTo>
                <a:lnTo>
                  <a:pt x="3818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1368100" y="4587375"/>
            <a:ext cx="1005350" cy="118150"/>
          </a:xfrm>
          <a:custGeom>
            <a:avLst/>
            <a:gdLst/>
            <a:ahLst/>
            <a:cxnLst/>
            <a:rect l="l" t="t" r="r" b="b"/>
            <a:pathLst>
              <a:path w="40214" h="4726" extrusionOk="0">
                <a:moveTo>
                  <a:pt x="1254" y="0"/>
                </a:moveTo>
                <a:cubicBezTo>
                  <a:pt x="579" y="0"/>
                  <a:pt x="1" y="547"/>
                  <a:pt x="1" y="1254"/>
                </a:cubicBezTo>
                <a:lnTo>
                  <a:pt x="1" y="3472"/>
                </a:lnTo>
                <a:cubicBezTo>
                  <a:pt x="1" y="4179"/>
                  <a:pt x="579" y="4725"/>
                  <a:pt x="1254" y="4725"/>
                </a:cubicBezTo>
                <a:lnTo>
                  <a:pt x="38960" y="4725"/>
                </a:lnTo>
                <a:cubicBezTo>
                  <a:pt x="39667" y="4725"/>
                  <a:pt x="40213" y="4179"/>
                  <a:pt x="40213" y="3472"/>
                </a:cubicBezTo>
                <a:lnTo>
                  <a:pt x="40213" y="1254"/>
                </a:lnTo>
                <a:cubicBezTo>
                  <a:pt x="40213" y="547"/>
                  <a:pt x="39667" y="0"/>
                  <a:pt x="38960" y="0"/>
                </a:cubicBezTo>
                <a:close/>
              </a:path>
            </a:pathLst>
          </a:custGeom>
          <a:solidFill>
            <a:srgbClr val="B3B3B3"/>
          </a:solidFill>
          <a:ln w="10450" cap="rnd" cmpd="sng">
            <a:solidFill>
              <a:srgbClr val="000000"/>
            </a:solidFill>
            <a:prstDash val="solid"/>
            <a:miter lim="321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1316675" y="4705500"/>
            <a:ext cx="1108200" cy="380925"/>
          </a:xfrm>
          <a:custGeom>
            <a:avLst/>
            <a:gdLst/>
            <a:ahLst/>
            <a:cxnLst/>
            <a:rect l="l" t="t" r="r" b="b"/>
            <a:pathLst>
              <a:path w="44328" h="15237" extrusionOk="0">
                <a:moveTo>
                  <a:pt x="4919" y="0"/>
                </a:moveTo>
                <a:cubicBezTo>
                  <a:pt x="4501" y="0"/>
                  <a:pt x="4115" y="322"/>
                  <a:pt x="4019" y="675"/>
                </a:cubicBezTo>
                <a:lnTo>
                  <a:pt x="97" y="14562"/>
                </a:lnTo>
                <a:cubicBezTo>
                  <a:pt x="1" y="14948"/>
                  <a:pt x="226" y="15237"/>
                  <a:pt x="611" y="15237"/>
                </a:cubicBezTo>
                <a:lnTo>
                  <a:pt x="43717" y="15237"/>
                </a:lnTo>
                <a:cubicBezTo>
                  <a:pt x="44103" y="15237"/>
                  <a:pt x="44328" y="14948"/>
                  <a:pt x="44231" y="14562"/>
                </a:cubicBezTo>
                <a:lnTo>
                  <a:pt x="40309" y="675"/>
                </a:lnTo>
                <a:cubicBezTo>
                  <a:pt x="40213" y="322"/>
                  <a:pt x="39827" y="0"/>
                  <a:pt x="39442" y="0"/>
                </a:cubicBezTo>
                <a:close/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miter lim="321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7"/>
          <p:cNvSpPr/>
          <p:nvPr/>
        </p:nvSpPr>
        <p:spPr>
          <a:xfrm>
            <a:off x="1516775" y="4781850"/>
            <a:ext cx="200925" cy="201725"/>
          </a:xfrm>
          <a:custGeom>
            <a:avLst/>
            <a:gdLst/>
            <a:ahLst/>
            <a:cxnLst/>
            <a:rect l="l" t="t" r="r" b="b"/>
            <a:pathLst>
              <a:path w="8037" h="8069" extrusionOk="0">
                <a:moveTo>
                  <a:pt x="4018" y="0"/>
                </a:moveTo>
                <a:cubicBezTo>
                  <a:pt x="1801" y="0"/>
                  <a:pt x="0" y="1832"/>
                  <a:pt x="0" y="4050"/>
                </a:cubicBezTo>
                <a:cubicBezTo>
                  <a:pt x="0" y="6268"/>
                  <a:pt x="1801" y="8068"/>
                  <a:pt x="4018" y="8068"/>
                </a:cubicBezTo>
                <a:cubicBezTo>
                  <a:pt x="6236" y="8068"/>
                  <a:pt x="8037" y="6268"/>
                  <a:pt x="8037" y="4050"/>
                </a:cubicBezTo>
                <a:cubicBezTo>
                  <a:pt x="8037" y="1832"/>
                  <a:pt x="6236" y="0"/>
                  <a:pt x="4018" y="0"/>
                </a:cubicBezTo>
                <a:close/>
              </a:path>
            </a:pathLst>
          </a:custGeom>
          <a:noFill/>
          <a:ln w="11250" cap="rnd" cmpd="sng">
            <a:solidFill>
              <a:srgbClr val="000000"/>
            </a:solidFill>
            <a:prstDash val="solid"/>
            <a:miter lim="321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7"/>
          <p:cNvSpPr/>
          <p:nvPr/>
        </p:nvSpPr>
        <p:spPr>
          <a:xfrm>
            <a:off x="2023850" y="4781850"/>
            <a:ext cx="200925" cy="201725"/>
          </a:xfrm>
          <a:custGeom>
            <a:avLst/>
            <a:gdLst/>
            <a:ahLst/>
            <a:cxnLst/>
            <a:rect l="l" t="t" r="r" b="b"/>
            <a:pathLst>
              <a:path w="8037" h="8069" extrusionOk="0">
                <a:moveTo>
                  <a:pt x="4019" y="0"/>
                </a:moveTo>
                <a:cubicBezTo>
                  <a:pt x="1801" y="0"/>
                  <a:pt x="1" y="1832"/>
                  <a:pt x="1" y="4050"/>
                </a:cubicBezTo>
                <a:cubicBezTo>
                  <a:pt x="1" y="6268"/>
                  <a:pt x="1801" y="8068"/>
                  <a:pt x="4019" y="8068"/>
                </a:cubicBezTo>
                <a:cubicBezTo>
                  <a:pt x="6237" y="8068"/>
                  <a:pt x="8037" y="6268"/>
                  <a:pt x="8037" y="4050"/>
                </a:cubicBezTo>
                <a:cubicBezTo>
                  <a:pt x="8037" y="1832"/>
                  <a:pt x="6237" y="0"/>
                  <a:pt x="4019" y="0"/>
                </a:cubicBezTo>
                <a:close/>
              </a:path>
            </a:pathLst>
          </a:custGeom>
          <a:noFill/>
          <a:ln w="11250" cap="rnd" cmpd="sng">
            <a:solidFill>
              <a:srgbClr val="000000"/>
            </a:solidFill>
            <a:prstDash val="solid"/>
            <a:miter lim="321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1476925" y="4741600"/>
            <a:ext cx="278550" cy="259500"/>
          </a:xfrm>
          <a:custGeom>
            <a:avLst/>
            <a:gdLst/>
            <a:ahLst/>
            <a:cxnLst/>
            <a:rect l="l" t="t" r="r" b="b"/>
            <a:pathLst>
              <a:path w="11142" h="10380" extrusionOk="0">
                <a:moveTo>
                  <a:pt x="5252" y="0"/>
                </a:moveTo>
                <a:cubicBezTo>
                  <a:pt x="4894" y="0"/>
                  <a:pt x="4629" y="457"/>
                  <a:pt x="5081" y="457"/>
                </a:cubicBezTo>
                <a:cubicBezTo>
                  <a:pt x="5106" y="457"/>
                  <a:pt x="5133" y="456"/>
                  <a:pt x="5162" y="453"/>
                </a:cubicBezTo>
                <a:cubicBezTo>
                  <a:pt x="5190" y="460"/>
                  <a:pt x="5218" y="463"/>
                  <a:pt x="5246" y="463"/>
                </a:cubicBezTo>
                <a:cubicBezTo>
                  <a:pt x="5481" y="463"/>
                  <a:pt x="5707" y="236"/>
                  <a:pt x="5420" y="35"/>
                </a:cubicBezTo>
                <a:cubicBezTo>
                  <a:pt x="5363" y="11"/>
                  <a:pt x="5306" y="0"/>
                  <a:pt x="5252" y="0"/>
                </a:cubicBezTo>
                <a:close/>
                <a:moveTo>
                  <a:pt x="8310" y="765"/>
                </a:moveTo>
                <a:cubicBezTo>
                  <a:pt x="8083" y="765"/>
                  <a:pt x="7899" y="948"/>
                  <a:pt x="8216" y="1160"/>
                </a:cubicBezTo>
                <a:cubicBezTo>
                  <a:pt x="8290" y="1246"/>
                  <a:pt x="8410" y="1289"/>
                  <a:pt x="8514" y="1289"/>
                </a:cubicBezTo>
                <a:cubicBezTo>
                  <a:pt x="8684" y="1289"/>
                  <a:pt x="8813" y="1174"/>
                  <a:pt x="8634" y="935"/>
                </a:cubicBezTo>
                <a:cubicBezTo>
                  <a:pt x="8557" y="814"/>
                  <a:pt x="8428" y="765"/>
                  <a:pt x="8310" y="765"/>
                </a:cubicBezTo>
                <a:close/>
                <a:moveTo>
                  <a:pt x="2205" y="1160"/>
                </a:moveTo>
                <a:cubicBezTo>
                  <a:pt x="1838" y="1239"/>
                  <a:pt x="1749" y="1766"/>
                  <a:pt x="2008" y="1766"/>
                </a:cubicBezTo>
                <a:cubicBezTo>
                  <a:pt x="2066" y="1766"/>
                  <a:pt x="2143" y="1740"/>
                  <a:pt x="2237" y="1674"/>
                </a:cubicBezTo>
                <a:cubicBezTo>
                  <a:pt x="2462" y="1546"/>
                  <a:pt x="2623" y="1160"/>
                  <a:pt x="2205" y="1160"/>
                </a:cubicBezTo>
                <a:close/>
                <a:moveTo>
                  <a:pt x="10498" y="3121"/>
                </a:moveTo>
                <a:cubicBezTo>
                  <a:pt x="10039" y="3169"/>
                  <a:pt x="10416" y="3835"/>
                  <a:pt x="10645" y="3835"/>
                </a:cubicBezTo>
                <a:cubicBezTo>
                  <a:pt x="10720" y="3835"/>
                  <a:pt x="10780" y="3762"/>
                  <a:pt x="10788" y="3571"/>
                </a:cubicBezTo>
                <a:cubicBezTo>
                  <a:pt x="10723" y="3410"/>
                  <a:pt x="10691" y="3217"/>
                  <a:pt x="10498" y="3121"/>
                </a:cubicBezTo>
                <a:close/>
                <a:moveTo>
                  <a:pt x="373" y="3860"/>
                </a:moveTo>
                <a:cubicBezTo>
                  <a:pt x="2" y="3959"/>
                  <a:pt x="88" y="4571"/>
                  <a:pt x="293" y="4571"/>
                </a:cubicBezTo>
                <a:cubicBezTo>
                  <a:pt x="355" y="4571"/>
                  <a:pt x="427" y="4516"/>
                  <a:pt x="502" y="4374"/>
                </a:cubicBezTo>
                <a:cubicBezTo>
                  <a:pt x="566" y="4214"/>
                  <a:pt x="694" y="3892"/>
                  <a:pt x="373" y="3860"/>
                </a:cubicBezTo>
                <a:close/>
                <a:moveTo>
                  <a:pt x="10884" y="6367"/>
                </a:moveTo>
                <a:cubicBezTo>
                  <a:pt x="10497" y="6550"/>
                  <a:pt x="10691" y="7087"/>
                  <a:pt x="10883" y="7087"/>
                </a:cubicBezTo>
                <a:cubicBezTo>
                  <a:pt x="10961" y="7087"/>
                  <a:pt x="11040" y="6997"/>
                  <a:pt x="11077" y="6753"/>
                </a:cubicBezTo>
                <a:cubicBezTo>
                  <a:pt x="11141" y="6592"/>
                  <a:pt x="11077" y="6400"/>
                  <a:pt x="10884" y="6367"/>
                </a:cubicBezTo>
                <a:close/>
                <a:moveTo>
                  <a:pt x="469" y="7139"/>
                </a:moveTo>
                <a:cubicBezTo>
                  <a:pt x="1" y="7139"/>
                  <a:pt x="327" y="7859"/>
                  <a:pt x="563" y="7859"/>
                </a:cubicBezTo>
                <a:cubicBezTo>
                  <a:pt x="634" y="7859"/>
                  <a:pt x="697" y="7793"/>
                  <a:pt x="727" y="7621"/>
                </a:cubicBezTo>
                <a:cubicBezTo>
                  <a:pt x="662" y="7460"/>
                  <a:pt x="630" y="7267"/>
                  <a:pt x="469" y="7139"/>
                </a:cubicBezTo>
                <a:close/>
                <a:moveTo>
                  <a:pt x="2388" y="9836"/>
                </a:moveTo>
                <a:cubicBezTo>
                  <a:pt x="2184" y="9836"/>
                  <a:pt x="2032" y="9988"/>
                  <a:pt x="2269" y="10225"/>
                </a:cubicBezTo>
                <a:cubicBezTo>
                  <a:pt x="2347" y="10328"/>
                  <a:pt x="2491" y="10379"/>
                  <a:pt x="2615" y="10379"/>
                </a:cubicBezTo>
                <a:cubicBezTo>
                  <a:pt x="2802" y="10379"/>
                  <a:pt x="2945" y="10263"/>
                  <a:pt x="2752" y="10032"/>
                </a:cubicBezTo>
                <a:cubicBezTo>
                  <a:pt x="2665" y="9896"/>
                  <a:pt x="2516" y="9836"/>
                  <a:pt x="2388" y="98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1981775" y="4741600"/>
            <a:ext cx="278350" cy="259500"/>
          </a:xfrm>
          <a:custGeom>
            <a:avLst/>
            <a:gdLst/>
            <a:ahLst/>
            <a:cxnLst/>
            <a:rect l="l" t="t" r="r" b="b"/>
            <a:pathLst>
              <a:path w="11134" h="10380" extrusionOk="0">
                <a:moveTo>
                  <a:pt x="5254" y="0"/>
                </a:moveTo>
                <a:cubicBezTo>
                  <a:pt x="4910" y="0"/>
                  <a:pt x="4624" y="457"/>
                  <a:pt x="5074" y="457"/>
                </a:cubicBezTo>
                <a:cubicBezTo>
                  <a:pt x="5099" y="457"/>
                  <a:pt x="5126" y="456"/>
                  <a:pt x="5155" y="453"/>
                </a:cubicBezTo>
                <a:cubicBezTo>
                  <a:pt x="5186" y="460"/>
                  <a:pt x="5217" y="463"/>
                  <a:pt x="5248" y="463"/>
                </a:cubicBezTo>
                <a:cubicBezTo>
                  <a:pt x="5505" y="463"/>
                  <a:pt x="5728" y="236"/>
                  <a:pt x="5412" y="35"/>
                </a:cubicBezTo>
                <a:cubicBezTo>
                  <a:pt x="5360" y="11"/>
                  <a:pt x="5306" y="0"/>
                  <a:pt x="5254" y="0"/>
                </a:cubicBezTo>
                <a:close/>
                <a:moveTo>
                  <a:pt x="8326" y="765"/>
                </a:moveTo>
                <a:cubicBezTo>
                  <a:pt x="8089" y="765"/>
                  <a:pt x="7891" y="948"/>
                  <a:pt x="8209" y="1160"/>
                </a:cubicBezTo>
                <a:cubicBezTo>
                  <a:pt x="8282" y="1246"/>
                  <a:pt x="8402" y="1289"/>
                  <a:pt x="8509" y="1289"/>
                </a:cubicBezTo>
                <a:cubicBezTo>
                  <a:pt x="8682" y="1289"/>
                  <a:pt x="8818" y="1174"/>
                  <a:pt x="8659" y="935"/>
                </a:cubicBezTo>
                <a:cubicBezTo>
                  <a:pt x="8582" y="814"/>
                  <a:pt x="8449" y="765"/>
                  <a:pt x="8326" y="765"/>
                </a:cubicBezTo>
                <a:close/>
                <a:moveTo>
                  <a:pt x="2198" y="1160"/>
                </a:moveTo>
                <a:cubicBezTo>
                  <a:pt x="1857" y="1239"/>
                  <a:pt x="1773" y="1766"/>
                  <a:pt x="2015" y="1766"/>
                </a:cubicBezTo>
                <a:cubicBezTo>
                  <a:pt x="2070" y="1766"/>
                  <a:pt x="2141" y="1740"/>
                  <a:pt x="2230" y="1674"/>
                </a:cubicBezTo>
                <a:cubicBezTo>
                  <a:pt x="2487" y="1546"/>
                  <a:pt x="2616" y="1160"/>
                  <a:pt x="2198" y="1160"/>
                </a:cubicBezTo>
                <a:close/>
                <a:moveTo>
                  <a:pt x="10523" y="3121"/>
                </a:moveTo>
                <a:lnTo>
                  <a:pt x="10523" y="3121"/>
                </a:lnTo>
                <a:cubicBezTo>
                  <a:pt x="10040" y="3169"/>
                  <a:pt x="10410" y="3835"/>
                  <a:pt x="10651" y="3835"/>
                </a:cubicBezTo>
                <a:cubicBezTo>
                  <a:pt x="10731" y="3835"/>
                  <a:pt x="10797" y="3762"/>
                  <a:pt x="10812" y="3571"/>
                </a:cubicBezTo>
                <a:cubicBezTo>
                  <a:pt x="10748" y="3410"/>
                  <a:pt x="10684" y="3217"/>
                  <a:pt x="10523" y="3121"/>
                </a:cubicBezTo>
                <a:close/>
                <a:moveTo>
                  <a:pt x="398" y="3860"/>
                </a:moveTo>
                <a:cubicBezTo>
                  <a:pt x="27" y="3959"/>
                  <a:pt x="112" y="4571"/>
                  <a:pt x="318" y="4571"/>
                </a:cubicBezTo>
                <a:cubicBezTo>
                  <a:pt x="379" y="4571"/>
                  <a:pt x="452" y="4516"/>
                  <a:pt x="526" y="4374"/>
                </a:cubicBezTo>
                <a:cubicBezTo>
                  <a:pt x="591" y="4214"/>
                  <a:pt x="687" y="3892"/>
                  <a:pt x="398" y="3860"/>
                </a:cubicBezTo>
                <a:close/>
                <a:moveTo>
                  <a:pt x="10877" y="6367"/>
                </a:moveTo>
                <a:lnTo>
                  <a:pt x="10877" y="6367"/>
                </a:lnTo>
                <a:cubicBezTo>
                  <a:pt x="10489" y="6550"/>
                  <a:pt x="10700" y="7087"/>
                  <a:pt x="10901" y="7087"/>
                </a:cubicBezTo>
                <a:cubicBezTo>
                  <a:pt x="10983" y="7087"/>
                  <a:pt x="11064" y="6997"/>
                  <a:pt x="11102" y="6753"/>
                </a:cubicBezTo>
                <a:cubicBezTo>
                  <a:pt x="11134" y="6592"/>
                  <a:pt x="11102" y="6400"/>
                  <a:pt x="10877" y="6367"/>
                </a:cubicBezTo>
                <a:close/>
                <a:moveTo>
                  <a:pt x="494" y="7139"/>
                </a:moveTo>
                <a:cubicBezTo>
                  <a:pt x="1" y="7139"/>
                  <a:pt x="341" y="7859"/>
                  <a:pt x="583" y="7859"/>
                </a:cubicBezTo>
                <a:cubicBezTo>
                  <a:pt x="657" y="7859"/>
                  <a:pt x="721" y="7793"/>
                  <a:pt x="751" y="7621"/>
                </a:cubicBezTo>
                <a:cubicBezTo>
                  <a:pt x="687" y="7460"/>
                  <a:pt x="655" y="7267"/>
                  <a:pt x="494" y="7139"/>
                </a:cubicBezTo>
                <a:close/>
                <a:moveTo>
                  <a:pt x="2396" y="9836"/>
                </a:moveTo>
                <a:cubicBezTo>
                  <a:pt x="2193" y="9836"/>
                  <a:pt x="2037" y="9988"/>
                  <a:pt x="2294" y="10225"/>
                </a:cubicBezTo>
                <a:cubicBezTo>
                  <a:pt x="2371" y="10328"/>
                  <a:pt x="2510" y="10379"/>
                  <a:pt x="2629" y="10379"/>
                </a:cubicBezTo>
                <a:cubicBezTo>
                  <a:pt x="2806" y="10379"/>
                  <a:pt x="2937" y="10263"/>
                  <a:pt x="2744" y="10032"/>
                </a:cubicBezTo>
                <a:cubicBezTo>
                  <a:pt x="2670" y="9896"/>
                  <a:pt x="2524" y="9836"/>
                  <a:pt x="2396" y="98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1388200" y="5089625"/>
            <a:ext cx="130200" cy="53875"/>
          </a:xfrm>
          <a:custGeom>
            <a:avLst/>
            <a:gdLst/>
            <a:ahLst/>
            <a:cxnLst/>
            <a:rect l="l" t="t" r="r" b="b"/>
            <a:pathLst>
              <a:path w="5208" h="2155" extrusionOk="0">
                <a:moveTo>
                  <a:pt x="0" y="0"/>
                </a:moveTo>
                <a:lnTo>
                  <a:pt x="0" y="1511"/>
                </a:lnTo>
                <a:cubicBezTo>
                  <a:pt x="0" y="1865"/>
                  <a:pt x="290" y="2154"/>
                  <a:pt x="611" y="2154"/>
                </a:cubicBezTo>
                <a:lnTo>
                  <a:pt x="4565" y="2154"/>
                </a:lnTo>
                <a:cubicBezTo>
                  <a:pt x="4918" y="2154"/>
                  <a:pt x="5208" y="1865"/>
                  <a:pt x="5208" y="1511"/>
                </a:cubicBezTo>
                <a:lnTo>
                  <a:pt x="5208" y="0"/>
                </a:lnTo>
                <a:close/>
              </a:path>
            </a:pathLst>
          </a:custGeom>
          <a:solidFill>
            <a:srgbClr val="91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7"/>
          <p:cNvSpPr/>
          <p:nvPr/>
        </p:nvSpPr>
        <p:spPr>
          <a:xfrm>
            <a:off x="1388200" y="5089625"/>
            <a:ext cx="130200" cy="53875"/>
          </a:xfrm>
          <a:custGeom>
            <a:avLst/>
            <a:gdLst/>
            <a:ahLst/>
            <a:cxnLst/>
            <a:rect l="l" t="t" r="r" b="b"/>
            <a:pathLst>
              <a:path w="5208" h="2155" fill="none" extrusionOk="0">
                <a:moveTo>
                  <a:pt x="5208" y="0"/>
                </a:moveTo>
                <a:lnTo>
                  <a:pt x="5208" y="1511"/>
                </a:lnTo>
                <a:cubicBezTo>
                  <a:pt x="5208" y="1865"/>
                  <a:pt x="4918" y="2154"/>
                  <a:pt x="4565" y="2154"/>
                </a:cubicBezTo>
                <a:lnTo>
                  <a:pt x="611" y="2154"/>
                </a:lnTo>
                <a:cubicBezTo>
                  <a:pt x="290" y="2154"/>
                  <a:pt x="0" y="1865"/>
                  <a:pt x="0" y="1511"/>
                </a:cubicBezTo>
                <a:lnTo>
                  <a:pt x="0" y="0"/>
                </a:ln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miter lim="321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7"/>
          <p:cNvSpPr/>
          <p:nvPr/>
        </p:nvSpPr>
        <p:spPr>
          <a:xfrm>
            <a:off x="2223950" y="5089625"/>
            <a:ext cx="129400" cy="53875"/>
          </a:xfrm>
          <a:custGeom>
            <a:avLst/>
            <a:gdLst/>
            <a:ahLst/>
            <a:cxnLst/>
            <a:rect l="l" t="t" r="r" b="b"/>
            <a:pathLst>
              <a:path w="5176" h="2155" extrusionOk="0">
                <a:moveTo>
                  <a:pt x="0" y="0"/>
                </a:moveTo>
                <a:lnTo>
                  <a:pt x="0" y="1511"/>
                </a:lnTo>
                <a:cubicBezTo>
                  <a:pt x="0" y="1865"/>
                  <a:pt x="258" y="2154"/>
                  <a:pt x="611" y="2154"/>
                </a:cubicBezTo>
                <a:lnTo>
                  <a:pt x="4565" y="2154"/>
                </a:lnTo>
                <a:cubicBezTo>
                  <a:pt x="4919" y="2154"/>
                  <a:pt x="5176" y="1865"/>
                  <a:pt x="5176" y="1511"/>
                </a:cubicBezTo>
                <a:lnTo>
                  <a:pt x="5176" y="0"/>
                </a:lnTo>
                <a:close/>
              </a:path>
            </a:pathLst>
          </a:custGeom>
          <a:solidFill>
            <a:srgbClr val="916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2223950" y="5089625"/>
            <a:ext cx="129400" cy="53875"/>
          </a:xfrm>
          <a:custGeom>
            <a:avLst/>
            <a:gdLst/>
            <a:ahLst/>
            <a:cxnLst/>
            <a:rect l="l" t="t" r="r" b="b"/>
            <a:pathLst>
              <a:path w="5176" h="2155" fill="none" extrusionOk="0">
                <a:moveTo>
                  <a:pt x="5176" y="0"/>
                </a:moveTo>
                <a:lnTo>
                  <a:pt x="5176" y="1511"/>
                </a:lnTo>
                <a:cubicBezTo>
                  <a:pt x="5176" y="1865"/>
                  <a:pt x="4919" y="2154"/>
                  <a:pt x="4565" y="2154"/>
                </a:cubicBezTo>
                <a:lnTo>
                  <a:pt x="611" y="2154"/>
                </a:lnTo>
                <a:cubicBezTo>
                  <a:pt x="258" y="2154"/>
                  <a:pt x="0" y="1865"/>
                  <a:pt x="0" y="1511"/>
                </a:cubicBezTo>
                <a:lnTo>
                  <a:pt x="0" y="0"/>
                </a:ln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miter lim="3214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1793225" y="61425"/>
            <a:ext cx="386550" cy="3286000"/>
          </a:xfrm>
          <a:custGeom>
            <a:avLst/>
            <a:gdLst/>
            <a:ahLst/>
            <a:cxnLst/>
            <a:rect l="l" t="t" r="r" b="b"/>
            <a:pathLst>
              <a:path w="15462" h="131440" fill="none" extrusionOk="0">
                <a:moveTo>
                  <a:pt x="4629" y="92769"/>
                </a:moveTo>
                <a:cubicBezTo>
                  <a:pt x="4629" y="92769"/>
                  <a:pt x="5015" y="92576"/>
                  <a:pt x="5015" y="91966"/>
                </a:cubicBezTo>
                <a:lnTo>
                  <a:pt x="5015" y="3086"/>
                </a:lnTo>
                <a:cubicBezTo>
                  <a:pt x="5015" y="0"/>
                  <a:pt x="2122" y="65"/>
                  <a:pt x="2122" y="3215"/>
                </a:cubicBezTo>
                <a:lnTo>
                  <a:pt x="2122" y="91966"/>
                </a:lnTo>
                <a:cubicBezTo>
                  <a:pt x="2122" y="92609"/>
                  <a:pt x="2604" y="92769"/>
                  <a:pt x="2604" y="92769"/>
                </a:cubicBezTo>
                <a:moveTo>
                  <a:pt x="32" y="107749"/>
                </a:moveTo>
                <a:lnTo>
                  <a:pt x="2572" y="107749"/>
                </a:lnTo>
                <a:lnTo>
                  <a:pt x="932" y="109388"/>
                </a:lnTo>
                <a:moveTo>
                  <a:pt x="32" y="112474"/>
                </a:moveTo>
                <a:lnTo>
                  <a:pt x="2572" y="112474"/>
                </a:lnTo>
                <a:lnTo>
                  <a:pt x="932" y="114113"/>
                </a:lnTo>
                <a:moveTo>
                  <a:pt x="32" y="116846"/>
                </a:moveTo>
                <a:lnTo>
                  <a:pt x="2572" y="116846"/>
                </a:lnTo>
                <a:lnTo>
                  <a:pt x="932" y="118485"/>
                </a:lnTo>
                <a:moveTo>
                  <a:pt x="6461" y="110031"/>
                </a:moveTo>
                <a:lnTo>
                  <a:pt x="3922" y="110031"/>
                </a:lnTo>
                <a:lnTo>
                  <a:pt x="5561" y="111670"/>
                </a:lnTo>
                <a:moveTo>
                  <a:pt x="6461" y="114756"/>
                </a:moveTo>
                <a:lnTo>
                  <a:pt x="3922" y="114756"/>
                </a:lnTo>
                <a:lnTo>
                  <a:pt x="5561" y="116395"/>
                </a:lnTo>
                <a:moveTo>
                  <a:pt x="6461" y="119128"/>
                </a:moveTo>
                <a:lnTo>
                  <a:pt x="3922" y="119128"/>
                </a:lnTo>
                <a:lnTo>
                  <a:pt x="5561" y="120767"/>
                </a:lnTo>
                <a:moveTo>
                  <a:pt x="2218" y="15783"/>
                </a:moveTo>
                <a:lnTo>
                  <a:pt x="3761" y="15783"/>
                </a:lnTo>
                <a:moveTo>
                  <a:pt x="2218" y="18612"/>
                </a:moveTo>
                <a:lnTo>
                  <a:pt x="3761" y="18612"/>
                </a:lnTo>
                <a:moveTo>
                  <a:pt x="2218" y="21408"/>
                </a:moveTo>
                <a:lnTo>
                  <a:pt x="3761" y="21408"/>
                </a:lnTo>
                <a:moveTo>
                  <a:pt x="2218" y="24237"/>
                </a:moveTo>
                <a:lnTo>
                  <a:pt x="3761" y="24237"/>
                </a:lnTo>
                <a:moveTo>
                  <a:pt x="2218" y="27034"/>
                </a:moveTo>
                <a:lnTo>
                  <a:pt x="3761" y="27034"/>
                </a:lnTo>
                <a:moveTo>
                  <a:pt x="2218" y="29862"/>
                </a:moveTo>
                <a:lnTo>
                  <a:pt x="3761" y="29862"/>
                </a:lnTo>
                <a:moveTo>
                  <a:pt x="2218" y="32659"/>
                </a:moveTo>
                <a:lnTo>
                  <a:pt x="3761" y="32659"/>
                </a:lnTo>
                <a:moveTo>
                  <a:pt x="2218" y="35488"/>
                </a:moveTo>
                <a:lnTo>
                  <a:pt x="3761" y="35488"/>
                </a:lnTo>
                <a:moveTo>
                  <a:pt x="2218" y="38284"/>
                </a:moveTo>
                <a:lnTo>
                  <a:pt x="3761" y="38284"/>
                </a:lnTo>
                <a:moveTo>
                  <a:pt x="2218" y="41113"/>
                </a:moveTo>
                <a:lnTo>
                  <a:pt x="3761" y="41113"/>
                </a:lnTo>
                <a:moveTo>
                  <a:pt x="2218" y="43910"/>
                </a:moveTo>
                <a:lnTo>
                  <a:pt x="3761" y="43910"/>
                </a:lnTo>
                <a:moveTo>
                  <a:pt x="2218" y="46738"/>
                </a:moveTo>
                <a:lnTo>
                  <a:pt x="3761" y="46738"/>
                </a:lnTo>
                <a:moveTo>
                  <a:pt x="2218" y="49535"/>
                </a:moveTo>
                <a:lnTo>
                  <a:pt x="3761" y="49535"/>
                </a:lnTo>
                <a:moveTo>
                  <a:pt x="2218" y="52364"/>
                </a:moveTo>
                <a:lnTo>
                  <a:pt x="3761" y="52364"/>
                </a:lnTo>
                <a:moveTo>
                  <a:pt x="2218" y="55160"/>
                </a:moveTo>
                <a:lnTo>
                  <a:pt x="3761" y="55160"/>
                </a:lnTo>
                <a:moveTo>
                  <a:pt x="2218" y="57989"/>
                </a:moveTo>
                <a:lnTo>
                  <a:pt x="3761" y="57989"/>
                </a:lnTo>
                <a:moveTo>
                  <a:pt x="2218" y="60785"/>
                </a:moveTo>
                <a:lnTo>
                  <a:pt x="3761" y="60785"/>
                </a:lnTo>
                <a:moveTo>
                  <a:pt x="2218" y="63614"/>
                </a:moveTo>
                <a:lnTo>
                  <a:pt x="3761" y="63614"/>
                </a:lnTo>
                <a:moveTo>
                  <a:pt x="2218" y="66411"/>
                </a:moveTo>
                <a:lnTo>
                  <a:pt x="3761" y="66411"/>
                </a:lnTo>
                <a:moveTo>
                  <a:pt x="2218" y="69239"/>
                </a:moveTo>
                <a:lnTo>
                  <a:pt x="3761" y="69239"/>
                </a:lnTo>
                <a:moveTo>
                  <a:pt x="6622" y="131439"/>
                </a:moveTo>
                <a:lnTo>
                  <a:pt x="6622" y="103923"/>
                </a:lnTo>
                <a:cubicBezTo>
                  <a:pt x="6622" y="102991"/>
                  <a:pt x="6975" y="100420"/>
                  <a:pt x="8454" y="100838"/>
                </a:cubicBezTo>
                <a:lnTo>
                  <a:pt x="13147" y="102413"/>
                </a:lnTo>
                <a:moveTo>
                  <a:pt x="0" y="131439"/>
                </a:moveTo>
                <a:lnTo>
                  <a:pt x="0" y="83608"/>
                </a:lnTo>
                <a:cubicBezTo>
                  <a:pt x="0" y="81840"/>
                  <a:pt x="868" y="81069"/>
                  <a:pt x="1414" y="81069"/>
                </a:cubicBezTo>
                <a:lnTo>
                  <a:pt x="1414" y="73675"/>
                </a:lnTo>
                <a:cubicBezTo>
                  <a:pt x="450" y="73675"/>
                  <a:pt x="386" y="71843"/>
                  <a:pt x="1736" y="71843"/>
                </a:cubicBezTo>
                <a:moveTo>
                  <a:pt x="15462" y="96048"/>
                </a:moveTo>
                <a:lnTo>
                  <a:pt x="9547" y="93701"/>
                </a:lnTo>
                <a:cubicBezTo>
                  <a:pt x="7586" y="92930"/>
                  <a:pt x="7072" y="90583"/>
                  <a:pt x="7072" y="88880"/>
                </a:cubicBezTo>
                <a:lnTo>
                  <a:pt x="7072" y="83608"/>
                </a:lnTo>
                <a:cubicBezTo>
                  <a:pt x="7072" y="81872"/>
                  <a:pt x="6268" y="81069"/>
                  <a:pt x="5657" y="81069"/>
                </a:cubicBezTo>
                <a:lnTo>
                  <a:pt x="5657" y="73675"/>
                </a:lnTo>
                <a:cubicBezTo>
                  <a:pt x="6750" y="73675"/>
                  <a:pt x="6783" y="71843"/>
                  <a:pt x="5465" y="71843"/>
                </a:cubicBezTo>
              </a:path>
            </a:pathLst>
          </a:custGeom>
          <a:noFill/>
          <a:ln w="104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9AE5F64-F49F-E4F0-844D-7A64AE1336C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4784D79-63D8-1C79-A5DA-01330A9F7C0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27B9E-18DC-2DAE-4FFF-830FC92172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9A950-76DE-685B-D52A-91ADFF177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Fractional Distillation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Fractional distillation is used to separate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mixtures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One common experiment is the separation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ethanol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5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OH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liquids will have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boiling points.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Ethanol boils at 78°C, water boils at 100°C.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liquid with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lowest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boiling point will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evaporate first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this case the ethanol will boil first.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evaporating liquid will rise up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fractionating column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will then be carried to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condenser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Here it will reform as a liquid.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temperature is then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raised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so the second liquid can be collected.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89BDCE2-FA42-B803-05EB-7E5E765CD93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1D464ED-36B4-C3BF-2A4E-DE6D92A72E1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54E6F-516D-C2FD-71DF-0CBFAD9BB8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92CC0-7C4C-1DD3-0A8E-7D97D073E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1093908" y="1146724"/>
            <a:ext cx="116194" cy="141761"/>
          </a:xfrm>
          <a:custGeom>
            <a:avLst/>
            <a:gdLst/>
            <a:ahLst/>
            <a:cxnLst/>
            <a:rect l="l" t="t" r="r" b="b"/>
            <a:pathLst>
              <a:path w="5330" h="6511" extrusionOk="0">
                <a:moveTo>
                  <a:pt x="4091" y="6511"/>
                </a:moveTo>
                <a:lnTo>
                  <a:pt x="720" y="6511"/>
                </a:lnTo>
                <a:lnTo>
                  <a:pt x="720" y="260"/>
                </a:lnTo>
                <a:lnTo>
                  <a:pt x="0" y="1"/>
                </a:lnTo>
                <a:lnTo>
                  <a:pt x="5329" y="1"/>
                </a:lnTo>
                <a:lnTo>
                  <a:pt x="4695" y="318"/>
                </a:lnTo>
                <a:lnTo>
                  <a:pt x="4695" y="5877"/>
                </a:lnTo>
                <a:close/>
              </a:path>
            </a:pathLst>
          </a:custGeom>
          <a:solidFill>
            <a:srgbClr val="B0B0B0"/>
          </a:solidFill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1175527" y="1153626"/>
            <a:ext cx="13211" cy="115416"/>
          </a:xfrm>
          <a:custGeom>
            <a:avLst/>
            <a:gdLst/>
            <a:ahLst/>
            <a:cxnLst/>
            <a:rect l="l" t="t" r="r" b="b"/>
            <a:pathLst>
              <a:path w="606" h="5301" extrusionOk="0">
                <a:moveTo>
                  <a:pt x="1" y="1"/>
                </a:moveTo>
                <a:lnTo>
                  <a:pt x="1" y="2651"/>
                </a:lnTo>
                <a:lnTo>
                  <a:pt x="1" y="5301"/>
                </a:lnTo>
                <a:lnTo>
                  <a:pt x="606" y="5301"/>
                </a:lnTo>
                <a:lnTo>
                  <a:pt x="606" y="2651"/>
                </a:lnTo>
                <a:lnTo>
                  <a:pt x="606" y="1"/>
                </a:lnTo>
                <a:close/>
              </a:path>
            </a:pathLst>
          </a:custGeom>
          <a:solidFill>
            <a:srgbClr val="000000"/>
          </a:solidFill>
          <a:ln w="86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1142892" y="946679"/>
            <a:ext cx="23871" cy="417684"/>
          </a:xfrm>
          <a:custGeom>
            <a:avLst/>
            <a:gdLst/>
            <a:ahLst/>
            <a:cxnLst/>
            <a:rect l="l" t="t" r="r" b="b"/>
            <a:pathLst>
              <a:path w="1095" h="19184" extrusionOk="0">
                <a:moveTo>
                  <a:pt x="0" y="0"/>
                </a:moveTo>
                <a:lnTo>
                  <a:pt x="0" y="19184"/>
                </a:lnTo>
                <a:lnTo>
                  <a:pt x="1095" y="19184"/>
                </a:lnTo>
                <a:lnTo>
                  <a:pt x="1095" y="0"/>
                </a:lnTo>
                <a:close/>
              </a:path>
            </a:pathLst>
          </a:custGeom>
          <a:solidFill>
            <a:srgbClr val="FF4210"/>
          </a:solidFill>
          <a:ln w="16550" cap="rnd" cmpd="sng">
            <a:solidFill>
              <a:srgbClr val="FF42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9"/>
          <p:cNvSpPr/>
          <p:nvPr/>
        </p:nvSpPr>
        <p:spPr>
          <a:xfrm>
            <a:off x="1052466" y="2861330"/>
            <a:ext cx="56527" cy="88440"/>
          </a:xfrm>
          <a:custGeom>
            <a:avLst/>
            <a:gdLst/>
            <a:ahLst/>
            <a:cxnLst/>
            <a:rect l="l" t="t" r="r" b="b"/>
            <a:pathLst>
              <a:path w="2593" h="4062" extrusionOk="0">
                <a:moveTo>
                  <a:pt x="2535" y="0"/>
                </a:moveTo>
                <a:lnTo>
                  <a:pt x="0" y="29"/>
                </a:lnTo>
                <a:lnTo>
                  <a:pt x="58" y="4062"/>
                </a:lnTo>
                <a:lnTo>
                  <a:pt x="2593" y="4033"/>
                </a:lnTo>
                <a:lnTo>
                  <a:pt x="2535" y="0"/>
                </a:lnTo>
                <a:close/>
              </a:path>
            </a:pathLst>
          </a:custGeom>
          <a:solidFill>
            <a:srgbClr val="7B0000"/>
          </a:solidFill>
          <a:ln w="16550" cap="rnd" cmpd="sng">
            <a:solidFill>
              <a:srgbClr val="7B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1208183" y="2860699"/>
            <a:ext cx="78524" cy="89071"/>
          </a:xfrm>
          <a:custGeom>
            <a:avLst/>
            <a:gdLst/>
            <a:ahLst/>
            <a:cxnLst/>
            <a:rect l="l" t="t" r="r" b="b"/>
            <a:pathLst>
              <a:path w="3602" h="4091" extrusionOk="0">
                <a:moveTo>
                  <a:pt x="3572" y="1"/>
                </a:moveTo>
                <a:lnTo>
                  <a:pt x="1" y="58"/>
                </a:lnTo>
                <a:lnTo>
                  <a:pt x="58" y="4091"/>
                </a:lnTo>
                <a:lnTo>
                  <a:pt x="3601" y="4033"/>
                </a:lnTo>
                <a:lnTo>
                  <a:pt x="3572" y="1"/>
                </a:lnTo>
                <a:close/>
              </a:path>
            </a:pathLst>
          </a:custGeom>
          <a:solidFill>
            <a:srgbClr val="7B0000"/>
          </a:solidFill>
          <a:ln w="16550" cap="rnd" cmpd="sng">
            <a:solidFill>
              <a:srgbClr val="7B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9"/>
          <p:cNvSpPr/>
          <p:nvPr/>
        </p:nvSpPr>
        <p:spPr>
          <a:xfrm>
            <a:off x="2372369" y="2239203"/>
            <a:ext cx="96094" cy="89703"/>
          </a:xfrm>
          <a:custGeom>
            <a:avLst/>
            <a:gdLst/>
            <a:ahLst/>
            <a:cxnLst/>
            <a:rect l="l" t="t" r="r" b="b"/>
            <a:pathLst>
              <a:path w="4408" h="4120" extrusionOk="0">
                <a:moveTo>
                  <a:pt x="692" y="1"/>
                </a:moveTo>
                <a:lnTo>
                  <a:pt x="0" y="750"/>
                </a:lnTo>
                <a:lnTo>
                  <a:pt x="3745" y="4120"/>
                </a:lnTo>
                <a:lnTo>
                  <a:pt x="4407" y="3371"/>
                </a:lnTo>
                <a:lnTo>
                  <a:pt x="692" y="1"/>
                </a:lnTo>
                <a:close/>
              </a:path>
            </a:pathLst>
          </a:custGeom>
          <a:solidFill>
            <a:srgbClr val="7B0000"/>
          </a:solidFill>
          <a:ln w="16550" cap="rnd" cmpd="sng">
            <a:solidFill>
              <a:srgbClr val="7B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9"/>
          <p:cNvSpPr/>
          <p:nvPr/>
        </p:nvSpPr>
        <p:spPr>
          <a:xfrm>
            <a:off x="2318370" y="2299404"/>
            <a:ext cx="102373" cy="95364"/>
          </a:xfrm>
          <a:custGeom>
            <a:avLst/>
            <a:gdLst/>
            <a:ahLst/>
            <a:cxnLst/>
            <a:rect l="l" t="t" r="r" b="b"/>
            <a:pathLst>
              <a:path w="4696" h="4380" extrusionOk="0">
                <a:moveTo>
                  <a:pt x="749" y="1"/>
                </a:moveTo>
                <a:lnTo>
                  <a:pt x="0" y="807"/>
                </a:lnTo>
                <a:lnTo>
                  <a:pt x="3975" y="4379"/>
                </a:lnTo>
                <a:lnTo>
                  <a:pt x="4695" y="3573"/>
                </a:lnTo>
                <a:lnTo>
                  <a:pt x="749" y="1"/>
                </a:lnTo>
                <a:close/>
              </a:path>
            </a:pathLst>
          </a:custGeom>
          <a:solidFill>
            <a:srgbClr val="7B0000"/>
          </a:solidFill>
          <a:ln w="16550" cap="rnd" cmpd="sng">
            <a:solidFill>
              <a:srgbClr val="7B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9"/>
          <p:cNvSpPr/>
          <p:nvPr/>
        </p:nvSpPr>
        <p:spPr>
          <a:xfrm>
            <a:off x="3739992" y="4927127"/>
            <a:ext cx="832019" cy="216375"/>
          </a:xfrm>
          <a:custGeom>
            <a:avLst/>
            <a:gdLst/>
            <a:ahLst/>
            <a:cxnLst/>
            <a:rect l="l" t="t" r="r" b="b"/>
            <a:pathLst>
              <a:path w="38166" h="9938" extrusionOk="0">
                <a:moveTo>
                  <a:pt x="36552" y="0"/>
                </a:moveTo>
                <a:cubicBezTo>
                  <a:pt x="37532" y="2621"/>
                  <a:pt x="38166" y="4551"/>
                  <a:pt x="38166" y="5214"/>
                </a:cubicBezTo>
                <a:cubicBezTo>
                  <a:pt x="38166" y="8065"/>
                  <a:pt x="37244" y="9938"/>
                  <a:pt x="35141" y="9938"/>
                </a:cubicBezTo>
                <a:lnTo>
                  <a:pt x="3082" y="9938"/>
                </a:lnTo>
                <a:cubicBezTo>
                  <a:pt x="1124" y="9938"/>
                  <a:pt x="0" y="7633"/>
                  <a:pt x="0" y="5214"/>
                </a:cubicBezTo>
                <a:cubicBezTo>
                  <a:pt x="0" y="4638"/>
                  <a:pt x="576" y="2881"/>
                  <a:pt x="1498" y="461"/>
                </a:cubicBezTo>
                <a:lnTo>
                  <a:pt x="1498" y="461"/>
                </a:lnTo>
                <a:cubicBezTo>
                  <a:pt x="1498" y="461"/>
                  <a:pt x="2045" y="2045"/>
                  <a:pt x="3255" y="2045"/>
                </a:cubicBezTo>
                <a:lnTo>
                  <a:pt x="35285" y="2045"/>
                </a:lnTo>
                <a:cubicBezTo>
                  <a:pt x="36034" y="2045"/>
                  <a:pt x="36552" y="432"/>
                  <a:pt x="36552" y="432"/>
                </a:cubicBezTo>
              </a:path>
            </a:pathLst>
          </a:custGeom>
          <a:solidFill>
            <a:srgbClr val="FF7B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9"/>
          <p:cNvSpPr/>
          <p:nvPr/>
        </p:nvSpPr>
        <p:spPr>
          <a:xfrm>
            <a:off x="3739992" y="4927127"/>
            <a:ext cx="832019" cy="216375"/>
          </a:xfrm>
          <a:custGeom>
            <a:avLst/>
            <a:gdLst/>
            <a:ahLst/>
            <a:cxnLst/>
            <a:rect l="l" t="t" r="r" b="b"/>
            <a:pathLst>
              <a:path w="38166" h="9938" fill="none" extrusionOk="0">
                <a:moveTo>
                  <a:pt x="36552" y="0"/>
                </a:moveTo>
                <a:cubicBezTo>
                  <a:pt x="37532" y="2621"/>
                  <a:pt x="38166" y="4551"/>
                  <a:pt x="38166" y="5214"/>
                </a:cubicBezTo>
                <a:cubicBezTo>
                  <a:pt x="38166" y="8065"/>
                  <a:pt x="37244" y="9938"/>
                  <a:pt x="35141" y="9938"/>
                </a:cubicBezTo>
                <a:lnTo>
                  <a:pt x="3082" y="9938"/>
                </a:lnTo>
                <a:cubicBezTo>
                  <a:pt x="1124" y="9938"/>
                  <a:pt x="0" y="7633"/>
                  <a:pt x="0" y="5214"/>
                </a:cubicBezTo>
                <a:cubicBezTo>
                  <a:pt x="0" y="4638"/>
                  <a:pt x="576" y="2881"/>
                  <a:pt x="1498" y="461"/>
                </a:cubicBezTo>
                <a:lnTo>
                  <a:pt x="1498" y="461"/>
                </a:lnTo>
                <a:cubicBezTo>
                  <a:pt x="1498" y="461"/>
                  <a:pt x="2045" y="2045"/>
                  <a:pt x="3255" y="2045"/>
                </a:cubicBezTo>
                <a:lnTo>
                  <a:pt x="35285" y="2045"/>
                </a:lnTo>
                <a:cubicBezTo>
                  <a:pt x="36034" y="2045"/>
                  <a:pt x="36552" y="432"/>
                  <a:pt x="36552" y="432"/>
                </a:cubicBezTo>
              </a:path>
            </a:pathLst>
          </a:custGeom>
          <a:noFill/>
          <a:ln w="16550" cap="flat" cmpd="sng">
            <a:solidFill>
              <a:srgbClr val="ED1C24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19"/>
          <p:cNvGrpSpPr/>
          <p:nvPr/>
        </p:nvGrpSpPr>
        <p:grpSpPr>
          <a:xfrm>
            <a:off x="983294" y="4416761"/>
            <a:ext cx="382001" cy="726746"/>
            <a:chOff x="983294" y="4416761"/>
            <a:chExt cx="382001" cy="726746"/>
          </a:xfrm>
        </p:grpSpPr>
        <p:sp>
          <p:nvSpPr>
            <p:cNvPr id="159" name="Google Shape;159;p19"/>
            <p:cNvSpPr/>
            <p:nvPr/>
          </p:nvSpPr>
          <p:spPr>
            <a:xfrm>
              <a:off x="1117990" y="4478312"/>
              <a:ext cx="112610" cy="665195"/>
            </a:xfrm>
            <a:custGeom>
              <a:avLst/>
              <a:gdLst/>
              <a:ahLst/>
              <a:cxnLst/>
              <a:rect l="l" t="t" r="r" b="b"/>
              <a:pathLst>
                <a:path w="4696" h="27394" extrusionOk="0">
                  <a:moveTo>
                    <a:pt x="0" y="1"/>
                  </a:moveTo>
                  <a:lnTo>
                    <a:pt x="4695" y="1"/>
                  </a:lnTo>
                  <a:lnTo>
                    <a:pt x="4695" y="27393"/>
                  </a:lnTo>
                  <a:lnTo>
                    <a:pt x="0" y="27393"/>
                  </a:lnTo>
                  <a:close/>
                </a:path>
              </a:pathLst>
            </a:custGeom>
            <a:solidFill>
              <a:srgbClr val="64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983294" y="5094453"/>
              <a:ext cx="382001" cy="49002"/>
            </a:xfrm>
            <a:custGeom>
              <a:avLst/>
              <a:gdLst/>
              <a:ahLst/>
              <a:cxnLst/>
              <a:rect l="l" t="t" r="r" b="b"/>
              <a:pathLst>
                <a:path w="15930" h="2018" extrusionOk="0">
                  <a:moveTo>
                    <a:pt x="1" y="1"/>
                  </a:moveTo>
                  <a:lnTo>
                    <a:pt x="15929" y="1"/>
                  </a:lnTo>
                  <a:lnTo>
                    <a:pt x="15929" y="2017"/>
                  </a:lnTo>
                  <a:lnTo>
                    <a:pt x="1" y="2017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087583" y="4416761"/>
              <a:ext cx="174790" cy="64373"/>
            </a:xfrm>
            <a:custGeom>
              <a:avLst/>
              <a:gdLst/>
              <a:ahLst/>
              <a:cxnLst/>
              <a:rect l="l" t="t" r="r" b="b"/>
              <a:pathLst>
                <a:path w="7289" h="2651" extrusionOk="0">
                  <a:moveTo>
                    <a:pt x="1" y="1"/>
                  </a:moveTo>
                  <a:lnTo>
                    <a:pt x="7288" y="1"/>
                  </a:lnTo>
                  <a:lnTo>
                    <a:pt x="7288" y="2651"/>
                  </a:lnTo>
                  <a:lnTo>
                    <a:pt x="1" y="2651"/>
                  </a:lnTo>
                  <a:close/>
                </a:path>
              </a:pathLst>
            </a:custGeom>
            <a:solidFill>
              <a:srgbClr val="3D4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19"/>
          <p:cNvSpPr/>
          <p:nvPr/>
        </p:nvSpPr>
        <p:spPr>
          <a:xfrm>
            <a:off x="826400" y="3393777"/>
            <a:ext cx="695769" cy="622127"/>
          </a:xfrm>
          <a:custGeom>
            <a:avLst/>
            <a:gdLst/>
            <a:ahLst/>
            <a:cxnLst/>
            <a:rect l="l" t="t" r="r" b="b"/>
            <a:pathLst>
              <a:path w="31916" h="28574" fill="none" extrusionOk="0">
                <a:moveTo>
                  <a:pt x="21690" y="0"/>
                </a:moveTo>
                <a:cubicBezTo>
                  <a:pt x="28229" y="2736"/>
                  <a:pt x="31916" y="9707"/>
                  <a:pt x="30533" y="16620"/>
                </a:cubicBezTo>
                <a:cubicBezTo>
                  <a:pt x="29122" y="23562"/>
                  <a:pt x="23044" y="28574"/>
                  <a:pt x="15958" y="28574"/>
                </a:cubicBezTo>
                <a:cubicBezTo>
                  <a:pt x="8872" y="28574"/>
                  <a:pt x="2795" y="23562"/>
                  <a:pt x="1383" y="16620"/>
                </a:cubicBezTo>
                <a:cubicBezTo>
                  <a:pt x="1" y="9707"/>
                  <a:pt x="3688" y="2736"/>
                  <a:pt x="10226" y="0"/>
                </a:cubicBezTo>
                <a:lnTo>
                  <a:pt x="15958" y="13711"/>
                </a:lnTo>
                <a:close/>
              </a:path>
            </a:pathLst>
          </a:custGeom>
          <a:noFill/>
          <a:ln w="165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/>
          <p:nvPr/>
        </p:nvSpPr>
        <p:spPr>
          <a:xfrm>
            <a:off x="1015406" y="2860699"/>
            <a:ext cx="35817" cy="532468"/>
          </a:xfrm>
          <a:custGeom>
            <a:avLst/>
            <a:gdLst/>
            <a:ahLst/>
            <a:cxnLst/>
            <a:rect l="l" t="t" r="r" b="b"/>
            <a:pathLst>
              <a:path w="1643" h="24456" fill="none" extrusionOk="0">
                <a:moveTo>
                  <a:pt x="1643" y="24455"/>
                </a:moveTo>
                <a:lnTo>
                  <a:pt x="1643" y="317"/>
                </a:lnTo>
                <a:cubicBezTo>
                  <a:pt x="1643" y="317"/>
                  <a:pt x="1585" y="1"/>
                  <a:pt x="1" y="1"/>
                </a:cubicBez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9"/>
          <p:cNvSpPr/>
          <p:nvPr/>
        </p:nvSpPr>
        <p:spPr>
          <a:xfrm>
            <a:off x="1297345" y="2861330"/>
            <a:ext cx="38324" cy="531837"/>
          </a:xfrm>
          <a:custGeom>
            <a:avLst/>
            <a:gdLst/>
            <a:ahLst/>
            <a:cxnLst/>
            <a:rect l="l" t="t" r="r" b="b"/>
            <a:pathLst>
              <a:path w="1758" h="24427" fill="none" extrusionOk="0">
                <a:moveTo>
                  <a:pt x="58" y="24426"/>
                </a:moveTo>
                <a:lnTo>
                  <a:pt x="58" y="288"/>
                </a:lnTo>
                <a:cubicBezTo>
                  <a:pt x="58" y="288"/>
                  <a:pt x="1" y="0"/>
                  <a:pt x="1758" y="0"/>
                </a:cubicBez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9"/>
          <p:cNvSpPr/>
          <p:nvPr/>
        </p:nvSpPr>
        <p:spPr>
          <a:xfrm>
            <a:off x="826400" y="3393777"/>
            <a:ext cx="695769" cy="622127"/>
          </a:xfrm>
          <a:custGeom>
            <a:avLst/>
            <a:gdLst/>
            <a:ahLst/>
            <a:cxnLst/>
            <a:rect l="l" t="t" r="r" b="b"/>
            <a:pathLst>
              <a:path w="31916" h="28574" extrusionOk="0">
                <a:moveTo>
                  <a:pt x="21690" y="0"/>
                </a:moveTo>
                <a:cubicBezTo>
                  <a:pt x="28229" y="2736"/>
                  <a:pt x="31916" y="9707"/>
                  <a:pt x="30533" y="16620"/>
                </a:cubicBezTo>
                <a:cubicBezTo>
                  <a:pt x="29122" y="23562"/>
                  <a:pt x="23044" y="28574"/>
                  <a:pt x="15958" y="28574"/>
                </a:cubicBezTo>
                <a:cubicBezTo>
                  <a:pt x="8872" y="28574"/>
                  <a:pt x="2795" y="23562"/>
                  <a:pt x="1383" y="16620"/>
                </a:cubicBezTo>
                <a:cubicBezTo>
                  <a:pt x="1" y="9707"/>
                  <a:pt x="3688" y="2736"/>
                  <a:pt x="10226" y="0"/>
                </a:cubicBezTo>
                <a:lnTo>
                  <a:pt x="15958" y="13711"/>
                </a:lnTo>
                <a:close/>
              </a:path>
            </a:pathLst>
          </a:custGeom>
          <a:solidFill>
            <a:srgbClr val="29ABE2"/>
          </a:solidFill>
          <a:ln w="165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1066898" y="1276554"/>
            <a:ext cx="1388377" cy="1679487"/>
          </a:xfrm>
          <a:custGeom>
            <a:avLst/>
            <a:gdLst/>
            <a:ahLst/>
            <a:cxnLst/>
            <a:rect l="l" t="t" r="r" b="b"/>
            <a:pathLst>
              <a:path w="63687" h="77138" fill="none" extrusionOk="0">
                <a:moveTo>
                  <a:pt x="2017" y="77138"/>
                </a:moveTo>
                <a:lnTo>
                  <a:pt x="2017" y="77138"/>
                </a:lnTo>
                <a:lnTo>
                  <a:pt x="2017" y="70772"/>
                </a:lnTo>
                <a:cubicBezTo>
                  <a:pt x="2017" y="70772"/>
                  <a:pt x="1441" y="70801"/>
                  <a:pt x="865" y="70599"/>
                </a:cubicBezTo>
                <a:cubicBezTo>
                  <a:pt x="318" y="70426"/>
                  <a:pt x="1" y="70138"/>
                  <a:pt x="1" y="70138"/>
                </a:cubicBezTo>
                <a:lnTo>
                  <a:pt x="1" y="1844"/>
                </a:lnTo>
                <a:cubicBezTo>
                  <a:pt x="1" y="807"/>
                  <a:pt x="951" y="0"/>
                  <a:pt x="1239" y="0"/>
                </a:cubicBezTo>
                <a:lnTo>
                  <a:pt x="7432" y="0"/>
                </a:lnTo>
                <a:cubicBezTo>
                  <a:pt x="8008" y="0"/>
                  <a:pt x="7979" y="1642"/>
                  <a:pt x="7979" y="2247"/>
                </a:cubicBezTo>
                <a:lnTo>
                  <a:pt x="7979" y="5992"/>
                </a:lnTo>
                <a:lnTo>
                  <a:pt x="18176" y="5992"/>
                </a:lnTo>
                <a:lnTo>
                  <a:pt x="63686" y="48910"/>
                </a:lnTo>
                <a:moveTo>
                  <a:pt x="6021" y="77109"/>
                </a:moveTo>
                <a:lnTo>
                  <a:pt x="6021" y="70801"/>
                </a:lnTo>
                <a:cubicBezTo>
                  <a:pt x="6021" y="70801"/>
                  <a:pt x="6971" y="70859"/>
                  <a:pt x="7490" y="70657"/>
                </a:cubicBezTo>
                <a:cubicBezTo>
                  <a:pt x="8037" y="70426"/>
                  <a:pt x="8095" y="70138"/>
                  <a:pt x="8095" y="70138"/>
                </a:cubicBezTo>
                <a:lnTo>
                  <a:pt x="8095" y="8786"/>
                </a:lnTo>
                <a:lnTo>
                  <a:pt x="17312" y="7835"/>
                </a:lnTo>
                <a:lnTo>
                  <a:pt x="62505" y="50523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9"/>
          <p:cNvSpPr/>
          <p:nvPr/>
        </p:nvSpPr>
        <p:spPr>
          <a:xfrm>
            <a:off x="1139753" y="650660"/>
            <a:ext cx="28275" cy="689883"/>
          </a:xfrm>
          <a:custGeom>
            <a:avLst/>
            <a:gdLst/>
            <a:ahLst/>
            <a:cxnLst/>
            <a:rect l="l" t="t" r="r" b="b"/>
            <a:pathLst>
              <a:path w="1297" h="31686" fill="none" extrusionOk="0">
                <a:moveTo>
                  <a:pt x="0" y="31685"/>
                </a:moveTo>
                <a:lnTo>
                  <a:pt x="0" y="1"/>
                </a:lnTo>
                <a:lnTo>
                  <a:pt x="1296" y="1"/>
                </a:lnTo>
                <a:lnTo>
                  <a:pt x="1296" y="31685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3739992" y="3866001"/>
            <a:ext cx="832019" cy="1277501"/>
          </a:xfrm>
          <a:custGeom>
            <a:avLst/>
            <a:gdLst/>
            <a:ahLst/>
            <a:cxnLst/>
            <a:rect l="l" t="t" r="r" b="b"/>
            <a:pathLst>
              <a:path w="38166" h="58675" fill="none" extrusionOk="0">
                <a:moveTo>
                  <a:pt x="13452" y="1959"/>
                </a:moveTo>
                <a:cubicBezTo>
                  <a:pt x="14028" y="1959"/>
                  <a:pt x="12732" y="1"/>
                  <a:pt x="14085" y="2305"/>
                </a:cubicBezTo>
                <a:cubicBezTo>
                  <a:pt x="15439" y="4609"/>
                  <a:pt x="14085" y="18983"/>
                  <a:pt x="14085" y="19415"/>
                </a:cubicBezTo>
                <a:cubicBezTo>
                  <a:pt x="14085" y="19875"/>
                  <a:pt x="0" y="51042"/>
                  <a:pt x="0" y="53951"/>
                </a:cubicBezTo>
                <a:cubicBezTo>
                  <a:pt x="0" y="56370"/>
                  <a:pt x="1124" y="58675"/>
                  <a:pt x="3082" y="58675"/>
                </a:cubicBezTo>
                <a:lnTo>
                  <a:pt x="35141" y="58675"/>
                </a:lnTo>
                <a:cubicBezTo>
                  <a:pt x="37244" y="58675"/>
                  <a:pt x="38166" y="56802"/>
                  <a:pt x="38166" y="53951"/>
                </a:cubicBezTo>
                <a:cubicBezTo>
                  <a:pt x="38166" y="50840"/>
                  <a:pt x="24138" y="19530"/>
                  <a:pt x="24138" y="18954"/>
                </a:cubicBezTo>
                <a:cubicBezTo>
                  <a:pt x="24138" y="18349"/>
                  <a:pt x="22669" y="4379"/>
                  <a:pt x="24138" y="2247"/>
                </a:cubicBezTo>
                <a:cubicBezTo>
                  <a:pt x="25636" y="87"/>
                  <a:pt x="24167" y="2017"/>
                  <a:pt x="24772" y="2017"/>
                </a:cubicBez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9"/>
          <p:cNvSpPr/>
          <p:nvPr/>
        </p:nvSpPr>
        <p:spPr>
          <a:xfrm>
            <a:off x="4128664" y="4034694"/>
            <a:ext cx="67842" cy="146790"/>
          </a:xfrm>
          <a:custGeom>
            <a:avLst/>
            <a:gdLst/>
            <a:ahLst/>
            <a:cxnLst/>
            <a:rect l="l" t="t" r="r" b="b"/>
            <a:pathLst>
              <a:path w="3112" h="6742" extrusionOk="0">
                <a:moveTo>
                  <a:pt x="3112" y="4552"/>
                </a:moveTo>
                <a:cubicBezTo>
                  <a:pt x="3112" y="3083"/>
                  <a:pt x="1384" y="1"/>
                  <a:pt x="1384" y="1"/>
                </a:cubicBezTo>
                <a:cubicBezTo>
                  <a:pt x="1384" y="1"/>
                  <a:pt x="1326" y="2046"/>
                  <a:pt x="807" y="2680"/>
                </a:cubicBezTo>
                <a:cubicBezTo>
                  <a:pt x="318" y="3313"/>
                  <a:pt x="1" y="3774"/>
                  <a:pt x="1" y="4926"/>
                </a:cubicBezTo>
                <a:cubicBezTo>
                  <a:pt x="1" y="6424"/>
                  <a:pt x="1067" y="6655"/>
                  <a:pt x="1585" y="6683"/>
                </a:cubicBezTo>
                <a:cubicBezTo>
                  <a:pt x="2824" y="6741"/>
                  <a:pt x="3112" y="5589"/>
                  <a:pt x="3112" y="4552"/>
                </a:cubicBezTo>
                <a:close/>
              </a:path>
            </a:pathLst>
          </a:custGeom>
          <a:solidFill>
            <a:srgbClr val="FF7B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9"/>
          <p:cNvSpPr/>
          <p:nvPr/>
        </p:nvSpPr>
        <p:spPr>
          <a:xfrm>
            <a:off x="4128664" y="4527014"/>
            <a:ext cx="67842" cy="146768"/>
          </a:xfrm>
          <a:custGeom>
            <a:avLst/>
            <a:gdLst/>
            <a:ahLst/>
            <a:cxnLst/>
            <a:rect l="l" t="t" r="r" b="b"/>
            <a:pathLst>
              <a:path w="3112" h="6741" extrusionOk="0">
                <a:moveTo>
                  <a:pt x="3112" y="4551"/>
                </a:moveTo>
                <a:cubicBezTo>
                  <a:pt x="3112" y="3082"/>
                  <a:pt x="1384" y="0"/>
                  <a:pt x="1384" y="0"/>
                </a:cubicBezTo>
                <a:cubicBezTo>
                  <a:pt x="1384" y="0"/>
                  <a:pt x="1326" y="2045"/>
                  <a:pt x="807" y="2679"/>
                </a:cubicBezTo>
                <a:cubicBezTo>
                  <a:pt x="318" y="3341"/>
                  <a:pt x="1" y="3773"/>
                  <a:pt x="1" y="4954"/>
                </a:cubicBezTo>
                <a:cubicBezTo>
                  <a:pt x="1" y="6452"/>
                  <a:pt x="1067" y="6683"/>
                  <a:pt x="1585" y="6683"/>
                </a:cubicBezTo>
                <a:cubicBezTo>
                  <a:pt x="2824" y="6740"/>
                  <a:pt x="3112" y="5588"/>
                  <a:pt x="3112" y="4551"/>
                </a:cubicBezTo>
                <a:close/>
              </a:path>
            </a:pathLst>
          </a:custGeom>
          <a:solidFill>
            <a:srgbClr val="FF7B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2314599" y="2252375"/>
            <a:ext cx="1826644" cy="1635594"/>
          </a:xfrm>
          <a:custGeom>
            <a:avLst/>
            <a:gdLst/>
            <a:ahLst/>
            <a:cxnLst/>
            <a:rect l="l" t="t" r="r" b="b"/>
            <a:pathLst>
              <a:path w="83791" h="75122" fill="none" extrusionOk="0">
                <a:moveTo>
                  <a:pt x="4263" y="1"/>
                </a:moveTo>
                <a:cubicBezTo>
                  <a:pt x="4263" y="1"/>
                  <a:pt x="5761" y="1297"/>
                  <a:pt x="7259" y="2622"/>
                </a:cubicBezTo>
                <a:cubicBezTo>
                  <a:pt x="8757" y="3976"/>
                  <a:pt x="8065" y="3976"/>
                  <a:pt x="9966" y="6021"/>
                </a:cubicBezTo>
                <a:cubicBezTo>
                  <a:pt x="10254" y="6309"/>
                  <a:pt x="11579" y="8469"/>
                  <a:pt x="14546" y="11234"/>
                </a:cubicBezTo>
                <a:cubicBezTo>
                  <a:pt x="31281" y="26846"/>
                  <a:pt x="83791" y="74517"/>
                  <a:pt x="83791" y="74517"/>
                </a:cubicBezTo>
                <a:moveTo>
                  <a:pt x="82466" y="75122"/>
                </a:moveTo>
                <a:cubicBezTo>
                  <a:pt x="82466" y="75122"/>
                  <a:pt x="27105" y="26241"/>
                  <a:pt x="12098" y="12761"/>
                </a:cubicBezTo>
                <a:cubicBezTo>
                  <a:pt x="10053" y="10917"/>
                  <a:pt x="8757" y="9736"/>
                  <a:pt x="8440" y="9420"/>
                </a:cubicBezTo>
                <a:cubicBezTo>
                  <a:pt x="6769" y="7749"/>
                  <a:pt x="5761" y="8095"/>
                  <a:pt x="4004" y="6856"/>
                </a:cubicBezTo>
                <a:cubicBezTo>
                  <a:pt x="2247" y="5589"/>
                  <a:pt x="0" y="3428"/>
                  <a:pt x="0" y="3428"/>
                </a:cubicBez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/>
          <p:nvPr/>
        </p:nvSpPr>
        <p:spPr>
          <a:xfrm>
            <a:off x="1153553" y="1473464"/>
            <a:ext cx="22" cy="1293178"/>
          </a:xfrm>
          <a:custGeom>
            <a:avLst/>
            <a:gdLst/>
            <a:ahLst/>
            <a:cxnLst/>
            <a:rect l="l" t="t" r="r" b="b"/>
            <a:pathLst>
              <a:path w="1" h="59395" fill="none" extrusionOk="0">
                <a:moveTo>
                  <a:pt x="1" y="59395"/>
                </a:moveTo>
                <a:lnTo>
                  <a:pt x="1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9"/>
          <p:cNvSpPr/>
          <p:nvPr/>
        </p:nvSpPr>
        <p:spPr>
          <a:xfrm>
            <a:off x="1088262" y="1553108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9"/>
          <p:cNvSpPr/>
          <p:nvPr/>
        </p:nvSpPr>
        <p:spPr>
          <a:xfrm>
            <a:off x="1088262" y="1610805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9"/>
          <p:cNvSpPr/>
          <p:nvPr/>
        </p:nvSpPr>
        <p:spPr>
          <a:xfrm>
            <a:off x="1088262" y="1669134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9"/>
          <p:cNvSpPr/>
          <p:nvPr/>
        </p:nvSpPr>
        <p:spPr>
          <a:xfrm>
            <a:off x="1088262" y="1727462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9"/>
          <p:cNvSpPr/>
          <p:nvPr/>
        </p:nvSpPr>
        <p:spPr>
          <a:xfrm>
            <a:off x="1088262" y="1785791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0"/>
                </a:moveTo>
                <a:lnTo>
                  <a:pt x="6020" y="0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9"/>
          <p:cNvSpPr/>
          <p:nvPr/>
        </p:nvSpPr>
        <p:spPr>
          <a:xfrm>
            <a:off x="1088262" y="1843488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0"/>
                </a:moveTo>
                <a:lnTo>
                  <a:pt x="6020" y="0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9"/>
          <p:cNvSpPr/>
          <p:nvPr/>
        </p:nvSpPr>
        <p:spPr>
          <a:xfrm>
            <a:off x="1088262" y="1901816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0"/>
                </a:moveTo>
                <a:lnTo>
                  <a:pt x="6020" y="0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9"/>
          <p:cNvSpPr/>
          <p:nvPr/>
        </p:nvSpPr>
        <p:spPr>
          <a:xfrm>
            <a:off x="1088262" y="1960123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9"/>
          <p:cNvSpPr/>
          <p:nvPr/>
        </p:nvSpPr>
        <p:spPr>
          <a:xfrm>
            <a:off x="1088262" y="2018452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9"/>
          <p:cNvSpPr/>
          <p:nvPr/>
        </p:nvSpPr>
        <p:spPr>
          <a:xfrm>
            <a:off x="1088262" y="2076149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1088262" y="2133846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9"/>
          <p:cNvSpPr/>
          <p:nvPr/>
        </p:nvSpPr>
        <p:spPr>
          <a:xfrm>
            <a:off x="1088262" y="2192174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0"/>
                </a:moveTo>
                <a:lnTo>
                  <a:pt x="6020" y="0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9"/>
          <p:cNvSpPr/>
          <p:nvPr/>
        </p:nvSpPr>
        <p:spPr>
          <a:xfrm>
            <a:off x="1088262" y="2250503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0"/>
                </a:moveTo>
                <a:lnTo>
                  <a:pt x="6020" y="0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9"/>
          <p:cNvSpPr/>
          <p:nvPr/>
        </p:nvSpPr>
        <p:spPr>
          <a:xfrm>
            <a:off x="1088262" y="2308810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9"/>
          <p:cNvSpPr/>
          <p:nvPr/>
        </p:nvSpPr>
        <p:spPr>
          <a:xfrm>
            <a:off x="1088262" y="2366507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9"/>
          <p:cNvSpPr/>
          <p:nvPr/>
        </p:nvSpPr>
        <p:spPr>
          <a:xfrm>
            <a:off x="1088262" y="2424835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9"/>
          <p:cNvSpPr/>
          <p:nvPr/>
        </p:nvSpPr>
        <p:spPr>
          <a:xfrm>
            <a:off x="1088262" y="2483164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1"/>
                </a:moveTo>
                <a:lnTo>
                  <a:pt x="6020" y="1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9"/>
          <p:cNvSpPr/>
          <p:nvPr/>
        </p:nvSpPr>
        <p:spPr>
          <a:xfrm>
            <a:off x="1088262" y="2540861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0"/>
                </a:moveTo>
                <a:lnTo>
                  <a:pt x="6020" y="0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9"/>
          <p:cNvSpPr/>
          <p:nvPr/>
        </p:nvSpPr>
        <p:spPr>
          <a:xfrm>
            <a:off x="1088262" y="2599190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0"/>
                </a:moveTo>
                <a:lnTo>
                  <a:pt x="6020" y="0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9"/>
          <p:cNvSpPr/>
          <p:nvPr/>
        </p:nvSpPr>
        <p:spPr>
          <a:xfrm>
            <a:off x="1088262" y="2657518"/>
            <a:ext cx="131258" cy="22"/>
          </a:xfrm>
          <a:custGeom>
            <a:avLst/>
            <a:gdLst/>
            <a:ahLst/>
            <a:cxnLst/>
            <a:rect l="l" t="t" r="r" b="b"/>
            <a:pathLst>
              <a:path w="6021" h="1" fill="none" extrusionOk="0">
                <a:moveTo>
                  <a:pt x="0" y="0"/>
                </a:moveTo>
                <a:lnTo>
                  <a:pt x="6020" y="0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9"/>
          <p:cNvSpPr/>
          <p:nvPr/>
        </p:nvSpPr>
        <p:spPr>
          <a:xfrm>
            <a:off x="1088262" y="2715215"/>
            <a:ext cx="131258" cy="33247"/>
          </a:xfrm>
          <a:custGeom>
            <a:avLst/>
            <a:gdLst/>
            <a:ahLst/>
            <a:cxnLst/>
            <a:rect l="l" t="t" r="r" b="b"/>
            <a:pathLst>
              <a:path w="6021" h="1527" fill="none" extrusionOk="0">
                <a:moveTo>
                  <a:pt x="0" y="1527"/>
                </a:moveTo>
                <a:lnTo>
                  <a:pt x="3025" y="0"/>
                </a:lnTo>
                <a:lnTo>
                  <a:pt x="6020" y="1527"/>
                </a:ln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9"/>
          <p:cNvSpPr/>
          <p:nvPr/>
        </p:nvSpPr>
        <p:spPr>
          <a:xfrm>
            <a:off x="2541275" y="2459323"/>
            <a:ext cx="1463085" cy="1343995"/>
          </a:xfrm>
          <a:custGeom>
            <a:avLst/>
            <a:gdLst/>
            <a:ahLst/>
            <a:cxnLst/>
            <a:rect l="l" t="t" r="r" b="b"/>
            <a:pathLst>
              <a:path w="67114" h="61729" fill="none" extrusionOk="0">
                <a:moveTo>
                  <a:pt x="66019" y="57091"/>
                </a:moveTo>
                <a:cubicBezTo>
                  <a:pt x="67114" y="54210"/>
                  <a:pt x="64233" y="50869"/>
                  <a:pt x="64233" y="50869"/>
                </a:cubicBezTo>
                <a:lnTo>
                  <a:pt x="13596" y="5042"/>
                </a:lnTo>
                <a:lnTo>
                  <a:pt x="16304" y="2104"/>
                </a:lnTo>
                <a:moveTo>
                  <a:pt x="1959" y="3630"/>
                </a:moveTo>
                <a:cubicBezTo>
                  <a:pt x="0" y="6943"/>
                  <a:pt x="3716" y="9305"/>
                  <a:pt x="3716" y="9305"/>
                </a:cubicBezTo>
                <a:lnTo>
                  <a:pt x="53230" y="54527"/>
                </a:lnTo>
                <a:lnTo>
                  <a:pt x="49226" y="58531"/>
                </a:lnTo>
                <a:moveTo>
                  <a:pt x="50580" y="59741"/>
                </a:moveTo>
                <a:lnTo>
                  <a:pt x="54555" y="55823"/>
                </a:lnTo>
                <a:cubicBezTo>
                  <a:pt x="54555" y="55823"/>
                  <a:pt x="61727" y="61728"/>
                  <a:pt x="64982" y="58617"/>
                </a:cubicBezTo>
                <a:moveTo>
                  <a:pt x="14950" y="1211"/>
                </a:moveTo>
                <a:lnTo>
                  <a:pt x="12242" y="3861"/>
                </a:lnTo>
                <a:cubicBezTo>
                  <a:pt x="10053" y="2593"/>
                  <a:pt x="6769" y="1"/>
                  <a:pt x="4235" y="1643"/>
                </a:cubicBezTo>
              </a:path>
            </a:pathLst>
          </a:custGeom>
          <a:noFill/>
          <a:ln w="16550" cap="flat" cmpd="sng">
            <a:solidFill>
              <a:srgbClr val="000000"/>
            </a:solidFill>
            <a:prstDash val="solid"/>
            <a:miter lim="2880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19"/>
          <p:cNvGrpSpPr/>
          <p:nvPr/>
        </p:nvGrpSpPr>
        <p:grpSpPr>
          <a:xfrm>
            <a:off x="1065775" y="4046026"/>
            <a:ext cx="232734" cy="366903"/>
            <a:chOff x="2137175" y="247800"/>
            <a:chExt cx="3324775" cy="5204300"/>
          </a:xfrm>
        </p:grpSpPr>
        <p:sp>
          <p:nvSpPr>
            <p:cNvPr id="196" name="Google Shape;196;p19"/>
            <p:cNvSpPr/>
            <p:nvPr/>
          </p:nvSpPr>
          <p:spPr>
            <a:xfrm>
              <a:off x="2137175" y="247800"/>
              <a:ext cx="3324775" cy="5204300"/>
            </a:xfrm>
            <a:custGeom>
              <a:avLst/>
              <a:gdLst/>
              <a:ahLst/>
              <a:cxnLst/>
              <a:rect l="l" t="t" r="r" b="b"/>
              <a:pathLst>
                <a:path w="132991" h="208172" extrusionOk="0">
                  <a:moveTo>
                    <a:pt x="80923" y="0"/>
                  </a:moveTo>
                  <a:cubicBezTo>
                    <a:pt x="78837" y="0"/>
                    <a:pt x="81094" y="2640"/>
                    <a:pt x="81732" y="3660"/>
                  </a:cubicBezTo>
                  <a:cubicBezTo>
                    <a:pt x="83037" y="5488"/>
                    <a:pt x="84082" y="7577"/>
                    <a:pt x="84996" y="9797"/>
                  </a:cubicBezTo>
                  <a:cubicBezTo>
                    <a:pt x="94918" y="35256"/>
                    <a:pt x="70242" y="54710"/>
                    <a:pt x="54053" y="69855"/>
                  </a:cubicBezTo>
                  <a:cubicBezTo>
                    <a:pt x="46350" y="77166"/>
                    <a:pt x="40083" y="84869"/>
                    <a:pt x="34599" y="93747"/>
                  </a:cubicBezTo>
                  <a:cubicBezTo>
                    <a:pt x="34000" y="94586"/>
                    <a:pt x="32961" y="97074"/>
                    <a:pt x="31583" y="97074"/>
                  </a:cubicBezTo>
                  <a:cubicBezTo>
                    <a:pt x="31460" y="97074"/>
                    <a:pt x="31334" y="97054"/>
                    <a:pt x="31205" y="97011"/>
                  </a:cubicBezTo>
                  <a:cubicBezTo>
                    <a:pt x="29246" y="96228"/>
                    <a:pt x="29116" y="91919"/>
                    <a:pt x="28463" y="90353"/>
                  </a:cubicBezTo>
                  <a:cubicBezTo>
                    <a:pt x="27418" y="87350"/>
                    <a:pt x="25721" y="83955"/>
                    <a:pt x="23502" y="81605"/>
                  </a:cubicBezTo>
                  <a:cubicBezTo>
                    <a:pt x="19436" y="77170"/>
                    <a:pt x="13976" y="74130"/>
                    <a:pt x="7889" y="74130"/>
                  </a:cubicBezTo>
                  <a:cubicBezTo>
                    <a:pt x="7525" y="74130"/>
                    <a:pt x="7158" y="74141"/>
                    <a:pt x="6790" y="74163"/>
                  </a:cubicBezTo>
                  <a:cubicBezTo>
                    <a:pt x="6529" y="74163"/>
                    <a:pt x="5876" y="74294"/>
                    <a:pt x="4962" y="74555"/>
                  </a:cubicBezTo>
                  <a:cubicBezTo>
                    <a:pt x="3656" y="74816"/>
                    <a:pt x="1" y="75208"/>
                    <a:pt x="1045" y="77427"/>
                  </a:cubicBezTo>
                  <a:cubicBezTo>
                    <a:pt x="1567" y="78602"/>
                    <a:pt x="3004" y="78472"/>
                    <a:pt x="4048" y="78733"/>
                  </a:cubicBezTo>
                  <a:cubicBezTo>
                    <a:pt x="17626" y="82911"/>
                    <a:pt x="17365" y="97272"/>
                    <a:pt x="15146" y="108631"/>
                  </a:cubicBezTo>
                  <a:cubicBezTo>
                    <a:pt x="11229" y="129521"/>
                    <a:pt x="131" y="149236"/>
                    <a:pt x="7965" y="170648"/>
                  </a:cubicBezTo>
                  <a:cubicBezTo>
                    <a:pt x="16212" y="193181"/>
                    <a:pt x="39959" y="208172"/>
                    <a:pt x="63578" y="208172"/>
                  </a:cubicBezTo>
                  <a:cubicBezTo>
                    <a:pt x="66508" y="208172"/>
                    <a:pt x="69436" y="207941"/>
                    <a:pt x="72331" y="207466"/>
                  </a:cubicBezTo>
                  <a:cubicBezTo>
                    <a:pt x="79512" y="206291"/>
                    <a:pt x="87868" y="203941"/>
                    <a:pt x="94265" y="200415"/>
                  </a:cubicBezTo>
                  <a:cubicBezTo>
                    <a:pt x="101055" y="196760"/>
                    <a:pt x="108627" y="191798"/>
                    <a:pt x="113850" y="186054"/>
                  </a:cubicBezTo>
                  <a:cubicBezTo>
                    <a:pt x="120769" y="178742"/>
                    <a:pt x="125208" y="169473"/>
                    <a:pt x="126383" y="159550"/>
                  </a:cubicBezTo>
                  <a:cubicBezTo>
                    <a:pt x="127950" y="148061"/>
                    <a:pt x="124294" y="137224"/>
                    <a:pt x="121030" y="126387"/>
                  </a:cubicBezTo>
                  <a:cubicBezTo>
                    <a:pt x="116983" y="113331"/>
                    <a:pt x="112283" y="92050"/>
                    <a:pt x="128995" y="85653"/>
                  </a:cubicBezTo>
                  <a:cubicBezTo>
                    <a:pt x="129909" y="85391"/>
                    <a:pt x="131475" y="85130"/>
                    <a:pt x="131998" y="84216"/>
                  </a:cubicBezTo>
                  <a:cubicBezTo>
                    <a:pt x="132991" y="82814"/>
                    <a:pt x="131500" y="82405"/>
                    <a:pt x="129455" y="82405"/>
                  </a:cubicBezTo>
                  <a:cubicBezTo>
                    <a:pt x="126932" y="82405"/>
                    <a:pt x="123566" y="83028"/>
                    <a:pt x="122989" y="83172"/>
                  </a:cubicBezTo>
                  <a:cubicBezTo>
                    <a:pt x="116200" y="84608"/>
                    <a:pt x="110194" y="88525"/>
                    <a:pt x="107452" y="95053"/>
                  </a:cubicBezTo>
                  <a:cubicBezTo>
                    <a:pt x="105948" y="98641"/>
                    <a:pt x="103930" y="107256"/>
                    <a:pt x="98944" y="107256"/>
                  </a:cubicBezTo>
                  <a:cubicBezTo>
                    <a:pt x="98305" y="107256"/>
                    <a:pt x="97618" y="107115"/>
                    <a:pt x="96877" y="106803"/>
                  </a:cubicBezTo>
                  <a:cubicBezTo>
                    <a:pt x="93874" y="105628"/>
                    <a:pt x="93874" y="101189"/>
                    <a:pt x="94265" y="98447"/>
                  </a:cubicBezTo>
                  <a:cubicBezTo>
                    <a:pt x="95049" y="92703"/>
                    <a:pt x="97530" y="87611"/>
                    <a:pt x="99357" y="82127"/>
                  </a:cubicBezTo>
                  <a:cubicBezTo>
                    <a:pt x="101055" y="76644"/>
                    <a:pt x="102621" y="71030"/>
                    <a:pt x="103796" y="65154"/>
                  </a:cubicBezTo>
                  <a:cubicBezTo>
                    <a:pt x="107452" y="46093"/>
                    <a:pt x="106408" y="24028"/>
                    <a:pt x="92960" y="8752"/>
                  </a:cubicBezTo>
                  <a:cubicBezTo>
                    <a:pt x="90610" y="6141"/>
                    <a:pt x="84865" y="135"/>
                    <a:pt x="81079" y="5"/>
                  </a:cubicBezTo>
                  <a:cubicBezTo>
                    <a:pt x="81024" y="2"/>
                    <a:pt x="80973" y="0"/>
                    <a:pt x="80923" y="0"/>
                  </a:cubicBezTo>
                  <a:close/>
                </a:path>
              </a:pathLst>
            </a:custGeom>
            <a:solidFill>
              <a:srgbClr val="30A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3076175" y="3019400"/>
              <a:ext cx="1531900" cy="2183050"/>
            </a:xfrm>
            <a:custGeom>
              <a:avLst/>
              <a:gdLst/>
              <a:ahLst/>
              <a:cxnLst/>
              <a:rect l="l" t="t" r="r" b="b"/>
              <a:pathLst>
                <a:path w="61276" h="87322" extrusionOk="0">
                  <a:moveTo>
                    <a:pt x="31265" y="1"/>
                  </a:moveTo>
                  <a:cubicBezTo>
                    <a:pt x="30988" y="1"/>
                    <a:pt x="30819" y="282"/>
                    <a:pt x="30854" y="1031"/>
                  </a:cubicBezTo>
                  <a:cubicBezTo>
                    <a:pt x="30854" y="2337"/>
                    <a:pt x="31507" y="3381"/>
                    <a:pt x="31768" y="4556"/>
                  </a:cubicBezTo>
                  <a:cubicBezTo>
                    <a:pt x="32291" y="5993"/>
                    <a:pt x="32291" y="8082"/>
                    <a:pt x="32030" y="9518"/>
                  </a:cubicBezTo>
                  <a:cubicBezTo>
                    <a:pt x="30071" y="17482"/>
                    <a:pt x="24457" y="22704"/>
                    <a:pt x="18321" y="28710"/>
                  </a:cubicBezTo>
                  <a:cubicBezTo>
                    <a:pt x="11009" y="36152"/>
                    <a:pt x="3828" y="43463"/>
                    <a:pt x="2262" y="54169"/>
                  </a:cubicBezTo>
                  <a:cubicBezTo>
                    <a:pt x="1" y="69878"/>
                    <a:pt x="10321" y="87321"/>
                    <a:pt x="28874" y="87321"/>
                  </a:cubicBezTo>
                  <a:cubicBezTo>
                    <a:pt x="30677" y="87321"/>
                    <a:pt x="32557" y="87156"/>
                    <a:pt x="34510" y="86810"/>
                  </a:cubicBezTo>
                  <a:cubicBezTo>
                    <a:pt x="47697" y="84590"/>
                    <a:pt x="61275" y="72709"/>
                    <a:pt x="58533" y="58217"/>
                  </a:cubicBezTo>
                  <a:cubicBezTo>
                    <a:pt x="58154" y="56448"/>
                    <a:pt x="54962" y="49053"/>
                    <a:pt x="52272" y="49053"/>
                  </a:cubicBezTo>
                  <a:cubicBezTo>
                    <a:pt x="52182" y="49053"/>
                    <a:pt x="52093" y="49061"/>
                    <a:pt x="52005" y="49078"/>
                  </a:cubicBezTo>
                  <a:cubicBezTo>
                    <a:pt x="51744" y="50383"/>
                    <a:pt x="52397" y="51689"/>
                    <a:pt x="52397" y="52994"/>
                  </a:cubicBezTo>
                  <a:cubicBezTo>
                    <a:pt x="52397" y="53908"/>
                    <a:pt x="52005" y="55083"/>
                    <a:pt x="51614" y="55867"/>
                  </a:cubicBezTo>
                  <a:cubicBezTo>
                    <a:pt x="50569" y="57825"/>
                    <a:pt x="49133" y="59522"/>
                    <a:pt x="47305" y="60828"/>
                  </a:cubicBezTo>
                  <a:cubicBezTo>
                    <a:pt x="45318" y="62338"/>
                    <a:pt x="42751" y="63461"/>
                    <a:pt x="40281" y="63461"/>
                  </a:cubicBezTo>
                  <a:cubicBezTo>
                    <a:pt x="38693" y="63461"/>
                    <a:pt x="37144" y="62997"/>
                    <a:pt x="35816" y="61873"/>
                  </a:cubicBezTo>
                  <a:cubicBezTo>
                    <a:pt x="32552" y="59131"/>
                    <a:pt x="32421" y="55475"/>
                    <a:pt x="33466" y="51819"/>
                  </a:cubicBezTo>
                  <a:cubicBezTo>
                    <a:pt x="35163" y="45161"/>
                    <a:pt x="40124" y="40330"/>
                    <a:pt x="41299" y="33410"/>
                  </a:cubicBezTo>
                  <a:cubicBezTo>
                    <a:pt x="43258" y="22835"/>
                    <a:pt x="41169" y="10693"/>
                    <a:pt x="33988" y="2467"/>
                  </a:cubicBezTo>
                  <a:cubicBezTo>
                    <a:pt x="33513" y="1993"/>
                    <a:pt x="32004" y="1"/>
                    <a:pt x="31265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8" name="Google Shape;198;p19"/>
          <p:cNvCxnSpPr/>
          <p:nvPr/>
        </p:nvCxnSpPr>
        <p:spPr>
          <a:xfrm>
            <a:off x="1376900" y="3710600"/>
            <a:ext cx="42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Google Shape;199;p19"/>
          <p:cNvSpPr txBox="1"/>
          <p:nvPr/>
        </p:nvSpPr>
        <p:spPr>
          <a:xfrm>
            <a:off x="1703600" y="3456875"/>
            <a:ext cx="1157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MIXTURE OF WATER AND ETHANOL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0" name="Google Shape;200;p19"/>
          <p:cNvSpPr txBox="1"/>
          <p:nvPr/>
        </p:nvSpPr>
        <p:spPr>
          <a:xfrm>
            <a:off x="98425" y="1976638"/>
            <a:ext cx="95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FRACTIONATING COLUMN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1" name="Google Shape;201;p19"/>
          <p:cNvSpPr txBox="1"/>
          <p:nvPr/>
        </p:nvSpPr>
        <p:spPr>
          <a:xfrm>
            <a:off x="3228475" y="2657525"/>
            <a:ext cx="83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CONDENSING TUBE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02" name="Google Shape;202;p19"/>
          <p:cNvCxnSpPr/>
          <p:nvPr/>
        </p:nvCxnSpPr>
        <p:spPr>
          <a:xfrm>
            <a:off x="4166400" y="4133725"/>
            <a:ext cx="42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9"/>
          <p:cNvSpPr txBox="1"/>
          <p:nvPr/>
        </p:nvSpPr>
        <p:spPr>
          <a:xfrm>
            <a:off x="4441825" y="3892538"/>
            <a:ext cx="101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PURE, DISTILLED ETHANOL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4" name="Google Shape;204;p19"/>
          <p:cNvSpPr txBox="1"/>
          <p:nvPr/>
        </p:nvSpPr>
        <p:spPr>
          <a:xfrm>
            <a:off x="4298350" y="1014500"/>
            <a:ext cx="3952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Fractional distillation is used to separate out mixtures of different liquids. Ethanol has a much lower boiling point than water so will evaporate first. The vaporised ethanol will travel up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fractionating column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and will be passed to a condensing tube. Here the ethanol will condense back into its liquid form.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7DA9AB9-ACEE-11DD-B9CF-F7F4004C05B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D26DDC5-6BF7-74F7-BA9C-FF6E8CD11F8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AE3C1-F8A1-8D8B-3295-376BE1301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DB4DE-F21D-E2B5-E5D0-8874E97991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Filtration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" name="Google Shape;210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5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Filtration is used to separate 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insoluble solid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example a mixture of coffee grounds and water.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filter paper is placed in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funnel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above a beaker.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mixture is poured into the funnel.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paper will only allow the smaller, liquid particles to pass through.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solid particles will become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trapped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the paper and remain as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residue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1" name="Google Shape;21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12" name="Google Shape;2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575" y="1307750"/>
            <a:ext cx="2640625" cy="238627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3" name="Google Shape;213;p20"/>
          <p:cNvSpPr txBox="1"/>
          <p:nvPr/>
        </p:nvSpPr>
        <p:spPr>
          <a:xfrm>
            <a:off x="5346775" y="3739825"/>
            <a:ext cx="2914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One method of preparing coffee involves the pouring of water through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filter paper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 coffee grounds remain as a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residue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the paper.</a:t>
            </a:r>
            <a:endParaRPr sz="130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E3BE184-72B8-DE5E-C455-1E1F7BB781D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AE8301B-2481-A39A-D5CB-5F52DC912D0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63DEE-DBF0-B634-2B4A-3665702EDB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D38F2-8731-6953-496A-715CE1B04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Crystallization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9" name="Google Shape;21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Crystallization separates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soluble solids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solution is heated in an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evaporating dish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of the liquid evaporates, creating a more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concentrated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solution.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solution cools,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crystals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solute begin to form.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 solute is much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less soluble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it is cold.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crystals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filtered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the solution, and dried.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most commonly demonstrated with </a:t>
            </a:r>
            <a:r>
              <a:rPr lang="en" b="1">
                <a:solidFill>
                  <a:srgbClr val="24A8F0"/>
                </a:solidFill>
                <a:latin typeface="Cambria"/>
                <a:ea typeface="Cambria"/>
                <a:cs typeface="Cambria"/>
                <a:sym typeface="Cambria"/>
              </a:rPr>
              <a:t>copper sulphate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b="1">
                <a:solidFill>
                  <a:srgbClr val="24A8F0"/>
                </a:solidFill>
                <a:latin typeface="Cambria"/>
                <a:ea typeface="Cambria"/>
                <a:cs typeface="Cambria"/>
                <a:sym typeface="Cambria"/>
              </a:rPr>
              <a:t>CuSO</a:t>
            </a:r>
            <a:r>
              <a:rPr lang="en" b="1" baseline="-25000">
                <a:solidFill>
                  <a:srgbClr val="24A8F0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crystals.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Crystallization video.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0" name="Google Shape;22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97180DE-1A96-2962-40ED-3100A574CE1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EADAC1E-09F1-E9FE-5136-80117928AEE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9D38E-7111-936C-D466-03B85572C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00F96-9846-0E22-A8C7-B55CC4490C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1053</Words>
  <Application>Microsoft Office PowerPoint</Application>
  <PresentationFormat>On-screen Show (16:9)</PresentationFormat>
  <Paragraphs>118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Times New Roman</vt:lpstr>
      <vt:lpstr>Cambria</vt:lpstr>
      <vt:lpstr>Kalam</vt:lpstr>
      <vt:lpstr>gg sans</vt:lpstr>
      <vt:lpstr>Simple Dark</vt:lpstr>
      <vt:lpstr>Edexcel IGCSE Chemistry 5 - Methods of Separation</vt:lpstr>
      <vt:lpstr>Separating Mixtures</vt:lpstr>
      <vt:lpstr>PowerPoint Presentation</vt:lpstr>
      <vt:lpstr>Simple Distillation</vt:lpstr>
      <vt:lpstr>PowerPoint Presentation</vt:lpstr>
      <vt:lpstr>Fractional Distillation</vt:lpstr>
      <vt:lpstr>PowerPoint Presentation</vt:lpstr>
      <vt:lpstr>Filtration</vt:lpstr>
      <vt:lpstr>Crystallization</vt:lpstr>
      <vt:lpstr>PowerPoint Presentation</vt:lpstr>
      <vt:lpstr>Chromatography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Chemistry 5 - Methods of Separation</dc:title>
  <cp:lastModifiedBy>Chezka Mae Madrona</cp:lastModifiedBy>
  <cp:revision>2</cp:revision>
  <dcterms:modified xsi:type="dcterms:W3CDTF">2025-04-26T08:22:32Z</dcterms:modified>
</cp:coreProperties>
</file>