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g sans" panose="00000800000000000000" pitchFamily="2" charset="0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FD2E5B-6EA2-44C1-9F46-9CF6783CF467}">
  <a:tblStyle styleId="{92FD2E5B-6EA2-44C1-9F46-9CF6783CF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f41d9321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f41d9321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f41d9321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ef41d9321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f0240a64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f0240a647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f370dbe9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f370dbe9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f0240a64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f0240a64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f0240a6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f0240a64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f370dbe9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f370dbe9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f370dbe9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f370dbe9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f370dbe90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f370dbe90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f41d932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f41d932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34 - Alkanes and Alkenes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Saturated and Unsaturated Hydrocarbons, Tests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Alkenes and Halogens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4.27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reactions of alkenes with bromine to produce dibromoalkanes.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Halogens can also react with alkenes to form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dihaloalkanes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Dihaloalkanes have 2 halogens attached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adjacent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atoms.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Dihaloalkanes are formed during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addition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reactions.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C=C double bond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broken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a halogen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each carbon atom.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Take the reaction of ethene (C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with </a:t>
            </a:r>
            <a:r>
              <a:rPr lang="en" b="1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bromine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Br</a:t>
            </a:r>
            <a:r>
              <a:rPr lang="en" b="1" baseline="-250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dibromoethane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0" name="Google Shape;33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31" name="Google Shape;331;p22"/>
          <p:cNvGrpSpPr/>
          <p:nvPr/>
        </p:nvGrpSpPr>
        <p:grpSpPr>
          <a:xfrm>
            <a:off x="1854438" y="3530290"/>
            <a:ext cx="5435116" cy="1070344"/>
            <a:chOff x="238125" y="2149375"/>
            <a:chExt cx="7123350" cy="1415050"/>
          </a:xfrm>
        </p:grpSpPr>
        <p:sp>
          <p:nvSpPr>
            <p:cNvPr id="332" name="Google Shape;332;p22"/>
            <p:cNvSpPr/>
            <p:nvPr/>
          </p:nvSpPr>
          <p:spPr>
            <a:xfrm>
              <a:off x="780625" y="2811875"/>
              <a:ext cx="351675" cy="98450"/>
            </a:xfrm>
            <a:custGeom>
              <a:avLst/>
              <a:gdLst/>
              <a:ahLst/>
              <a:cxnLst/>
              <a:rect l="l" t="t" r="r" b="b"/>
              <a:pathLst>
                <a:path w="14067" h="3938" fill="none" extrusionOk="0">
                  <a:moveTo>
                    <a:pt x="0" y="3937"/>
                  </a:moveTo>
                  <a:lnTo>
                    <a:pt x="14067" y="3937"/>
                  </a:lnTo>
                  <a:moveTo>
                    <a:pt x="0" y="1"/>
                  </a:moveTo>
                  <a:lnTo>
                    <a:pt x="14067" y="1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366325" y="2457825"/>
              <a:ext cx="141650" cy="244850"/>
            </a:xfrm>
            <a:custGeom>
              <a:avLst/>
              <a:gdLst/>
              <a:ahLst/>
              <a:cxnLst/>
              <a:rect l="l" t="t" r="r" b="b"/>
              <a:pathLst>
                <a:path w="5666" h="9794" fill="none" extrusionOk="0">
                  <a:moveTo>
                    <a:pt x="1" y="9794"/>
                  </a:moveTo>
                  <a:lnTo>
                    <a:pt x="5666" y="0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365125" y="3013525"/>
              <a:ext cx="138050" cy="240050"/>
            </a:xfrm>
            <a:custGeom>
              <a:avLst/>
              <a:gdLst/>
              <a:ahLst/>
              <a:cxnLst/>
              <a:rect l="l" t="t" r="r" b="b"/>
              <a:pathLst>
                <a:path w="5522" h="9602" fill="none" extrusionOk="0">
                  <a:moveTo>
                    <a:pt x="1" y="0"/>
                  </a:moveTo>
                  <a:lnTo>
                    <a:pt x="5522" y="9602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407350" y="2457825"/>
              <a:ext cx="152450" cy="264075"/>
            </a:xfrm>
            <a:custGeom>
              <a:avLst/>
              <a:gdLst/>
              <a:ahLst/>
              <a:cxnLst/>
              <a:rect l="l" t="t" r="r" b="b"/>
              <a:pathLst>
                <a:path w="6098" h="10563" fill="none" extrusionOk="0">
                  <a:moveTo>
                    <a:pt x="6097" y="1056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413350" y="2997900"/>
              <a:ext cx="146450" cy="256875"/>
            </a:xfrm>
            <a:custGeom>
              <a:avLst/>
              <a:gdLst/>
              <a:ahLst/>
              <a:cxnLst/>
              <a:rect l="l" t="t" r="r" b="b"/>
              <a:pathLst>
                <a:path w="5858" h="10275" fill="none" extrusionOk="0">
                  <a:moveTo>
                    <a:pt x="5857" y="1"/>
                  </a:moveTo>
                  <a:lnTo>
                    <a:pt x="0" y="10275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238125" y="2229775"/>
              <a:ext cx="2076400" cy="1251850"/>
            </a:xfrm>
            <a:custGeom>
              <a:avLst/>
              <a:gdLst/>
              <a:ahLst/>
              <a:cxnLst/>
              <a:rect l="l" t="t" r="r" b="b"/>
              <a:pathLst>
                <a:path w="83056" h="50074" extrusionOk="0">
                  <a:moveTo>
                    <a:pt x="0" y="1"/>
                  </a:moveTo>
                  <a:lnTo>
                    <a:pt x="0" y="289"/>
                  </a:lnTo>
                  <a:cubicBezTo>
                    <a:pt x="1008" y="289"/>
                    <a:pt x="1056" y="577"/>
                    <a:pt x="1056" y="1393"/>
                  </a:cubicBezTo>
                  <a:lnTo>
                    <a:pt x="1056" y="5666"/>
                  </a:lnTo>
                  <a:cubicBezTo>
                    <a:pt x="1056" y="6626"/>
                    <a:pt x="960" y="6722"/>
                    <a:pt x="0" y="6722"/>
                  </a:cubicBezTo>
                  <a:lnTo>
                    <a:pt x="0" y="7058"/>
                  </a:lnTo>
                  <a:lnTo>
                    <a:pt x="3073" y="7058"/>
                  </a:lnTo>
                  <a:lnTo>
                    <a:pt x="3073" y="6722"/>
                  </a:lnTo>
                  <a:cubicBezTo>
                    <a:pt x="2112" y="6722"/>
                    <a:pt x="2016" y="6578"/>
                    <a:pt x="2016" y="5666"/>
                  </a:cubicBezTo>
                  <a:lnTo>
                    <a:pt x="2016" y="3649"/>
                  </a:lnTo>
                  <a:lnTo>
                    <a:pt x="5569" y="3649"/>
                  </a:lnTo>
                  <a:lnTo>
                    <a:pt x="5569" y="5666"/>
                  </a:lnTo>
                  <a:cubicBezTo>
                    <a:pt x="5569" y="6578"/>
                    <a:pt x="5473" y="6722"/>
                    <a:pt x="4513" y="6722"/>
                  </a:cubicBezTo>
                  <a:lnTo>
                    <a:pt x="4513" y="7058"/>
                  </a:lnTo>
                  <a:lnTo>
                    <a:pt x="7585" y="7058"/>
                  </a:lnTo>
                  <a:lnTo>
                    <a:pt x="7585" y="6722"/>
                  </a:lnTo>
                  <a:cubicBezTo>
                    <a:pt x="6625" y="6722"/>
                    <a:pt x="6529" y="6578"/>
                    <a:pt x="6529" y="5666"/>
                  </a:cubicBezTo>
                  <a:lnTo>
                    <a:pt x="6529" y="1393"/>
                  </a:lnTo>
                  <a:cubicBezTo>
                    <a:pt x="6529" y="577"/>
                    <a:pt x="6577" y="337"/>
                    <a:pt x="7585" y="337"/>
                  </a:cubicBezTo>
                  <a:lnTo>
                    <a:pt x="7585" y="1"/>
                  </a:lnTo>
                  <a:lnTo>
                    <a:pt x="4513" y="1"/>
                  </a:lnTo>
                  <a:lnTo>
                    <a:pt x="4513" y="289"/>
                  </a:lnTo>
                  <a:cubicBezTo>
                    <a:pt x="5521" y="289"/>
                    <a:pt x="5569" y="577"/>
                    <a:pt x="5569" y="1393"/>
                  </a:cubicBezTo>
                  <a:lnTo>
                    <a:pt x="5569" y="3217"/>
                  </a:lnTo>
                  <a:lnTo>
                    <a:pt x="2064" y="3217"/>
                  </a:lnTo>
                  <a:lnTo>
                    <a:pt x="2064" y="1393"/>
                  </a:lnTo>
                  <a:cubicBezTo>
                    <a:pt x="2064" y="577"/>
                    <a:pt x="2064" y="337"/>
                    <a:pt x="3121" y="337"/>
                  </a:cubicBezTo>
                  <a:lnTo>
                    <a:pt x="3121" y="1"/>
                  </a:lnTo>
                  <a:close/>
                  <a:moveTo>
                    <a:pt x="49929" y="1"/>
                  </a:moveTo>
                  <a:lnTo>
                    <a:pt x="49929" y="289"/>
                  </a:lnTo>
                  <a:cubicBezTo>
                    <a:pt x="50938" y="289"/>
                    <a:pt x="50986" y="577"/>
                    <a:pt x="50986" y="1393"/>
                  </a:cubicBezTo>
                  <a:lnTo>
                    <a:pt x="50986" y="5666"/>
                  </a:lnTo>
                  <a:cubicBezTo>
                    <a:pt x="50986" y="6626"/>
                    <a:pt x="50938" y="6722"/>
                    <a:pt x="49929" y="6722"/>
                  </a:cubicBezTo>
                  <a:lnTo>
                    <a:pt x="49929" y="7058"/>
                  </a:lnTo>
                  <a:lnTo>
                    <a:pt x="53050" y="7058"/>
                  </a:lnTo>
                  <a:lnTo>
                    <a:pt x="53050" y="6722"/>
                  </a:lnTo>
                  <a:cubicBezTo>
                    <a:pt x="52090" y="6722"/>
                    <a:pt x="51994" y="6578"/>
                    <a:pt x="51994" y="5666"/>
                  </a:cubicBezTo>
                  <a:lnTo>
                    <a:pt x="51994" y="3649"/>
                  </a:lnTo>
                  <a:lnTo>
                    <a:pt x="55498" y="3649"/>
                  </a:lnTo>
                  <a:lnTo>
                    <a:pt x="55498" y="5666"/>
                  </a:lnTo>
                  <a:cubicBezTo>
                    <a:pt x="55498" y="6578"/>
                    <a:pt x="55450" y="6722"/>
                    <a:pt x="54490" y="6722"/>
                  </a:cubicBezTo>
                  <a:lnTo>
                    <a:pt x="54490" y="7058"/>
                  </a:lnTo>
                  <a:lnTo>
                    <a:pt x="57563" y="7058"/>
                  </a:lnTo>
                  <a:lnTo>
                    <a:pt x="57563" y="6722"/>
                  </a:lnTo>
                  <a:cubicBezTo>
                    <a:pt x="56555" y="6722"/>
                    <a:pt x="56507" y="6578"/>
                    <a:pt x="56507" y="5666"/>
                  </a:cubicBezTo>
                  <a:lnTo>
                    <a:pt x="56507" y="1393"/>
                  </a:lnTo>
                  <a:cubicBezTo>
                    <a:pt x="56507" y="577"/>
                    <a:pt x="56507" y="337"/>
                    <a:pt x="57563" y="337"/>
                  </a:cubicBezTo>
                  <a:lnTo>
                    <a:pt x="57563" y="1"/>
                  </a:lnTo>
                  <a:lnTo>
                    <a:pt x="54490" y="1"/>
                  </a:lnTo>
                  <a:lnTo>
                    <a:pt x="54490" y="289"/>
                  </a:lnTo>
                  <a:cubicBezTo>
                    <a:pt x="55450" y="289"/>
                    <a:pt x="55498" y="577"/>
                    <a:pt x="55498" y="1393"/>
                  </a:cubicBezTo>
                  <a:lnTo>
                    <a:pt x="55498" y="3217"/>
                  </a:lnTo>
                  <a:lnTo>
                    <a:pt x="51994" y="3217"/>
                  </a:lnTo>
                  <a:lnTo>
                    <a:pt x="51994" y="1393"/>
                  </a:lnTo>
                  <a:cubicBezTo>
                    <a:pt x="51994" y="577"/>
                    <a:pt x="51994" y="289"/>
                    <a:pt x="53050" y="289"/>
                  </a:cubicBezTo>
                  <a:lnTo>
                    <a:pt x="53050" y="1"/>
                  </a:lnTo>
                  <a:close/>
                  <a:moveTo>
                    <a:pt x="44168" y="26981"/>
                  </a:moveTo>
                  <a:lnTo>
                    <a:pt x="44120" y="27029"/>
                  </a:lnTo>
                  <a:lnTo>
                    <a:pt x="44124" y="27032"/>
                  </a:lnTo>
                  <a:lnTo>
                    <a:pt x="44124" y="27032"/>
                  </a:lnTo>
                  <a:cubicBezTo>
                    <a:pt x="44139" y="27015"/>
                    <a:pt x="44154" y="26998"/>
                    <a:pt x="44168" y="26981"/>
                  </a:cubicBezTo>
                  <a:close/>
                  <a:moveTo>
                    <a:pt x="79455" y="21892"/>
                  </a:moveTo>
                  <a:lnTo>
                    <a:pt x="79455" y="24725"/>
                  </a:lnTo>
                  <a:lnTo>
                    <a:pt x="76622" y="24725"/>
                  </a:lnTo>
                  <a:lnTo>
                    <a:pt x="76622" y="25445"/>
                  </a:lnTo>
                  <a:lnTo>
                    <a:pt x="79455" y="25445"/>
                  </a:lnTo>
                  <a:lnTo>
                    <a:pt x="79455" y="28278"/>
                  </a:lnTo>
                  <a:lnTo>
                    <a:pt x="80223" y="28278"/>
                  </a:lnTo>
                  <a:lnTo>
                    <a:pt x="80223" y="25445"/>
                  </a:lnTo>
                  <a:lnTo>
                    <a:pt x="83056" y="25445"/>
                  </a:lnTo>
                  <a:lnTo>
                    <a:pt x="83056" y="24725"/>
                  </a:lnTo>
                  <a:lnTo>
                    <a:pt x="80223" y="24725"/>
                  </a:lnTo>
                  <a:lnTo>
                    <a:pt x="80223" y="21892"/>
                  </a:lnTo>
                  <a:close/>
                  <a:moveTo>
                    <a:pt x="16707" y="21412"/>
                  </a:moveTo>
                  <a:cubicBezTo>
                    <a:pt x="14643" y="21412"/>
                    <a:pt x="13154" y="22757"/>
                    <a:pt x="13154" y="25109"/>
                  </a:cubicBezTo>
                  <a:cubicBezTo>
                    <a:pt x="13154" y="27173"/>
                    <a:pt x="14355" y="28758"/>
                    <a:pt x="16563" y="28758"/>
                  </a:cubicBezTo>
                  <a:cubicBezTo>
                    <a:pt x="16605" y="28759"/>
                    <a:pt x="16646" y="28760"/>
                    <a:pt x="16687" y="28760"/>
                  </a:cubicBezTo>
                  <a:cubicBezTo>
                    <a:pt x="17794" y="28760"/>
                    <a:pt x="18842" y="28147"/>
                    <a:pt x="19444" y="27221"/>
                  </a:cubicBezTo>
                  <a:lnTo>
                    <a:pt x="19204" y="26981"/>
                  </a:lnTo>
                  <a:cubicBezTo>
                    <a:pt x="18628" y="27653"/>
                    <a:pt x="17763" y="28038"/>
                    <a:pt x="16899" y="28038"/>
                  </a:cubicBezTo>
                  <a:cubicBezTo>
                    <a:pt x="15363" y="28038"/>
                    <a:pt x="14307" y="27077"/>
                    <a:pt x="14307" y="24917"/>
                  </a:cubicBezTo>
                  <a:cubicBezTo>
                    <a:pt x="14307" y="22997"/>
                    <a:pt x="15171" y="21844"/>
                    <a:pt x="16707" y="21844"/>
                  </a:cubicBezTo>
                  <a:cubicBezTo>
                    <a:pt x="17811" y="21844"/>
                    <a:pt x="18580" y="22421"/>
                    <a:pt x="18820" y="23861"/>
                  </a:cubicBezTo>
                  <a:lnTo>
                    <a:pt x="19204" y="23861"/>
                  </a:lnTo>
                  <a:lnTo>
                    <a:pt x="19204" y="21412"/>
                  </a:lnTo>
                  <a:lnTo>
                    <a:pt x="18868" y="21412"/>
                  </a:lnTo>
                  <a:cubicBezTo>
                    <a:pt x="18724" y="21652"/>
                    <a:pt x="18676" y="21796"/>
                    <a:pt x="18483" y="21796"/>
                  </a:cubicBezTo>
                  <a:cubicBezTo>
                    <a:pt x="17907" y="21556"/>
                    <a:pt x="17331" y="21460"/>
                    <a:pt x="16707" y="21412"/>
                  </a:cubicBezTo>
                  <a:close/>
                  <a:moveTo>
                    <a:pt x="41624" y="21412"/>
                  </a:moveTo>
                  <a:cubicBezTo>
                    <a:pt x="39559" y="21412"/>
                    <a:pt x="38119" y="22757"/>
                    <a:pt x="38119" y="25109"/>
                  </a:cubicBezTo>
                  <a:cubicBezTo>
                    <a:pt x="38119" y="27173"/>
                    <a:pt x="39271" y="28758"/>
                    <a:pt x="41480" y="28758"/>
                  </a:cubicBezTo>
                  <a:cubicBezTo>
                    <a:pt x="41524" y="28760"/>
                    <a:pt x="41569" y="28760"/>
                    <a:pt x="41613" y="28760"/>
                  </a:cubicBezTo>
                  <a:cubicBezTo>
                    <a:pt x="42717" y="28760"/>
                    <a:pt x="43760" y="28191"/>
                    <a:pt x="44360" y="27221"/>
                  </a:cubicBezTo>
                  <a:lnTo>
                    <a:pt x="44124" y="27032"/>
                  </a:lnTo>
                  <a:lnTo>
                    <a:pt x="44124" y="27032"/>
                  </a:lnTo>
                  <a:cubicBezTo>
                    <a:pt x="43548" y="27673"/>
                    <a:pt x="42706" y="28038"/>
                    <a:pt x="41864" y="28038"/>
                  </a:cubicBezTo>
                  <a:cubicBezTo>
                    <a:pt x="40328" y="28038"/>
                    <a:pt x="39271" y="27077"/>
                    <a:pt x="39271" y="24965"/>
                  </a:cubicBezTo>
                  <a:cubicBezTo>
                    <a:pt x="39271" y="23045"/>
                    <a:pt x="40136" y="21844"/>
                    <a:pt x="41672" y="21844"/>
                  </a:cubicBezTo>
                  <a:cubicBezTo>
                    <a:pt x="42776" y="21844"/>
                    <a:pt x="43544" y="22469"/>
                    <a:pt x="43784" y="23861"/>
                  </a:cubicBezTo>
                  <a:lnTo>
                    <a:pt x="44120" y="23861"/>
                  </a:lnTo>
                  <a:lnTo>
                    <a:pt x="44120" y="21412"/>
                  </a:lnTo>
                  <a:lnTo>
                    <a:pt x="43832" y="21412"/>
                  </a:lnTo>
                  <a:cubicBezTo>
                    <a:pt x="43688" y="21652"/>
                    <a:pt x="43640" y="21796"/>
                    <a:pt x="43448" y="21796"/>
                  </a:cubicBezTo>
                  <a:cubicBezTo>
                    <a:pt x="42872" y="21556"/>
                    <a:pt x="42248" y="21460"/>
                    <a:pt x="41624" y="21412"/>
                  </a:cubicBezTo>
                  <a:close/>
                  <a:moveTo>
                    <a:pt x="0" y="43016"/>
                  </a:moveTo>
                  <a:lnTo>
                    <a:pt x="0" y="43352"/>
                  </a:lnTo>
                  <a:cubicBezTo>
                    <a:pt x="1008" y="43352"/>
                    <a:pt x="1056" y="43592"/>
                    <a:pt x="1056" y="44456"/>
                  </a:cubicBezTo>
                  <a:lnTo>
                    <a:pt x="1056" y="48681"/>
                  </a:lnTo>
                  <a:cubicBezTo>
                    <a:pt x="1056" y="49641"/>
                    <a:pt x="960" y="49785"/>
                    <a:pt x="0" y="49785"/>
                  </a:cubicBezTo>
                  <a:lnTo>
                    <a:pt x="0" y="50073"/>
                  </a:lnTo>
                  <a:lnTo>
                    <a:pt x="3073" y="50073"/>
                  </a:lnTo>
                  <a:lnTo>
                    <a:pt x="3073" y="49785"/>
                  </a:lnTo>
                  <a:cubicBezTo>
                    <a:pt x="2112" y="49785"/>
                    <a:pt x="2016" y="49641"/>
                    <a:pt x="2016" y="48681"/>
                  </a:cubicBezTo>
                  <a:lnTo>
                    <a:pt x="2016" y="46665"/>
                  </a:lnTo>
                  <a:lnTo>
                    <a:pt x="5569" y="46665"/>
                  </a:lnTo>
                  <a:lnTo>
                    <a:pt x="5569" y="48681"/>
                  </a:lnTo>
                  <a:cubicBezTo>
                    <a:pt x="5569" y="49641"/>
                    <a:pt x="5473" y="49785"/>
                    <a:pt x="4513" y="49785"/>
                  </a:cubicBezTo>
                  <a:lnTo>
                    <a:pt x="4513" y="50073"/>
                  </a:lnTo>
                  <a:lnTo>
                    <a:pt x="7585" y="50073"/>
                  </a:lnTo>
                  <a:lnTo>
                    <a:pt x="7585" y="49785"/>
                  </a:lnTo>
                  <a:cubicBezTo>
                    <a:pt x="6625" y="49785"/>
                    <a:pt x="6529" y="49641"/>
                    <a:pt x="6529" y="48681"/>
                  </a:cubicBezTo>
                  <a:lnTo>
                    <a:pt x="6529" y="44456"/>
                  </a:lnTo>
                  <a:cubicBezTo>
                    <a:pt x="6529" y="43592"/>
                    <a:pt x="6577" y="43352"/>
                    <a:pt x="7585" y="43352"/>
                  </a:cubicBezTo>
                  <a:lnTo>
                    <a:pt x="7585" y="43016"/>
                  </a:lnTo>
                  <a:lnTo>
                    <a:pt x="4513" y="43016"/>
                  </a:lnTo>
                  <a:lnTo>
                    <a:pt x="4513" y="43352"/>
                  </a:lnTo>
                  <a:cubicBezTo>
                    <a:pt x="5521" y="43352"/>
                    <a:pt x="5569" y="43592"/>
                    <a:pt x="5569" y="44456"/>
                  </a:cubicBezTo>
                  <a:lnTo>
                    <a:pt x="5569" y="46233"/>
                  </a:lnTo>
                  <a:lnTo>
                    <a:pt x="2064" y="46233"/>
                  </a:lnTo>
                  <a:lnTo>
                    <a:pt x="2064" y="44456"/>
                  </a:lnTo>
                  <a:cubicBezTo>
                    <a:pt x="2064" y="43592"/>
                    <a:pt x="2064" y="43352"/>
                    <a:pt x="3121" y="43352"/>
                  </a:cubicBezTo>
                  <a:lnTo>
                    <a:pt x="3121" y="43016"/>
                  </a:lnTo>
                  <a:close/>
                  <a:moveTo>
                    <a:pt x="49929" y="43016"/>
                  </a:moveTo>
                  <a:lnTo>
                    <a:pt x="49929" y="43352"/>
                  </a:lnTo>
                  <a:cubicBezTo>
                    <a:pt x="50938" y="43352"/>
                    <a:pt x="50986" y="43592"/>
                    <a:pt x="50986" y="44456"/>
                  </a:cubicBezTo>
                  <a:lnTo>
                    <a:pt x="50986" y="48681"/>
                  </a:lnTo>
                  <a:cubicBezTo>
                    <a:pt x="50986" y="49641"/>
                    <a:pt x="50938" y="49785"/>
                    <a:pt x="49929" y="49785"/>
                  </a:cubicBezTo>
                  <a:lnTo>
                    <a:pt x="49929" y="50073"/>
                  </a:lnTo>
                  <a:lnTo>
                    <a:pt x="53050" y="50073"/>
                  </a:lnTo>
                  <a:lnTo>
                    <a:pt x="53050" y="49785"/>
                  </a:lnTo>
                  <a:cubicBezTo>
                    <a:pt x="52090" y="49785"/>
                    <a:pt x="51994" y="49641"/>
                    <a:pt x="51994" y="48681"/>
                  </a:cubicBezTo>
                  <a:lnTo>
                    <a:pt x="51994" y="46665"/>
                  </a:lnTo>
                  <a:lnTo>
                    <a:pt x="55498" y="46665"/>
                  </a:lnTo>
                  <a:lnTo>
                    <a:pt x="55498" y="48681"/>
                  </a:lnTo>
                  <a:cubicBezTo>
                    <a:pt x="55498" y="49641"/>
                    <a:pt x="55450" y="49785"/>
                    <a:pt x="54490" y="49785"/>
                  </a:cubicBezTo>
                  <a:lnTo>
                    <a:pt x="54490" y="50073"/>
                  </a:lnTo>
                  <a:lnTo>
                    <a:pt x="57563" y="50073"/>
                  </a:lnTo>
                  <a:lnTo>
                    <a:pt x="57563" y="49785"/>
                  </a:lnTo>
                  <a:cubicBezTo>
                    <a:pt x="56555" y="49785"/>
                    <a:pt x="56507" y="49641"/>
                    <a:pt x="56507" y="48681"/>
                  </a:cubicBezTo>
                  <a:lnTo>
                    <a:pt x="56507" y="44456"/>
                  </a:lnTo>
                  <a:cubicBezTo>
                    <a:pt x="56507" y="43592"/>
                    <a:pt x="56507" y="43352"/>
                    <a:pt x="57563" y="43352"/>
                  </a:cubicBezTo>
                  <a:lnTo>
                    <a:pt x="57563" y="43016"/>
                  </a:lnTo>
                  <a:lnTo>
                    <a:pt x="54490" y="43016"/>
                  </a:lnTo>
                  <a:lnTo>
                    <a:pt x="54490" y="43352"/>
                  </a:lnTo>
                  <a:cubicBezTo>
                    <a:pt x="55450" y="43352"/>
                    <a:pt x="55498" y="43592"/>
                    <a:pt x="55498" y="44456"/>
                  </a:cubicBezTo>
                  <a:lnTo>
                    <a:pt x="55498" y="46233"/>
                  </a:lnTo>
                  <a:lnTo>
                    <a:pt x="51994" y="46233"/>
                  </a:lnTo>
                  <a:lnTo>
                    <a:pt x="51994" y="44456"/>
                  </a:lnTo>
                  <a:cubicBezTo>
                    <a:pt x="51994" y="43592"/>
                    <a:pt x="51994" y="43352"/>
                    <a:pt x="53050" y="43352"/>
                  </a:cubicBezTo>
                  <a:lnTo>
                    <a:pt x="53050" y="430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3118650" y="2856275"/>
              <a:ext cx="326500" cy="25"/>
            </a:xfrm>
            <a:custGeom>
              <a:avLst/>
              <a:gdLst/>
              <a:ahLst/>
              <a:cxnLst/>
              <a:rect l="l" t="t" r="r" b="b"/>
              <a:pathLst>
                <a:path w="13060" h="1" fill="none" extrusionOk="0">
                  <a:moveTo>
                    <a:pt x="13059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16800" cap="rnd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806600" y="2767475"/>
              <a:ext cx="959000" cy="177650"/>
            </a:xfrm>
            <a:custGeom>
              <a:avLst/>
              <a:gdLst/>
              <a:ahLst/>
              <a:cxnLst/>
              <a:rect l="l" t="t" r="r" b="b"/>
              <a:pathLst>
                <a:path w="38360" h="7106" extrusionOk="0">
                  <a:moveTo>
                    <a:pt x="2689" y="432"/>
                  </a:moveTo>
                  <a:cubicBezTo>
                    <a:pt x="3985" y="432"/>
                    <a:pt x="4465" y="913"/>
                    <a:pt x="4465" y="1777"/>
                  </a:cubicBezTo>
                  <a:cubicBezTo>
                    <a:pt x="4465" y="2737"/>
                    <a:pt x="4081" y="3169"/>
                    <a:pt x="2785" y="3169"/>
                  </a:cubicBezTo>
                  <a:lnTo>
                    <a:pt x="2017" y="3169"/>
                  </a:lnTo>
                  <a:lnTo>
                    <a:pt x="2017" y="480"/>
                  </a:lnTo>
                  <a:cubicBezTo>
                    <a:pt x="2257" y="432"/>
                    <a:pt x="2449" y="432"/>
                    <a:pt x="2689" y="432"/>
                  </a:cubicBezTo>
                  <a:close/>
                  <a:moveTo>
                    <a:pt x="30774" y="432"/>
                  </a:moveTo>
                  <a:cubicBezTo>
                    <a:pt x="32118" y="432"/>
                    <a:pt x="32599" y="913"/>
                    <a:pt x="32599" y="1777"/>
                  </a:cubicBezTo>
                  <a:cubicBezTo>
                    <a:pt x="32599" y="2737"/>
                    <a:pt x="32167" y="3169"/>
                    <a:pt x="30870" y="3169"/>
                  </a:cubicBezTo>
                  <a:lnTo>
                    <a:pt x="30150" y="3169"/>
                  </a:lnTo>
                  <a:lnTo>
                    <a:pt x="30150" y="480"/>
                  </a:lnTo>
                  <a:cubicBezTo>
                    <a:pt x="30342" y="432"/>
                    <a:pt x="30582" y="432"/>
                    <a:pt x="30774" y="432"/>
                  </a:cubicBezTo>
                  <a:close/>
                  <a:moveTo>
                    <a:pt x="2785" y="3649"/>
                  </a:moveTo>
                  <a:cubicBezTo>
                    <a:pt x="3793" y="3649"/>
                    <a:pt x="4753" y="3985"/>
                    <a:pt x="4753" y="5185"/>
                  </a:cubicBezTo>
                  <a:cubicBezTo>
                    <a:pt x="4753" y="6578"/>
                    <a:pt x="3745" y="6674"/>
                    <a:pt x="2833" y="6674"/>
                  </a:cubicBezTo>
                  <a:cubicBezTo>
                    <a:pt x="2545" y="6674"/>
                    <a:pt x="2305" y="6674"/>
                    <a:pt x="2017" y="6626"/>
                  </a:cubicBezTo>
                  <a:lnTo>
                    <a:pt x="2017" y="3649"/>
                  </a:lnTo>
                  <a:close/>
                  <a:moveTo>
                    <a:pt x="30870" y="3649"/>
                  </a:moveTo>
                  <a:cubicBezTo>
                    <a:pt x="31878" y="3649"/>
                    <a:pt x="32887" y="3985"/>
                    <a:pt x="32887" y="5185"/>
                  </a:cubicBezTo>
                  <a:cubicBezTo>
                    <a:pt x="32887" y="6578"/>
                    <a:pt x="31830" y="6674"/>
                    <a:pt x="30918" y="6674"/>
                  </a:cubicBezTo>
                  <a:cubicBezTo>
                    <a:pt x="30678" y="6674"/>
                    <a:pt x="30390" y="6674"/>
                    <a:pt x="30150" y="6626"/>
                  </a:cubicBezTo>
                  <a:lnTo>
                    <a:pt x="30150" y="3649"/>
                  </a:lnTo>
                  <a:close/>
                  <a:moveTo>
                    <a:pt x="0" y="48"/>
                  </a:moveTo>
                  <a:lnTo>
                    <a:pt x="0" y="336"/>
                  </a:lnTo>
                  <a:cubicBezTo>
                    <a:pt x="865" y="336"/>
                    <a:pt x="1057" y="480"/>
                    <a:pt x="1057" y="1345"/>
                  </a:cubicBezTo>
                  <a:lnTo>
                    <a:pt x="1057" y="5713"/>
                  </a:lnTo>
                  <a:cubicBezTo>
                    <a:pt x="1057" y="6626"/>
                    <a:pt x="865" y="6770"/>
                    <a:pt x="0" y="6770"/>
                  </a:cubicBezTo>
                  <a:lnTo>
                    <a:pt x="0" y="7106"/>
                  </a:lnTo>
                  <a:lnTo>
                    <a:pt x="3313" y="7106"/>
                  </a:lnTo>
                  <a:cubicBezTo>
                    <a:pt x="4897" y="7106"/>
                    <a:pt x="5858" y="6434"/>
                    <a:pt x="5858" y="5185"/>
                  </a:cubicBezTo>
                  <a:cubicBezTo>
                    <a:pt x="5858" y="3985"/>
                    <a:pt x="4897" y="3505"/>
                    <a:pt x="3985" y="3409"/>
                  </a:cubicBezTo>
                  <a:lnTo>
                    <a:pt x="4033" y="3313"/>
                  </a:lnTo>
                  <a:cubicBezTo>
                    <a:pt x="4945" y="3073"/>
                    <a:pt x="5521" y="2641"/>
                    <a:pt x="5521" y="1729"/>
                  </a:cubicBezTo>
                  <a:cubicBezTo>
                    <a:pt x="5521" y="624"/>
                    <a:pt x="4801" y="48"/>
                    <a:pt x="2881" y="48"/>
                  </a:cubicBezTo>
                  <a:close/>
                  <a:moveTo>
                    <a:pt x="9650" y="1777"/>
                  </a:moveTo>
                  <a:cubicBezTo>
                    <a:pt x="9170" y="1777"/>
                    <a:pt x="8834" y="2161"/>
                    <a:pt x="8258" y="2977"/>
                  </a:cubicBezTo>
                  <a:lnTo>
                    <a:pt x="8258" y="1873"/>
                  </a:lnTo>
                  <a:lnTo>
                    <a:pt x="8210" y="1921"/>
                  </a:lnTo>
                  <a:lnTo>
                    <a:pt x="7970" y="1921"/>
                  </a:lnTo>
                  <a:lnTo>
                    <a:pt x="6626" y="2209"/>
                  </a:lnTo>
                  <a:lnTo>
                    <a:pt x="6626" y="2545"/>
                  </a:lnTo>
                  <a:cubicBezTo>
                    <a:pt x="6674" y="2521"/>
                    <a:pt x="6734" y="2509"/>
                    <a:pt x="6794" y="2509"/>
                  </a:cubicBezTo>
                  <a:cubicBezTo>
                    <a:pt x="6854" y="2509"/>
                    <a:pt x="6914" y="2521"/>
                    <a:pt x="6962" y="2545"/>
                  </a:cubicBezTo>
                  <a:cubicBezTo>
                    <a:pt x="7346" y="2545"/>
                    <a:pt x="7346" y="2737"/>
                    <a:pt x="7346" y="3121"/>
                  </a:cubicBezTo>
                  <a:lnTo>
                    <a:pt x="7346" y="6097"/>
                  </a:lnTo>
                  <a:cubicBezTo>
                    <a:pt x="7346" y="6674"/>
                    <a:pt x="7298" y="6818"/>
                    <a:pt x="6578" y="6818"/>
                  </a:cubicBezTo>
                  <a:lnTo>
                    <a:pt x="6578" y="7106"/>
                  </a:lnTo>
                  <a:lnTo>
                    <a:pt x="9266" y="7106"/>
                  </a:lnTo>
                  <a:lnTo>
                    <a:pt x="9266" y="6818"/>
                  </a:lnTo>
                  <a:cubicBezTo>
                    <a:pt x="8450" y="6818"/>
                    <a:pt x="8258" y="6674"/>
                    <a:pt x="8258" y="6001"/>
                  </a:cubicBezTo>
                  <a:lnTo>
                    <a:pt x="8258" y="3505"/>
                  </a:lnTo>
                  <a:cubicBezTo>
                    <a:pt x="8498" y="3073"/>
                    <a:pt x="8834" y="2641"/>
                    <a:pt x="9074" y="2641"/>
                  </a:cubicBezTo>
                  <a:cubicBezTo>
                    <a:pt x="9218" y="2641"/>
                    <a:pt x="9458" y="2977"/>
                    <a:pt x="9794" y="2977"/>
                  </a:cubicBezTo>
                  <a:cubicBezTo>
                    <a:pt x="10034" y="2977"/>
                    <a:pt x="10274" y="2833"/>
                    <a:pt x="10274" y="2401"/>
                  </a:cubicBezTo>
                  <a:cubicBezTo>
                    <a:pt x="10322" y="2065"/>
                    <a:pt x="10034" y="1777"/>
                    <a:pt x="9650" y="1777"/>
                  </a:cubicBezTo>
                  <a:close/>
                  <a:moveTo>
                    <a:pt x="28086" y="0"/>
                  </a:moveTo>
                  <a:lnTo>
                    <a:pt x="28086" y="336"/>
                  </a:lnTo>
                  <a:cubicBezTo>
                    <a:pt x="28998" y="336"/>
                    <a:pt x="29142" y="432"/>
                    <a:pt x="29142" y="1297"/>
                  </a:cubicBezTo>
                  <a:lnTo>
                    <a:pt x="29142" y="5713"/>
                  </a:lnTo>
                  <a:cubicBezTo>
                    <a:pt x="29142" y="6626"/>
                    <a:pt x="28998" y="6770"/>
                    <a:pt x="28086" y="6770"/>
                  </a:cubicBezTo>
                  <a:lnTo>
                    <a:pt x="28086" y="7106"/>
                  </a:lnTo>
                  <a:lnTo>
                    <a:pt x="31398" y="7106"/>
                  </a:lnTo>
                  <a:cubicBezTo>
                    <a:pt x="33031" y="7106"/>
                    <a:pt x="33991" y="6434"/>
                    <a:pt x="33991" y="5185"/>
                  </a:cubicBezTo>
                  <a:cubicBezTo>
                    <a:pt x="33991" y="3985"/>
                    <a:pt x="33031" y="3505"/>
                    <a:pt x="32118" y="3409"/>
                  </a:cubicBezTo>
                  <a:lnTo>
                    <a:pt x="32118" y="3313"/>
                  </a:lnTo>
                  <a:cubicBezTo>
                    <a:pt x="33031" y="3073"/>
                    <a:pt x="33655" y="2641"/>
                    <a:pt x="33655" y="1681"/>
                  </a:cubicBezTo>
                  <a:cubicBezTo>
                    <a:pt x="33655" y="624"/>
                    <a:pt x="32935" y="0"/>
                    <a:pt x="31014" y="0"/>
                  </a:cubicBezTo>
                  <a:close/>
                  <a:moveTo>
                    <a:pt x="37736" y="1777"/>
                  </a:moveTo>
                  <a:cubicBezTo>
                    <a:pt x="37255" y="1777"/>
                    <a:pt x="36919" y="2161"/>
                    <a:pt x="36343" y="2977"/>
                  </a:cubicBezTo>
                  <a:lnTo>
                    <a:pt x="36343" y="1921"/>
                  </a:lnTo>
                  <a:lnTo>
                    <a:pt x="36055" y="1921"/>
                  </a:lnTo>
                  <a:lnTo>
                    <a:pt x="34759" y="2209"/>
                  </a:lnTo>
                  <a:lnTo>
                    <a:pt x="34759" y="2545"/>
                  </a:lnTo>
                  <a:cubicBezTo>
                    <a:pt x="34807" y="2521"/>
                    <a:pt x="34855" y="2509"/>
                    <a:pt x="34903" y="2509"/>
                  </a:cubicBezTo>
                  <a:cubicBezTo>
                    <a:pt x="34951" y="2509"/>
                    <a:pt x="34999" y="2521"/>
                    <a:pt x="35047" y="2545"/>
                  </a:cubicBezTo>
                  <a:cubicBezTo>
                    <a:pt x="35479" y="2545"/>
                    <a:pt x="35479" y="2737"/>
                    <a:pt x="35479" y="3121"/>
                  </a:cubicBezTo>
                  <a:lnTo>
                    <a:pt x="35479" y="6097"/>
                  </a:lnTo>
                  <a:cubicBezTo>
                    <a:pt x="35479" y="6674"/>
                    <a:pt x="35383" y="6818"/>
                    <a:pt x="34663" y="6818"/>
                  </a:cubicBezTo>
                  <a:lnTo>
                    <a:pt x="34663" y="7106"/>
                  </a:lnTo>
                  <a:lnTo>
                    <a:pt x="37351" y="7106"/>
                  </a:lnTo>
                  <a:lnTo>
                    <a:pt x="37351" y="6818"/>
                  </a:lnTo>
                  <a:cubicBezTo>
                    <a:pt x="36535" y="6818"/>
                    <a:pt x="36343" y="6674"/>
                    <a:pt x="36343" y="6001"/>
                  </a:cubicBezTo>
                  <a:lnTo>
                    <a:pt x="36343" y="3505"/>
                  </a:lnTo>
                  <a:cubicBezTo>
                    <a:pt x="36583" y="3073"/>
                    <a:pt x="36919" y="2641"/>
                    <a:pt x="37159" y="2641"/>
                  </a:cubicBezTo>
                  <a:cubicBezTo>
                    <a:pt x="37303" y="2641"/>
                    <a:pt x="37544" y="2977"/>
                    <a:pt x="37880" y="2977"/>
                  </a:cubicBezTo>
                  <a:cubicBezTo>
                    <a:pt x="38120" y="2977"/>
                    <a:pt x="38360" y="2833"/>
                    <a:pt x="38360" y="2401"/>
                  </a:cubicBezTo>
                  <a:cubicBezTo>
                    <a:pt x="38360" y="2065"/>
                    <a:pt x="38072" y="1777"/>
                    <a:pt x="37736" y="17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4218075" y="2856275"/>
              <a:ext cx="608525" cy="25"/>
            </a:xfrm>
            <a:custGeom>
              <a:avLst/>
              <a:gdLst/>
              <a:ahLst/>
              <a:cxnLst/>
              <a:rect l="l" t="t" r="r" b="b"/>
              <a:pathLst>
                <a:path w="24341" h="1" fill="none" extrusionOk="0">
                  <a:moveTo>
                    <a:pt x="0" y="1"/>
                  </a:moveTo>
                  <a:lnTo>
                    <a:pt x="24341" y="1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4794175" y="2814275"/>
              <a:ext cx="109250" cy="82850"/>
            </a:xfrm>
            <a:custGeom>
              <a:avLst/>
              <a:gdLst/>
              <a:ahLst/>
              <a:cxnLst/>
              <a:rect l="l" t="t" r="r" b="b"/>
              <a:pathLst>
                <a:path w="4370" h="3314" extrusionOk="0">
                  <a:moveTo>
                    <a:pt x="0" y="1"/>
                  </a:moveTo>
                  <a:lnTo>
                    <a:pt x="1441" y="1681"/>
                  </a:lnTo>
                  <a:lnTo>
                    <a:pt x="0" y="3313"/>
                  </a:lnTo>
                  <a:lnTo>
                    <a:pt x="0" y="3313"/>
                  </a:lnTo>
                  <a:lnTo>
                    <a:pt x="4369" y="16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4794175" y="2814275"/>
              <a:ext cx="109250" cy="82850"/>
            </a:xfrm>
            <a:custGeom>
              <a:avLst/>
              <a:gdLst/>
              <a:ahLst/>
              <a:cxnLst/>
              <a:rect l="l" t="t" r="r" b="b"/>
              <a:pathLst>
                <a:path w="4370" h="3314" fill="none" extrusionOk="0">
                  <a:moveTo>
                    <a:pt x="4369" y="1681"/>
                  </a:moveTo>
                  <a:lnTo>
                    <a:pt x="0" y="1"/>
                  </a:lnTo>
                  <a:lnTo>
                    <a:pt x="1441" y="1681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6166025" y="2859900"/>
              <a:ext cx="351700" cy="25"/>
            </a:xfrm>
            <a:custGeom>
              <a:avLst/>
              <a:gdLst/>
              <a:ahLst/>
              <a:cxnLst/>
              <a:rect l="l" t="t" r="r" b="b"/>
              <a:pathLst>
                <a:path w="14068" h="1" fill="none" extrusionOk="0">
                  <a:moveTo>
                    <a:pt x="1" y="0"/>
                  </a:moveTo>
                  <a:lnTo>
                    <a:pt x="14067" y="0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6661725" y="2376200"/>
              <a:ext cx="25" cy="320475"/>
            </a:xfrm>
            <a:custGeom>
              <a:avLst/>
              <a:gdLst/>
              <a:ahLst/>
              <a:cxnLst/>
              <a:rect l="l" t="t" r="r" b="b"/>
              <a:pathLst>
                <a:path w="1" h="12819" fill="none" extrusionOk="0">
                  <a:moveTo>
                    <a:pt x="1" y="12819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6803350" y="2859900"/>
              <a:ext cx="330100" cy="25"/>
            </a:xfrm>
            <a:custGeom>
              <a:avLst/>
              <a:gdLst/>
              <a:ahLst/>
              <a:cxnLst/>
              <a:rect l="l" t="t" r="r" b="b"/>
              <a:pathLst>
                <a:path w="13204" h="1" fill="none" extrusionOk="0">
                  <a:moveTo>
                    <a:pt x="1" y="0"/>
                  </a:moveTo>
                  <a:lnTo>
                    <a:pt x="13203" y="0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6024400" y="2376200"/>
              <a:ext cx="25" cy="320475"/>
            </a:xfrm>
            <a:custGeom>
              <a:avLst/>
              <a:gdLst/>
              <a:ahLst/>
              <a:cxnLst/>
              <a:rect l="l" t="t" r="r" b="b"/>
              <a:pathLst>
                <a:path w="1" h="12819" fill="none" extrusionOk="0">
                  <a:moveTo>
                    <a:pt x="1" y="12819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5553925" y="2859900"/>
              <a:ext cx="326475" cy="25"/>
            </a:xfrm>
            <a:custGeom>
              <a:avLst/>
              <a:gdLst/>
              <a:ahLst/>
              <a:cxnLst/>
              <a:rect l="l" t="t" r="r" b="b"/>
              <a:pathLst>
                <a:path w="13059" h="1" fill="none" extrusionOk="0">
                  <a:moveTo>
                    <a:pt x="1305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6024400" y="3020725"/>
              <a:ext cx="25" cy="316875"/>
            </a:xfrm>
            <a:custGeom>
              <a:avLst/>
              <a:gdLst/>
              <a:ahLst/>
              <a:cxnLst/>
              <a:rect l="l" t="t" r="r" b="b"/>
              <a:pathLst>
                <a:path w="1" h="12675" fill="none" extrusionOk="0">
                  <a:moveTo>
                    <a:pt x="1" y="0"/>
                  </a:moveTo>
                  <a:lnTo>
                    <a:pt x="1" y="12674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6661725" y="3020725"/>
              <a:ext cx="25" cy="316875"/>
            </a:xfrm>
            <a:custGeom>
              <a:avLst/>
              <a:gdLst/>
              <a:ahLst/>
              <a:cxnLst/>
              <a:rect l="l" t="t" r="r" b="b"/>
              <a:pathLst>
                <a:path w="1" h="12675" fill="none" extrusionOk="0">
                  <a:moveTo>
                    <a:pt x="1" y="0"/>
                  </a:moveTo>
                  <a:lnTo>
                    <a:pt x="1" y="12674"/>
                  </a:lnTo>
                </a:path>
              </a:pathLst>
            </a:custGeom>
            <a:solidFill>
              <a:srgbClr val="FFFFFF"/>
            </a:solidFill>
            <a:ln w="15600" cap="flat" cmpd="sng">
              <a:solidFill>
                <a:srgbClr val="FFFFFF"/>
              </a:solidFill>
              <a:prstDash val="solid"/>
              <a:miter lim="480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5325875" y="2149375"/>
              <a:ext cx="2035600" cy="799425"/>
            </a:xfrm>
            <a:custGeom>
              <a:avLst/>
              <a:gdLst/>
              <a:ahLst/>
              <a:cxnLst/>
              <a:rect l="l" t="t" r="r" b="b"/>
              <a:pathLst>
                <a:path w="81424" h="31977" extrusionOk="0">
                  <a:moveTo>
                    <a:pt x="24437" y="0"/>
                  </a:moveTo>
                  <a:lnTo>
                    <a:pt x="24437" y="336"/>
                  </a:lnTo>
                  <a:cubicBezTo>
                    <a:pt x="25445" y="336"/>
                    <a:pt x="25493" y="624"/>
                    <a:pt x="25493" y="1440"/>
                  </a:cubicBezTo>
                  <a:lnTo>
                    <a:pt x="25493" y="5665"/>
                  </a:lnTo>
                  <a:cubicBezTo>
                    <a:pt x="25493" y="6625"/>
                    <a:pt x="25445" y="6769"/>
                    <a:pt x="24437" y="6769"/>
                  </a:cubicBezTo>
                  <a:lnTo>
                    <a:pt x="24437" y="7057"/>
                  </a:lnTo>
                  <a:lnTo>
                    <a:pt x="27558" y="7057"/>
                  </a:lnTo>
                  <a:lnTo>
                    <a:pt x="27558" y="6769"/>
                  </a:lnTo>
                  <a:cubicBezTo>
                    <a:pt x="26597" y="6769"/>
                    <a:pt x="26501" y="6625"/>
                    <a:pt x="26501" y="5665"/>
                  </a:cubicBezTo>
                  <a:lnTo>
                    <a:pt x="26501" y="3601"/>
                  </a:lnTo>
                  <a:lnTo>
                    <a:pt x="30006" y="3601"/>
                  </a:lnTo>
                  <a:lnTo>
                    <a:pt x="30006" y="5665"/>
                  </a:lnTo>
                  <a:cubicBezTo>
                    <a:pt x="30006" y="6577"/>
                    <a:pt x="29910" y="6769"/>
                    <a:pt x="28998" y="6769"/>
                  </a:cubicBezTo>
                  <a:lnTo>
                    <a:pt x="28998" y="7057"/>
                  </a:lnTo>
                  <a:lnTo>
                    <a:pt x="32071" y="7057"/>
                  </a:lnTo>
                  <a:lnTo>
                    <a:pt x="32071" y="6769"/>
                  </a:lnTo>
                  <a:cubicBezTo>
                    <a:pt x="31062" y="6769"/>
                    <a:pt x="31014" y="6625"/>
                    <a:pt x="31014" y="5665"/>
                  </a:cubicBezTo>
                  <a:lnTo>
                    <a:pt x="31014" y="1440"/>
                  </a:lnTo>
                  <a:cubicBezTo>
                    <a:pt x="31014" y="576"/>
                    <a:pt x="31014" y="336"/>
                    <a:pt x="32071" y="336"/>
                  </a:cubicBezTo>
                  <a:lnTo>
                    <a:pt x="32071" y="0"/>
                  </a:lnTo>
                  <a:lnTo>
                    <a:pt x="28998" y="0"/>
                  </a:lnTo>
                  <a:lnTo>
                    <a:pt x="28998" y="336"/>
                  </a:lnTo>
                  <a:cubicBezTo>
                    <a:pt x="29958" y="336"/>
                    <a:pt x="30054" y="624"/>
                    <a:pt x="30054" y="1440"/>
                  </a:cubicBezTo>
                  <a:lnTo>
                    <a:pt x="30054" y="3265"/>
                  </a:lnTo>
                  <a:lnTo>
                    <a:pt x="26501" y="3265"/>
                  </a:lnTo>
                  <a:lnTo>
                    <a:pt x="26501" y="1440"/>
                  </a:lnTo>
                  <a:cubicBezTo>
                    <a:pt x="26501" y="576"/>
                    <a:pt x="26501" y="336"/>
                    <a:pt x="27558" y="336"/>
                  </a:cubicBezTo>
                  <a:lnTo>
                    <a:pt x="27558" y="0"/>
                  </a:lnTo>
                  <a:close/>
                  <a:moveTo>
                    <a:pt x="4561" y="24724"/>
                  </a:moveTo>
                  <a:lnTo>
                    <a:pt x="4561" y="25060"/>
                  </a:lnTo>
                  <a:cubicBezTo>
                    <a:pt x="5522" y="25060"/>
                    <a:pt x="5570" y="25300"/>
                    <a:pt x="5570" y="26165"/>
                  </a:cubicBezTo>
                  <a:lnTo>
                    <a:pt x="5570" y="27941"/>
                  </a:lnTo>
                  <a:lnTo>
                    <a:pt x="2065" y="27941"/>
                  </a:lnTo>
                  <a:lnTo>
                    <a:pt x="2065" y="26165"/>
                  </a:lnTo>
                  <a:cubicBezTo>
                    <a:pt x="2065" y="25348"/>
                    <a:pt x="2065" y="25060"/>
                    <a:pt x="3121" y="25060"/>
                  </a:cubicBezTo>
                  <a:lnTo>
                    <a:pt x="3121" y="24772"/>
                  </a:lnTo>
                  <a:lnTo>
                    <a:pt x="0" y="24772"/>
                  </a:lnTo>
                  <a:lnTo>
                    <a:pt x="0" y="25060"/>
                  </a:lnTo>
                  <a:cubicBezTo>
                    <a:pt x="1009" y="25060"/>
                    <a:pt x="1057" y="25348"/>
                    <a:pt x="1057" y="26165"/>
                  </a:cubicBezTo>
                  <a:lnTo>
                    <a:pt x="1057" y="30389"/>
                  </a:lnTo>
                  <a:cubicBezTo>
                    <a:pt x="1057" y="31350"/>
                    <a:pt x="1009" y="31494"/>
                    <a:pt x="0" y="31494"/>
                  </a:cubicBezTo>
                  <a:lnTo>
                    <a:pt x="0" y="31830"/>
                  </a:lnTo>
                  <a:lnTo>
                    <a:pt x="3121" y="31830"/>
                  </a:lnTo>
                  <a:lnTo>
                    <a:pt x="3121" y="31494"/>
                  </a:lnTo>
                  <a:cubicBezTo>
                    <a:pt x="2161" y="31494"/>
                    <a:pt x="2065" y="31350"/>
                    <a:pt x="2065" y="30437"/>
                  </a:cubicBezTo>
                  <a:lnTo>
                    <a:pt x="2065" y="28373"/>
                  </a:lnTo>
                  <a:lnTo>
                    <a:pt x="5570" y="28373"/>
                  </a:lnTo>
                  <a:lnTo>
                    <a:pt x="5570" y="30389"/>
                  </a:lnTo>
                  <a:cubicBezTo>
                    <a:pt x="5570" y="31350"/>
                    <a:pt x="5522" y="31494"/>
                    <a:pt x="4561" y="31494"/>
                  </a:cubicBezTo>
                  <a:lnTo>
                    <a:pt x="4561" y="31830"/>
                  </a:lnTo>
                  <a:lnTo>
                    <a:pt x="7634" y="31830"/>
                  </a:lnTo>
                  <a:lnTo>
                    <a:pt x="7634" y="31494"/>
                  </a:lnTo>
                  <a:cubicBezTo>
                    <a:pt x="6626" y="31494"/>
                    <a:pt x="6578" y="31350"/>
                    <a:pt x="6578" y="30437"/>
                  </a:cubicBezTo>
                  <a:lnTo>
                    <a:pt x="6578" y="26165"/>
                  </a:lnTo>
                  <a:cubicBezTo>
                    <a:pt x="6578" y="25300"/>
                    <a:pt x="6578" y="25060"/>
                    <a:pt x="7634" y="25060"/>
                  </a:cubicBezTo>
                  <a:lnTo>
                    <a:pt x="7634" y="24724"/>
                  </a:lnTo>
                  <a:close/>
                  <a:moveTo>
                    <a:pt x="73790" y="24724"/>
                  </a:moveTo>
                  <a:lnTo>
                    <a:pt x="73790" y="25060"/>
                  </a:lnTo>
                  <a:cubicBezTo>
                    <a:pt x="74799" y="25060"/>
                    <a:pt x="74847" y="25300"/>
                    <a:pt x="74847" y="26165"/>
                  </a:cubicBezTo>
                  <a:lnTo>
                    <a:pt x="74847" y="30389"/>
                  </a:lnTo>
                  <a:cubicBezTo>
                    <a:pt x="74847" y="31350"/>
                    <a:pt x="74751" y="31494"/>
                    <a:pt x="73790" y="31494"/>
                  </a:cubicBezTo>
                  <a:lnTo>
                    <a:pt x="73790" y="31830"/>
                  </a:lnTo>
                  <a:lnTo>
                    <a:pt x="76863" y="31830"/>
                  </a:lnTo>
                  <a:lnTo>
                    <a:pt x="76863" y="31494"/>
                  </a:lnTo>
                  <a:cubicBezTo>
                    <a:pt x="75903" y="31494"/>
                    <a:pt x="75807" y="31350"/>
                    <a:pt x="75807" y="30437"/>
                  </a:cubicBezTo>
                  <a:lnTo>
                    <a:pt x="75807" y="28373"/>
                  </a:lnTo>
                  <a:lnTo>
                    <a:pt x="79407" y="28373"/>
                  </a:lnTo>
                  <a:lnTo>
                    <a:pt x="79407" y="30389"/>
                  </a:lnTo>
                  <a:cubicBezTo>
                    <a:pt x="79407" y="31350"/>
                    <a:pt x="79311" y="31494"/>
                    <a:pt x="78351" y="31494"/>
                  </a:cubicBezTo>
                  <a:lnTo>
                    <a:pt x="78351" y="31830"/>
                  </a:lnTo>
                  <a:lnTo>
                    <a:pt x="81424" y="31830"/>
                  </a:lnTo>
                  <a:lnTo>
                    <a:pt x="81424" y="31494"/>
                  </a:lnTo>
                  <a:cubicBezTo>
                    <a:pt x="80464" y="31494"/>
                    <a:pt x="80368" y="31350"/>
                    <a:pt x="80368" y="30437"/>
                  </a:cubicBezTo>
                  <a:lnTo>
                    <a:pt x="80368" y="26165"/>
                  </a:lnTo>
                  <a:cubicBezTo>
                    <a:pt x="80368" y="25300"/>
                    <a:pt x="80416" y="25060"/>
                    <a:pt x="81424" y="25060"/>
                  </a:cubicBezTo>
                  <a:lnTo>
                    <a:pt x="81424" y="24724"/>
                  </a:lnTo>
                  <a:lnTo>
                    <a:pt x="78351" y="24724"/>
                  </a:lnTo>
                  <a:lnTo>
                    <a:pt x="78351" y="25060"/>
                  </a:lnTo>
                  <a:cubicBezTo>
                    <a:pt x="79359" y="25060"/>
                    <a:pt x="79407" y="25300"/>
                    <a:pt x="79407" y="26165"/>
                  </a:cubicBezTo>
                  <a:lnTo>
                    <a:pt x="79407" y="27941"/>
                  </a:lnTo>
                  <a:lnTo>
                    <a:pt x="75855" y="27941"/>
                  </a:lnTo>
                  <a:lnTo>
                    <a:pt x="75855" y="26165"/>
                  </a:lnTo>
                  <a:lnTo>
                    <a:pt x="75807" y="26165"/>
                  </a:lnTo>
                  <a:cubicBezTo>
                    <a:pt x="75807" y="25300"/>
                    <a:pt x="75855" y="25060"/>
                    <a:pt x="76863" y="25060"/>
                  </a:cubicBezTo>
                  <a:lnTo>
                    <a:pt x="76863" y="24724"/>
                  </a:lnTo>
                  <a:close/>
                  <a:moveTo>
                    <a:pt x="28662" y="24628"/>
                  </a:moveTo>
                  <a:cubicBezTo>
                    <a:pt x="26597" y="24628"/>
                    <a:pt x="25109" y="25973"/>
                    <a:pt x="25109" y="28325"/>
                  </a:cubicBezTo>
                  <a:cubicBezTo>
                    <a:pt x="25109" y="30389"/>
                    <a:pt x="26309" y="31974"/>
                    <a:pt x="28518" y="31974"/>
                  </a:cubicBezTo>
                  <a:cubicBezTo>
                    <a:pt x="28562" y="31976"/>
                    <a:pt x="28607" y="31976"/>
                    <a:pt x="28651" y="31976"/>
                  </a:cubicBezTo>
                  <a:cubicBezTo>
                    <a:pt x="29755" y="31976"/>
                    <a:pt x="30798" y="31407"/>
                    <a:pt x="31398" y="30437"/>
                  </a:cubicBezTo>
                  <a:lnTo>
                    <a:pt x="31158" y="30245"/>
                  </a:lnTo>
                  <a:lnTo>
                    <a:pt x="31158" y="30197"/>
                  </a:lnTo>
                  <a:cubicBezTo>
                    <a:pt x="30582" y="30869"/>
                    <a:pt x="29718" y="31254"/>
                    <a:pt x="28854" y="31254"/>
                  </a:cubicBezTo>
                  <a:cubicBezTo>
                    <a:pt x="27318" y="31254"/>
                    <a:pt x="26261" y="30293"/>
                    <a:pt x="26261" y="28133"/>
                  </a:cubicBezTo>
                  <a:cubicBezTo>
                    <a:pt x="26261" y="26213"/>
                    <a:pt x="27174" y="25060"/>
                    <a:pt x="28662" y="25060"/>
                  </a:cubicBezTo>
                  <a:cubicBezTo>
                    <a:pt x="29766" y="25060"/>
                    <a:pt x="30534" y="25637"/>
                    <a:pt x="30774" y="27077"/>
                  </a:cubicBezTo>
                  <a:lnTo>
                    <a:pt x="31158" y="27077"/>
                  </a:lnTo>
                  <a:lnTo>
                    <a:pt x="31158" y="24628"/>
                  </a:lnTo>
                  <a:lnTo>
                    <a:pt x="30822" y="24628"/>
                  </a:lnTo>
                  <a:cubicBezTo>
                    <a:pt x="30678" y="24868"/>
                    <a:pt x="30630" y="25012"/>
                    <a:pt x="30438" y="25012"/>
                  </a:cubicBezTo>
                  <a:cubicBezTo>
                    <a:pt x="29910" y="24772"/>
                    <a:pt x="29286" y="24676"/>
                    <a:pt x="28662" y="24628"/>
                  </a:cubicBezTo>
                  <a:close/>
                  <a:moveTo>
                    <a:pt x="53627" y="24628"/>
                  </a:moveTo>
                  <a:cubicBezTo>
                    <a:pt x="51562" y="24628"/>
                    <a:pt x="50122" y="25973"/>
                    <a:pt x="50122" y="28325"/>
                  </a:cubicBezTo>
                  <a:cubicBezTo>
                    <a:pt x="50122" y="30389"/>
                    <a:pt x="51274" y="31974"/>
                    <a:pt x="53483" y="31974"/>
                  </a:cubicBezTo>
                  <a:cubicBezTo>
                    <a:pt x="53527" y="31976"/>
                    <a:pt x="53572" y="31976"/>
                    <a:pt x="53616" y="31976"/>
                  </a:cubicBezTo>
                  <a:cubicBezTo>
                    <a:pt x="54720" y="31976"/>
                    <a:pt x="55763" y="31407"/>
                    <a:pt x="56363" y="30437"/>
                  </a:cubicBezTo>
                  <a:lnTo>
                    <a:pt x="56123" y="30245"/>
                  </a:lnTo>
                  <a:cubicBezTo>
                    <a:pt x="55499" y="30869"/>
                    <a:pt x="54683" y="31254"/>
                    <a:pt x="53819" y="31254"/>
                  </a:cubicBezTo>
                  <a:cubicBezTo>
                    <a:pt x="52282" y="31254"/>
                    <a:pt x="51226" y="30293"/>
                    <a:pt x="51226" y="28133"/>
                  </a:cubicBezTo>
                  <a:cubicBezTo>
                    <a:pt x="51226" y="26213"/>
                    <a:pt x="52138" y="25060"/>
                    <a:pt x="53627" y="25060"/>
                  </a:cubicBezTo>
                  <a:cubicBezTo>
                    <a:pt x="54779" y="25060"/>
                    <a:pt x="55499" y="25637"/>
                    <a:pt x="55739" y="27077"/>
                  </a:cubicBezTo>
                  <a:lnTo>
                    <a:pt x="56123" y="27077"/>
                  </a:lnTo>
                  <a:lnTo>
                    <a:pt x="56123" y="24628"/>
                  </a:lnTo>
                  <a:lnTo>
                    <a:pt x="55787" y="24628"/>
                  </a:lnTo>
                  <a:cubicBezTo>
                    <a:pt x="55691" y="24868"/>
                    <a:pt x="55595" y="25012"/>
                    <a:pt x="55451" y="25012"/>
                  </a:cubicBezTo>
                  <a:cubicBezTo>
                    <a:pt x="54875" y="24772"/>
                    <a:pt x="54251" y="24676"/>
                    <a:pt x="53627" y="24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5906775" y="3385575"/>
              <a:ext cx="258000" cy="178850"/>
            </a:xfrm>
            <a:custGeom>
              <a:avLst/>
              <a:gdLst/>
              <a:ahLst/>
              <a:cxnLst/>
              <a:rect l="l" t="t" r="r" b="b"/>
              <a:pathLst>
                <a:path w="10320" h="7154" extrusionOk="0">
                  <a:moveTo>
                    <a:pt x="2689" y="433"/>
                  </a:moveTo>
                  <a:cubicBezTo>
                    <a:pt x="4034" y="433"/>
                    <a:pt x="4514" y="913"/>
                    <a:pt x="4514" y="1777"/>
                  </a:cubicBezTo>
                  <a:cubicBezTo>
                    <a:pt x="4514" y="2737"/>
                    <a:pt x="4082" y="3169"/>
                    <a:pt x="2785" y="3169"/>
                  </a:cubicBezTo>
                  <a:lnTo>
                    <a:pt x="2065" y="3169"/>
                  </a:lnTo>
                  <a:lnTo>
                    <a:pt x="2065" y="481"/>
                  </a:lnTo>
                  <a:cubicBezTo>
                    <a:pt x="2257" y="433"/>
                    <a:pt x="2497" y="433"/>
                    <a:pt x="2689" y="433"/>
                  </a:cubicBezTo>
                  <a:close/>
                  <a:moveTo>
                    <a:pt x="2785" y="3649"/>
                  </a:moveTo>
                  <a:cubicBezTo>
                    <a:pt x="3794" y="3649"/>
                    <a:pt x="4754" y="3985"/>
                    <a:pt x="4754" y="5186"/>
                  </a:cubicBezTo>
                  <a:cubicBezTo>
                    <a:pt x="4754" y="6578"/>
                    <a:pt x="3746" y="6674"/>
                    <a:pt x="2833" y="6674"/>
                  </a:cubicBezTo>
                  <a:lnTo>
                    <a:pt x="2065" y="6674"/>
                  </a:lnTo>
                  <a:lnTo>
                    <a:pt x="2065" y="3697"/>
                  </a:lnTo>
                  <a:lnTo>
                    <a:pt x="2065" y="3649"/>
                  </a:lnTo>
                  <a:close/>
                  <a:moveTo>
                    <a:pt x="1" y="1"/>
                  </a:moveTo>
                  <a:lnTo>
                    <a:pt x="1" y="337"/>
                  </a:lnTo>
                  <a:cubicBezTo>
                    <a:pt x="913" y="337"/>
                    <a:pt x="1057" y="433"/>
                    <a:pt x="1057" y="1297"/>
                  </a:cubicBezTo>
                  <a:lnTo>
                    <a:pt x="1057" y="5714"/>
                  </a:lnTo>
                  <a:cubicBezTo>
                    <a:pt x="1057" y="6626"/>
                    <a:pt x="913" y="6770"/>
                    <a:pt x="1" y="6770"/>
                  </a:cubicBezTo>
                  <a:lnTo>
                    <a:pt x="1" y="7058"/>
                  </a:lnTo>
                  <a:lnTo>
                    <a:pt x="3361" y="7058"/>
                  </a:lnTo>
                  <a:cubicBezTo>
                    <a:pt x="4946" y="7058"/>
                    <a:pt x="5906" y="6386"/>
                    <a:pt x="5906" y="5186"/>
                  </a:cubicBezTo>
                  <a:cubicBezTo>
                    <a:pt x="5906" y="3937"/>
                    <a:pt x="4946" y="3505"/>
                    <a:pt x="4034" y="3361"/>
                  </a:cubicBezTo>
                  <a:lnTo>
                    <a:pt x="4034" y="3313"/>
                  </a:lnTo>
                  <a:cubicBezTo>
                    <a:pt x="4946" y="3073"/>
                    <a:pt x="5570" y="2641"/>
                    <a:pt x="5570" y="1681"/>
                  </a:cubicBezTo>
                  <a:cubicBezTo>
                    <a:pt x="5570" y="625"/>
                    <a:pt x="4850" y="1"/>
                    <a:pt x="2929" y="1"/>
                  </a:cubicBezTo>
                  <a:close/>
                  <a:moveTo>
                    <a:pt x="9772" y="1916"/>
                  </a:moveTo>
                  <a:cubicBezTo>
                    <a:pt x="9748" y="1916"/>
                    <a:pt x="9723" y="1918"/>
                    <a:pt x="9699" y="1921"/>
                  </a:cubicBezTo>
                  <a:cubicBezTo>
                    <a:pt x="9171" y="1921"/>
                    <a:pt x="8835" y="2257"/>
                    <a:pt x="8306" y="3073"/>
                  </a:cubicBezTo>
                  <a:lnTo>
                    <a:pt x="8258" y="3073"/>
                  </a:lnTo>
                  <a:lnTo>
                    <a:pt x="8258" y="1921"/>
                  </a:lnTo>
                  <a:lnTo>
                    <a:pt x="7970" y="1921"/>
                  </a:lnTo>
                  <a:lnTo>
                    <a:pt x="6626" y="2257"/>
                  </a:lnTo>
                  <a:lnTo>
                    <a:pt x="6626" y="2545"/>
                  </a:lnTo>
                  <a:lnTo>
                    <a:pt x="6962" y="2545"/>
                  </a:lnTo>
                  <a:cubicBezTo>
                    <a:pt x="7346" y="2545"/>
                    <a:pt x="7346" y="2737"/>
                    <a:pt x="7346" y="3169"/>
                  </a:cubicBezTo>
                  <a:lnTo>
                    <a:pt x="7346" y="6146"/>
                  </a:lnTo>
                  <a:cubicBezTo>
                    <a:pt x="7346" y="6722"/>
                    <a:pt x="7298" y="6866"/>
                    <a:pt x="6578" y="6866"/>
                  </a:cubicBezTo>
                  <a:lnTo>
                    <a:pt x="6578" y="7154"/>
                  </a:lnTo>
                  <a:lnTo>
                    <a:pt x="9267" y="7154"/>
                  </a:lnTo>
                  <a:lnTo>
                    <a:pt x="9267" y="6866"/>
                  </a:lnTo>
                  <a:cubicBezTo>
                    <a:pt x="8450" y="6866"/>
                    <a:pt x="8258" y="6770"/>
                    <a:pt x="8258" y="6050"/>
                  </a:cubicBezTo>
                  <a:lnTo>
                    <a:pt x="8258" y="3601"/>
                  </a:lnTo>
                  <a:cubicBezTo>
                    <a:pt x="8498" y="3169"/>
                    <a:pt x="8883" y="2737"/>
                    <a:pt x="9123" y="2737"/>
                  </a:cubicBezTo>
                  <a:cubicBezTo>
                    <a:pt x="9267" y="2737"/>
                    <a:pt x="9459" y="3121"/>
                    <a:pt x="9795" y="3121"/>
                  </a:cubicBezTo>
                  <a:cubicBezTo>
                    <a:pt x="10035" y="3121"/>
                    <a:pt x="10275" y="2929"/>
                    <a:pt x="10275" y="2497"/>
                  </a:cubicBezTo>
                  <a:cubicBezTo>
                    <a:pt x="10319" y="2186"/>
                    <a:pt x="10075" y="1916"/>
                    <a:pt x="9772" y="19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6560900" y="2149375"/>
              <a:ext cx="190875" cy="176450"/>
            </a:xfrm>
            <a:custGeom>
              <a:avLst/>
              <a:gdLst/>
              <a:ahLst/>
              <a:cxnLst/>
              <a:rect l="l" t="t" r="r" b="b"/>
              <a:pathLst>
                <a:path w="7635" h="7058" extrusionOk="0">
                  <a:moveTo>
                    <a:pt x="1" y="0"/>
                  </a:moveTo>
                  <a:lnTo>
                    <a:pt x="1" y="336"/>
                  </a:lnTo>
                  <a:cubicBezTo>
                    <a:pt x="1009" y="336"/>
                    <a:pt x="1057" y="624"/>
                    <a:pt x="1057" y="1440"/>
                  </a:cubicBezTo>
                  <a:lnTo>
                    <a:pt x="1057" y="5665"/>
                  </a:lnTo>
                  <a:cubicBezTo>
                    <a:pt x="1057" y="6625"/>
                    <a:pt x="1009" y="6769"/>
                    <a:pt x="1" y="6769"/>
                  </a:cubicBezTo>
                  <a:lnTo>
                    <a:pt x="1" y="7057"/>
                  </a:lnTo>
                  <a:lnTo>
                    <a:pt x="3121" y="7057"/>
                  </a:lnTo>
                  <a:lnTo>
                    <a:pt x="3121" y="6769"/>
                  </a:lnTo>
                  <a:cubicBezTo>
                    <a:pt x="2161" y="6769"/>
                    <a:pt x="2065" y="6625"/>
                    <a:pt x="2065" y="5665"/>
                  </a:cubicBezTo>
                  <a:lnTo>
                    <a:pt x="2065" y="3601"/>
                  </a:lnTo>
                  <a:lnTo>
                    <a:pt x="5570" y="3601"/>
                  </a:lnTo>
                  <a:lnTo>
                    <a:pt x="5570" y="5665"/>
                  </a:lnTo>
                  <a:cubicBezTo>
                    <a:pt x="5570" y="6577"/>
                    <a:pt x="5474" y="6769"/>
                    <a:pt x="4562" y="6769"/>
                  </a:cubicBezTo>
                  <a:lnTo>
                    <a:pt x="4562" y="7057"/>
                  </a:lnTo>
                  <a:lnTo>
                    <a:pt x="7634" y="7057"/>
                  </a:lnTo>
                  <a:lnTo>
                    <a:pt x="7634" y="6769"/>
                  </a:lnTo>
                  <a:cubicBezTo>
                    <a:pt x="6626" y="6769"/>
                    <a:pt x="6578" y="6625"/>
                    <a:pt x="6578" y="5665"/>
                  </a:cubicBezTo>
                  <a:lnTo>
                    <a:pt x="6578" y="1440"/>
                  </a:lnTo>
                  <a:cubicBezTo>
                    <a:pt x="6578" y="576"/>
                    <a:pt x="6578" y="336"/>
                    <a:pt x="7634" y="336"/>
                  </a:cubicBezTo>
                  <a:lnTo>
                    <a:pt x="7634" y="0"/>
                  </a:lnTo>
                  <a:lnTo>
                    <a:pt x="4562" y="0"/>
                  </a:lnTo>
                  <a:lnTo>
                    <a:pt x="4562" y="336"/>
                  </a:lnTo>
                  <a:cubicBezTo>
                    <a:pt x="5522" y="336"/>
                    <a:pt x="5570" y="624"/>
                    <a:pt x="5570" y="1440"/>
                  </a:cubicBezTo>
                  <a:lnTo>
                    <a:pt x="5570" y="3265"/>
                  </a:lnTo>
                  <a:lnTo>
                    <a:pt x="2065" y="3265"/>
                  </a:lnTo>
                  <a:lnTo>
                    <a:pt x="2065" y="1440"/>
                  </a:lnTo>
                  <a:cubicBezTo>
                    <a:pt x="2065" y="576"/>
                    <a:pt x="2065" y="336"/>
                    <a:pt x="3121" y="33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6530900" y="3385575"/>
              <a:ext cx="257975" cy="178850"/>
            </a:xfrm>
            <a:custGeom>
              <a:avLst/>
              <a:gdLst/>
              <a:ahLst/>
              <a:cxnLst/>
              <a:rect l="l" t="t" r="r" b="b"/>
              <a:pathLst>
                <a:path w="10319" h="7154" extrusionOk="0">
                  <a:moveTo>
                    <a:pt x="2689" y="433"/>
                  </a:moveTo>
                  <a:cubicBezTo>
                    <a:pt x="4033" y="433"/>
                    <a:pt x="4513" y="913"/>
                    <a:pt x="4513" y="1777"/>
                  </a:cubicBezTo>
                  <a:cubicBezTo>
                    <a:pt x="4513" y="2737"/>
                    <a:pt x="4081" y="3169"/>
                    <a:pt x="2785" y="3169"/>
                  </a:cubicBezTo>
                  <a:lnTo>
                    <a:pt x="2065" y="3169"/>
                  </a:lnTo>
                  <a:lnTo>
                    <a:pt x="2065" y="481"/>
                  </a:lnTo>
                  <a:cubicBezTo>
                    <a:pt x="2257" y="433"/>
                    <a:pt x="2497" y="433"/>
                    <a:pt x="2689" y="433"/>
                  </a:cubicBezTo>
                  <a:close/>
                  <a:moveTo>
                    <a:pt x="2785" y="3649"/>
                  </a:moveTo>
                  <a:cubicBezTo>
                    <a:pt x="3793" y="3649"/>
                    <a:pt x="4753" y="3985"/>
                    <a:pt x="4753" y="5186"/>
                  </a:cubicBezTo>
                  <a:cubicBezTo>
                    <a:pt x="4753" y="6578"/>
                    <a:pt x="3745" y="6674"/>
                    <a:pt x="2833" y="6674"/>
                  </a:cubicBezTo>
                  <a:lnTo>
                    <a:pt x="2065" y="6674"/>
                  </a:lnTo>
                  <a:lnTo>
                    <a:pt x="2065" y="3697"/>
                  </a:lnTo>
                  <a:lnTo>
                    <a:pt x="2065" y="3649"/>
                  </a:lnTo>
                  <a:close/>
                  <a:moveTo>
                    <a:pt x="1" y="1"/>
                  </a:moveTo>
                  <a:lnTo>
                    <a:pt x="1" y="337"/>
                  </a:lnTo>
                  <a:cubicBezTo>
                    <a:pt x="865" y="337"/>
                    <a:pt x="1057" y="433"/>
                    <a:pt x="1057" y="1297"/>
                  </a:cubicBezTo>
                  <a:lnTo>
                    <a:pt x="1057" y="5714"/>
                  </a:lnTo>
                  <a:cubicBezTo>
                    <a:pt x="1057" y="6626"/>
                    <a:pt x="865" y="6770"/>
                    <a:pt x="1" y="6770"/>
                  </a:cubicBezTo>
                  <a:lnTo>
                    <a:pt x="1" y="7058"/>
                  </a:lnTo>
                  <a:lnTo>
                    <a:pt x="3313" y="7058"/>
                  </a:lnTo>
                  <a:cubicBezTo>
                    <a:pt x="4946" y="7058"/>
                    <a:pt x="5906" y="6386"/>
                    <a:pt x="5906" y="5186"/>
                  </a:cubicBezTo>
                  <a:cubicBezTo>
                    <a:pt x="5906" y="3937"/>
                    <a:pt x="4946" y="3505"/>
                    <a:pt x="4033" y="3361"/>
                  </a:cubicBezTo>
                  <a:lnTo>
                    <a:pt x="4033" y="3313"/>
                  </a:lnTo>
                  <a:cubicBezTo>
                    <a:pt x="4946" y="3073"/>
                    <a:pt x="5570" y="2641"/>
                    <a:pt x="5570" y="1681"/>
                  </a:cubicBezTo>
                  <a:cubicBezTo>
                    <a:pt x="5570" y="625"/>
                    <a:pt x="4849" y="1"/>
                    <a:pt x="2929" y="1"/>
                  </a:cubicBezTo>
                  <a:close/>
                  <a:moveTo>
                    <a:pt x="9725" y="1916"/>
                  </a:moveTo>
                  <a:cubicBezTo>
                    <a:pt x="9700" y="1916"/>
                    <a:pt x="9675" y="1918"/>
                    <a:pt x="9650" y="1921"/>
                  </a:cubicBezTo>
                  <a:cubicBezTo>
                    <a:pt x="9122" y="1921"/>
                    <a:pt x="8834" y="2257"/>
                    <a:pt x="8258" y="3073"/>
                  </a:cubicBezTo>
                  <a:lnTo>
                    <a:pt x="8258" y="1921"/>
                  </a:lnTo>
                  <a:lnTo>
                    <a:pt x="7970" y="1921"/>
                  </a:lnTo>
                  <a:lnTo>
                    <a:pt x="6626" y="2257"/>
                  </a:lnTo>
                  <a:lnTo>
                    <a:pt x="6626" y="2545"/>
                  </a:lnTo>
                  <a:lnTo>
                    <a:pt x="6962" y="2545"/>
                  </a:lnTo>
                  <a:cubicBezTo>
                    <a:pt x="7394" y="2545"/>
                    <a:pt x="7394" y="2737"/>
                    <a:pt x="7394" y="3169"/>
                  </a:cubicBezTo>
                  <a:lnTo>
                    <a:pt x="7394" y="6146"/>
                  </a:lnTo>
                  <a:cubicBezTo>
                    <a:pt x="7394" y="6722"/>
                    <a:pt x="7298" y="6866"/>
                    <a:pt x="6578" y="6866"/>
                  </a:cubicBezTo>
                  <a:lnTo>
                    <a:pt x="6578" y="7154"/>
                  </a:lnTo>
                  <a:lnTo>
                    <a:pt x="9266" y="7154"/>
                  </a:lnTo>
                  <a:lnTo>
                    <a:pt x="9266" y="6866"/>
                  </a:lnTo>
                  <a:cubicBezTo>
                    <a:pt x="8450" y="6866"/>
                    <a:pt x="8258" y="6770"/>
                    <a:pt x="8258" y="6050"/>
                  </a:cubicBezTo>
                  <a:lnTo>
                    <a:pt x="8258" y="3601"/>
                  </a:lnTo>
                  <a:cubicBezTo>
                    <a:pt x="8498" y="3169"/>
                    <a:pt x="8882" y="2737"/>
                    <a:pt x="9122" y="2737"/>
                  </a:cubicBezTo>
                  <a:cubicBezTo>
                    <a:pt x="9266" y="2737"/>
                    <a:pt x="9458" y="3121"/>
                    <a:pt x="9794" y="3121"/>
                  </a:cubicBezTo>
                  <a:cubicBezTo>
                    <a:pt x="10034" y="3121"/>
                    <a:pt x="10275" y="2929"/>
                    <a:pt x="10275" y="2497"/>
                  </a:cubicBezTo>
                  <a:cubicBezTo>
                    <a:pt x="10319" y="2186"/>
                    <a:pt x="10034" y="1916"/>
                    <a:pt x="9725" y="19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26A245A-1C26-CF8F-0D74-2985F24752D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9E8D5CE-F4B4-CC3F-7A30-139A645206D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AA7D7-CB7E-C7A8-896E-B83195AE2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C2D42-2304-8780-B407-DA63E6C09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Tests for Alkenes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9" name="Google Shape;359;p23"/>
          <p:cNvSpPr txBox="1">
            <a:spLocks noGrp="1"/>
          </p:cNvSpPr>
          <p:nvPr>
            <p:ph type="body" idx="1"/>
          </p:nvPr>
        </p:nvSpPr>
        <p:spPr>
          <a:xfrm>
            <a:off x="311700" y="1152625"/>
            <a:ext cx="55974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4.28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bromine water can be used to distinguish between an alkane and an alkene.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presence of carbon-carbon double bonds forms the basis of the test for alkenes.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called the</a:t>
            </a:r>
            <a:r>
              <a:rPr lang="en" sz="1100">
                <a:solidFill>
                  <a:srgbClr val="DB8B3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bromine water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test.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Bromine water is an</a:t>
            </a:r>
            <a:r>
              <a:rPr lang="en" sz="1100">
                <a:solidFill>
                  <a:srgbClr val="DB8B3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100" b="1">
                <a:solidFill>
                  <a:srgbClr val="DB8B36"/>
                </a:solidFill>
                <a:latin typeface="Cambria"/>
                <a:ea typeface="Cambria"/>
                <a:cs typeface="Cambria"/>
                <a:sym typeface="Cambria"/>
              </a:rPr>
              <a:t>orange liquid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bromine water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added to an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alkene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double bond is broken.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 bromine atoms are then added to the molecule to form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dihaloalkane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causes the bromine water to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decolourise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leaving a colourless solution.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double bonds to break in an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bromine water is added to an alkane, the solution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remains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orange. 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0" name="Google Shape;36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61" name="Google Shape;361;p23"/>
          <p:cNvGrpSpPr/>
          <p:nvPr/>
        </p:nvGrpSpPr>
        <p:grpSpPr>
          <a:xfrm>
            <a:off x="6063838" y="1200663"/>
            <a:ext cx="2408613" cy="3168668"/>
            <a:chOff x="5908988" y="1152625"/>
            <a:chExt cx="2408613" cy="3168668"/>
          </a:xfrm>
        </p:grpSpPr>
        <p:grpSp>
          <p:nvGrpSpPr>
            <p:cNvPr id="362" name="Google Shape;362;p23"/>
            <p:cNvGrpSpPr/>
            <p:nvPr/>
          </p:nvGrpSpPr>
          <p:grpSpPr>
            <a:xfrm>
              <a:off x="6180657" y="1597360"/>
              <a:ext cx="511178" cy="2723509"/>
              <a:chOff x="6087257" y="1287235"/>
              <a:chExt cx="511178" cy="2723509"/>
            </a:xfrm>
          </p:grpSpPr>
          <p:sp>
            <p:nvSpPr>
              <p:cNvPr id="363" name="Google Shape;363;p23"/>
              <p:cNvSpPr/>
              <p:nvPr/>
            </p:nvSpPr>
            <p:spPr>
              <a:xfrm>
                <a:off x="6087257" y="1287235"/>
                <a:ext cx="511178" cy="2723509"/>
              </a:xfrm>
              <a:custGeom>
                <a:avLst/>
                <a:gdLst/>
                <a:ahLst/>
                <a:cxnLst/>
                <a:rect l="l" t="t" r="r" b="b"/>
                <a:pathLst>
                  <a:path w="37401" h="198398" extrusionOk="0">
                    <a:moveTo>
                      <a:pt x="2527" y="0"/>
                    </a:moveTo>
                    <a:cubicBezTo>
                      <a:pt x="1171" y="0"/>
                      <a:pt x="1" y="1109"/>
                      <a:pt x="1" y="2465"/>
                    </a:cubicBezTo>
                    <a:lnTo>
                      <a:pt x="1" y="9858"/>
                    </a:lnTo>
                    <a:cubicBezTo>
                      <a:pt x="1" y="10906"/>
                      <a:pt x="679" y="11768"/>
                      <a:pt x="1603" y="12138"/>
                    </a:cubicBezTo>
                    <a:cubicBezTo>
                      <a:pt x="1603" y="67899"/>
                      <a:pt x="1541" y="123660"/>
                      <a:pt x="1603" y="179421"/>
                    </a:cubicBezTo>
                    <a:cubicBezTo>
                      <a:pt x="1788" y="190203"/>
                      <a:pt x="13618" y="198398"/>
                      <a:pt x="23784" y="194886"/>
                    </a:cubicBezTo>
                    <a:cubicBezTo>
                      <a:pt x="31855" y="192545"/>
                      <a:pt x="36723" y="183980"/>
                      <a:pt x="35737" y="175847"/>
                    </a:cubicBezTo>
                    <a:lnTo>
                      <a:pt x="35737" y="12200"/>
                    </a:lnTo>
                    <a:cubicBezTo>
                      <a:pt x="36723" y="11830"/>
                      <a:pt x="37401" y="10967"/>
                      <a:pt x="37401" y="9858"/>
                    </a:cubicBezTo>
                    <a:lnTo>
                      <a:pt x="37401" y="2465"/>
                    </a:lnTo>
                    <a:cubicBezTo>
                      <a:pt x="37401" y="1109"/>
                      <a:pt x="36292" y="0"/>
                      <a:pt x="34936" y="0"/>
                    </a:cubicBezTo>
                    <a:lnTo>
                      <a:pt x="2527" y="0"/>
                    </a:lnTo>
                    <a:close/>
                  </a:path>
                </a:pathLst>
              </a:custGeom>
              <a:noFill/>
              <a:ln w="20025" cap="flat" cmpd="sng">
                <a:solidFill>
                  <a:srgbClr val="FFFFFF"/>
                </a:solidFill>
                <a:prstDash val="solid"/>
                <a:miter lim="616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3"/>
              <p:cNvSpPr/>
              <p:nvPr/>
            </p:nvSpPr>
            <p:spPr>
              <a:xfrm>
                <a:off x="6108319" y="2778398"/>
                <a:ext cx="480850" cy="1195446"/>
              </a:xfrm>
              <a:custGeom>
                <a:avLst/>
                <a:gdLst/>
                <a:ahLst/>
                <a:cxnLst/>
                <a:rect l="l" t="t" r="r" b="b"/>
                <a:pathLst>
                  <a:path w="35182" h="87084" extrusionOk="0">
                    <a:moveTo>
                      <a:pt x="62" y="0"/>
                    </a:moveTo>
                    <a:cubicBezTo>
                      <a:pt x="62" y="55761"/>
                      <a:pt x="0" y="15034"/>
                      <a:pt x="62" y="70795"/>
                    </a:cubicBezTo>
                    <a:cubicBezTo>
                      <a:pt x="217" y="79852"/>
                      <a:pt x="8590" y="87084"/>
                      <a:pt x="17291" y="87084"/>
                    </a:cubicBezTo>
                    <a:cubicBezTo>
                      <a:pt x="18948" y="87084"/>
                      <a:pt x="20617" y="86822"/>
                      <a:pt x="22243" y="86260"/>
                    </a:cubicBezTo>
                    <a:cubicBezTo>
                      <a:pt x="30314" y="83919"/>
                      <a:pt x="35182" y="75354"/>
                      <a:pt x="34196" y="67221"/>
                    </a:cubicBezTo>
                    <a:lnTo>
                      <a:pt x="3419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6110000" y="2751328"/>
                <a:ext cx="464859" cy="58369"/>
              </a:xfrm>
              <a:custGeom>
                <a:avLst/>
                <a:gdLst/>
                <a:ahLst/>
                <a:cxnLst/>
                <a:rect l="l" t="t" r="r" b="b"/>
                <a:pathLst>
                  <a:path w="34012" h="4252" extrusionOk="0">
                    <a:moveTo>
                      <a:pt x="34011" y="2157"/>
                    </a:moveTo>
                    <a:cubicBezTo>
                      <a:pt x="34011" y="3328"/>
                      <a:pt x="26433" y="4252"/>
                      <a:pt x="17006" y="4252"/>
                    </a:cubicBezTo>
                    <a:cubicBezTo>
                      <a:pt x="7641" y="4252"/>
                      <a:pt x="0" y="3328"/>
                      <a:pt x="0" y="2157"/>
                    </a:cubicBezTo>
                    <a:cubicBezTo>
                      <a:pt x="0" y="986"/>
                      <a:pt x="7641" y="0"/>
                      <a:pt x="17006" y="0"/>
                    </a:cubicBezTo>
                    <a:cubicBezTo>
                      <a:pt x="26433" y="0"/>
                      <a:pt x="34011" y="986"/>
                      <a:pt x="34011" y="21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3"/>
              <p:cNvSpPr/>
              <p:nvPr/>
            </p:nvSpPr>
            <p:spPr>
              <a:xfrm>
                <a:off x="6262420" y="2590620"/>
                <a:ext cx="100224" cy="100664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7333" extrusionOk="0">
                    <a:moveTo>
                      <a:pt x="7333" y="3697"/>
                    </a:moveTo>
                    <a:cubicBezTo>
                      <a:pt x="7333" y="5731"/>
                      <a:pt x="5731" y="7333"/>
                      <a:pt x="3697" y="7333"/>
                    </a:cubicBezTo>
                    <a:cubicBezTo>
                      <a:pt x="1664" y="7333"/>
                      <a:pt x="1" y="5731"/>
                      <a:pt x="1" y="3697"/>
                    </a:cubicBezTo>
                    <a:cubicBezTo>
                      <a:pt x="1" y="1664"/>
                      <a:pt x="1664" y="1"/>
                      <a:pt x="3697" y="1"/>
                    </a:cubicBezTo>
                    <a:cubicBezTo>
                      <a:pt x="5731" y="1"/>
                      <a:pt x="7333" y="1664"/>
                      <a:pt x="7333" y="36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3"/>
              <p:cNvSpPr/>
              <p:nvPr/>
            </p:nvSpPr>
            <p:spPr>
              <a:xfrm>
                <a:off x="6387901" y="2511961"/>
                <a:ext cx="72424" cy="72756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300" extrusionOk="0">
                    <a:moveTo>
                      <a:pt x="5299" y="2650"/>
                    </a:moveTo>
                    <a:cubicBezTo>
                      <a:pt x="5299" y="4067"/>
                      <a:pt x="4128" y="5299"/>
                      <a:pt x="2649" y="5299"/>
                    </a:cubicBezTo>
                    <a:cubicBezTo>
                      <a:pt x="1232" y="5299"/>
                      <a:pt x="0" y="4067"/>
                      <a:pt x="0" y="2650"/>
                    </a:cubicBezTo>
                    <a:cubicBezTo>
                      <a:pt x="0" y="1171"/>
                      <a:pt x="1232" y="1"/>
                      <a:pt x="2649" y="1"/>
                    </a:cubicBezTo>
                    <a:cubicBezTo>
                      <a:pt x="4128" y="1"/>
                      <a:pt x="5299" y="1171"/>
                      <a:pt x="5299" y="265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6316311" y="2421456"/>
                <a:ext cx="56433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4129" extrusionOk="0">
                    <a:moveTo>
                      <a:pt x="4129" y="2096"/>
                    </a:moveTo>
                    <a:cubicBezTo>
                      <a:pt x="4129" y="3205"/>
                      <a:pt x="3205" y="4129"/>
                      <a:pt x="2034" y="4129"/>
                    </a:cubicBezTo>
                    <a:cubicBezTo>
                      <a:pt x="925" y="4129"/>
                      <a:pt x="1" y="3205"/>
                      <a:pt x="1" y="2096"/>
                    </a:cubicBezTo>
                    <a:cubicBezTo>
                      <a:pt x="1" y="925"/>
                      <a:pt x="925" y="1"/>
                      <a:pt x="2034" y="1"/>
                    </a:cubicBezTo>
                    <a:cubicBezTo>
                      <a:pt x="3205" y="1"/>
                      <a:pt x="4129" y="925"/>
                      <a:pt x="4129" y="20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3"/>
              <p:cNvSpPr/>
              <p:nvPr/>
            </p:nvSpPr>
            <p:spPr>
              <a:xfrm>
                <a:off x="6171476" y="2658283"/>
                <a:ext cx="81691" cy="82063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8" extrusionOk="0">
                    <a:moveTo>
                      <a:pt x="5977" y="2958"/>
                    </a:moveTo>
                    <a:cubicBezTo>
                      <a:pt x="5977" y="4622"/>
                      <a:pt x="4621" y="5977"/>
                      <a:pt x="3019" y="5977"/>
                    </a:cubicBezTo>
                    <a:cubicBezTo>
                      <a:pt x="1356" y="5977"/>
                      <a:pt x="0" y="4622"/>
                      <a:pt x="0" y="2958"/>
                    </a:cubicBezTo>
                    <a:cubicBezTo>
                      <a:pt x="0" y="1356"/>
                      <a:pt x="1356" y="1"/>
                      <a:pt x="3019" y="1"/>
                    </a:cubicBezTo>
                    <a:cubicBezTo>
                      <a:pt x="4621" y="1"/>
                      <a:pt x="5977" y="1356"/>
                      <a:pt x="5977" y="295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6425787" y="2363951"/>
                <a:ext cx="56433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4129" extrusionOk="0">
                    <a:moveTo>
                      <a:pt x="4129" y="2033"/>
                    </a:moveTo>
                    <a:cubicBezTo>
                      <a:pt x="4129" y="3204"/>
                      <a:pt x="3205" y="4128"/>
                      <a:pt x="2096" y="4128"/>
                    </a:cubicBezTo>
                    <a:cubicBezTo>
                      <a:pt x="925" y="4128"/>
                      <a:pt x="1" y="3204"/>
                      <a:pt x="1" y="2033"/>
                    </a:cubicBezTo>
                    <a:cubicBezTo>
                      <a:pt x="1" y="924"/>
                      <a:pt x="925" y="0"/>
                      <a:pt x="2096" y="0"/>
                    </a:cubicBezTo>
                    <a:cubicBezTo>
                      <a:pt x="3205" y="0"/>
                      <a:pt x="4129" y="924"/>
                      <a:pt x="4129" y="203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23"/>
            <p:cNvGrpSpPr/>
            <p:nvPr/>
          </p:nvGrpSpPr>
          <p:grpSpPr>
            <a:xfrm>
              <a:off x="7534775" y="1596934"/>
              <a:ext cx="511178" cy="2724360"/>
              <a:chOff x="5412725" y="1286384"/>
              <a:chExt cx="511178" cy="2724360"/>
            </a:xfrm>
          </p:grpSpPr>
          <p:sp>
            <p:nvSpPr>
              <p:cNvPr id="372" name="Google Shape;372;p23"/>
              <p:cNvSpPr/>
              <p:nvPr/>
            </p:nvSpPr>
            <p:spPr>
              <a:xfrm>
                <a:off x="5412725" y="1286384"/>
                <a:ext cx="511178" cy="2724360"/>
              </a:xfrm>
              <a:custGeom>
                <a:avLst/>
                <a:gdLst/>
                <a:ahLst/>
                <a:cxnLst/>
                <a:rect l="l" t="t" r="r" b="b"/>
                <a:pathLst>
                  <a:path w="37401" h="198460" extrusionOk="0">
                    <a:moveTo>
                      <a:pt x="2527" y="0"/>
                    </a:moveTo>
                    <a:cubicBezTo>
                      <a:pt x="1171" y="0"/>
                      <a:pt x="1" y="1110"/>
                      <a:pt x="1" y="2527"/>
                    </a:cubicBezTo>
                    <a:lnTo>
                      <a:pt x="1" y="9859"/>
                    </a:lnTo>
                    <a:cubicBezTo>
                      <a:pt x="1" y="10968"/>
                      <a:pt x="679" y="11769"/>
                      <a:pt x="1603" y="12138"/>
                    </a:cubicBezTo>
                    <a:cubicBezTo>
                      <a:pt x="1603" y="67899"/>
                      <a:pt x="1541" y="123660"/>
                      <a:pt x="1603" y="179421"/>
                    </a:cubicBezTo>
                    <a:cubicBezTo>
                      <a:pt x="1788" y="190204"/>
                      <a:pt x="13618" y="198460"/>
                      <a:pt x="23722" y="194886"/>
                    </a:cubicBezTo>
                    <a:cubicBezTo>
                      <a:pt x="31855" y="192607"/>
                      <a:pt x="36723" y="183981"/>
                      <a:pt x="35737" y="175848"/>
                    </a:cubicBezTo>
                    <a:lnTo>
                      <a:pt x="35737" y="12200"/>
                    </a:lnTo>
                    <a:cubicBezTo>
                      <a:pt x="36723" y="11830"/>
                      <a:pt x="37401" y="10968"/>
                      <a:pt x="37401" y="9859"/>
                    </a:cubicBezTo>
                    <a:lnTo>
                      <a:pt x="37401" y="2465"/>
                    </a:lnTo>
                    <a:cubicBezTo>
                      <a:pt x="37401" y="1110"/>
                      <a:pt x="36292" y="0"/>
                      <a:pt x="34936" y="0"/>
                    </a:cubicBezTo>
                    <a:lnTo>
                      <a:pt x="2527" y="0"/>
                    </a:lnTo>
                    <a:close/>
                  </a:path>
                </a:pathLst>
              </a:custGeom>
              <a:noFill/>
              <a:ln w="20025" cap="flat" cmpd="sng">
                <a:solidFill>
                  <a:srgbClr val="FFFFFF"/>
                </a:solidFill>
                <a:prstDash val="solid"/>
                <a:miter lim="616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3"/>
              <p:cNvSpPr/>
              <p:nvPr/>
            </p:nvSpPr>
            <p:spPr>
              <a:xfrm>
                <a:off x="5433787" y="2778398"/>
                <a:ext cx="480850" cy="1194897"/>
              </a:xfrm>
              <a:custGeom>
                <a:avLst/>
                <a:gdLst/>
                <a:ahLst/>
                <a:cxnLst/>
                <a:rect l="l" t="t" r="r" b="b"/>
                <a:pathLst>
                  <a:path w="35182" h="87044" extrusionOk="0">
                    <a:moveTo>
                      <a:pt x="62" y="0"/>
                    </a:moveTo>
                    <a:cubicBezTo>
                      <a:pt x="62" y="55761"/>
                      <a:pt x="0" y="15034"/>
                      <a:pt x="62" y="70795"/>
                    </a:cubicBezTo>
                    <a:cubicBezTo>
                      <a:pt x="217" y="79786"/>
                      <a:pt x="8562" y="87044"/>
                      <a:pt x="17248" y="87044"/>
                    </a:cubicBezTo>
                    <a:cubicBezTo>
                      <a:pt x="18919" y="87044"/>
                      <a:pt x="20603" y="86775"/>
                      <a:pt x="22243" y="86198"/>
                    </a:cubicBezTo>
                    <a:cubicBezTo>
                      <a:pt x="30314" y="83919"/>
                      <a:pt x="35182" y="75293"/>
                      <a:pt x="34196" y="67160"/>
                    </a:cubicBezTo>
                    <a:lnTo>
                      <a:pt x="34196" y="0"/>
                    </a:lnTo>
                    <a:close/>
                  </a:path>
                </a:pathLst>
              </a:custGeom>
              <a:solidFill>
                <a:srgbClr val="FF7F2A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3"/>
              <p:cNvSpPr/>
              <p:nvPr/>
            </p:nvSpPr>
            <p:spPr>
              <a:xfrm>
                <a:off x="5435468" y="2751328"/>
                <a:ext cx="464859" cy="58369"/>
              </a:xfrm>
              <a:custGeom>
                <a:avLst/>
                <a:gdLst/>
                <a:ahLst/>
                <a:cxnLst/>
                <a:rect l="l" t="t" r="r" b="b"/>
                <a:pathLst>
                  <a:path w="34012" h="4252" extrusionOk="0">
                    <a:moveTo>
                      <a:pt x="34011" y="2095"/>
                    </a:moveTo>
                    <a:cubicBezTo>
                      <a:pt x="34011" y="3266"/>
                      <a:pt x="26371" y="4252"/>
                      <a:pt x="17006" y="4252"/>
                    </a:cubicBezTo>
                    <a:cubicBezTo>
                      <a:pt x="7641" y="4252"/>
                      <a:pt x="0" y="3266"/>
                      <a:pt x="0" y="2095"/>
                    </a:cubicBezTo>
                    <a:cubicBezTo>
                      <a:pt x="0" y="925"/>
                      <a:pt x="7641" y="0"/>
                      <a:pt x="17006" y="0"/>
                    </a:cubicBezTo>
                    <a:cubicBezTo>
                      <a:pt x="26371" y="0"/>
                      <a:pt x="34011" y="925"/>
                      <a:pt x="34011" y="2095"/>
                    </a:cubicBezTo>
                    <a:close/>
                  </a:path>
                </a:pathLst>
              </a:custGeom>
              <a:solidFill>
                <a:srgbClr val="E95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702421" y="2713261"/>
                <a:ext cx="81691" cy="65988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4807" extrusionOk="0">
                    <a:moveTo>
                      <a:pt x="3019" y="1"/>
                    </a:moveTo>
                    <a:cubicBezTo>
                      <a:pt x="1356" y="1"/>
                      <a:pt x="0" y="1295"/>
                      <a:pt x="0" y="2958"/>
                    </a:cubicBezTo>
                    <a:cubicBezTo>
                      <a:pt x="0" y="3636"/>
                      <a:pt x="247" y="4314"/>
                      <a:pt x="678" y="4807"/>
                    </a:cubicBezTo>
                    <a:lnTo>
                      <a:pt x="5299" y="4807"/>
                    </a:lnTo>
                    <a:cubicBezTo>
                      <a:pt x="5669" y="4314"/>
                      <a:pt x="5977" y="3636"/>
                      <a:pt x="5977" y="2958"/>
                    </a:cubicBezTo>
                    <a:cubicBezTo>
                      <a:pt x="5977" y="1295"/>
                      <a:pt x="4683" y="1"/>
                      <a:pt x="3019" y="1"/>
                    </a:cubicBezTo>
                    <a:close/>
                  </a:path>
                </a:pathLst>
              </a:custGeom>
              <a:solidFill>
                <a:srgbClr val="E97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3"/>
              <p:cNvSpPr/>
              <p:nvPr/>
            </p:nvSpPr>
            <p:spPr>
              <a:xfrm>
                <a:off x="5587888" y="2590620"/>
                <a:ext cx="100224" cy="100664"/>
              </a:xfrm>
              <a:custGeom>
                <a:avLst/>
                <a:gdLst/>
                <a:ahLst/>
                <a:cxnLst/>
                <a:rect l="l" t="t" r="r" b="b"/>
                <a:pathLst>
                  <a:path w="7333" h="7333" extrusionOk="0">
                    <a:moveTo>
                      <a:pt x="7333" y="3636"/>
                    </a:moveTo>
                    <a:cubicBezTo>
                      <a:pt x="7333" y="5669"/>
                      <a:pt x="5731" y="7333"/>
                      <a:pt x="3697" y="7333"/>
                    </a:cubicBezTo>
                    <a:cubicBezTo>
                      <a:pt x="1664" y="7333"/>
                      <a:pt x="1" y="5669"/>
                      <a:pt x="1" y="3636"/>
                    </a:cubicBezTo>
                    <a:cubicBezTo>
                      <a:pt x="1" y="1603"/>
                      <a:pt x="1664" y="1"/>
                      <a:pt x="3697" y="1"/>
                    </a:cubicBezTo>
                    <a:cubicBezTo>
                      <a:pt x="5731" y="1"/>
                      <a:pt x="7333" y="1603"/>
                      <a:pt x="7333" y="3636"/>
                    </a:cubicBezTo>
                    <a:close/>
                  </a:path>
                </a:pathLst>
              </a:custGeom>
              <a:solidFill>
                <a:srgbClr val="E97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3"/>
              <p:cNvSpPr/>
              <p:nvPr/>
            </p:nvSpPr>
            <p:spPr>
              <a:xfrm>
                <a:off x="5713369" y="2511110"/>
                <a:ext cx="72424" cy="72756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300" extrusionOk="0">
                    <a:moveTo>
                      <a:pt x="5299" y="2650"/>
                    </a:moveTo>
                    <a:cubicBezTo>
                      <a:pt x="5299" y="4129"/>
                      <a:pt x="4128" y="5300"/>
                      <a:pt x="2649" y="5300"/>
                    </a:cubicBezTo>
                    <a:cubicBezTo>
                      <a:pt x="1171" y="5300"/>
                      <a:pt x="0" y="4129"/>
                      <a:pt x="0" y="2650"/>
                    </a:cubicBezTo>
                    <a:cubicBezTo>
                      <a:pt x="0" y="1172"/>
                      <a:pt x="1171" y="1"/>
                      <a:pt x="2649" y="1"/>
                    </a:cubicBezTo>
                    <a:cubicBezTo>
                      <a:pt x="4128" y="1"/>
                      <a:pt x="5299" y="1172"/>
                      <a:pt x="5299" y="2650"/>
                    </a:cubicBezTo>
                    <a:close/>
                  </a:path>
                </a:pathLst>
              </a:custGeom>
              <a:solidFill>
                <a:srgbClr val="E97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3"/>
              <p:cNvSpPr/>
              <p:nvPr/>
            </p:nvSpPr>
            <p:spPr>
              <a:xfrm>
                <a:off x="5640945" y="2421456"/>
                <a:ext cx="57280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4129" extrusionOk="0">
                    <a:moveTo>
                      <a:pt x="4190" y="2034"/>
                    </a:moveTo>
                    <a:cubicBezTo>
                      <a:pt x="4190" y="3205"/>
                      <a:pt x="3204" y="4129"/>
                      <a:pt x="2095" y="4129"/>
                    </a:cubicBezTo>
                    <a:cubicBezTo>
                      <a:pt x="924" y="4129"/>
                      <a:pt x="0" y="3205"/>
                      <a:pt x="0" y="2034"/>
                    </a:cubicBezTo>
                    <a:cubicBezTo>
                      <a:pt x="0" y="925"/>
                      <a:pt x="924" y="1"/>
                      <a:pt x="2095" y="1"/>
                    </a:cubicBezTo>
                    <a:cubicBezTo>
                      <a:pt x="3204" y="1"/>
                      <a:pt x="4190" y="925"/>
                      <a:pt x="4190" y="2034"/>
                    </a:cubicBezTo>
                    <a:close/>
                  </a:path>
                </a:pathLst>
              </a:custGeom>
              <a:solidFill>
                <a:srgbClr val="E97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3"/>
              <p:cNvSpPr/>
              <p:nvPr/>
            </p:nvSpPr>
            <p:spPr>
              <a:xfrm>
                <a:off x="5496944" y="2657445"/>
                <a:ext cx="81691" cy="82049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977" extrusionOk="0">
                    <a:moveTo>
                      <a:pt x="5977" y="3019"/>
                    </a:moveTo>
                    <a:cubicBezTo>
                      <a:pt x="5977" y="4683"/>
                      <a:pt x="4621" y="5977"/>
                      <a:pt x="2958" y="5977"/>
                    </a:cubicBezTo>
                    <a:cubicBezTo>
                      <a:pt x="1356" y="5977"/>
                      <a:pt x="0" y="4683"/>
                      <a:pt x="0" y="3019"/>
                    </a:cubicBezTo>
                    <a:cubicBezTo>
                      <a:pt x="0" y="1356"/>
                      <a:pt x="1356" y="0"/>
                      <a:pt x="2958" y="0"/>
                    </a:cubicBezTo>
                    <a:cubicBezTo>
                      <a:pt x="4621" y="0"/>
                      <a:pt x="5977" y="1356"/>
                      <a:pt x="5977" y="3019"/>
                    </a:cubicBezTo>
                    <a:close/>
                  </a:path>
                </a:pathLst>
              </a:custGeom>
              <a:solidFill>
                <a:srgbClr val="E97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3"/>
              <p:cNvSpPr/>
              <p:nvPr/>
            </p:nvSpPr>
            <p:spPr>
              <a:xfrm>
                <a:off x="5751255" y="2363100"/>
                <a:ext cx="56433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4129" extrusionOk="0">
                    <a:moveTo>
                      <a:pt x="4129" y="2095"/>
                    </a:moveTo>
                    <a:cubicBezTo>
                      <a:pt x="4129" y="3204"/>
                      <a:pt x="3205" y="4129"/>
                      <a:pt x="2096" y="4129"/>
                    </a:cubicBezTo>
                    <a:cubicBezTo>
                      <a:pt x="925" y="4129"/>
                      <a:pt x="1" y="3204"/>
                      <a:pt x="1" y="2095"/>
                    </a:cubicBezTo>
                    <a:cubicBezTo>
                      <a:pt x="1" y="925"/>
                      <a:pt x="925" y="0"/>
                      <a:pt x="2096" y="0"/>
                    </a:cubicBezTo>
                    <a:cubicBezTo>
                      <a:pt x="3205" y="0"/>
                      <a:pt x="4129" y="925"/>
                      <a:pt x="4129" y="2095"/>
                    </a:cubicBezTo>
                    <a:close/>
                  </a:path>
                </a:pathLst>
              </a:custGeom>
              <a:solidFill>
                <a:srgbClr val="E977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" name="Google Shape;381;p23"/>
            <p:cNvSpPr txBox="1"/>
            <p:nvPr/>
          </p:nvSpPr>
          <p:spPr>
            <a:xfrm>
              <a:off x="5908988" y="1152625"/>
              <a:ext cx="105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B8B36"/>
                  </a:solidFill>
                  <a:latin typeface="Kalam"/>
                  <a:ea typeface="Kalam"/>
                  <a:cs typeface="Kalam"/>
                  <a:sym typeface="Kalam"/>
                </a:rPr>
                <a:t>Br</a:t>
              </a:r>
              <a:r>
                <a:rPr lang="en" sz="800" baseline="-25000">
                  <a:solidFill>
                    <a:srgbClr val="DB8B36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800">
                  <a:solidFill>
                    <a:srgbClr val="DB8B36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ADDED TO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ALKENE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82" name="Google Shape;382;p23"/>
            <p:cNvSpPr txBox="1"/>
            <p:nvPr/>
          </p:nvSpPr>
          <p:spPr>
            <a:xfrm>
              <a:off x="7263100" y="1152625"/>
              <a:ext cx="105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B8B36"/>
                  </a:solidFill>
                  <a:latin typeface="Kalam"/>
                  <a:ea typeface="Kalam"/>
                  <a:cs typeface="Kalam"/>
                  <a:sym typeface="Kalam"/>
                </a:rPr>
                <a:t>Br</a:t>
              </a:r>
              <a:r>
                <a:rPr lang="en" sz="800" baseline="-25000">
                  <a:solidFill>
                    <a:srgbClr val="DB8B36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800">
                  <a:solidFill>
                    <a:srgbClr val="DB8B36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ADDED TO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ALKANE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8295A90-AB02-2F85-9ED5-130217EE39D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9737A99-9D8E-0B21-3B2F-0B9DFC73C67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A4166-EBA2-0A98-CFC1-11421FFB8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A9196-993F-142B-9647-A789CAAE0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Alkanes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4.19 and 4.20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general formula for alkanes.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why alkanes are classified as saturated hydrocarbons.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of the main groups of hydrocarbons are called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Alkanes all have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general formula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general formula for alkanes is C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2n+2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saturated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compounds.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all the bonds between carbon atoms in an alkane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single bonds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Alkanes burn in </a:t>
            </a: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combustion reactions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alkanes are highly flammable compounds.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2175425" y="4155792"/>
            <a:ext cx="4798550" cy="596096"/>
            <a:chOff x="2552325" y="4135973"/>
            <a:chExt cx="4798550" cy="899904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2552325" y="4135975"/>
              <a:ext cx="1535950" cy="899902"/>
              <a:chOff x="3491875" y="4087975"/>
              <a:chExt cx="1535950" cy="899902"/>
            </a:xfrm>
          </p:grpSpPr>
          <p:grpSp>
            <p:nvGrpSpPr>
              <p:cNvPr id="66" name="Google Shape;66;p14"/>
              <p:cNvGrpSpPr/>
              <p:nvPr/>
            </p:nvGrpSpPr>
            <p:grpSpPr>
              <a:xfrm>
                <a:off x="3939115" y="4237282"/>
                <a:ext cx="632890" cy="361624"/>
                <a:chOff x="3492715" y="3675863"/>
                <a:chExt cx="1265780" cy="783075"/>
              </a:xfrm>
            </p:grpSpPr>
            <p:sp>
              <p:nvSpPr>
                <p:cNvPr id="67" name="Google Shape;67;p14"/>
                <p:cNvSpPr/>
                <p:nvPr/>
              </p:nvSpPr>
              <p:spPr>
                <a:xfrm>
                  <a:off x="3492715" y="3992865"/>
                  <a:ext cx="240080" cy="2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8" h="2734" extrusionOk="0">
                      <a:moveTo>
                        <a:pt x="0" y="1"/>
                      </a:moveTo>
                      <a:lnTo>
                        <a:pt x="0" y="2733"/>
                      </a:lnTo>
                      <a:lnTo>
                        <a:pt x="24008" y="2733"/>
                      </a:lnTo>
                      <a:lnTo>
                        <a:pt x="240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4"/>
                <p:cNvSpPr/>
                <p:nvPr/>
              </p:nvSpPr>
              <p:spPr>
                <a:xfrm>
                  <a:off x="4508645" y="3992865"/>
                  <a:ext cx="249850" cy="2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5" h="2734" extrusionOk="0">
                      <a:moveTo>
                        <a:pt x="1" y="1"/>
                      </a:moveTo>
                      <a:lnTo>
                        <a:pt x="1" y="2733"/>
                      </a:lnTo>
                      <a:lnTo>
                        <a:pt x="24984" y="2733"/>
                      </a:lnTo>
                      <a:lnTo>
                        <a:pt x="2498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4"/>
                <p:cNvSpPr/>
                <p:nvPr/>
              </p:nvSpPr>
              <p:spPr>
                <a:xfrm>
                  <a:off x="4575985" y="3675863"/>
                  <a:ext cx="48800" cy="78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" h="76904" fill="none" extrusionOk="0">
                      <a:moveTo>
                        <a:pt x="0" y="1"/>
                      </a:moveTo>
                      <a:lnTo>
                        <a:pt x="4880" y="1"/>
                      </a:lnTo>
                      <a:lnTo>
                        <a:pt x="4880" y="76903"/>
                      </a:lnTo>
                      <a:lnTo>
                        <a:pt x="0" y="76903"/>
                      </a:lnTo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miter lim="9759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4"/>
                <p:cNvSpPr/>
                <p:nvPr/>
              </p:nvSpPr>
              <p:spPr>
                <a:xfrm>
                  <a:off x="3605915" y="3675863"/>
                  <a:ext cx="48810" cy="78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1" h="76904" fill="none" extrusionOk="0">
                      <a:moveTo>
                        <a:pt x="4880" y="76903"/>
                      </a:moveTo>
                      <a:lnTo>
                        <a:pt x="1" y="76903"/>
                      </a:lnTo>
                      <a:lnTo>
                        <a:pt x="1" y="1"/>
                      </a:lnTo>
                      <a:lnTo>
                        <a:pt x="4880" y="1"/>
                      </a:lnTo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miter lim="9759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14"/>
              <p:cNvSpPr txBox="1"/>
              <p:nvPr/>
            </p:nvSpPr>
            <p:spPr>
              <a:xfrm>
                <a:off x="3491875" y="4087994"/>
                <a:ext cx="493800" cy="60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H</a:t>
                </a:r>
                <a:r>
                  <a:rPr lang="en" sz="1300" baseline="-25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3</a:t>
                </a:r>
                <a:r>
                  <a:rPr lang="en" sz="13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endParaRPr sz="13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72" name="Google Shape;72;p14"/>
              <p:cNvSpPr txBox="1"/>
              <p:nvPr/>
            </p:nvSpPr>
            <p:spPr>
              <a:xfrm>
                <a:off x="4534025" y="4087994"/>
                <a:ext cx="493800" cy="60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CH</a:t>
                </a:r>
                <a:r>
                  <a:rPr lang="en" baseline="-25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3</a:t>
                </a:r>
                <a:endParaRPr sz="1300" baseline="-25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73" name="Google Shape;73;p14"/>
              <p:cNvSpPr txBox="1"/>
              <p:nvPr/>
            </p:nvSpPr>
            <p:spPr>
              <a:xfrm>
                <a:off x="4030175" y="4087975"/>
                <a:ext cx="493800" cy="60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CH</a:t>
                </a:r>
                <a:r>
                  <a:rPr lang="en" baseline="-25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2</a:t>
                </a:r>
                <a:endParaRPr sz="1300" baseline="-25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74" name="Google Shape;74;p14"/>
              <p:cNvSpPr txBox="1"/>
              <p:nvPr/>
            </p:nvSpPr>
            <p:spPr>
              <a:xfrm>
                <a:off x="4352538" y="4383677"/>
                <a:ext cx="493800" cy="60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n</a:t>
                </a:r>
                <a:endParaRPr sz="1300" baseline="-25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75" name="Google Shape;75;p14"/>
            <p:cNvSpPr txBox="1"/>
            <p:nvPr/>
          </p:nvSpPr>
          <p:spPr>
            <a:xfrm>
              <a:off x="3941075" y="4135973"/>
              <a:ext cx="3409800" cy="6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basic structural formula of alkanes.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A610A16-A65C-1F43-2C12-46ECEB3FD14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C3B2849-A01C-CC3A-AE72-B3AEC260CB8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869B6-BB91-6178-3992-63D4E264D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DF658-1A5F-B13B-67ED-420CEA892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Alkanes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4.21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draw the structural and displayed formulae for alkanes with up to five carbon atoms in the molecule, and to name the unbranched-chain isomers.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83" name="Google Shape;83;p15"/>
          <p:cNvGraphicFramePr/>
          <p:nvPr/>
        </p:nvGraphicFramePr>
        <p:xfrm>
          <a:off x="952500" y="2217400"/>
          <a:ext cx="7519950" cy="2453610"/>
        </p:xfrm>
        <a:graphic>
          <a:graphicData uri="http://schemas.openxmlformats.org/drawingml/2006/table">
            <a:tbl>
              <a:tblPr>
                <a:noFill/>
                <a:tableStyleId>{92FD2E5B-6EA2-44C1-9F46-9CF6783CF467}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 of Carbons in Longest Chain</a:t>
                      </a:r>
                      <a:endParaRPr sz="12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Name</a:t>
                      </a:r>
                      <a:endParaRPr sz="12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Molecular Formula</a:t>
                      </a:r>
                      <a:endParaRPr sz="12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Structural Formula</a:t>
                      </a:r>
                      <a:endParaRPr sz="12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Methane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Ethane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Propane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2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Butane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Pentane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2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9E3C54A-DF55-F03E-3FC8-D785455AA92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B1A9E0A-2DE1-24F5-5A6C-B4BF95A5FEB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86B29-E49C-1F20-59B9-DD2CC9D24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2028E-7A70-C96A-34AB-6F6FF4686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9" name="Google Shape;89;p16"/>
          <p:cNvGrpSpPr/>
          <p:nvPr/>
        </p:nvGrpSpPr>
        <p:grpSpPr>
          <a:xfrm>
            <a:off x="542700" y="1257066"/>
            <a:ext cx="7929752" cy="2857888"/>
            <a:chOff x="607125" y="1294141"/>
            <a:chExt cx="7929752" cy="2857888"/>
          </a:xfrm>
        </p:grpSpPr>
        <p:grpSp>
          <p:nvGrpSpPr>
            <p:cNvPr id="90" name="Google Shape;90;p16"/>
            <p:cNvGrpSpPr/>
            <p:nvPr/>
          </p:nvGrpSpPr>
          <p:grpSpPr>
            <a:xfrm>
              <a:off x="607125" y="1294141"/>
              <a:ext cx="7929752" cy="1131618"/>
              <a:chOff x="305750" y="1301016"/>
              <a:chExt cx="7929752" cy="1131618"/>
            </a:xfrm>
          </p:grpSpPr>
          <p:grpSp>
            <p:nvGrpSpPr>
              <p:cNvPr id="91" name="Google Shape;91;p16"/>
              <p:cNvGrpSpPr/>
              <p:nvPr/>
            </p:nvGrpSpPr>
            <p:grpSpPr>
              <a:xfrm>
                <a:off x="1319150" y="1353621"/>
                <a:ext cx="1022740" cy="1026382"/>
                <a:chOff x="1517800" y="479200"/>
                <a:chExt cx="4438975" cy="4615025"/>
              </a:xfrm>
            </p:grpSpPr>
            <p:sp>
              <p:nvSpPr>
                <p:cNvPr id="92" name="Google Shape;92;p16"/>
                <p:cNvSpPr/>
                <p:nvPr/>
              </p:nvSpPr>
              <p:spPr>
                <a:xfrm>
                  <a:off x="3415825" y="479200"/>
                  <a:ext cx="646725" cy="8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9" h="32757" extrusionOk="0">
                      <a:moveTo>
                        <a:pt x="1" y="0"/>
                      </a:moveTo>
                      <a:lnTo>
                        <a:pt x="1" y="32757"/>
                      </a:lnTo>
                      <a:lnTo>
                        <a:pt x="4440" y="32757"/>
                      </a:lnTo>
                      <a:lnTo>
                        <a:pt x="4440" y="17297"/>
                      </a:lnTo>
                      <a:lnTo>
                        <a:pt x="21430" y="17297"/>
                      </a:lnTo>
                      <a:lnTo>
                        <a:pt x="21430" y="32757"/>
                      </a:lnTo>
                      <a:lnTo>
                        <a:pt x="25869" y="32757"/>
                      </a:lnTo>
                      <a:lnTo>
                        <a:pt x="25869" y="0"/>
                      </a:lnTo>
                      <a:lnTo>
                        <a:pt x="21430" y="0"/>
                      </a:lnTo>
                      <a:lnTo>
                        <a:pt x="21430" y="13470"/>
                      </a:lnTo>
                      <a:lnTo>
                        <a:pt x="4286" y="13470"/>
                      </a:lnTo>
                      <a:lnTo>
                        <a:pt x="4286" y="0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16"/>
                <p:cNvSpPr/>
                <p:nvPr/>
              </p:nvSpPr>
              <p:spPr>
                <a:xfrm>
                  <a:off x="3373725" y="2358100"/>
                  <a:ext cx="727100" cy="8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4" h="34135" extrusionOk="0">
                      <a:moveTo>
                        <a:pt x="15614" y="1"/>
                      </a:moveTo>
                      <a:cubicBezTo>
                        <a:pt x="12705" y="1"/>
                        <a:pt x="9950" y="766"/>
                        <a:pt x="7501" y="1991"/>
                      </a:cubicBezTo>
                      <a:cubicBezTo>
                        <a:pt x="5205" y="3368"/>
                        <a:pt x="3368" y="5358"/>
                        <a:pt x="1991" y="7807"/>
                      </a:cubicBezTo>
                      <a:cubicBezTo>
                        <a:pt x="613" y="10409"/>
                        <a:pt x="1" y="13471"/>
                        <a:pt x="1" y="16838"/>
                      </a:cubicBezTo>
                      <a:cubicBezTo>
                        <a:pt x="1" y="19899"/>
                        <a:pt x="613" y="22961"/>
                        <a:pt x="1838" y="25563"/>
                      </a:cubicBezTo>
                      <a:cubicBezTo>
                        <a:pt x="2909" y="28318"/>
                        <a:pt x="4593" y="30461"/>
                        <a:pt x="6889" y="31839"/>
                      </a:cubicBezTo>
                      <a:cubicBezTo>
                        <a:pt x="9032" y="33369"/>
                        <a:pt x="11940" y="34135"/>
                        <a:pt x="15461" y="34135"/>
                      </a:cubicBezTo>
                      <a:cubicBezTo>
                        <a:pt x="18828" y="34135"/>
                        <a:pt x="21736" y="33063"/>
                        <a:pt x="24185" y="31226"/>
                      </a:cubicBezTo>
                      <a:cubicBezTo>
                        <a:pt x="26481" y="29390"/>
                        <a:pt x="28165" y="26634"/>
                        <a:pt x="29084" y="23114"/>
                      </a:cubicBezTo>
                      <a:lnTo>
                        <a:pt x="24798" y="22042"/>
                      </a:lnTo>
                      <a:cubicBezTo>
                        <a:pt x="24185" y="24798"/>
                        <a:pt x="22961" y="26788"/>
                        <a:pt x="21277" y="28165"/>
                      </a:cubicBezTo>
                      <a:cubicBezTo>
                        <a:pt x="19593" y="29696"/>
                        <a:pt x="17604" y="30308"/>
                        <a:pt x="15154" y="30308"/>
                      </a:cubicBezTo>
                      <a:cubicBezTo>
                        <a:pt x="13165" y="30308"/>
                        <a:pt x="11328" y="29849"/>
                        <a:pt x="9491" y="28777"/>
                      </a:cubicBezTo>
                      <a:cubicBezTo>
                        <a:pt x="7807" y="27706"/>
                        <a:pt x="6583" y="26175"/>
                        <a:pt x="5664" y="24185"/>
                      </a:cubicBezTo>
                      <a:cubicBezTo>
                        <a:pt x="4899" y="22042"/>
                        <a:pt x="4440" y="19593"/>
                        <a:pt x="4440" y="16838"/>
                      </a:cubicBezTo>
                      <a:cubicBezTo>
                        <a:pt x="4440" y="14695"/>
                        <a:pt x="4899" y="12552"/>
                        <a:pt x="5511" y="10409"/>
                      </a:cubicBezTo>
                      <a:cubicBezTo>
                        <a:pt x="6277" y="8419"/>
                        <a:pt x="7348" y="6889"/>
                        <a:pt x="9185" y="5664"/>
                      </a:cubicBezTo>
                      <a:cubicBezTo>
                        <a:pt x="10869" y="4440"/>
                        <a:pt x="12858" y="3827"/>
                        <a:pt x="15461" y="3827"/>
                      </a:cubicBezTo>
                      <a:cubicBezTo>
                        <a:pt x="17604" y="3827"/>
                        <a:pt x="19440" y="4287"/>
                        <a:pt x="20971" y="5358"/>
                      </a:cubicBezTo>
                      <a:cubicBezTo>
                        <a:pt x="22349" y="6583"/>
                        <a:pt x="23420" y="8266"/>
                        <a:pt x="24185" y="10715"/>
                      </a:cubicBezTo>
                      <a:lnTo>
                        <a:pt x="28471" y="9644"/>
                      </a:lnTo>
                      <a:cubicBezTo>
                        <a:pt x="27706" y="6583"/>
                        <a:pt x="26022" y="4287"/>
                        <a:pt x="23879" y="2603"/>
                      </a:cubicBezTo>
                      <a:cubicBezTo>
                        <a:pt x="21583" y="919"/>
                        <a:pt x="18828" y="1"/>
                        <a:pt x="15614" y="1"/>
                      </a:cubicBez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16"/>
                <p:cNvSpPr/>
                <p:nvPr/>
              </p:nvSpPr>
              <p:spPr>
                <a:xfrm>
                  <a:off x="3699000" y="1405250"/>
                  <a:ext cx="80375" cy="8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33829" extrusionOk="0">
                      <a:moveTo>
                        <a:pt x="1" y="1"/>
                      </a:moveTo>
                      <a:lnTo>
                        <a:pt x="1" y="33829"/>
                      </a:lnTo>
                      <a:lnTo>
                        <a:pt x="3215" y="33829"/>
                      </a:lnTo>
                      <a:lnTo>
                        <a:pt x="3215" y="1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16"/>
                <p:cNvSpPr/>
                <p:nvPr/>
              </p:nvSpPr>
              <p:spPr>
                <a:xfrm>
                  <a:off x="3415825" y="4271450"/>
                  <a:ext cx="646725" cy="82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9" h="32911" extrusionOk="0">
                      <a:moveTo>
                        <a:pt x="1" y="1"/>
                      </a:moveTo>
                      <a:lnTo>
                        <a:pt x="1" y="32910"/>
                      </a:lnTo>
                      <a:lnTo>
                        <a:pt x="4440" y="32910"/>
                      </a:lnTo>
                      <a:lnTo>
                        <a:pt x="4440" y="17450"/>
                      </a:lnTo>
                      <a:lnTo>
                        <a:pt x="21430" y="17450"/>
                      </a:lnTo>
                      <a:lnTo>
                        <a:pt x="21430" y="32910"/>
                      </a:lnTo>
                      <a:lnTo>
                        <a:pt x="25869" y="32910"/>
                      </a:lnTo>
                      <a:lnTo>
                        <a:pt x="25869" y="1"/>
                      </a:lnTo>
                      <a:lnTo>
                        <a:pt x="21430" y="1"/>
                      </a:lnTo>
                      <a:lnTo>
                        <a:pt x="21430" y="13624"/>
                      </a:lnTo>
                      <a:lnTo>
                        <a:pt x="4286" y="13624"/>
                      </a:lnTo>
                      <a:lnTo>
                        <a:pt x="4286" y="1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16"/>
                <p:cNvSpPr/>
                <p:nvPr/>
              </p:nvSpPr>
              <p:spPr>
                <a:xfrm>
                  <a:off x="3699000" y="3318600"/>
                  <a:ext cx="80375" cy="8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33829" extrusionOk="0">
                      <a:moveTo>
                        <a:pt x="1" y="1"/>
                      </a:moveTo>
                      <a:lnTo>
                        <a:pt x="1" y="33829"/>
                      </a:lnTo>
                      <a:lnTo>
                        <a:pt x="3215" y="33829"/>
                      </a:lnTo>
                      <a:lnTo>
                        <a:pt x="3215" y="1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16"/>
                <p:cNvSpPr/>
                <p:nvPr/>
              </p:nvSpPr>
              <p:spPr>
                <a:xfrm>
                  <a:off x="5313850" y="2373400"/>
                  <a:ext cx="642925" cy="82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7" h="32911" extrusionOk="0">
                      <a:moveTo>
                        <a:pt x="1" y="1"/>
                      </a:moveTo>
                      <a:lnTo>
                        <a:pt x="1" y="32911"/>
                      </a:lnTo>
                      <a:lnTo>
                        <a:pt x="4287" y="32911"/>
                      </a:lnTo>
                      <a:lnTo>
                        <a:pt x="4287" y="17451"/>
                      </a:lnTo>
                      <a:lnTo>
                        <a:pt x="21430" y="17451"/>
                      </a:lnTo>
                      <a:lnTo>
                        <a:pt x="21430" y="32911"/>
                      </a:lnTo>
                      <a:lnTo>
                        <a:pt x="25716" y="32911"/>
                      </a:lnTo>
                      <a:lnTo>
                        <a:pt x="25716" y="1"/>
                      </a:lnTo>
                      <a:lnTo>
                        <a:pt x="21430" y="1"/>
                      </a:lnTo>
                      <a:lnTo>
                        <a:pt x="21430" y="13471"/>
                      </a:lnTo>
                      <a:lnTo>
                        <a:pt x="4287" y="13471"/>
                      </a:lnTo>
                      <a:lnTo>
                        <a:pt x="4287" y="1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16"/>
                <p:cNvSpPr/>
                <p:nvPr/>
              </p:nvSpPr>
              <p:spPr>
                <a:xfrm>
                  <a:off x="4211775" y="2702500"/>
                  <a:ext cx="991125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45" h="3216" extrusionOk="0">
                      <a:moveTo>
                        <a:pt x="1" y="1"/>
                      </a:moveTo>
                      <a:lnTo>
                        <a:pt x="1" y="3215"/>
                      </a:lnTo>
                      <a:lnTo>
                        <a:pt x="39645" y="3215"/>
                      </a:lnTo>
                      <a:lnTo>
                        <a:pt x="39645" y="1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16"/>
                <p:cNvSpPr/>
                <p:nvPr/>
              </p:nvSpPr>
              <p:spPr>
                <a:xfrm>
                  <a:off x="1517800" y="2373400"/>
                  <a:ext cx="646725" cy="82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9" h="32911" extrusionOk="0">
                      <a:moveTo>
                        <a:pt x="0" y="1"/>
                      </a:moveTo>
                      <a:lnTo>
                        <a:pt x="0" y="32911"/>
                      </a:lnTo>
                      <a:lnTo>
                        <a:pt x="4439" y="32911"/>
                      </a:lnTo>
                      <a:lnTo>
                        <a:pt x="4439" y="17451"/>
                      </a:lnTo>
                      <a:lnTo>
                        <a:pt x="21583" y="17451"/>
                      </a:lnTo>
                      <a:lnTo>
                        <a:pt x="21583" y="32911"/>
                      </a:lnTo>
                      <a:lnTo>
                        <a:pt x="25869" y="32911"/>
                      </a:lnTo>
                      <a:lnTo>
                        <a:pt x="25869" y="1"/>
                      </a:lnTo>
                      <a:lnTo>
                        <a:pt x="21583" y="1"/>
                      </a:lnTo>
                      <a:lnTo>
                        <a:pt x="21583" y="13471"/>
                      </a:lnTo>
                      <a:lnTo>
                        <a:pt x="4439" y="13471"/>
                      </a:lnTo>
                      <a:lnTo>
                        <a:pt x="4439" y="1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16"/>
                <p:cNvSpPr/>
                <p:nvPr/>
              </p:nvSpPr>
              <p:spPr>
                <a:xfrm>
                  <a:off x="2275475" y="2702500"/>
                  <a:ext cx="98730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2" h="3216" extrusionOk="0">
                      <a:moveTo>
                        <a:pt x="1" y="1"/>
                      </a:moveTo>
                      <a:lnTo>
                        <a:pt x="1" y="3215"/>
                      </a:lnTo>
                      <a:lnTo>
                        <a:pt x="39492" y="3215"/>
                      </a:lnTo>
                      <a:lnTo>
                        <a:pt x="39492" y="1"/>
                      </a:lnTo>
                      <a:close/>
                    </a:path>
                  </a:pathLst>
                </a:custGeom>
                <a:solidFill>
                  <a:srgbClr val="FCE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" name="Google Shape;101;p16"/>
              <p:cNvGrpSpPr/>
              <p:nvPr/>
            </p:nvGrpSpPr>
            <p:grpSpPr>
              <a:xfrm>
                <a:off x="3583255" y="1301016"/>
                <a:ext cx="1459164" cy="1131618"/>
                <a:chOff x="618525" y="479200"/>
                <a:chExt cx="6333175" cy="4618850"/>
              </a:xfrm>
            </p:grpSpPr>
            <p:sp>
              <p:nvSpPr>
                <p:cNvPr id="102" name="Google Shape;102;p16"/>
                <p:cNvSpPr/>
                <p:nvPr/>
              </p:nvSpPr>
              <p:spPr>
                <a:xfrm>
                  <a:off x="2512725" y="479200"/>
                  <a:ext cx="646750" cy="8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0" h="32757" extrusionOk="0">
                      <a:moveTo>
                        <a:pt x="1" y="0"/>
                      </a:moveTo>
                      <a:lnTo>
                        <a:pt x="1" y="32757"/>
                      </a:lnTo>
                      <a:lnTo>
                        <a:pt x="4440" y="32757"/>
                      </a:lnTo>
                      <a:lnTo>
                        <a:pt x="4440" y="17297"/>
                      </a:lnTo>
                      <a:lnTo>
                        <a:pt x="21430" y="17297"/>
                      </a:lnTo>
                      <a:lnTo>
                        <a:pt x="21430" y="32757"/>
                      </a:lnTo>
                      <a:lnTo>
                        <a:pt x="25869" y="32757"/>
                      </a:lnTo>
                      <a:lnTo>
                        <a:pt x="25869" y="0"/>
                      </a:lnTo>
                      <a:lnTo>
                        <a:pt x="21430" y="0"/>
                      </a:lnTo>
                      <a:lnTo>
                        <a:pt x="21430" y="13470"/>
                      </a:lnTo>
                      <a:lnTo>
                        <a:pt x="4440" y="13470"/>
                      </a:lnTo>
                      <a:lnTo>
                        <a:pt x="4440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16"/>
                <p:cNvSpPr/>
                <p:nvPr/>
              </p:nvSpPr>
              <p:spPr>
                <a:xfrm>
                  <a:off x="2470625" y="2361925"/>
                  <a:ext cx="727100" cy="8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4" h="33982" extrusionOk="0">
                      <a:moveTo>
                        <a:pt x="15461" y="1"/>
                      </a:moveTo>
                      <a:cubicBezTo>
                        <a:pt x="12552" y="1"/>
                        <a:pt x="9950" y="613"/>
                        <a:pt x="7501" y="1991"/>
                      </a:cubicBezTo>
                      <a:cubicBezTo>
                        <a:pt x="5052" y="3368"/>
                        <a:pt x="3215" y="5205"/>
                        <a:pt x="1991" y="7807"/>
                      </a:cubicBezTo>
                      <a:cubicBezTo>
                        <a:pt x="613" y="10409"/>
                        <a:pt x="1" y="13318"/>
                        <a:pt x="1" y="16685"/>
                      </a:cubicBezTo>
                      <a:cubicBezTo>
                        <a:pt x="1" y="19900"/>
                        <a:pt x="613" y="22808"/>
                        <a:pt x="1685" y="25563"/>
                      </a:cubicBezTo>
                      <a:cubicBezTo>
                        <a:pt x="2909" y="28318"/>
                        <a:pt x="4593" y="30461"/>
                        <a:pt x="6736" y="31839"/>
                      </a:cubicBezTo>
                      <a:cubicBezTo>
                        <a:pt x="9032" y="33216"/>
                        <a:pt x="11940" y="33982"/>
                        <a:pt x="15461" y="33982"/>
                      </a:cubicBezTo>
                      <a:cubicBezTo>
                        <a:pt x="18828" y="33982"/>
                        <a:pt x="21736" y="33063"/>
                        <a:pt x="24032" y="31227"/>
                      </a:cubicBezTo>
                      <a:cubicBezTo>
                        <a:pt x="26482" y="29237"/>
                        <a:pt x="28165" y="26635"/>
                        <a:pt x="29084" y="22961"/>
                      </a:cubicBezTo>
                      <a:lnTo>
                        <a:pt x="24645" y="21889"/>
                      </a:lnTo>
                      <a:cubicBezTo>
                        <a:pt x="24032" y="24645"/>
                        <a:pt x="22961" y="26788"/>
                        <a:pt x="21277" y="28165"/>
                      </a:cubicBezTo>
                      <a:cubicBezTo>
                        <a:pt x="19594" y="29543"/>
                        <a:pt x="17451" y="30308"/>
                        <a:pt x="15002" y="30308"/>
                      </a:cubicBezTo>
                      <a:cubicBezTo>
                        <a:pt x="13012" y="30308"/>
                        <a:pt x="11175" y="29696"/>
                        <a:pt x="9491" y="28777"/>
                      </a:cubicBezTo>
                      <a:cubicBezTo>
                        <a:pt x="7807" y="27706"/>
                        <a:pt x="6430" y="26175"/>
                        <a:pt x="5664" y="24032"/>
                      </a:cubicBezTo>
                      <a:cubicBezTo>
                        <a:pt x="4899" y="22042"/>
                        <a:pt x="4440" y="19593"/>
                        <a:pt x="4440" y="16685"/>
                      </a:cubicBezTo>
                      <a:cubicBezTo>
                        <a:pt x="4440" y="14542"/>
                        <a:pt x="4746" y="12399"/>
                        <a:pt x="5511" y="10409"/>
                      </a:cubicBezTo>
                      <a:cubicBezTo>
                        <a:pt x="6124" y="8419"/>
                        <a:pt x="7348" y="6736"/>
                        <a:pt x="9032" y="5511"/>
                      </a:cubicBezTo>
                      <a:cubicBezTo>
                        <a:pt x="10716" y="4287"/>
                        <a:pt x="12859" y="3674"/>
                        <a:pt x="15461" y="3674"/>
                      </a:cubicBezTo>
                      <a:cubicBezTo>
                        <a:pt x="17604" y="3674"/>
                        <a:pt x="19440" y="4287"/>
                        <a:pt x="20818" y="5358"/>
                      </a:cubicBezTo>
                      <a:cubicBezTo>
                        <a:pt x="22349" y="6430"/>
                        <a:pt x="23420" y="8266"/>
                        <a:pt x="24186" y="10562"/>
                      </a:cubicBezTo>
                      <a:lnTo>
                        <a:pt x="28471" y="9644"/>
                      </a:lnTo>
                      <a:cubicBezTo>
                        <a:pt x="27553" y="6583"/>
                        <a:pt x="26022" y="4134"/>
                        <a:pt x="23726" y="2450"/>
                      </a:cubicBezTo>
                      <a:cubicBezTo>
                        <a:pt x="21583" y="919"/>
                        <a:pt x="18828" y="1"/>
                        <a:pt x="15461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16"/>
                <p:cNvSpPr/>
                <p:nvPr/>
              </p:nvSpPr>
              <p:spPr>
                <a:xfrm>
                  <a:off x="2795900" y="1405250"/>
                  <a:ext cx="80400" cy="8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3982" extrusionOk="0">
                      <a:moveTo>
                        <a:pt x="1" y="1"/>
                      </a:moveTo>
                      <a:lnTo>
                        <a:pt x="1" y="33982"/>
                      </a:lnTo>
                      <a:lnTo>
                        <a:pt x="3215" y="33982"/>
                      </a:lnTo>
                      <a:lnTo>
                        <a:pt x="3215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6"/>
                <p:cNvSpPr/>
                <p:nvPr/>
              </p:nvSpPr>
              <p:spPr>
                <a:xfrm>
                  <a:off x="2512725" y="4275275"/>
                  <a:ext cx="646750" cy="82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0" h="32911" extrusionOk="0">
                      <a:moveTo>
                        <a:pt x="1" y="1"/>
                      </a:moveTo>
                      <a:lnTo>
                        <a:pt x="1" y="32910"/>
                      </a:lnTo>
                      <a:lnTo>
                        <a:pt x="4440" y="32910"/>
                      </a:lnTo>
                      <a:lnTo>
                        <a:pt x="4440" y="17450"/>
                      </a:lnTo>
                      <a:lnTo>
                        <a:pt x="21430" y="17450"/>
                      </a:lnTo>
                      <a:lnTo>
                        <a:pt x="21430" y="32910"/>
                      </a:lnTo>
                      <a:lnTo>
                        <a:pt x="25869" y="32910"/>
                      </a:lnTo>
                      <a:lnTo>
                        <a:pt x="25869" y="1"/>
                      </a:lnTo>
                      <a:lnTo>
                        <a:pt x="21430" y="1"/>
                      </a:lnTo>
                      <a:lnTo>
                        <a:pt x="21430" y="13471"/>
                      </a:lnTo>
                      <a:lnTo>
                        <a:pt x="4440" y="13471"/>
                      </a:lnTo>
                      <a:lnTo>
                        <a:pt x="4440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6"/>
                <p:cNvSpPr/>
                <p:nvPr/>
              </p:nvSpPr>
              <p:spPr>
                <a:xfrm>
                  <a:off x="2795900" y="3322425"/>
                  <a:ext cx="80400" cy="8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33829" extrusionOk="0">
                      <a:moveTo>
                        <a:pt x="1" y="1"/>
                      </a:moveTo>
                      <a:lnTo>
                        <a:pt x="1" y="33829"/>
                      </a:lnTo>
                      <a:lnTo>
                        <a:pt x="3215" y="33829"/>
                      </a:lnTo>
                      <a:lnTo>
                        <a:pt x="3215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16"/>
                <p:cNvSpPr/>
                <p:nvPr/>
              </p:nvSpPr>
              <p:spPr>
                <a:xfrm>
                  <a:off x="4368675" y="2361925"/>
                  <a:ext cx="727100" cy="8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4" h="33982" extrusionOk="0">
                      <a:moveTo>
                        <a:pt x="15460" y="1"/>
                      </a:moveTo>
                      <a:cubicBezTo>
                        <a:pt x="12552" y="1"/>
                        <a:pt x="9950" y="613"/>
                        <a:pt x="7501" y="1991"/>
                      </a:cubicBezTo>
                      <a:cubicBezTo>
                        <a:pt x="5052" y="3368"/>
                        <a:pt x="3215" y="5205"/>
                        <a:pt x="1990" y="7807"/>
                      </a:cubicBezTo>
                      <a:cubicBezTo>
                        <a:pt x="613" y="10409"/>
                        <a:pt x="0" y="13318"/>
                        <a:pt x="0" y="16685"/>
                      </a:cubicBezTo>
                      <a:cubicBezTo>
                        <a:pt x="0" y="19900"/>
                        <a:pt x="613" y="22808"/>
                        <a:pt x="1684" y="25563"/>
                      </a:cubicBezTo>
                      <a:cubicBezTo>
                        <a:pt x="2909" y="28318"/>
                        <a:pt x="4592" y="30461"/>
                        <a:pt x="6735" y="31839"/>
                      </a:cubicBezTo>
                      <a:cubicBezTo>
                        <a:pt x="9031" y="33216"/>
                        <a:pt x="11940" y="33982"/>
                        <a:pt x="15460" y="33982"/>
                      </a:cubicBezTo>
                      <a:cubicBezTo>
                        <a:pt x="18828" y="33982"/>
                        <a:pt x="21736" y="33063"/>
                        <a:pt x="24032" y="31227"/>
                      </a:cubicBezTo>
                      <a:cubicBezTo>
                        <a:pt x="26481" y="29237"/>
                        <a:pt x="28165" y="26635"/>
                        <a:pt x="29083" y="22961"/>
                      </a:cubicBezTo>
                      <a:lnTo>
                        <a:pt x="24644" y="21889"/>
                      </a:lnTo>
                      <a:cubicBezTo>
                        <a:pt x="24032" y="24645"/>
                        <a:pt x="22960" y="26788"/>
                        <a:pt x="21277" y="28165"/>
                      </a:cubicBezTo>
                      <a:cubicBezTo>
                        <a:pt x="19593" y="29543"/>
                        <a:pt x="17450" y="30308"/>
                        <a:pt x="15001" y="30308"/>
                      </a:cubicBezTo>
                      <a:cubicBezTo>
                        <a:pt x="13011" y="30308"/>
                        <a:pt x="11174" y="29696"/>
                        <a:pt x="9491" y="28777"/>
                      </a:cubicBezTo>
                      <a:cubicBezTo>
                        <a:pt x="7807" y="27706"/>
                        <a:pt x="6429" y="26175"/>
                        <a:pt x="5664" y="24032"/>
                      </a:cubicBezTo>
                      <a:cubicBezTo>
                        <a:pt x="4899" y="22042"/>
                        <a:pt x="4439" y="19593"/>
                        <a:pt x="4439" y="16685"/>
                      </a:cubicBezTo>
                      <a:cubicBezTo>
                        <a:pt x="4439" y="14542"/>
                        <a:pt x="4745" y="12399"/>
                        <a:pt x="5511" y="10409"/>
                      </a:cubicBezTo>
                      <a:cubicBezTo>
                        <a:pt x="6123" y="8419"/>
                        <a:pt x="7348" y="6736"/>
                        <a:pt x="9031" y="5511"/>
                      </a:cubicBezTo>
                      <a:cubicBezTo>
                        <a:pt x="10715" y="4287"/>
                        <a:pt x="12858" y="3674"/>
                        <a:pt x="15460" y="3674"/>
                      </a:cubicBezTo>
                      <a:cubicBezTo>
                        <a:pt x="17603" y="3674"/>
                        <a:pt x="19440" y="4287"/>
                        <a:pt x="20818" y="5358"/>
                      </a:cubicBezTo>
                      <a:cubicBezTo>
                        <a:pt x="22348" y="6430"/>
                        <a:pt x="23420" y="8266"/>
                        <a:pt x="24185" y="10562"/>
                      </a:cubicBezTo>
                      <a:lnTo>
                        <a:pt x="28471" y="9644"/>
                      </a:lnTo>
                      <a:cubicBezTo>
                        <a:pt x="27552" y="6583"/>
                        <a:pt x="26022" y="4134"/>
                        <a:pt x="23726" y="2450"/>
                      </a:cubicBezTo>
                      <a:cubicBezTo>
                        <a:pt x="21583" y="919"/>
                        <a:pt x="18828" y="1"/>
                        <a:pt x="1546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16"/>
                <p:cNvSpPr/>
                <p:nvPr/>
              </p:nvSpPr>
              <p:spPr>
                <a:xfrm>
                  <a:off x="3308675" y="2706325"/>
                  <a:ext cx="9490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2" h="3216" extrusionOk="0">
                      <a:moveTo>
                        <a:pt x="1" y="1"/>
                      </a:moveTo>
                      <a:lnTo>
                        <a:pt x="1" y="3215"/>
                      </a:lnTo>
                      <a:lnTo>
                        <a:pt x="37961" y="3215"/>
                      </a:lnTo>
                      <a:lnTo>
                        <a:pt x="37961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16"/>
                <p:cNvSpPr/>
                <p:nvPr/>
              </p:nvSpPr>
              <p:spPr>
                <a:xfrm>
                  <a:off x="618525" y="2377225"/>
                  <a:ext cx="642900" cy="8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6" h="32758" extrusionOk="0">
                      <a:moveTo>
                        <a:pt x="0" y="1"/>
                      </a:moveTo>
                      <a:lnTo>
                        <a:pt x="0" y="32758"/>
                      </a:lnTo>
                      <a:lnTo>
                        <a:pt x="4286" y="32758"/>
                      </a:lnTo>
                      <a:lnTo>
                        <a:pt x="4286" y="17298"/>
                      </a:lnTo>
                      <a:lnTo>
                        <a:pt x="21430" y="17298"/>
                      </a:lnTo>
                      <a:lnTo>
                        <a:pt x="21430" y="32758"/>
                      </a:lnTo>
                      <a:lnTo>
                        <a:pt x="25716" y="32758"/>
                      </a:lnTo>
                      <a:lnTo>
                        <a:pt x="25716" y="1"/>
                      </a:lnTo>
                      <a:lnTo>
                        <a:pt x="21430" y="1"/>
                      </a:lnTo>
                      <a:lnTo>
                        <a:pt x="21430" y="13471"/>
                      </a:lnTo>
                      <a:lnTo>
                        <a:pt x="4286" y="13471"/>
                      </a:lnTo>
                      <a:lnTo>
                        <a:pt x="4286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16"/>
                <p:cNvSpPr/>
                <p:nvPr/>
              </p:nvSpPr>
              <p:spPr>
                <a:xfrm>
                  <a:off x="1372375" y="2706325"/>
                  <a:ext cx="98730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2" h="3216" extrusionOk="0">
                      <a:moveTo>
                        <a:pt x="1" y="1"/>
                      </a:moveTo>
                      <a:lnTo>
                        <a:pt x="1" y="3215"/>
                      </a:lnTo>
                      <a:lnTo>
                        <a:pt x="39492" y="3215"/>
                      </a:lnTo>
                      <a:lnTo>
                        <a:pt x="39492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16"/>
                <p:cNvSpPr/>
                <p:nvPr/>
              </p:nvSpPr>
              <p:spPr>
                <a:xfrm>
                  <a:off x="6308800" y="2377225"/>
                  <a:ext cx="642900" cy="8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6" h="32758" extrusionOk="0">
                      <a:moveTo>
                        <a:pt x="1" y="1"/>
                      </a:moveTo>
                      <a:lnTo>
                        <a:pt x="1" y="32758"/>
                      </a:lnTo>
                      <a:lnTo>
                        <a:pt x="4286" y="32758"/>
                      </a:lnTo>
                      <a:lnTo>
                        <a:pt x="4286" y="17298"/>
                      </a:lnTo>
                      <a:lnTo>
                        <a:pt x="21430" y="17298"/>
                      </a:lnTo>
                      <a:lnTo>
                        <a:pt x="21430" y="32758"/>
                      </a:lnTo>
                      <a:lnTo>
                        <a:pt x="25716" y="32758"/>
                      </a:lnTo>
                      <a:lnTo>
                        <a:pt x="25716" y="1"/>
                      </a:lnTo>
                      <a:lnTo>
                        <a:pt x="21430" y="1"/>
                      </a:lnTo>
                      <a:lnTo>
                        <a:pt x="21430" y="13471"/>
                      </a:lnTo>
                      <a:lnTo>
                        <a:pt x="4286" y="13471"/>
                      </a:lnTo>
                      <a:lnTo>
                        <a:pt x="4286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16"/>
                <p:cNvSpPr/>
                <p:nvPr/>
              </p:nvSpPr>
              <p:spPr>
                <a:xfrm>
                  <a:off x="5206725" y="2706325"/>
                  <a:ext cx="99495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98" h="3216" extrusionOk="0">
                      <a:moveTo>
                        <a:pt x="0" y="1"/>
                      </a:moveTo>
                      <a:lnTo>
                        <a:pt x="0" y="3215"/>
                      </a:lnTo>
                      <a:lnTo>
                        <a:pt x="39798" y="3215"/>
                      </a:lnTo>
                      <a:lnTo>
                        <a:pt x="39798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16"/>
                <p:cNvSpPr/>
                <p:nvPr/>
              </p:nvSpPr>
              <p:spPr>
                <a:xfrm>
                  <a:off x="4410775" y="479200"/>
                  <a:ext cx="642900" cy="8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6" h="32910" extrusionOk="0">
                      <a:moveTo>
                        <a:pt x="0" y="0"/>
                      </a:moveTo>
                      <a:lnTo>
                        <a:pt x="0" y="32910"/>
                      </a:lnTo>
                      <a:lnTo>
                        <a:pt x="4286" y="32910"/>
                      </a:lnTo>
                      <a:lnTo>
                        <a:pt x="4286" y="17450"/>
                      </a:lnTo>
                      <a:lnTo>
                        <a:pt x="21430" y="17450"/>
                      </a:lnTo>
                      <a:lnTo>
                        <a:pt x="21430" y="32910"/>
                      </a:lnTo>
                      <a:lnTo>
                        <a:pt x="25715" y="32910"/>
                      </a:lnTo>
                      <a:lnTo>
                        <a:pt x="25715" y="0"/>
                      </a:lnTo>
                      <a:lnTo>
                        <a:pt x="21430" y="0"/>
                      </a:lnTo>
                      <a:lnTo>
                        <a:pt x="21430" y="13470"/>
                      </a:lnTo>
                      <a:lnTo>
                        <a:pt x="4286" y="13470"/>
                      </a:lnTo>
                      <a:lnTo>
                        <a:pt x="4286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16"/>
                <p:cNvSpPr/>
                <p:nvPr/>
              </p:nvSpPr>
              <p:spPr>
                <a:xfrm>
                  <a:off x="4690125" y="1409075"/>
                  <a:ext cx="84200" cy="8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" h="33829" extrusionOk="0">
                      <a:moveTo>
                        <a:pt x="0" y="1"/>
                      </a:moveTo>
                      <a:lnTo>
                        <a:pt x="0" y="33829"/>
                      </a:lnTo>
                      <a:lnTo>
                        <a:pt x="3368" y="33829"/>
                      </a:lnTo>
                      <a:lnTo>
                        <a:pt x="3368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6"/>
                <p:cNvSpPr/>
                <p:nvPr/>
              </p:nvSpPr>
              <p:spPr>
                <a:xfrm>
                  <a:off x="4410775" y="4271450"/>
                  <a:ext cx="642900" cy="82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6" h="32911" extrusionOk="0">
                      <a:moveTo>
                        <a:pt x="0" y="1"/>
                      </a:moveTo>
                      <a:lnTo>
                        <a:pt x="0" y="32910"/>
                      </a:lnTo>
                      <a:lnTo>
                        <a:pt x="4286" y="32910"/>
                      </a:lnTo>
                      <a:lnTo>
                        <a:pt x="4286" y="17450"/>
                      </a:lnTo>
                      <a:lnTo>
                        <a:pt x="21430" y="17450"/>
                      </a:lnTo>
                      <a:lnTo>
                        <a:pt x="21430" y="32910"/>
                      </a:lnTo>
                      <a:lnTo>
                        <a:pt x="25715" y="32910"/>
                      </a:lnTo>
                      <a:lnTo>
                        <a:pt x="25715" y="1"/>
                      </a:lnTo>
                      <a:lnTo>
                        <a:pt x="21430" y="1"/>
                      </a:lnTo>
                      <a:lnTo>
                        <a:pt x="21430" y="13624"/>
                      </a:lnTo>
                      <a:lnTo>
                        <a:pt x="4286" y="13624"/>
                      </a:lnTo>
                      <a:lnTo>
                        <a:pt x="4286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16"/>
                <p:cNvSpPr/>
                <p:nvPr/>
              </p:nvSpPr>
              <p:spPr>
                <a:xfrm>
                  <a:off x="4690125" y="3322425"/>
                  <a:ext cx="84200" cy="8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" h="33676" extrusionOk="0">
                      <a:moveTo>
                        <a:pt x="0" y="1"/>
                      </a:moveTo>
                      <a:lnTo>
                        <a:pt x="0" y="33676"/>
                      </a:lnTo>
                      <a:lnTo>
                        <a:pt x="3368" y="33676"/>
                      </a:lnTo>
                      <a:lnTo>
                        <a:pt x="3368" y="1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" name="Google Shape;117;p16"/>
              <p:cNvGrpSpPr/>
              <p:nvPr/>
            </p:nvGrpSpPr>
            <p:grpSpPr>
              <a:xfrm>
                <a:off x="6323016" y="1304355"/>
                <a:ext cx="1912486" cy="1124955"/>
                <a:chOff x="432600" y="938800"/>
                <a:chExt cx="6640575" cy="3726250"/>
              </a:xfrm>
            </p:grpSpPr>
            <p:sp>
              <p:nvSpPr>
                <p:cNvPr id="118" name="Google Shape;118;p16"/>
                <p:cNvSpPr/>
                <p:nvPr/>
              </p:nvSpPr>
              <p:spPr>
                <a:xfrm>
                  <a:off x="1960775" y="938800"/>
                  <a:ext cx="521750" cy="6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0" h="26427" extrusionOk="0">
                      <a:moveTo>
                        <a:pt x="0" y="1"/>
                      </a:moveTo>
                      <a:lnTo>
                        <a:pt x="0" y="26427"/>
                      </a:lnTo>
                      <a:lnTo>
                        <a:pt x="3581" y="26427"/>
                      </a:lnTo>
                      <a:lnTo>
                        <a:pt x="3581" y="13955"/>
                      </a:lnTo>
                      <a:lnTo>
                        <a:pt x="17288" y="13955"/>
                      </a:lnTo>
                      <a:lnTo>
                        <a:pt x="17288" y="26427"/>
                      </a:lnTo>
                      <a:lnTo>
                        <a:pt x="20869" y="26427"/>
                      </a:lnTo>
                      <a:lnTo>
                        <a:pt x="20869" y="1"/>
                      </a:lnTo>
                      <a:lnTo>
                        <a:pt x="17288" y="1"/>
                      </a:lnTo>
                      <a:lnTo>
                        <a:pt x="17288" y="10868"/>
                      </a:lnTo>
                      <a:lnTo>
                        <a:pt x="3581" y="10868"/>
                      </a:lnTo>
                      <a:lnTo>
                        <a:pt x="3581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16"/>
                <p:cNvSpPr/>
                <p:nvPr/>
              </p:nvSpPr>
              <p:spPr>
                <a:xfrm>
                  <a:off x="1926800" y="2457700"/>
                  <a:ext cx="583500" cy="68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0" h="27415" extrusionOk="0">
                      <a:moveTo>
                        <a:pt x="12473" y="0"/>
                      </a:moveTo>
                      <a:cubicBezTo>
                        <a:pt x="10127" y="0"/>
                        <a:pt x="8027" y="494"/>
                        <a:pt x="6052" y="1606"/>
                      </a:cubicBezTo>
                      <a:cubicBezTo>
                        <a:pt x="4076" y="2717"/>
                        <a:pt x="2594" y="4199"/>
                        <a:pt x="1482" y="6298"/>
                      </a:cubicBezTo>
                      <a:cubicBezTo>
                        <a:pt x="495" y="8398"/>
                        <a:pt x="1" y="10744"/>
                        <a:pt x="1" y="13461"/>
                      </a:cubicBezTo>
                      <a:cubicBezTo>
                        <a:pt x="1" y="16054"/>
                        <a:pt x="371" y="18400"/>
                        <a:pt x="1359" y="20623"/>
                      </a:cubicBezTo>
                      <a:cubicBezTo>
                        <a:pt x="2347" y="22846"/>
                        <a:pt x="3705" y="24574"/>
                        <a:pt x="5434" y="25686"/>
                      </a:cubicBezTo>
                      <a:cubicBezTo>
                        <a:pt x="7286" y="26797"/>
                        <a:pt x="9509" y="27415"/>
                        <a:pt x="12473" y="27415"/>
                      </a:cubicBezTo>
                      <a:cubicBezTo>
                        <a:pt x="15190" y="27415"/>
                        <a:pt x="17536" y="26674"/>
                        <a:pt x="19388" y="25192"/>
                      </a:cubicBezTo>
                      <a:cubicBezTo>
                        <a:pt x="21364" y="23586"/>
                        <a:pt x="22599" y="21487"/>
                        <a:pt x="23340" y="18523"/>
                      </a:cubicBezTo>
                      <a:lnTo>
                        <a:pt x="19882" y="17659"/>
                      </a:lnTo>
                      <a:cubicBezTo>
                        <a:pt x="19388" y="19882"/>
                        <a:pt x="18524" y="21611"/>
                        <a:pt x="17165" y="22722"/>
                      </a:cubicBezTo>
                      <a:cubicBezTo>
                        <a:pt x="15807" y="23833"/>
                        <a:pt x="14078" y="24451"/>
                        <a:pt x="12102" y="24451"/>
                      </a:cubicBezTo>
                      <a:cubicBezTo>
                        <a:pt x="10497" y="24451"/>
                        <a:pt x="9015" y="23957"/>
                        <a:pt x="7657" y="23216"/>
                      </a:cubicBezTo>
                      <a:cubicBezTo>
                        <a:pt x="6175" y="22352"/>
                        <a:pt x="5187" y="21117"/>
                        <a:pt x="4570" y="19388"/>
                      </a:cubicBezTo>
                      <a:cubicBezTo>
                        <a:pt x="3952" y="17783"/>
                        <a:pt x="3582" y="15807"/>
                        <a:pt x="3582" y="13461"/>
                      </a:cubicBezTo>
                      <a:cubicBezTo>
                        <a:pt x="3582" y="11732"/>
                        <a:pt x="3829" y="10003"/>
                        <a:pt x="4446" y="8398"/>
                      </a:cubicBezTo>
                      <a:cubicBezTo>
                        <a:pt x="4940" y="6792"/>
                        <a:pt x="5928" y="5434"/>
                        <a:pt x="7286" y="4446"/>
                      </a:cubicBezTo>
                      <a:cubicBezTo>
                        <a:pt x="8645" y="3458"/>
                        <a:pt x="10374" y="2964"/>
                        <a:pt x="12349" y="2964"/>
                      </a:cubicBezTo>
                      <a:cubicBezTo>
                        <a:pt x="14202" y="2964"/>
                        <a:pt x="15684" y="3458"/>
                        <a:pt x="16795" y="4322"/>
                      </a:cubicBezTo>
                      <a:cubicBezTo>
                        <a:pt x="18030" y="5187"/>
                        <a:pt x="18894" y="6669"/>
                        <a:pt x="19512" y="8521"/>
                      </a:cubicBezTo>
                      <a:lnTo>
                        <a:pt x="22969" y="7780"/>
                      </a:lnTo>
                      <a:cubicBezTo>
                        <a:pt x="22228" y="5310"/>
                        <a:pt x="20994" y="3335"/>
                        <a:pt x="19141" y="1976"/>
                      </a:cubicBezTo>
                      <a:cubicBezTo>
                        <a:pt x="17412" y="741"/>
                        <a:pt x="15066" y="0"/>
                        <a:pt x="12473" y="0"/>
                      </a:cubicBez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16"/>
                <p:cNvSpPr/>
                <p:nvPr/>
              </p:nvSpPr>
              <p:spPr>
                <a:xfrm>
                  <a:off x="2186125" y="1685900"/>
                  <a:ext cx="64850" cy="68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7415" extrusionOk="0">
                      <a:moveTo>
                        <a:pt x="1" y="1"/>
                      </a:moveTo>
                      <a:lnTo>
                        <a:pt x="1" y="27415"/>
                      </a:lnTo>
                      <a:lnTo>
                        <a:pt x="2594" y="27415"/>
                      </a:lnTo>
                      <a:lnTo>
                        <a:pt x="2594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16"/>
                <p:cNvSpPr/>
                <p:nvPr/>
              </p:nvSpPr>
              <p:spPr>
                <a:xfrm>
                  <a:off x="1960775" y="4001300"/>
                  <a:ext cx="521750" cy="6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0" h="26550" extrusionOk="0">
                      <a:moveTo>
                        <a:pt x="0" y="0"/>
                      </a:moveTo>
                      <a:lnTo>
                        <a:pt x="0" y="26550"/>
                      </a:lnTo>
                      <a:lnTo>
                        <a:pt x="3581" y="26550"/>
                      </a:lnTo>
                      <a:lnTo>
                        <a:pt x="3581" y="14078"/>
                      </a:lnTo>
                      <a:lnTo>
                        <a:pt x="17288" y="14078"/>
                      </a:lnTo>
                      <a:lnTo>
                        <a:pt x="17288" y="26550"/>
                      </a:lnTo>
                      <a:lnTo>
                        <a:pt x="20869" y="26550"/>
                      </a:lnTo>
                      <a:lnTo>
                        <a:pt x="20869" y="0"/>
                      </a:lnTo>
                      <a:lnTo>
                        <a:pt x="17288" y="0"/>
                      </a:lnTo>
                      <a:lnTo>
                        <a:pt x="17288" y="10867"/>
                      </a:lnTo>
                      <a:lnTo>
                        <a:pt x="3581" y="10867"/>
                      </a:lnTo>
                      <a:lnTo>
                        <a:pt x="3581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16"/>
                <p:cNvSpPr/>
                <p:nvPr/>
              </p:nvSpPr>
              <p:spPr>
                <a:xfrm>
                  <a:off x="2186125" y="3232575"/>
                  <a:ext cx="64850" cy="68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7292" extrusionOk="0">
                      <a:moveTo>
                        <a:pt x="1" y="1"/>
                      </a:moveTo>
                      <a:lnTo>
                        <a:pt x="1" y="27291"/>
                      </a:lnTo>
                      <a:lnTo>
                        <a:pt x="2594" y="27291"/>
                      </a:lnTo>
                      <a:lnTo>
                        <a:pt x="2594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6"/>
                <p:cNvSpPr/>
                <p:nvPr/>
              </p:nvSpPr>
              <p:spPr>
                <a:xfrm>
                  <a:off x="3454950" y="2457700"/>
                  <a:ext cx="586600" cy="68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4" h="27415" extrusionOk="0">
                      <a:moveTo>
                        <a:pt x="12597" y="0"/>
                      </a:moveTo>
                      <a:cubicBezTo>
                        <a:pt x="10250" y="0"/>
                        <a:pt x="8028" y="494"/>
                        <a:pt x="6175" y="1606"/>
                      </a:cubicBezTo>
                      <a:cubicBezTo>
                        <a:pt x="4200" y="2717"/>
                        <a:pt x="2718" y="4199"/>
                        <a:pt x="1606" y="6298"/>
                      </a:cubicBezTo>
                      <a:cubicBezTo>
                        <a:pt x="495" y="8398"/>
                        <a:pt x="1" y="10744"/>
                        <a:pt x="1" y="13461"/>
                      </a:cubicBezTo>
                      <a:cubicBezTo>
                        <a:pt x="1" y="16054"/>
                        <a:pt x="495" y="18400"/>
                        <a:pt x="1483" y="20623"/>
                      </a:cubicBezTo>
                      <a:cubicBezTo>
                        <a:pt x="2347" y="22846"/>
                        <a:pt x="3706" y="24574"/>
                        <a:pt x="5558" y="25686"/>
                      </a:cubicBezTo>
                      <a:cubicBezTo>
                        <a:pt x="7287" y="26797"/>
                        <a:pt x="9633" y="27415"/>
                        <a:pt x="12473" y="27415"/>
                      </a:cubicBezTo>
                      <a:cubicBezTo>
                        <a:pt x="15313" y="27415"/>
                        <a:pt x="17536" y="26674"/>
                        <a:pt x="19512" y="25192"/>
                      </a:cubicBezTo>
                      <a:cubicBezTo>
                        <a:pt x="21364" y="23586"/>
                        <a:pt x="22723" y="21487"/>
                        <a:pt x="23464" y="18523"/>
                      </a:cubicBezTo>
                      <a:lnTo>
                        <a:pt x="20006" y="17659"/>
                      </a:lnTo>
                      <a:cubicBezTo>
                        <a:pt x="19512" y="19882"/>
                        <a:pt x="18524" y="21611"/>
                        <a:pt x="17166" y="22722"/>
                      </a:cubicBezTo>
                      <a:cubicBezTo>
                        <a:pt x="15807" y="23833"/>
                        <a:pt x="14202" y="24451"/>
                        <a:pt x="12226" y="24451"/>
                      </a:cubicBezTo>
                      <a:cubicBezTo>
                        <a:pt x="10621" y="24451"/>
                        <a:pt x="9139" y="23957"/>
                        <a:pt x="7657" y="23216"/>
                      </a:cubicBezTo>
                      <a:cubicBezTo>
                        <a:pt x="6299" y="22352"/>
                        <a:pt x="5311" y="21117"/>
                        <a:pt x="4693" y="19388"/>
                      </a:cubicBezTo>
                      <a:cubicBezTo>
                        <a:pt x="3953" y="17783"/>
                        <a:pt x="3706" y="15807"/>
                        <a:pt x="3706" y="13461"/>
                      </a:cubicBezTo>
                      <a:cubicBezTo>
                        <a:pt x="3706" y="11732"/>
                        <a:pt x="3953" y="10003"/>
                        <a:pt x="4446" y="8398"/>
                      </a:cubicBezTo>
                      <a:cubicBezTo>
                        <a:pt x="5064" y="6792"/>
                        <a:pt x="6052" y="5434"/>
                        <a:pt x="7410" y="4446"/>
                      </a:cubicBezTo>
                      <a:cubicBezTo>
                        <a:pt x="8769" y="3458"/>
                        <a:pt x="10497" y="2964"/>
                        <a:pt x="12473" y="2964"/>
                      </a:cubicBezTo>
                      <a:cubicBezTo>
                        <a:pt x="14202" y="2964"/>
                        <a:pt x="15684" y="3458"/>
                        <a:pt x="16919" y="4322"/>
                      </a:cubicBezTo>
                      <a:cubicBezTo>
                        <a:pt x="18030" y="5187"/>
                        <a:pt x="18895" y="6669"/>
                        <a:pt x="19512" y="8521"/>
                      </a:cubicBezTo>
                      <a:lnTo>
                        <a:pt x="22970" y="7780"/>
                      </a:lnTo>
                      <a:cubicBezTo>
                        <a:pt x="22352" y="5310"/>
                        <a:pt x="20994" y="3335"/>
                        <a:pt x="19265" y="1976"/>
                      </a:cubicBezTo>
                      <a:cubicBezTo>
                        <a:pt x="17413" y="741"/>
                        <a:pt x="15190" y="0"/>
                        <a:pt x="12597" y="0"/>
                      </a:cubicBez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16"/>
                <p:cNvSpPr/>
                <p:nvPr/>
              </p:nvSpPr>
              <p:spPr>
                <a:xfrm>
                  <a:off x="2599800" y="2735550"/>
                  <a:ext cx="768750" cy="6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0" h="2594" extrusionOk="0">
                      <a:moveTo>
                        <a:pt x="1" y="0"/>
                      </a:moveTo>
                      <a:lnTo>
                        <a:pt x="1" y="2593"/>
                      </a:lnTo>
                      <a:lnTo>
                        <a:pt x="30749" y="2593"/>
                      </a:lnTo>
                      <a:lnTo>
                        <a:pt x="30749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16"/>
                <p:cNvSpPr/>
                <p:nvPr/>
              </p:nvSpPr>
              <p:spPr>
                <a:xfrm>
                  <a:off x="432600" y="2470050"/>
                  <a:ext cx="518675" cy="6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7" h="26427" extrusionOk="0">
                      <a:moveTo>
                        <a:pt x="1" y="0"/>
                      </a:moveTo>
                      <a:lnTo>
                        <a:pt x="1" y="26427"/>
                      </a:lnTo>
                      <a:lnTo>
                        <a:pt x="3458" y="26427"/>
                      </a:lnTo>
                      <a:lnTo>
                        <a:pt x="3458" y="13954"/>
                      </a:lnTo>
                      <a:lnTo>
                        <a:pt x="17289" y="13954"/>
                      </a:lnTo>
                      <a:lnTo>
                        <a:pt x="17289" y="26427"/>
                      </a:lnTo>
                      <a:lnTo>
                        <a:pt x="20747" y="26427"/>
                      </a:lnTo>
                      <a:lnTo>
                        <a:pt x="20747" y="0"/>
                      </a:lnTo>
                      <a:lnTo>
                        <a:pt x="17289" y="0"/>
                      </a:lnTo>
                      <a:lnTo>
                        <a:pt x="17289" y="10867"/>
                      </a:lnTo>
                      <a:lnTo>
                        <a:pt x="3458" y="10867"/>
                      </a:lnTo>
                      <a:lnTo>
                        <a:pt x="3458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6"/>
                <p:cNvSpPr/>
                <p:nvPr/>
              </p:nvSpPr>
              <p:spPr>
                <a:xfrm>
                  <a:off x="1040775" y="2735550"/>
                  <a:ext cx="796525" cy="6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1" h="2594" extrusionOk="0">
                      <a:moveTo>
                        <a:pt x="1" y="0"/>
                      </a:moveTo>
                      <a:lnTo>
                        <a:pt x="1" y="2593"/>
                      </a:lnTo>
                      <a:lnTo>
                        <a:pt x="31861" y="2593"/>
                      </a:lnTo>
                      <a:lnTo>
                        <a:pt x="31861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6"/>
                <p:cNvSpPr/>
                <p:nvPr/>
              </p:nvSpPr>
              <p:spPr>
                <a:xfrm>
                  <a:off x="4989300" y="2457700"/>
                  <a:ext cx="583500" cy="68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0" h="27415" extrusionOk="0">
                      <a:moveTo>
                        <a:pt x="12472" y="0"/>
                      </a:moveTo>
                      <a:cubicBezTo>
                        <a:pt x="10126" y="0"/>
                        <a:pt x="8027" y="494"/>
                        <a:pt x="6051" y="1606"/>
                      </a:cubicBezTo>
                      <a:cubicBezTo>
                        <a:pt x="4075" y="2717"/>
                        <a:pt x="2593" y="4199"/>
                        <a:pt x="1482" y="6298"/>
                      </a:cubicBezTo>
                      <a:cubicBezTo>
                        <a:pt x="494" y="8398"/>
                        <a:pt x="0" y="10744"/>
                        <a:pt x="0" y="13461"/>
                      </a:cubicBezTo>
                      <a:cubicBezTo>
                        <a:pt x="0" y="16054"/>
                        <a:pt x="371" y="18400"/>
                        <a:pt x="1359" y="20623"/>
                      </a:cubicBezTo>
                      <a:cubicBezTo>
                        <a:pt x="2223" y="22846"/>
                        <a:pt x="3581" y="24574"/>
                        <a:pt x="5434" y="25686"/>
                      </a:cubicBezTo>
                      <a:cubicBezTo>
                        <a:pt x="7162" y="26797"/>
                        <a:pt x="9509" y="27415"/>
                        <a:pt x="12349" y="27415"/>
                      </a:cubicBezTo>
                      <a:cubicBezTo>
                        <a:pt x="15189" y="27415"/>
                        <a:pt x="17535" y="26674"/>
                        <a:pt x="19388" y="25192"/>
                      </a:cubicBezTo>
                      <a:cubicBezTo>
                        <a:pt x="21364" y="23586"/>
                        <a:pt x="22598" y="21487"/>
                        <a:pt x="23339" y="18523"/>
                      </a:cubicBezTo>
                      <a:lnTo>
                        <a:pt x="19882" y="17659"/>
                      </a:lnTo>
                      <a:cubicBezTo>
                        <a:pt x="19388" y="19882"/>
                        <a:pt x="18523" y="21611"/>
                        <a:pt x="17165" y="22722"/>
                      </a:cubicBezTo>
                      <a:cubicBezTo>
                        <a:pt x="15683" y="23833"/>
                        <a:pt x="14078" y="24451"/>
                        <a:pt x="12102" y="24451"/>
                      </a:cubicBezTo>
                      <a:cubicBezTo>
                        <a:pt x="10497" y="24451"/>
                        <a:pt x="9015" y="23957"/>
                        <a:pt x="7656" y="23216"/>
                      </a:cubicBezTo>
                      <a:cubicBezTo>
                        <a:pt x="6175" y="22352"/>
                        <a:pt x="5187" y="21117"/>
                        <a:pt x="4569" y="19388"/>
                      </a:cubicBezTo>
                      <a:cubicBezTo>
                        <a:pt x="3828" y="17783"/>
                        <a:pt x="3581" y="15807"/>
                        <a:pt x="3581" y="13461"/>
                      </a:cubicBezTo>
                      <a:cubicBezTo>
                        <a:pt x="3581" y="11732"/>
                        <a:pt x="3828" y="10003"/>
                        <a:pt x="4446" y="8398"/>
                      </a:cubicBezTo>
                      <a:cubicBezTo>
                        <a:pt x="4940" y="6792"/>
                        <a:pt x="5928" y="5434"/>
                        <a:pt x="7286" y="4446"/>
                      </a:cubicBezTo>
                      <a:cubicBezTo>
                        <a:pt x="8644" y="3458"/>
                        <a:pt x="10373" y="2964"/>
                        <a:pt x="12349" y="2964"/>
                      </a:cubicBezTo>
                      <a:cubicBezTo>
                        <a:pt x="14201" y="2964"/>
                        <a:pt x="15683" y="3458"/>
                        <a:pt x="16795" y="4322"/>
                      </a:cubicBezTo>
                      <a:cubicBezTo>
                        <a:pt x="17906" y="5187"/>
                        <a:pt x="18894" y="6669"/>
                        <a:pt x="19511" y="8521"/>
                      </a:cubicBezTo>
                      <a:lnTo>
                        <a:pt x="22969" y="7780"/>
                      </a:lnTo>
                      <a:cubicBezTo>
                        <a:pt x="22228" y="5310"/>
                        <a:pt x="20993" y="3335"/>
                        <a:pt x="19141" y="1976"/>
                      </a:cubicBezTo>
                      <a:cubicBezTo>
                        <a:pt x="17288" y="741"/>
                        <a:pt x="15066" y="0"/>
                        <a:pt x="12472" y="0"/>
                      </a:cubicBez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6"/>
                <p:cNvSpPr/>
                <p:nvPr/>
              </p:nvSpPr>
              <p:spPr>
                <a:xfrm>
                  <a:off x="4131050" y="2735550"/>
                  <a:ext cx="765650" cy="6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2594" extrusionOk="0">
                      <a:moveTo>
                        <a:pt x="1" y="0"/>
                      </a:moveTo>
                      <a:lnTo>
                        <a:pt x="1" y="2593"/>
                      </a:lnTo>
                      <a:lnTo>
                        <a:pt x="30626" y="2593"/>
                      </a:lnTo>
                      <a:lnTo>
                        <a:pt x="30626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6"/>
                <p:cNvSpPr/>
                <p:nvPr/>
              </p:nvSpPr>
              <p:spPr>
                <a:xfrm>
                  <a:off x="3492000" y="938800"/>
                  <a:ext cx="518675" cy="6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7" h="26551" extrusionOk="0">
                      <a:moveTo>
                        <a:pt x="1" y="1"/>
                      </a:moveTo>
                      <a:lnTo>
                        <a:pt x="1" y="26550"/>
                      </a:lnTo>
                      <a:lnTo>
                        <a:pt x="3458" y="26550"/>
                      </a:lnTo>
                      <a:lnTo>
                        <a:pt x="3458" y="14078"/>
                      </a:lnTo>
                      <a:lnTo>
                        <a:pt x="17289" y="14078"/>
                      </a:lnTo>
                      <a:lnTo>
                        <a:pt x="17289" y="26550"/>
                      </a:lnTo>
                      <a:lnTo>
                        <a:pt x="20747" y="26550"/>
                      </a:lnTo>
                      <a:lnTo>
                        <a:pt x="20747" y="1"/>
                      </a:lnTo>
                      <a:lnTo>
                        <a:pt x="17289" y="1"/>
                      </a:lnTo>
                      <a:lnTo>
                        <a:pt x="17289" y="10868"/>
                      </a:lnTo>
                      <a:lnTo>
                        <a:pt x="3458" y="10868"/>
                      </a:lnTo>
                      <a:lnTo>
                        <a:pt x="3458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6"/>
                <p:cNvSpPr/>
                <p:nvPr/>
              </p:nvSpPr>
              <p:spPr>
                <a:xfrm>
                  <a:off x="3717375" y="1689000"/>
                  <a:ext cx="64850" cy="6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7291" extrusionOk="0">
                      <a:moveTo>
                        <a:pt x="0" y="0"/>
                      </a:moveTo>
                      <a:lnTo>
                        <a:pt x="0" y="27291"/>
                      </a:lnTo>
                      <a:lnTo>
                        <a:pt x="2594" y="27291"/>
                      </a:lnTo>
                      <a:lnTo>
                        <a:pt x="2594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6"/>
                <p:cNvSpPr/>
                <p:nvPr/>
              </p:nvSpPr>
              <p:spPr>
                <a:xfrm>
                  <a:off x="3492000" y="3998200"/>
                  <a:ext cx="518675" cy="6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7" h="26551" extrusionOk="0">
                      <a:moveTo>
                        <a:pt x="1" y="1"/>
                      </a:moveTo>
                      <a:lnTo>
                        <a:pt x="1" y="26550"/>
                      </a:lnTo>
                      <a:lnTo>
                        <a:pt x="3458" y="26550"/>
                      </a:lnTo>
                      <a:lnTo>
                        <a:pt x="3458" y="14078"/>
                      </a:lnTo>
                      <a:lnTo>
                        <a:pt x="17289" y="14078"/>
                      </a:lnTo>
                      <a:lnTo>
                        <a:pt x="17289" y="26550"/>
                      </a:lnTo>
                      <a:lnTo>
                        <a:pt x="20747" y="26550"/>
                      </a:lnTo>
                      <a:lnTo>
                        <a:pt x="20747" y="1"/>
                      </a:lnTo>
                      <a:lnTo>
                        <a:pt x="17289" y="1"/>
                      </a:lnTo>
                      <a:lnTo>
                        <a:pt x="17289" y="10991"/>
                      </a:lnTo>
                      <a:lnTo>
                        <a:pt x="3458" y="10991"/>
                      </a:lnTo>
                      <a:lnTo>
                        <a:pt x="3458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6"/>
                <p:cNvSpPr/>
                <p:nvPr/>
              </p:nvSpPr>
              <p:spPr>
                <a:xfrm>
                  <a:off x="3717375" y="3232575"/>
                  <a:ext cx="64850" cy="6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7168" extrusionOk="0">
                      <a:moveTo>
                        <a:pt x="0" y="1"/>
                      </a:moveTo>
                      <a:lnTo>
                        <a:pt x="0" y="27168"/>
                      </a:lnTo>
                      <a:lnTo>
                        <a:pt x="2594" y="27168"/>
                      </a:lnTo>
                      <a:lnTo>
                        <a:pt x="2594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16"/>
                <p:cNvSpPr/>
                <p:nvPr/>
              </p:nvSpPr>
              <p:spPr>
                <a:xfrm>
                  <a:off x="6554500" y="2470050"/>
                  <a:ext cx="518675" cy="6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7" h="26427" extrusionOk="0">
                      <a:moveTo>
                        <a:pt x="0" y="0"/>
                      </a:moveTo>
                      <a:lnTo>
                        <a:pt x="0" y="26427"/>
                      </a:lnTo>
                      <a:lnTo>
                        <a:pt x="3458" y="26427"/>
                      </a:lnTo>
                      <a:lnTo>
                        <a:pt x="3458" y="13954"/>
                      </a:lnTo>
                      <a:lnTo>
                        <a:pt x="17289" y="13954"/>
                      </a:lnTo>
                      <a:lnTo>
                        <a:pt x="17289" y="26427"/>
                      </a:lnTo>
                      <a:lnTo>
                        <a:pt x="20746" y="26427"/>
                      </a:lnTo>
                      <a:lnTo>
                        <a:pt x="20746" y="0"/>
                      </a:lnTo>
                      <a:lnTo>
                        <a:pt x="17289" y="0"/>
                      </a:lnTo>
                      <a:lnTo>
                        <a:pt x="17289" y="10867"/>
                      </a:lnTo>
                      <a:lnTo>
                        <a:pt x="3458" y="10867"/>
                      </a:lnTo>
                      <a:lnTo>
                        <a:pt x="3458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16"/>
                <p:cNvSpPr/>
                <p:nvPr/>
              </p:nvSpPr>
              <p:spPr>
                <a:xfrm>
                  <a:off x="5662300" y="2735550"/>
                  <a:ext cx="802700" cy="6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08" h="2594" extrusionOk="0">
                      <a:moveTo>
                        <a:pt x="0" y="0"/>
                      </a:moveTo>
                      <a:lnTo>
                        <a:pt x="0" y="2593"/>
                      </a:lnTo>
                      <a:lnTo>
                        <a:pt x="32107" y="2593"/>
                      </a:lnTo>
                      <a:lnTo>
                        <a:pt x="32107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16"/>
                <p:cNvSpPr/>
                <p:nvPr/>
              </p:nvSpPr>
              <p:spPr>
                <a:xfrm>
                  <a:off x="5020175" y="938800"/>
                  <a:ext cx="521750" cy="6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0" h="26551" extrusionOk="0">
                      <a:moveTo>
                        <a:pt x="0" y="1"/>
                      </a:moveTo>
                      <a:lnTo>
                        <a:pt x="0" y="26550"/>
                      </a:lnTo>
                      <a:lnTo>
                        <a:pt x="3581" y="26550"/>
                      </a:lnTo>
                      <a:lnTo>
                        <a:pt x="3581" y="14078"/>
                      </a:lnTo>
                      <a:lnTo>
                        <a:pt x="17288" y="14078"/>
                      </a:lnTo>
                      <a:lnTo>
                        <a:pt x="17288" y="26550"/>
                      </a:lnTo>
                      <a:lnTo>
                        <a:pt x="20869" y="26550"/>
                      </a:lnTo>
                      <a:lnTo>
                        <a:pt x="20869" y="1"/>
                      </a:lnTo>
                      <a:lnTo>
                        <a:pt x="17288" y="1"/>
                      </a:lnTo>
                      <a:lnTo>
                        <a:pt x="17288" y="10868"/>
                      </a:lnTo>
                      <a:lnTo>
                        <a:pt x="3581" y="10868"/>
                      </a:lnTo>
                      <a:lnTo>
                        <a:pt x="3581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16"/>
                <p:cNvSpPr/>
                <p:nvPr/>
              </p:nvSpPr>
              <p:spPr>
                <a:xfrm>
                  <a:off x="5248625" y="1689000"/>
                  <a:ext cx="64850" cy="6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7291" extrusionOk="0">
                      <a:moveTo>
                        <a:pt x="0" y="0"/>
                      </a:moveTo>
                      <a:lnTo>
                        <a:pt x="0" y="27291"/>
                      </a:lnTo>
                      <a:lnTo>
                        <a:pt x="2593" y="27291"/>
                      </a:lnTo>
                      <a:lnTo>
                        <a:pt x="2593" y="0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16"/>
                <p:cNvSpPr/>
                <p:nvPr/>
              </p:nvSpPr>
              <p:spPr>
                <a:xfrm>
                  <a:off x="5020175" y="3998200"/>
                  <a:ext cx="521750" cy="6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0" h="26551" extrusionOk="0">
                      <a:moveTo>
                        <a:pt x="0" y="1"/>
                      </a:moveTo>
                      <a:lnTo>
                        <a:pt x="0" y="26550"/>
                      </a:lnTo>
                      <a:lnTo>
                        <a:pt x="3581" y="26550"/>
                      </a:lnTo>
                      <a:lnTo>
                        <a:pt x="3581" y="14078"/>
                      </a:lnTo>
                      <a:lnTo>
                        <a:pt x="17288" y="14078"/>
                      </a:lnTo>
                      <a:lnTo>
                        <a:pt x="17288" y="26550"/>
                      </a:lnTo>
                      <a:lnTo>
                        <a:pt x="20869" y="26550"/>
                      </a:lnTo>
                      <a:lnTo>
                        <a:pt x="20869" y="1"/>
                      </a:lnTo>
                      <a:lnTo>
                        <a:pt x="17288" y="1"/>
                      </a:lnTo>
                      <a:lnTo>
                        <a:pt x="17288" y="10991"/>
                      </a:lnTo>
                      <a:lnTo>
                        <a:pt x="3581" y="10991"/>
                      </a:lnTo>
                      <a:lnTo>
                        <a:pt x="3581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16"/>
                <p:cNvSpPr/>
                <p:nvPr/>
              </p:nvSpPr>
              <p:spPr>
                <a:xfrm>
                  <a:off x="5248625" y="3232575"/>
                  <a:ext cx="64850" cy="6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7168" extrusionOk="0">
                      <a:moveTo>
                        <a:pt x="0" y="1"/>
                      </a:moveTo>
                      <a:lnTo>
                        <a:pt x="0" y="27168"/>
                      </a:lnTo>
                      <a:lnTo>
                        <a:pt x="2593" y="27168"/>
                      </a:lnTo>
                      <a:lnTo>
                        <a:pt x="2593" y="1"/>
                      </a:lnTo>
                      <a:close/>
                    </a:path>
                  </a:pathLst>
                </a:custGeom>
                <a:solidFill>
                  <a:srgbClr val="D9EA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9" name="Google Shape;139;p16"/>
              <p:cNvSpPr txBox="1"/>
              <p:nvPr/>
            </p:nvSpPr>
            <p:spPr>
              <a:xfrm>
                <a:off x="305750" y="1706827"/>
                <a:ext cx="10134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dirty="0">
                    <a:solidFill>
                      <a:srgbClr val="FCE5CD"/>
                    </a:solidFill>
                    <a:latin typeface="Kalam"/>
                    <a:ea typeface="Kalam"/>
                    <a:cs typeface="Kalam"/>
                    <a:sym typeface="Kalam"/>
                  </a:rPr>
                  <a:t>METHANE</a:t>
                </a:r>
                <a:endParaRPr sz="1300" dirty="0">
                  <a:solidFill>
                    <a:srgbClr val="FCE5CD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0" name="Google Shape;140;p16"/>
              <p:cNvSpPr txBox="1"/>
              <p:nvPr/>
            </p:nvSpPr>
            <p:spPr>
              <a:xfrm>
                <a:off x="2620490" y="1706827"/>
                <a:ext cx="10134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F2CC"/>
                    </a:solidFill>
                    <a:latin typeface="Kalam"/>
                    <a:ea typeface="Kalam"/>
                    <a:cs typeface="Kalam"/>
                    <a:sym typeface="Kalam"/>
                  </a:rPr>
                  <a:t>ETHANE</a:t>
                </a:r>
                <a:endParaRPr sz="1300">
                  <a:solidFill>
                    <a:srgbClr val="FFF2CC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1" name="Google Shape;141;p16"/>
              <p:cNvSpPr txBox="1"/>
              <p:nvPr/>
            </p:nvSpPr>
            <p:spPr>
              <a:xfrm>
                <a:off x="5347999" y="1692060"/>
                <a:ext cx="10134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D9EAD3"/>
                    </a:solidFill>
                    <a:latin typeface="Kalam"/>
                    <a:ea typeface="Kalam"/>
                    <a:cs typeface="Kalam"/>
                    <a:sym typeface="Kalam"/>
                  </a:rPr>
                  <a:t>PROPANE</a:t>
                </a:r>
                <a:endParaRPr sz="1300">
                  <a:solidFill>
                    <a:srgbClr val="D9EAD3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grpSp>
          <p:nvGrpSpPr>
            <p:cNvPr id="142" name="Google Shape;142;p16"/>
            <p:cNvGrpSpPr/>
            <p:nvPr/>
          </p:nvGrpSpPr>
          <p:grpSpPr>
            <a:xfrm>
              <a:off x="881228" y="3028033"/>
              <a:ext cx="7258131" cy="1123996"/>
              <a:chOff x="949803" y="3041758"/>
              <a:chExt cx="7258131" cy="1123996"/>
            </a:xfrm>
          </p:grpSpPr>
          <p:grpSp>
            <p:nvGrpSpPr>
              <p:cNvPr id="143" name="Google Shape;143;p16"/>
              <p:cNvGrpSpPr/>
              <p:nvPr/>
            </p:nvGrpSpPr>
            <p:grpSpPr>
              <a:xfrm>
                <a:off x="949803" y="3041758"/>
                <a:ext cx="3235466" cy="1123996"/>
                <a:chOff x="696165" y="3082883"/>
                <a:chExt cx="3235466" cy="1123996"/>
              </a:xfrm>
            </p:grpSpPr>
            <p:grpSp>
              <p:nvGrpSpPr>
                <p:cNvPr id="144" name="Google Shape;144;p16"/>
                <p:cNvGrpSpPr/>
                <p:nvPr/>
              </p:nvGrpSpPr>
              <p:grpSpPr>
                <a:xfrm>
                  <a:off x="1647825" y="3082883"/>
                  <a:ext cx="2283806" cy="1123996"/>
                  <a:chOff x="399600" y="1264425"/>
                  <a:chExt cx="6784925" cy="3093850"/>
                </a:xfrm>
              </p:grpSpPr>
              <p:sp>
                <p:nvSpPr>
                  <p:cNvPr id="145" name="Google Shape;145;p16"/>
                  <p:cNvSpPr/>
                  <p:nvPr/>
                </p:nvSpPr>
                <p:spPr>
                  <a:xfrm>
                    <a:off x="1668400" y="1264425"/>
                    <a:ext cx="433225" cy="5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9" h="21942" extrusionOk="0">
                        <a:moveTo>
                          <a:pt x="1" y="0"/>
                        </a:moveTo>
                        <a:lnTo>
                          <a:pt x="1" y="21942"/>
                        </a:lnTo>
                        <a:lnTo>
                          <a:pt x="2974" y="21942"/>
                        </a:lnTo>
                        <a:lnTo>
                          <a:pt x="2974" y="11586"/>
                        </a:lnTo>
                        <a:lnTo>
                          <a:pt x="14355" y="11586"/>
                        </a:lnTo>
                        <a:lnTo>
                          <a:pt x="14355" y="21942"/>
                        </a:lnTo>
                        <a:lnTo>
                          <a:pt x="17328" y="21942"/>
                        </a:lnTo>
                        <a:lnTo>
                          <a:pt x="17328" y="0"/>
                        </a:lnTo>
                        <a:lnTo>
                          <a:pt x="14355" y="0"/>
                        </a:lnTo>
                        <a:lnTo>
                          <a:pt x="14355" y="9023"/>
                        </a:lnTo>
                        <a:lnTo>
                          <a:pt x="2974" y="9023"/>
                        </a:lnTo>
                        <a:lnTo>
                          <a:pt x="2974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16"/>
                  <p:cNvSpPr/>
                  <p:nvPr/>
                </p:nvSpPr>
                <p:spPr>
                  <a:xfrm>
                    <a:off x="1640200" y="2525525"/>
                    <a:ext cx="487050" cy="56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82" h="22763" extrusionOk="0">
                        <a:moveTo>
                          <a:pt x="10356" y="1"/>
                        </a:moveTo>
                        <a:cubicBezTo>
                          <a:pt x="8408" y="1"/>
                          <a:pt x="6665" y="411"/>
                          <a:pt x="5025" y="1334"/>
                        </a:cubicBezTo>
                        <a:cubicBezTo>
                          <a:pt x="3384" y="2257"/>
                          <a:pt x="2154" y="3487"/>
                          <a:pt x="1334" y="5230"/>
                        </a:cubicBezTo>
                        <a:cubicBezTo>
                          <a:pt x="411" y="6973"/>
                          <a:pt x="1" y="8921"/>
                          <a:pt x="1" y="11177"/>
                        </a:cubicBezTo>
                        <a:cubicBezTo>
                          <a:pt x="1" y="13330"/>
                          <a:pt x="411" y="15278"/>
                          <a:pt x="1129" y="17123"/>
                        </a:cubicBezTo>
                        <a:cubicBezTo>
                          <a:pt x="1949" y="18969"/>
                          <a:pt x="3077" y="20404"/>
                          <a:pt x="4512" y="21327"/>
                        </a:cubicBezTo>
                        <a:cubicBezTo>
                          <a:pt x="6050" y="22250"/>
                          <a:pt x="7998" y="22762"/>
                          <a:pt x="10356" y="22762"/>
                        </a:cubicBezTo>
                        <a:cubicBezTo>
                          <a:pt x="12612" y="22762"/>
                          <a:pt x="14560" y="22147"/>
                          <a:pt x="16098" y="20917"/>
                        </a:cubicBezTo>
                        <a:cubicBezTo>
                          <a:pt x="17738" y="19584"/>
                          <a:pt x="18866" y="17841"/>
                          <a:pt x="19481" y="15380"/>
                        </a:cubicBezTo>
                        <a:lnTo>
                          <a:pt x="16508" y="14663"/>
                        </a:lnTo>
                        <a:cubicBezTo>
                          <a:pt x="16098" y="16508"/>
                          <a:pt x="15380" y="17944"/>
                          <a:pt x="14252" y="18866"/>
                        </a:cubicBezTo>
                        <a:cubicBezTo>
                          <a:pt x="13124" y="19789"/>
                          <a:pt x="11689" y="20302"/>
                          <a:pt x="10049" y="20302"/>
                        </a:cubicBezTo>
                        <a:cubicBezTo>
                          <a:pt x="8716" y="20302"/>
                          <a:pt x="7485" y="19892"/>
                          <a:pt x="6358" y="19276"/>
                        </a:cubicBezTo>
                        <a:cubicBezTo>
                          <a:pt x="5230" y="18559"/>
                          <a:pt x="4307" y="17533"/>
                          <a:pt x="3794" y="16098"/>
                        </a:cubicBezTo>
                        <a:cubicBezTo>
                          <a:pt x="3282" y="14765"/>
                          <a:pt x="2974" y="13125"/>
                          <a:pt x="2974" y="11177"/>
                        </a:cubicBezTo>
                        <a:cubicBezTo>
                          <a:pt x="2974" y="9741"/>
                          <a:pt x="3179" y="8306"/>
                          <a:pt x="3692" y="6973"/>
                        </a:cubicBezTo>
                        <a:cubicBezTo>
                          <a:pt x="4102" y="5640"/>
                          <a:pt x="4922" y="4512"/>
                          <a:pt x="6050" y="3692"/>
                        </a:cubicBezTo>
                        <a:cubicBezTo>
                          <a:pt x="7178" y="2872"/>
                          <a:pt x="8613" y="2462"/>
                          <a:pt x="10356" y="2462"/>
                        </a:cubicBezTo>
                        <a:cubicBezTo>
                          <a:pt x="11792" y="2462"/>
                          <a:pt x="13022" y="2872"/>
                          <a:pt x="13945" y="3589"/>
                        </a:cubicBezTo>
                        <a:cubicBezTo>
                          <a:pt x="14970" y="4307"/>
                          <a:pt x="15688" y="5538"/>
                          <a:pt x="16200" y="7075"/>
                        </a:cubicBezTo>
                        <a:lnTo>
                          <a:pt x="19071" y="6460"/>
                        </a:lnTo>
                        <a:cubicBezTo>
                          <a:pt x="18456" y="4410"/>
                          <a:pt x="17431" y="2769"/>
                          <a:pt x="15893" y="1641"/>
                        </a:cubicBezTo>
                        <a:cubicBezTo>
                          <a:pt x="14457" y="616"/>
                          <a:pt x="12612" y="1"/>
                          <a:pt x="10356" y="1"/>
                        </a:cubicBez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16"/>
                  <p:cNvSpPr/>
                  <p:nvPr/>
                </p:nvSpPr>
                <p:spPr>
                  <a:xfrm>
                    <a:off x="1858075" y="1884725"/>
                    <a:ext cx="53850" cy="56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763" extrusionOk="0">
                        <a:moveTo>
                          <a:pt x="1" y="1"/>
                        </a:moveTo>
                        <a:lnTo>
                          <a:pt x="1" y="22762"/>
                        </a:lnTo>
                        <a:lnTo>
                          <a:pt x="2154" y="22762"/>
                        </a:lnTo>
                        <a:lnTo>
                          <a:pt x="2154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16"/>
                  <p:cNvSpPr/>
                  <p:nvPr/>
                </p:nvSpPr>
                <p:spPr>
                  <a:xfrm>
                    <a:off x="1668400" y="3807150"/>
                    <a:ext cx="433225" cy="5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9" h="22045" extrusionOk="0">
                        <a:moveTo>
                          <a:pt x="1" y="1"/>
                        </a:moveTo>
                        <a:lnTo>
                          <a:pt x="1" y="22045"/>
                        </a:lnTo>
                        <a:lnTo>
                          <a:pt x="2974" y="22045"/>
                        </a:lnTo>
                        <a:lnTo>
                          <a:pt x="2974" y="11689"/>
                        </a:lnTo>
                        <a:lnTo>
                          <a:pt x="14355" y="11689"/>
                        </a:lnTo>
                        <a:lnTo>
                          <a:pt x="14355" y="22045"/>
                        </a:lnTo>
                        <a:lnTo>
                          <a:pt x="17328" y="22045"/>
                        </a:lnTo>
                        <a:lnTo>
                          <a:pt x="17328" y="1"/>
                        </a:lnTo>
                        <a:lnTo>
                          <a:pt x="14355" y="1"/>
                        </a:lnTo>
                        <a:lnTo>
                          <a:pt x="14355" y="9023"/>
                        </a:lnTo>
                        <a:lnTo>
                          <a:pt x="2974" y="9023"/>
                        </a:lnTo>
                        <a:lnTo>
                          <a:pt x="2974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16"/>
                  <p:cNvSpPr/>
                  <p:nvPr/>
                </p:nvSpPr>
                <p:spPr>
                  <a:xfrm>
                    <a:off x="1858075" y="3168900"/>
                    <a:ext cx="53850" cy="56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660" extrusionOk="0">
                        <a:moveTo>
                          <a:pt x="1" y="1"/>
                        </a:moveTo>
                        <a:lnTo>
                          <a:pt x="1" y="22660"/>
                        </a:lnTo>
                        <a:lnTo>
                          <a:pt x="2154" y="22660"/>
                        </a:lnTo>
                        <a:lnTo>
                          <a:pt x="2154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16"/>
                  <p:cNvSpPr/>
                  <p:nvPr/>
                </p:nvSpPr>
                <p:spPr>
                  <a:xfrm>
                    <a:off x="2909000" y="2525525"/>
                    <a:ext cx="487050" cy="56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82" h="22763" extrusionOk="0">
                        <a:moveTo>
                          <a:pt x="10459" y="1"/>
                        </a:moveTo>
                        <a:cubicBezTo>
                          <a:pt x="8511" y="1"/>
                          <a:pt x="6665" y="411"/>
                          <a:pt x="5127" y="1334"/>
                        </a:cubicBezTo>
                        <a:cubicBezTo>
                          <a:pt x="3487" y="2257"/>
                          <a:pt x="2257" y="3487"/>
                          <a:pt x="1334" y="5230"/>
                        </a:cubicBezTo>
                        <a:cubicBezTo>
                          <a:pt x="513" y="6973"/>
                          <a:pt x="1" y="8921"/>
                          <a:pt x="1" y="11177"/>
                        </a:cubicBezTo>
                        <a:cubicBezTo>
                          <a:pt x="1" y="13330"/>
                          <a:pt x="411" y="15278"/>
                          <a:pt x="1231" y="17123"/>
                        </a:cubicBezTo>
                        <a:cubicBezTo>
                          <a:pt x="1949" y="18969"/>
                          <a:pt x="3077" y="20404"/>
                          <a:pt x="4615" y="21327"/>
                        </a:cubicBezTo>
                        <a:cubicBezTo>
                          <a:pt x="6050" y="22250"/>
                          <a:pt x="7998" y="22762"/>
                          <a:pt x="10356" y="22762"/>
                        </a:cubicBezTo>
                        <a:cubicBezTo>
                          <a:pt x="12715" y="22762"/>
                          <a:pt x="14663" y="22147"/>
                          <a:pt x="16201" y="20917"/>
                        </a:cubicBezTo>
                        <a:cubicBezTo>
                          <a:pt x="17841" y="19584"/>
                          <a:pt x="18866" y="17841"/>
                          <a:pt x="19481" y="15380"/>
                        </a:cubicBezTo>
                        <a:lnTo>
                          <a:pt x="16611" y="14663"/>
                        </a:lnTo>
                        <a:cubicBezTo>
                          <a:pt x="16201" y="16508"/>
                          <a:pt x="15380" y="17944"/>
                          <a:pt x="14252" y="18866"/>
                        </a:cubicBezTo>
                        <a:cubicBezTo>
                          <a:pt x="13125" y="19789"/>
                          <a:pt x="11792" y="20302"/>
                          <a:pt x="10151" y="20302"/>
                        </a:cubicBezTo>
                        <a:cubicBezTo>
                          <a:pt x="8818" y="20302"/>
                          <a:pt x="7588" y="19892"/>
                          <a:pt x="6358" y="19276"/>
                        </a:cubicBezTo>
                        <a:cubicBezTo>
                          <a:pt x="5230" y="18559"/>
                          <a:pt x="4410" y="17533"/>
                          <a:pt x="3897" y="16098"/>
                        </a:cubicBezTo>
                        <a:cubicBezTo>
                          <a:pt x="3282" y="14765"/>
                          <a:pt x="3077" y="13125"/>
                          <a:pt x="3077" y="11177"/>
                        </a:cubicBezTo>
                        <a:cubicBezTo>
                          <a:pt x="3077" y="9741"/>
                          <a:pt x="3282" y="8306"/>
                          <a:pt x="3692" y="6973"/>
                        </a:cubicBezTo>
                        <a:cubicBezTo>
                          <a:pt x="4205" y="5640"/>
                          <a:pt x="5025" y="4512"/>
                          <a:pt x="6153" y="3692"/>
                        </a:cubicBezTo>
                        <a:cubicBezTo>
                          <a:pt x="7280" y="2872"/>
                          <a:pt x="8716" y="2462"/>
                          <a:pt x="10356" y="2462"/>
                        </a:cubicBezTo>
                        <a:cubicBezTo>
                          <a:pt x="11792" y="2462"/>
                          <a:pt x="13022" y="2872"/>
                          <a:pt x="14047" y="3589"/>
                        </a:cubicBezTo>
                        <a:cubicBezTo>
                          <a:pt x="14970" y="4307"/>
                          <a:pt x="15790" y="5538"/>
                          <a:pt x="16303" y="7075"/>
                        </a:cubicBezTo>
                        <a:lnTo>
                          <a:pt x="19174" y="6460"/>
                        </a:lnTo>
                        <a:cubicBezTo>
                          <a:pt x="18559" y="4410"/>
                          <a:pt x="17533" y="2769"/>
                          <a:pt x="15995" y="1641"/>
                        </a:cubicBezTo>
                        <a:cubicBezTo>
                          <a:pt x="14458" y="616"/>
                          <a:pt x="12612" y="1"/>
                          <a:pt x="10459" y="1"/>
                        </a:cubicBez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16"/>
                  <p:cNvSpPr/>
                  <p:nvPr/>
                </p:nvSpPr>
                <p:spPr>
                  <a:xfrm>
                    <a:off x="2201550" y="2756225"/>
                    <a:ext cx="635725" cy="5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29" h="2154" extrusionOk="0">
                        <a:moveTo>
                          <a:pt x="1" y="1"/>
                        </a:moveTo>
                        <a:lnTo>
                          <a:pt x="1" y="2154"/>
                        </a:lnTo>
                        <a:lnTo>
                          <a:pt x="25428" y="2154"/>
                        </a:lnTo>
                        <a:lnTo>
                          <a:pt x="25428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16"/>
                  <p:cNvSpPr/>
                  <p:nvPr/>
                </p:nvSpPr>
                <p:spPr>
                  <a:xfrm>
                    <a:off x="399600" y="2535800"/>
                    <a:ext cx="430650" cy="5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26" h="21942" extrusionOk="0">
                        <a:moveTo>
                          <a:pt x="0" y="0"/>
                        </a:moveTo>
                        <a:lnTo>
                          <a:pt x="0" y="21941"/>
                        </a:lnTo>
                        <a:lnTo>
                          <a:pt x="2871" y="21941"/>
                        </a:lnTo>
                        <a:lnTo>
                          <a:pt x="2871" y="11586"/>
                        </a:lnTo>
                        <a:lnTo>
                          <a:pt x="14355" y="11586"/>
                        </a:lnTo>
                        <a:lnTo>
                          <a:pt x="14355" y="21941"/>
                        </a:lnTo>
                        <a:lnTo>
                          <a:pt x="17225" y="21941"/>
                        </a:lnTo>
                        <a:lnTo>
                          <a:pt x="17225" y="0"/>
                        </a:lnTo>
                        <a:lnTo>
                          <a:pt x="14355" y="0"/>
                        </a:lnTo>
                        <a:lnTo>
                          <a:pt x="14355" y="9023"/>
                        </a:lnTo>
                        <a:lnTo>
                          <a:pt x="2871" y="9023"/>
                        </a:lnTo>
                        <a:lnTo>
                          <a:pt x="2871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16"/>
                  <p:cNvSpPr/>
                  <p:nvPr/>
                </p:nvSpPr>
                <p:spPr>
                  <a:xfrm>
                    <a:off x="904550" y="2756225"/>
                    <a:ext cx="661350" cy="5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54" h="2154" extrusionOk="0">
                        <a:moveTo>
                          <a:pt x="1" y="1"/>
                        </a:moveTo>
                        <a:lnTo>
                          <a:pt x="1" y="2154"/>
                        </a:lnTo>
                        <a:lnTo>
                          <a:pt x="26453" y="2154"/>
                        </a:lnTo>
                        <a:lnTo>
                          <a:pt x="26453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16"/>
                  <p:cNvSpPr/>
                  <p:nvPr/>
                </p:nvSpPr>
                <p:spPr>
                  <a:xfrm>
                    <a:off x="4182950" y="2525525"/>
                    <a:ext cx="484475" cy="56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79" h="22763" extrusionOk="0">
                        <a:moveTo>
                          <a:pt x="10356" y="1"/>
                        </a:moveTo>
                        <a:cubicBezTo>
                          <a:pt x="8407" y="1"/>
                          <a:pt x="6664" y="411"/>
                          <a:pt x="5024" y="1334"/>
                        </a:cubicBezTo>
                        <a:cubicBezTo>
                          <a:pt x="3384" y="2257"/>
                          <a:pt x="2153" y="3487"/>
                          <a:pt x="1230" y="5230"/>
                        </a:cubicBezTo>
                        <a:cubicBezTo>
                          <a:pt x="410" y="6973"/>
                          <a:pt x="0" y="8921"/>
                          <a:pt x="0" y="11177"/>
                        </a:cubicBezTo>
                        <a:cubicBezTo>
                          <a:pt x="0" y="13330"/>
                          <a:pt x="308" y="15278"/>
                          <a:pt x="1128" y="17123"/>
                        </a:cubicBezTo>
                        <a:cubicBezTo>
                          <a:pt x="1846" y="18969"/>
                          <a:pt x="2973" y="20404"/>
                          <a:pt x="4511" y="21327"/>
                        </a:cubicBezTo>
                        <a:cubicBezTo>
                          <a:pt x="6049" y="22250"/>
                          <a:pt x="7895" y="22762"/>
                          <a:pt x="10253" y="22762"/>
                        </a:cubicBezTo>
                        <a:cubicBezTo>
                          <a:pt x="12611" y="22762"/>
                          <a:pt x="14559" y="22147"/>
                          <a:pt x="16097" y="20917"/>
                        </a:cubicBezTo>
                        <a:cubicBezTo>
                          <a:pt x="17738" y="19584"/>
                          <a:pt x="18763" y="17841"/>
                          <a:pt x="19378" y="15380"/>
                        </a:cubicBezTo>
                        <a:lnTo>
                          <a:pt x="16507" y="14663"/>
                        </a:lnTo>
                        <a:cubicBezTo>
                          <a:pt x="16097" y="16508"/>
                          <a:pt x="15380" y="17944"/>
                          <a:pt x="14252" y="18866"/>
                        </a:cubicBezTo>
                        <a:cubicBezTo>
                          <a:pt x="13124" y="19789"/>
                          <a:pt x="11688" y="20302"/>
                          <a:pt x="10048" y="20302"/>
                        </a:cubicBezTo>
                        <a:cubicBezTo>
                          <a:pt x="8715" y="20302"/>
                          <a:pt x="7485" y="19892"/>
                          <a:pt x="6357" y="19276"/>
                        </a:cubicBezTo>
                        <a:cubicBezTo>
                          <a:pt x="5127" y="18559"/>
                          <a:pt x="4306" y="17533"/>
                          <a:pt x="3794" y="16098"/>
                        </a:cubicBezTo>
                        <a:cubicBezTo>
                          <a:pt x="3281" y="14765"/>
                          <a:pt x="2973" y="13125"/>
                          <a:pt x="2973" y="11177"/>
                        </a:cubicBezTo>
                        <a:cubicBezTo>
                          <a:pt x="2973" y="9741"/>
                          <a:pt x="3178" y="8306"/>
                          <a:pt x="3691" y="6973"/>
                        </a:cubicBezTo>
                        <a:cubicBezTo>
                          <a:pt x="4101" y="5640"/>
                          <a:pt x="4921" y="4512"/>
                          <a:pt x="6049" y="3692"/>
                        </a:cubicBezTo>
                        <a:cubicBezTo>
                          <a:pt x="7177" y="2872"/>
                          <a:pt x="8613" y="2462"/>
                          <a:pt x="10253" y="2462"/>
                        </a:cubicBezTo>
                        <a:cubicBezTo>
                          <a:pt x="11791" y="2462"/>
                          <a:pt x="13021" y="2872"/>
                          <a:pt x="13944" y="3589"/>
                        </a:cubicBezTo>
                        <a:cubicBezTo>
                          <a:pt x="14969" y="4307"/>
                          <a:pt x="15687" y="5538"/>
                          <a:pt x="16200" y="7075"/>
                        </a:cubicBezTo>
                        <a:lnTo>
                          <a:pt x="19071" y="6460"/>
                        </a:lnTo>
                        <a:cubicBezTo>
                          <a:pt x="18455" y="4410"/>
                          <a:pt x="17430" y="2769"/>
                          <a:pt x="15892" y="1641"/>
                        </a:cubicBezTo>
                        <a:cubicBezTo>
                          <a:pt x="14354" y="616"/>
                          <a:pt x="12509" y="1"/>
                          <a:pt x="10356" y="1"/>
                        </a:cubicBez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16"/>
                  <p:cNvSpPr/>
                  <p:nvPr/>
                </p:nvSpPr>
                <p:spPr>
                  <a:xfrm>
                    <a:off x="3472925" y="2756225"/>
                    <a:ext cx="635700" cy="5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28" h="2154" extrusionOk="0">
                        <a:moveTo>
                          <a:pt x="0" y="1"/>
                        </a:moveTo>
                        <a:lnTo>
                          <a:pt x="0" y="2154"/>
                        </a:lnTo>
                        <a:lnTo>
                          <a:pt x="25428" y="2154"/>
                        </a:lnTo>
                        <a:lnTo>
                          <a:pt x="25428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16"/>
                  <p:cNvSpPr/>
                  <p:nvPr/>
                </p:nvSpPr>
                <p:spPr>
                  <a:xfrm>
                    <a:off x="2939775" y="1264425"/>
                    <a:ext cx="430650" cy="5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26" h="22045" extrusionOk="0">
                        <a:moveTo>
                          <a:pt x="0" y="0"/>
                        </a:moveTo>
                        <a:lnTo>
                          <a:pt x="0" y="22044"/>
                        </a:lnTo>
                        <a:lnTo>
                          <a:pt x="2871" y="22044"/>
                        </a:lnTo>
                        <a:lnTo>
                          <a:pt x="2871" y="11689"/>
                        </a:lnTo>
                        <a:lnTo>
                          <a:pt x="14354" y="11689"/>
                        </a:lnTo>
                        <a:lnTo>
                          <a:pt x="14354" y="22044"/>
                        </a:lnTo>
                        <a:lnTo>
                          <a:pt x="17225" y="22044"/>
                        </a:lnTo>
                        <a:lnTo>
                          <a:pt x="17225" y="0"/>
                        </a:lnTo>
                        <a:lnTo>
                          <a:pt x="14354" y="0"/>
                        </a:lnTo>
                        <a:lnTo>
                          <a:pt x="14354" y="9023"/>
                        </a:lnTo>
                        <a:lnTo>
                          <a:pt x="2871" y="9023"/>
                        </a:lnTo>
                        <a:lnTo>
                          <a:pt x="2871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16"/>
                  <p:cNvSpPr/>
                  <p:nvPr/>
                </p:nvSpPr>
                <p:spPr>
                  <a:xfrm>
                    <a:off x="3126875" y="1887300"/>
                    <a:ext cx="56425" cy="56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7" h="22660" extrusionOk="0">
                        <a:moveTo>
                          <a:pt x="1" y="0"/>
                        </a:moveTo>
                        <a:lnTo>
                          <a:pt x="1" y="22659"/>
                        </a:lnTo>
                        <a:lnTo>
                          <a:pt x="2257" y="22659"/>
                        </a:lnTo>
                        <a:lnTo>
                          <a:pt x="2257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16"/>
                  <p:cNvSpPr/>
                  <p:nvPr/>
                </p:nvSpPr>
                <p:spPr>
                  <a:xfrm>
                    <a:off x="2939775" y="3804600"/>
                    <a:ext cx="430650" cy="5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26" h="22045" extrusionOk="0">
                        <a:moveTo>
                          <a:pt x="0" y="0"/>
                        </a:moveTo>
                        <a:lnTo>
                          <a:pt x="0" y="22044"/>
                        </a:lnTo>
                        <a:lnTo>
                          <a:pt x="2871" y="22044"/>
                        </a:lnTo>
                        <a:lnTo>
                          <a:pt x="2871" y="11689"/>
                        </a:lnTo>
                        <a:lnTo>
                          <a:pt x="14354" y="11689"/>
                        </a:lnTo>
                        <a:lnTo>
                          <a:pt x="14354" y="22044"/>
                        </a:lnTo>
                        <a:lnTo>
                          <a:pt x="17225" y="22044"/>
                        </a:lnTo>
                        <a:lnTo>
                          <a:pt x="17225" y="0"/>
                        </a:lnTo>
                        <a:lnTo>
                          <a:pt x="14354" y="0"/>
                        </a:lnTo>
                        <a:lnTo>
                          <a:pt x="14354" y="9125"/>
                        </a:lnTo>
                        <a:lnTo>
                          <a:pt x="2871" y="9125"/>
                        </a:lnTo>
                        <a:lnTo>
                          <a:pt x="2871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16"/>
                  <p:cNvSpPr/>
                  <p:nvPr/>
                </p:nvSpPr>
                <p:spPr>
                  <a:xfrm>
                    <a:off x="3126875" y="3168900"/>
                    <a:ext cx="56425" cy="56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7" h="22558" extrusionOk="0">
                        <a:moveTo>
                          <a:pt x="1" y="1"/>
                        </a:moveTo>
                        <a:lnTo>
                          <a:pt x="1" y="22557"/>
                        </a:lnTo>
                        <a:lnTo>
                          <a:pt x="2257" y="22557"/>
                        </a:lnTo>
                        <a:lnTo>
                          <a:pt x="2257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16"/>
                  <p:cNvSpPr/>
                  <p:nvPr/>
                </p:nvSpPr>
                <p:spPr>
                  <a:xfrm>
                    <a:off x="5454300" y="2525525"/>
                    <a:ext cx="487050" cy="56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82" h="22763" extrusionOk="0">
                        <a:moveTo>
                          <a:pt x="10356" y="1"/>
                        </a:moveTo>
                        <a:cubicBezTo>
                          <a:pt x="8408" y="1"/>
                          <a:pt x="6665" y="411"/>
                          <a:pt x="5025" y="1334"/>
                        </a:cubicBezTo>
                        <a:cubicBezTo>
                          <a:pt x="3384" y="2257"/>
                          <a:pt x="2154" y="3487"/>
                          <a:pt x="1334" y="5230"/>
                        </a:cubicBezTo>
                        <a:cubicBezTo>
                          <a:pt x="411" y="6973"/>
                          <a:pt x="1" y="8921"/>
                          <a:pt x="1" y="11177"/>
                        </a:cubicBezTo>
                        <a:cubicBezTo>
                          <a:pt x="1" y="13330"/>
                          <a:pt x="308" y="15278"/>
                          <a:pt x="1129" y="17123"/>
                        </a:cubicBezTo>
                        <a:cubicBezTo>
                          <a:pt x="1949" y="18969"/>
                          <a:pt x="3077" y="20404"/>
                          <a:pt x="4512" y="21327"/>
                        </a:cubicBezTo>
                        <a:cubicBezTo>
                          <a:pt x="6050" y="22250"/>
                          <a:pt x="7896" y="22762"/>
                          <a:pt x="10356" y="22762"/>
                        </a:cubicBezTo>
                        <a:cubicBezTo>
                          <a:pt x="12612" y="22762"/>
                          <a:pt x="14560" y="22147"/>
                          <a:pt x="16098" y="20917"/>
                        </a:cubicBezTo>
                        <a:cubicBezTo>
                          <a:pt x="17738" y="19584"/>
                          <a:pt x="18866" y="17841"/>
                          <a:pt x="19481" y="15380"/>
                        </a:cubicBezTo>
                        <a:lnTo>
                          <a:pt x="16508" y="14663"/>
                        </a:lnTo>
                        <a:cubicBezTo>
                          <a:pt x="16098" y="16508"/>
                          <a:pt x="15380" y="17944"/>
                          <a:pt x="14252" y="18866"/>
                        </a:cubicBezTo>
                        <a:cubicBezTo>
                          <a:pt x="13125" y="19789"/>
                          <a:pt x="11689" y="20302"/>
                          <a:pt x="10049" y="20302"/>
                        </a:cubicBezTo>
                        <a:cubicBezTo>
                          <a:pt x="8716" y="20302"/>
                          <a:pt x="7485" y="19892"/>
                          <a:pt x="6358" y="19276"/>
                        </a:cubicBezTo>
                        <a:cubicBezTo>
                          <a:pt x="5230" y="18559"/>
                          <a:pt x="4307" y="17533"/>
                          <a:pt x="3794" y="16098"/>
                        </a:cubicBezTo>
                        <a:cubicBezTo>
                          <a:pt x="3282" y="14765"/>
                          <a:pt x="2974" y="13125"/>
                          <a:pt x="2974" y="11177"/>
                        </a:cubicBezTo>
                        <a:cubicBezTo>
                          <a:pt x="2974" y="9741"/>
                          <a:pt x="3179" y="8306"/>
                          <a:pt x="3692" y="6973"/>
                        </a:cubicBezTo>
                        <a:cubicBezTo>
                          <a:pt x="4102" y="5640"/>
                          <a:pt x="4922" y="4512"/>
                          <a:pt x="6050" y="3692"/>
                        </a:cubicBezTo>
                        <a:cubicBezTo>
                          <a:pt x="7178" y="2872"/>
                          <a:pt x="8613" y="2462"/>
                          <a:pt x="10254" y="2462"/>
                        </a:cubicBezTo>
                        <a:cubicBezTo>
                          <a:pt x="11792" y="2462"/>
                          <a:pt x="13022" y="2872"/>
                          <a:pt x="13945" y="3589"/>
                        </a:cubicBezTo>
                        <a:cubicBezTo>
                          <a:pt x="14970" y="4307"/>
                          <a:pt x="15688" y="5538"/>
                          <a:pt x="16200" y="7075"/>
                        </a:cubicBezTo>
                        <a:lnTo>
                          <a:pt x="19071" y="6460"/>
                        </a:lnTo>
                        <a:cubicBezTo>
                          <a:pt x="18456" y="4410"/>
                          <a:pt x="17431" y="2769"/>
                          <a:pt x="15893" y="1641"/>
                        </a:cubicBezTo>
                        <a:cubicBezTo>
                          <a:pt x="14457" y="616"/>
                          <a:pt x="12612" y="1"/>
                          <a:pt x="10356" y="1"/>
                        </a:cubicBez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16"/>
                  <p:cNvSpPr/>
                  <p:nvPr/>
                </p:nvSpPr>
                <p:spPr>
                  <a:xfrm>
                    <a:off x="4744300" y="2756225"/>
                    <a:ext cx="635700" cy="5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28" h="2154" extrusionOk="0">
                        <a:moveTo>
                          <a:pt x="0" y="1"/>
                        </a:moveTo>
                        <a:lnTo>
                          <a:pt x="0" y="2154"/>
                        </a:lnTo>
                        <a:lnTo>
                          <a:pt x="25427" y="2154"/>
                        </a:lnTo>
                        <a:lnTo>
                          <a:pt x="25427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16"/>
                  <p:cNvSpPr/>
                  <p:nvPr/>
                </p:nvSpPr>
                <p:spPr>
                  <a:xfrm>
                    <a:off x="4211125" y="1264425"/>
                    <a:ext cx="430650" cy="5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26" h="22045" extrusionOk="0">
                        <a:moveTo>
                          <a:pt x="1" y="0"/>
                        </a:moveTo>
                        <a:lnTo>
                          <a:pt x="1" y="22044"/>
                        </a:lnTo>
                        <a:lnTo>
                          <a:pt x="2872" y="22044"/>
                        </a:lnTo>
                        <a:lnTo>
                          <a:pt x="2872" y="11689"/>
                        </a:lnTo>
                        <a:lnTo>
                          <a:pt x="14355" y="11689"/>
                        </a:lnTo>
                        <a:lnTo>
                          <a:pt x="14355" y="22044"/>
                        </a:lnTo>
                        <a:lnTo>
                          <a:pt x="17226" y="22044"/>
                        </a:lnTo>
                        <a:lnTo>
                          <a:pt x="17226" y="0"/>
                        </a:lnTo>
                        <a:lnTo>
                          <a:pt x="14355" y="0"/>
                        </a:lnTo>
                        <a:lnTo>
                          <a:pt x="14355" y="9023"/>
                        </a:lnTo>
                        <a:lnTo>
                          <a:pt x="2872" y="9023"/>
                        </a:lnTo>
                        <a:lnTo>
                          <a:pt x="2872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16"/>
                  <p:cNvSpPr/>
                  <p:nvPr/>
                </p:nvSpPr>
                <p:spPr>
                  <a:xfrm>
                    <a:off x="4398250" y="1887300"/>
                    <a:ext cx="53850" cy="56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660" extrusionOk="0">
                        <a:moveTo>
                          <a:pt x="1" y="0"/>
                        </a:moveTo>
                        <a:lnTo>
                          <a:pt x="1" y="22659"/>
                        </a:lnTo>
                        <a:lnTo>
                          <a:pt x="2154" y="22659"/>
                        </a:lnTo>
                        <a:lnTo>
                          <a:pt x="2154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64;p16"/>
                  <p:cNvSpPr/>
                  <p:nvPr/>
                </p:nvSpPr>
                <p:spPr>
                  <a:xfrm>
                    <a:off x="4211125" y="3804600"/>
                    <a:ext cx="430650" cy="5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26" h="22045" extrusionOk="0">
                        <a:moveTo>
                          <a:pt x="1" y="0"/>
                        </a:moveTo>
                        <a:lnTo>
                          <a:pt x="1" y="22044"/>
                        </a:lnTo>
                        <a:lnTo>
                          <a:pt x="2872" y="22044"/>
                        </a:lnTo>
                        <a:lnTo>
                          <a:pt x="2872" y="11689"/>
                        </a:lnTo>
                        <a:lnTo>
                          <a:pt x="14355" y="11689"/>
                        </a:lnTo>
                        <a:lnTo>
                          <a:pt x="14355" y="22044"/>
                        </a:lnTo>
                        <a:lnTo>
                          <a:pt x="17226" y="22044"/>
                        </a:lnTo>
                        <a:lnTo>
                          <a:pt x="17226" y="0"/>
                        </a:lnTo>
                        <a:lnTo>
                          <a:pt x="14355" y="0"/>
                        </a:lnTo>
                        <a:lnTo>
                          <a:pt x="14355" y="9125"/>
                        </a:lnTo>
                        <a:lnTo>
                          <a:pt x="2872" y="9125"/>
                        </a:lnTo>
                        <a:lnTo>
                          <a:pt x="2872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65;p16"/>
                  <p:cNvSpPr/>
                  <p:nvPr/>
                </p:nvSpPr>
                <p:spPr>
                  <a:xfrm>
                    <a:off x="4398250" y="3168900"/>
                    <a:ext cx="53850" cy="56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558" extrusionOk="0">
                        <a:moveTo>
                          <a:pt x="1" y="1"/>
                        </a:moveTo>
                        <a:lnTo>
                          <a:pt x="1" y="22557"/>
                        </a:lnTo>
                        <a:lnTo>
                          <a:pt x="2154" y="22557"/>
                        </a:lnTo>
                        <a:lnTo>
                          <a:pt x="2154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16"/>
                  <p:cNvSpPr/>
                  <p:nvPr/>
                </p:nvSpPr>
                <p:spPr>
                  <a:xfrm>
                    <a:off x="6753875" y="2535800"/>
                    <a:ext cx="430650" cy="5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26" h="21942" extrusionOk="0">
                        <a:moveTo>
                          <a:pt x="0" y="0"/>
                        </a:moveTo>
                        <a:lnTo>
                          <a:pt x="0" y="21941"/>
                        </a:lnTo>
                        <a:lnTo>
                          <a:pt x="2871" y="21941"/>
                        </a:lnTo>
                        <a:lnTo>
                          <a:pt x="2871" y="11586"/>
                        </a:lnTo>
                        <a:lnTo>
                          <a:pt x="14354" y="11586"/>
                        </a:lnTo>
                        <a:lnTo>
                          <a:pt x="14354" y="21941"/>
                        </a:lnTo>
                        <a:lnTo>
                          <a:pt x="17225" y="21941"/>
                        </a:lnTo>
                        <a:lnTo>
                          <a:pt x="17225" y="0"/>
                        </a:lnTo>
                        <a:lnTo>
                          <a:pt x="14354" y="0"/>
                        </a:lnTo>
                        <a:lnTo>
                          <a:pt x="14354" y="9023"/>
                        </a:lnTo>
                        <a:lnTo>
                          <a:pt x="2871" y="9023"/>
                        </a:lnTo>
                        <a:lnTo>
                          <a:pt x="2871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16"/>
                  <p:cNvSpPr/>
                  <p:nvPr/>
                </p:nvSpPr>
                <p:spPr>
                  <a:xfrm>
                    <a:off x="6015650" y="2756225"/>
                    <a:ext cx="666475" cy="5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59" h="2154" extrusionOk="0">
                        <a:moveTo>
                          <a:pt x="1" y="1"/>
                        </a:moveTo>
                        <a:lnTo>
                          <a:pt x="1" y="2154"/>
                        </a:lnTo>
                        <a:lnTo>
                          <a:pt x="26658" y="2154"/>
                        </a:lnTo>
                        <a:lnTo>
                          <a:pt x="26658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68;p16"/>
                  <p:cNvSpPr/>
                  <p:nvPr/>
                </p:nvSpPr>
                <p:spPr>
                  <a:xfrm>
                    <a:off x="5482500" y="1264425"/>
                    <a:ext cx="433225" cy="5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9" h="22045" extrusionOk="0">
                        <a:moveTo>
                          <a:pt x="1" y="0"/>
                        </a:moveTo>
                        <a:lnTo>
                          <a:pt x="1" y="22044"/>
                        </a:lnTo>
                        <a:lnTo>
                          <a:pt x="2974" y="22044"/>
                        </a:lnTo>
                        <a:lnTo>
                          <a:pt x="2974" y="11689"/>
                        </a:lnTo>
                        <a:lnTo>
                          <a:pt x="14355" y="11689"/>
                        </a:lnTo>
                        <a:lnTo>
                          <a:pt x="14355" y="22044"/>
                        </a:lnTo>
                        <a:lnTo>
                          <a:pt x="17328" y="22044"/>
                        </a:lnTo>
                        <a:lnTo>
                          <a:pt x="17328" y="0"/>
                        </a:lnTo>
                        <a:lnTo>
                          <a:pt x="14355" y="0"/>
                        </a:lnTo>
                        <a:lnTo>
                          <a:pt x="14355" y="9023"/>
                        </a:lnTo>
                        <a:lnTo>
                          <a:pt x="2974" y="9023"/>
                        </a:lnTo>
                        <a:lnTo>
                          <a:pt x="2974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69;p16"/>
                  <p:cNvSpPr/>
                  <p:nvPr/>
                </p:nvSpPr>
                <p:spPr>
                  <a:xfrm>
                    <a:off x="5669625" y="1887300"/>
                    <a:ext cx="53850" cy="56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660" extrusionOk="0">
                        <a:moveTo>
                          <a:pt x="0" y="0"/>
                        </a:moveTo>
                        <a:lnTo>
                          <a:pt x="0" y="22659"/>
                        </a:lnTo>
                        <a:lnTo>
                          <a:pt x="2153" y="22659"/>
                        </a:lnTo>
                        <a:lnTo>
                          <a:pt x="2153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;p16"/>
                  <p:cNvSpPr/>
                  <p:nvPr/>
                </p:nvSpPr>
                <p:spPr>
                  <a:xfrm>
                    <a:off x="5482500" y="3804600"/>
                    <a:ext cx="433225" cy="5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9" h="22045" extrusionOk="0">
                        <a:moveTo>
                          <a:pt x="1" y="0"/>
                        </a:moveTo>
                        <a:lnTo>
                          <a:pt x="1" y="22044"/>
                        </a:lnTo>
                        <a:lnTo>
                          <a:pt x="2974" y="22044"/>
                        </a:lnTo>
                        <a:lnTo>
                          <a:pt x="2974" y="11689"/>
                        </a:lnTo>
                        <a:lnTo>
                          <a:pt x="14355" y="11689"/>
                        </a:lnTo>
                        <a:lnTo>
                          <a:pt x="14355" y="22044"/>
                        </a:lnTo>
                        <a:lnTo>
                          <a:pt x="17328" y="22044"/>
                        </a:lnTo>
                        <a:lnTo>
                          <a:pt x="17328" y="0"/>
                        </a:lnTo>
                        <a:lnTo>
                          <a:pt x="14355" y="0"/>
                        </a:lnTo>
                        <a:lnTo>
                          <a:pt x="14355" y="9125"/>
                        </a:lnTo>
                        <a:lnTo>
                          <a:pt x="2974" y="9125"/>
                        </a:lnTo>
                        <a:lnTo>
                          <a:pt x="2974" y="0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1;p16"/>
                  <p:cNvSpPr/>
                  <p:nvPr/>
                </p:nvSpPr>
                <p:spPr>
                  <a:xfrm>
                    <a:off x="5669625" y="3168900"/>
                    <a:ext cx="53850" cy="56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558" extrusionOk="0">
                        <a:moveTo>
                          <a:pt x="0" y="1"/>
                        </a:moveTo>
                        <a:lnTo>
                          <a:pt x="0" y="22557"/>
                        </a:lnTo>
                        <a:lnTo>
                          <a:pt x="2153" y="22557"/>
                        </a:lnTo>
                        <a:lnTo>
                          <a:pt x="2153" y="1"/>
                        </a:lnTo>
                        <a:close/>
                      </a:path>
                    </a:pathLst>
                  </a:custGeom>
                  <a:solidFill>
                    <a:srgbClr val="D0E0E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2" name="Google Shape;172;p16"/>
                <p:cNvSpPr txBox="1"/>
                <p:nvPr/>
              </p:nvSpPr>
              <p:spPr>
                <a:xfrm>
                  <a:off x="696165" y="3492320"/>
                  <a:ext cx="1013400" cy="3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300" dirty="0">
                      <a:solidFill>
                        <a:srgbClr val="D0E0E3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BUTANE</a:t>
                  </a:r>
                  <a:endParaRPr sz="1300" dirty="0">
                    <a:solidFill>
                      <a:srgbClr val="D0E0E3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grpSp>
            <p:nvGrpSpPr>
              <p:cNvPr id="173" name="Google Shape;173;p16"/>
              <p:cNvGrpSpPr/>
              <p:nvPr/>
            </p:nvGrpSpPr>
            <p:grpSpPr>
              <a:xfrm>
                <a:off x="4390653" y="3060507"/>
                <a:ext cx="3817281" cy="1086481"/>
                <a:chOff x="4212465" y="3101632"/>
                <a:chExt cx="3817281" cy="1086481"/>
              </a:xfrm>
            </p:grpSpPr>
            <p:grpSp>
              <p:nvGrpSpPr>
                <p:cNvPr id="174" name="Google Shape;174;p16"/>
                <p:cNvGrpSpPr/>
                <p:nvPr/>
              </p:nvGrpSpPr>
              <p:grpSpPr>
                <a:xfrm>
                  <a:off x="5182595" y="3101632"/>
                  <a:ext cx="2847151" cy="1086481"/>
                  <a:chOff x="399600" y="1261637"/>
                  <a:chExt cx="4866925" cy="1860094"/>
                </a:xfrm>
              </p:grpSpPr>
              <p:grpSp>
                <p:nvGrpSpPr>
                  <p:cNvPr id="175" name="Google Shape;175;p16"/>
                  <p:cNvGrpSpPr/>
                  <p:nvPr/>
                </p:nvGrpSpPr>
                <p:grpSpPr>
                  <a:xfrm>
                    <a:off x="399600" y="1264437"/>
                    <a:ext cx="3769515" cy="1854454"/>
                    <a:chOff x="399600" y="1264425"/>
                    <a:chExt cx="6282525" cy="3093850"/>
                  </a:xfrm>
                </p:grpSpPr>
                <p:sp>
                  <p:nvSpPr>
                    <p:cNvPr id="176" name="Google Shape;176;p16"/>
                    <p:cNvSpPr/>
                    <p:nvPr/>
                  </p:nvSpPr>
                  <p:spPr>
                    <a:xfrm>
                      <a:off x="1668400" y="1264425"/>
                      <a:ext cx="433225" cy="548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29" h="21942" extrusionOk="0">
                          <a:moveTo>
                            <a:pt x="1" y="0"/>
                          </a:moveTo>
                          <a:lnTo>
                            <a:pt x="1" y="21942"/>
                          </a:lnTo>
                          <a:lnTo>
                            <a:pt x="2974" y="21942"/>
                          </a:lnTo>
                          <a:lnTo>
                            <a:pt x="2974" y="11586"/>
                          </a:lnTo>
                          <a:lnTo>
                            <a:pt x="14355" y="11586"/>
                          </a:lnTo>
                          <a:lnTo>
                            <a:pt x="14355" y="21942"/>
                          </a:lnTo>
                          <a:lnTo>
                            <a:pt x="17328" y="21942"/>
                          </a:lnTo>
                          <a:lnTo>
                            <a:pt x="17328" y="0"/>
                          </a:lnTo>
                          <a:lnTo>
                            <a:pt x="14355" y="0"/>
                          </a:lnTo>
                          <a:lnTo>
                            <a:pt x="14355" y="9023"/>
                          </a:lnTo>
                          <a:lnTo>
                            <a:pt x="2974" y="9023"/>
                          </a:lnTo>
                          <a:lnTo>
                            <a:pt x="2974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" name="Google Shape;177;p16"/>
                    <p:cNvSpPr/>
                    <p:nvPr/>
                  </p:nvSpPr>
                  <p:spPr>
                    <a:xfrm>
                      <a:off x="1640200" y="2525525"/>
                      <a:ext cx="487050" cy="569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82" h="22763" extrusionOk="0">
                          <a:moveTo>
                            <a:pt x="10356" y="1"/>
                          </a:moveTo>
                          <a:cubicBezTo>
                            <a:pt x="8408" y="1"/>
                            <a:pt x="6665" y="411"/>
                            <a:pt x="5025" y="1334"/>
                          </a:cubicBezTo>
                          <a:cubicBezTo>
                            <a:pt x="3384" y="2257"/>
                            <a:pt x="2154" y="3487"/>
                            <a:pt x="1334" y="5230"/>
                          </a:cubicBezTo>
                          <a:cubicBezTo>
                            <a:pt x="411" y="6973"/>
                            <a:pt x="1" y="8921"/>
                            <a:pt x="1" y="11177"/>
                          </a:cubicBezTo>
                          <a:cubicBezTo>
                            <a:pt x="1" y="13330"/>
                            <a:pt x="411" y="15278"/>
                            <a:pt x="1129" y="17123"/>
                          </a:cubicBezTo>
                          <a:cubicBezTo>
                            <a:pt x="1949" y="18969"/>
                            <a:pt x="3077" y="20404"/>
                            <a:pt x="4512" y="21327"/>
                          </a:cubicBezTo>
                          <a:cubicBezTo>
                            <a:pt x="6050" y="22250"/>
                            <a:pt x="7998" y="22762"/>
                            <a:pt x="10356" y="22762"/>
                          </a:cubicBezTo>
                          <a:cubicBezTo>
                            <a:pt x="12612" y="22762"/>
                            <a:pt x="14560" y="22147"/>
                            <a:pt x="16098" y="20917"/>
                          </a:cubicBezTo>
                          <a:cubicBezTo>
                            <a:pt x="17738" y="19584"/>
                            <a:pt x="18866" y="17841"/>
                            <a:pt x="19481" y="15380"/>
                          </a:cubicBezTo>
                          <a:lnTo>
                            <a:pt x="16508" y="14663"/>
                          </a:lnTo>
                          <a:cubicBezTo>
                            <a:pt x="16098" y="16508"/>
                            <a:pt x="15380" y="17944"/>
                            <a:pt x="14252" y="18866"/>
                          </a:cubicBezTo>
                          <a:cubicBezTo>
                            <a:pt x="13124" y="19789"/>
                            <a:pt x="11689" y="20302"/>
                            <a:pt x="10049" y="20302"/>
                          </a:cubicBezTo>
                          <a:cubicBezTo>
                            <a:pt x="8716" y="20302"/>
                            <a:pt x="7485" y="19892"/>
                            <a:pt x="6358" y="19276"/>
                          </a:cubicBezTo>
                          <a:cubicBezTo>
                            <a:pt x="5230" y="18559"/>
                            <a:pt x="4307" y="17533"/>
                            <a:pt x="3794" y="16098"/>
                          </a:cubicBezTo>
                          <a:cubicBezTo>
                            <a:pt x="3282" y="14765"/>
                            <a:pt x="2974" y="13125"/>
                            <a:pt x="2974" y="11177"/>
                          </a:cubicBezTo>
                          <a:cubicBezTo>
                            <a:pt x="2974" y="9741"/>
                            <a:pt x="3179" y="8306"/>
                            <a:pt x="3692" y="6973"/>
                          </a:cubicBezTo>
                          <a:cubicBezTo>
                            <a:pt x="4102" y="5640"/>
                            <a:pt x="4922" y="4512"/>
                            <a:pt x="6050" y="3692"/>
                          </a:cubicBezTo>
                          <a:cubicBezTo>
                            <a:pt x="7178" y="2872"/>
                            <a:pt x="8613" y="2462"/>
                            <a:pt x="10356" y="2462"/>
                          </a:cubicBezTo>
                          <a:cubicBezTo>
                            <a:pt x="11792" y="2462"/>
                            <a:pt x="13022" y="2872"/>
                            <a:pt x="13945" y="3589"/>
                          </a:cubicBezTo>
                          <a:cubicBezTo>
                            <a:pt x="14970" y="4307"/>
                            <a:pt x="15688" y="5538"/>
                            <a:pt x="16200" y="7075"/>
                          </a:cubicBezTo>
                          <a:lnTo>
                            <a:pt x="19071" y="6460"/>
                          </a:lnTo>
                          <a:cubicBezTo>
                            <a:pt x="18456" y="4410"/>
                            <a:pt x="17431" y="2769"/>
                            <a:pt x="15893" y="1641"/>
                          </a:cubicBezTo>
                          <a:cubicBezTo>
                            <a:pt x="14457" y="616"/>
                            <a:pt x="12612" y="1"/>
                            <a:pt x="10356" y="1"/>
                          </a:cubicBez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8" name="Google Shape;178;p16"/>
                    <p:cNvSpPr/>
                    <p:nvPr/>
                  </p:nvSpPr>
                  <p:spPr>
                    <a:xfrm>
                      <a:off x="1858075" y="1884725"/>
                      <a:ext cx="53850" cy="569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4" h="22763" extrusionOk="0">
                          <a:moveTo>
                            <a:pt x="1" y="1"/>
                          </a:moveTo>
                          <a:lnTo>
                            <a:pt x="1" y="22762"/>
                          </a:lnTo>
                          <a:lnTo>
                            <a:pt x="2154" y="22762"/>
                          </a:lnTo>
                          <a:lnTo>
                            <a:pt x="2154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" name="Google Shape;179;p16"/>
                    <p:cNvSpPr/>
                    <p:nvPr/>
                  </p:nvSpPr>
                  <p:spPr>
                    <a:xfrm>
                      <a:off x="1668400" y="3807150"/>
                      <a:ext cx="433225" cy="55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29" h="22045" extrusionOk="0">
                          <a:moveTo>
                            <a:pt x="1" y="1"/>
                          </a:moveTo>
                          <a:lnTo>
                            <a:pt x="1" y="22045"/>
                          </a:lnTo>
                          <a:lnTo>
                            <a:pt x="2974" y="22045"/>
                          </a:lnTo>
                          <a:lnTo>
                            <a:pt x="2974" y="11689"/>
                          </a:lnTo>
                          <a:lnTo>
                            <a:pt x="14355" y="11689"/>
                          </a:lnTo>
                          <a:lnTo>
                            <a:pt x="14355" y="22045"/>
                          </a:lnTo>
                          <a:lnTo>
                            <a:pt x="17328" y="22045"/>
                          </a:lnTo>
                          <a:lnTo>
                            <a:pt x="17328" y="1"/>
                          </a:lnTo>
                          <a:lnTo>
                            <a:pt x="14355" y="1"/>
                          </a:lnTo>
                          <a:lnTo>
                            <a:pt x="14355" y="9023"/>
                          </a:lnTo>
                          <a:lnTo>
                            <a:pt x="2974" y="9023"/>
                          </a:lnTo>
                          <a:lnTo>
                            <a:pt x="2974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" name="Google Shape;180;p16"/>
                    <p:cNvSpPr/>
                    <p:nvPr/>
                  </p:nvSpPr>
                  <p:spPr>
                    <a:xfrm>
                      <a:off x="1858075" y="3168900"/>
                      <a:ext cx="53850" cy="566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4" h="22660" extrusionOk="0">
                          <a:moveTo>
                            <a:pt x="1" y="1"/>
                          </a:moveTo>
                          <a:lnTo>
                            <a:pt x="1" y="22660"/>
                          </a:lnTo>
                          <a:lnTo>
                            <a:pt x="2154" y="22660"/>
                          </a:lnTo>
                          <a:lnTo>
                            <a:pt x="2154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" name="Google Shape;181;p16"/>
                    <p:cNvSpPr/>
                    <p:nvPr/>
                  </p:nvSpPr>
                  <p:spPr>
                    <a:xfrm>
                      <a:off x="2909000" y="2525525"/>
                      <a:ext cx="487050" cy="569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82" h="22763" extrusionOk="0">
                          <a:moveTo>
                            <a:pt x="10459" y="1"/>
                          </a:moveTo>
                          <a:cubicBezTo>
                            <a:pt x="8511" y="1"/>
                            <a:pt x="6665" y="411"/>
                            <a:pt x="5127" y="1334"/>
                          </a:cubicBezTo>
                          <a:cubicBezTo>
                            <a:pt x="3487" y="2257"/>
                            <a:pt x="2257" y="3487"/>
                            <a:pt x="1334" y="5230"/>
                          </a:cubicBezTo>
                          <a:cubicBezTo>
                            <a:pt x="513" y="6973"/>
                            <a:pt x="1" y="8921"/>
                            <a:pt x="1" y="11177"/>
                          </a:cubicBezTo>
                          <a:cubicBezTo>
                            <a:pt x="1" y="13330"/>
                            <a:pt x="411" y="15278"/>
                            <a:pt x="1231" y="17123"/>
                          </a:cubicBezTo>
                          <a:cubicBezTo>
                            <a:pt x="1949" y="18969"/>
                            <a:pt x="3077" y="20404"/>
                            <a:pt x="4615" y="21327"/>
                          </a:cubicBezTo>
                          <a:cubicBezTo>
                            <a:pt x="6050" y="22250"/>
                            <a:pt x="7998" y="22762"/>
                            <a:pt x="10356" y="22762"/>
                          </a:cubicBezTo>
                          <a:cubicBezTo>
                            <a:pt x="12715" y="22762"/>
                            <a:pt x="14663" y="22147"/>
                            <a:pt x="16201" y="20917"/>
                          </a:cubicBezTo>
                          <a:cubicBezTo>
                            <a:pt x="17841" y="19584"/>
                            <a:pt x="18866" y="17841"/>
                            <a:pt x="19481" y="15380"/>
                          </a:cubicBezTo>
                          <a:lnTo>
                            <a:pt x="16611" y="14663"/>
                          </a:lnTo>
                          <a:cubicBezTo>
                            <a:pt x="16201" y="16508"/>
                            <a:pt x="15380" y="17944"/>
                            <a:pt x="14252" y="18866"/>
                          </a:cubicBezTo>
                          <a:cubicBezTo>
                            <a:pt x="13125" y="19789"/>
                            <a:pt x="11792" y="20302"/>
                            <a:pt x="10151" y="20302"/>
                          </a:cubicBezTo>
                          <a:cubicBezTo>
                            <a:pt x="8818" y="20302"/>
                            <a:pt x="7588" y="19892"/>
                            <a:pt x="6358" y="19276"/>
                          </a:cubicBezTo>
                          <a:cubicBezTo>
                            <a:pt x="5230" y="18559"/>
                            <a:pt x="4410" y="17533"/>
                            <a:pt x="3897" y="16098"/>
                          </a:cubicBezTo>
                          <a:cubicBezTo>
                            <a:pt x="3282" y="14765"/>
                            <a:pt x="3077" y="13125"/>
                            <a:pt x="3077" y="11177"/>
                          </a:cubicBezTo>
                          <a:cubicBezTo>
                            <a:pt x="3077" y="9741"/>
                            <a:pt x="3282" y="8306"/>
                            <a:pt x="3692" y="6973"/>
                          </a:cubicBezTo>
                          <a:cubicBezTo>
                            <a:pt x="4205" y="5640"/>
                            <a:pt x="5025" y="4512"/>
                            <a:pt x="6153" y="3692"/>
                          </a:cubicBezTo>
                          <a:cubicBezTo>
                            <a:pt x="7280" y="2872"/>
                            <a:pt x="8716" y="2462"/>
                            <a:pt x="10356" y="2462"/>
                          </a:cubicBezTo>
                          <a:cubicBezTo>
                            <a:pt x="11792" y="2462"/>
                            <a:pt x="13022" y="2872"/>
                            <a:pt x="14047" y="3589"/>
                          </a:cubicBezTo>
                          <a:cubicBezTo>
                            <a:pt x="14970" y="4307"/>
                            <a:pt x="15790" y="5538"/>
                            <a:pt x="16303" y="7075"/>
                          </a:cubicBezTo>
                          <a:lnTo>
                            <a:pt x="19174" y="6460"/>
                          </a:lnTo>
                          <a:cubicBezTo>
                            <a:pt x="18559" y="4410"/>
                            <a:pt x="17533" y="2769"/>
                            <a:pt x="15995" y="1641"/>
                          </a:cubicBezTo>
                          <a:cubicBezTo>
                            <a:pt x="14458" y="616"/>
                            <a:pt x="12612" y="1"/>
                            <a:pt x="10459" y="1"/>
                          </a:cubicBez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" name="Google Shape;182;p16"/>
                    <p:cNvSpPr/>
                    <p:nvPr/>
                  </p:nvSpPr>
                  <p:spPr>
                    <a:xfrm>
                      <a:off x="2201550" y="2756225"/>
                      <a:ext cx="635725" cy="5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29" h="2154" extrusionOk="0">
                          <a:moveTo>
                            <a:pt x="1" y="1"/>
                          </a:moveTo>
                          <a:lnTo>
                            <a:pt x="1" y="2154"/>
                          </a:lnTo>
                          <a:lnTo>
                            <a:pt x="25428" y="2154"/>
                          </a:lnTo>
                          <a:lnTo>
                            <a:pt x="25428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" name="Google Shape;183;p16"/>
                    <p:cNvSpPr/>
                    <p:nvPr/>
                  </p:nvSpPr>
                  <p:spPr>
                    <a:xfrm>
                      <a:off x="399600" y="2535800"/>
                      <a:ext cx="430650" cy="548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26" h="21942" extrusionOk="0">
                          <a:moveTo>
                            <a:pt x="0" y="0"/>
                          </a:moveTo>
                          <a:lnTo>
                            <a:pt x="0" y="21941"/>
                          </a:lnTo>
                          <a:lnTo>
                            <a:pt x="2871" y="21941"/>
                          </a:lnTo>
                          <a:lnTo>
                            <a:pt x="2871" y="11586"/>
                          </a:lnTo>
                          <a:lnTo>
                            <a:pt x="14355" y="11586"/>
                          </a:lnTo>
                          <a:lnTo>
                            <a:pt x="14355" y="21941"/>
                          </a:lnTo>
                          <a:lnTo>
                            <a:pt x="17225" y="21941"/>
                          </a:lnTo>
                          <a:lnTo>
                            <a:pt x="17225" y="0"/>
                          </a:lnTo>
                          <a:lnTo>
                            <a:pt x="14355" y="0"/>
                          </a:lnTo>
                          <a:lnTo>
                            <a:pt x="14355" y="9023"/>
                          </a:lnTo>
                          <a:lnTo>
                            <a:pt x="2871" y="9023"/>
                          </a:lnTo>
                          <a:lnTo>
                            <a:pt x="2871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" name="Google Shape;184;p16"/>
                    <p:cNvSpPr/>
                    <p:nvPr/>
                  </p:nvSpPr>
                  <p:spPr>
                    <a:xfrm>
                      <a:off x="904550" y="2756225"/>
                      <a:ext cx="661350" cy="5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54" h="2154" extrusionOk="0">
                          <a:moveTo>
                            <a:pt x="1" y="1"/>
                          </a:moveTo>
                          <a:lnTo>
                            <a:pt x="1" y="2154"/>
                          </a:lnTo>
                          <a:lnTo>
                            <a:pt x="26453" y="2154"/>
                          </a:lnTo>
                          <a:lnTo>
                            <a:pt x="26453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" name="Google Shape;185;p16"/>
                    <p:cNvSpPr/>
                    <p:nvPr/>
                  </p:nvSpPr>
                  <p:spPr>
                    <a:xfrm>
                      <a:off x="4182950" y="2525525"/>
                      <a:ext cx="484475" cy="569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79" h="22763" extrusionOk="0">
                          <a:moveTo>
                            <a:pt x="10356" y="1"/>
                          </a:moveTo>
                          <a:cubicBezTo>
                            <a:pt x="8407" y="1"/>
                            <a:pt x="6664" y="411"/>
                            <a:pt x="5024" y="1334"/>
                          </a:cubicBezTo>
                          <a:cubicBezTo>
                            <a:pt x="3384" y="2257"/>
                            <a:pt x="2153" y="3487"/>
                            <a:pt x="1230" y="5230"/>
                          </a:cubicBezTo>
                          <a:cubicBezTo>
                            <a:pt x="410" y="6973"/>
                            <a:pt x="0" y="8921"/>
                            <a:pt x="0" y="11177"/>
                          </a:cubicBezTo>
                          <a:cubicBezTo>
                            <a:pt x="0" y="13330"/>
                            <a:pt x="308" y="15278"/>
                            <a:pt x="1128" y="17123"/>
                          </a:cubicBezTo>
                          <a:cubicBezTo>
                            <a:pt x="1846" y="18969"/>
                            <a:pt x="2973" y="20404"/>
                            <a:pt x="4511" y="21327"/>
                          </a:cubicBezTo>
                          <a:cubicBezTo>
                            <a:pt x="6049" y="22250"/>
                            <a:pt x="7895" y="22762"/>
                            <a:pt x="10253" y="22762"/>
                          </a:cubicBezTo>
                          <a:cubicBezTo>
                            <a:pt x="12611" y="22762"/>
                            <a:pt x="14559" y="22147"/>
                            <a:pt x="16097" y="20917"/>
                          </a:cubicBezTo>
                          <a:cubicBezTo>
                            <a:pt x="17738" y="19584"/>
                            <a:pt x="18763" y="17841"/>
                            <a:pt x="19378" y="15380"/>
                          </a:cubicBezTo>
                          <a:lnTo>
                            <a:pt x="16507" y="14663"/>
                          </a:lnTo>
                          <a:cubicBezTo>
                            <a:pt x="16097" y="16508"/>
                            <a:pt x="15380" y="17944"/>
                            <a:pt x="14252" y="18866"/>
                          </a:cubicBezTo>
                          <a:cubicBezTo>
                            <a:pt x="13124" y="19789"/>
                            <a:pt x="11688" y="20302"/>
                            <a:pt x="10048" y="20302"/>
                          </a:cubicBezTo>
                          <a:cubicBezTo>
                            <a:pt x="8715" y="20302"/>
                            <a:pt x="7485" y="19892"/>
                            <a:pt x="6357" y="19276"/>
                          </a:cubicBezTo>
                          <a:cubicBezTo>
                            <a:pt x="5127" y="18559"/>
                            <a:pt x="4306" y="17533"/>
                            <a:pt x="3794" y="16098"/>
                          </a:cubicBezTo>
                          <a:cubicBezTo>
                            <a:pt x="3281" y="14765"/>
                            <a:pt x="2973" y="13125"/>
                            <a:pt x="2973" y="11177"/>
                          </a:cubicBezTo>
                          <a:cubicBezTo>
                            <a:pt x="2973" y="9741"/>
                            <a:pt x="3178" y="8306"/>
                            <a:pt x="3691" y="6973"/>
                          </a:cubicBezTo>
                          <a:cubicBezTo>
                            <a:pt x="4101" y="5640"/>
                            <a:pt x="4921" y="4512"/>
                            <a:pt x="6049" y="3692"/>
                          </a:cubicBezTo>
                          <a:cubicBezTo>
                            <a:pt x="7177" y="2872"/>
                            <a:pt x="8613" y="2462"/>
                            <a:pt x="10253" y="2462"/>
                          </a:cubicBezTo>
                          <a:cubicBezTo>
                            <a:pt x="11791" y="2462"/>
                            <a:pt x="13021" y="2872"/>
                            <a:pt x="13944" y="3589"/>
                          </a:cubicBezTo>
                          <a:cubicBezTo>
                            <a:pt x="14969" y="4307"/>
                            <a:pt x="15687" y="5538"/>
                            <a:pt x="16200" y="7075"/>
                          </a:cubicBezTo>
                          <a:lnTo>
                            <a:pt x="19071" y="6460"/>
                          </a:lnTo>
                          <a:cubicBezTo>
                            <a:pt x="18455" y="4410"/>
                            <a:pt x="17430" y="2769"/>
                            <a:pt x="15892" y="1641"/>
                          </a:cubicBezTo>
                          <a:cubicBezTo>
                            <a:pt x="14354" y="616"/>
                            <a:pt x="12509" y="1"/>
                            <a:pt x="10356" y="1"/>
                          </a:cubicBez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" name="Google Shape;186;p16"/>
                    <p:cNvSpPr/>
                    <p:nvPr/>
                  </p:nvSpPr>
                  <p:spPr>
                    <a:xfrm>
                      <a:off x="3472925" y="2756225"/>
                      <a:ext cx="635700" cy="5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28" h="2154" extrusionOk="0">
                          <a:moveTo>
                            <a:pt x="0" y="1"/>
                          </a:moveTo>
                          <a:lnTo>
                            <a:pt x="0" y="2154"/>
                          </a:lnTo>
                          <a:lnTo>
                            <a:pt x="25428" y="2154"/>
                          </a:lnTo>
                          <a:lnTo>
                            <a:pt x="25428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" name="Google Shape;187;p16"/>
                    <p:cNvSpPr/>
                    <p:nvPr/>
                  </p:nvSpPr>
                  <p:spPr>
                    <a:xfrm>
                      <a:off x="2939775" y="1264425"/>
                      <a:ext cx="430650" cy="55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26" h="22045" extrusionOk="0">
                          <a:moveTo>
                            <a:pt x="0" y="0"/>
                          </a:moveTo>
                          <a:lnTo>
                            <a:pt x="0" y="22044"/>
                          </a:lnTo>
                          <a:lnTo>
                            <a:pt x="2871" y="22044"/>
                          </a:lnTo>
                          <a:lnTo>
                            <a:pt x="2871" y="11689"/>
                          </a:lnTo>
                          <a:lnTo>
                            <a:pt x="14354" y="11689"/>
                          </a:lnTo>
                          <a:lnTo>
                            <a:pt x="14354" y="22044"/>
                          </a:lnTo>
                          <a:lnTo>
                            <a:pt x="17225" y="22044"/>
                          </a:lnTo>
                          <a:lnTo>
                            <a:pt x="17225" y="0"/>
                          </a:lnTo>
                          <a:lnTo>
                            <a:pt x="14354" y="0"/>
                          </a:lnTo>
                          <a:lnTo>
                            <a:pt x="14354" y="9023"/>
                          </a:lnTo>
                          <a:lnTo>
                            <a:pt x="2871" y="9023"/>
                          </a:lnTo>
                          <a:lnTo>
                            <a:pt x="2871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" name="Google Shape;188;p16"/>
                    <p:cNvSpPr/>
                    <p:nvPr/>
                  </p:nvSpPr>
                  <p:spPr>
                    <a:xfrm>
                      <a:off x="3126875" y="1887300"/>
                      <a:ext cx="56425" cy="566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57" h="22660" extrusionOk="0">
                          <a:moveTo>
                            <a:pt x="1" y="0"/>
                          </a:moveTo>
                          <a:lnTo>
                            <a:pt x="1" y="22659"/>
                          </a:lnTo>
                          <a:lnTo>
                            <a:pt x="2257" y="22659"/>
                          </a:lnTo>
                          <a:lnTo>
                            <a:pt x="2257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" name="Google Shape;189;p16"/>
                    <p:cNvSpPr/>
                    <p:nvPr/>
                  </p:nvSpPr>
                  <p:spPr>
                    <a:xfrm>
                      <a:off x="2939775" y="3804600"/>
                      <a:ext cx="430650" cy="55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26" h="22045" extrusionOk="0">
                          <a:moveTo>
                            <a:pt x="0" y="0"/>
                          </a:moveTo>
                          <a:lnTo>
                            <a:pt x="0" y="22044"/>
                          </a:lnTo>
                          <a:lnTo>
                            <a:pt x="2871" y="22044"/>
                          </a:lnTo>
                          <a:lnTo>
                            <a:pt x="2871" y="11689"/>
                          </a:lnTo>
                          <a:lnTo>
                            <a:pt x="14354" y="11689"/>
                          </a:lnTo>
                          <a:lnTo>
                            <a:pt x="14354" y="22044"/>
                          </a:lnTo>
                          <a:lnTo>
                            <a:pt x="17225" y="22044"/>
                          </a:lnTo>
                          <a:lnTo>
                            <a:pt x="17225" y="0"/>
                          </a:lnTo>
                          <a:lnTo>
                            <a:pt x="14354" y="0"/>
                          </a:lnTo>
                          <a:lnTo>
                            <a:pt x="14354" y="9125"/>
                          </a:lnTo>
                          <a:lnTo>
                            <a:pt x="2871" y="9125"/>
                          </a:lnTo>
                          <a:lnTo>
                            <a:pt x="2871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" name="Google Shape;190;p16"/>
                    <p:cNvSpPr/>
                    <p:nvPr/>
                  </p:nvSpPr>
                  <p:spPr>
                    <a:xfrm>
                      <a:off x="3126875" y="3168900"/>
                      <a:ext cx="56425" cy="563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57" h="22558" extrusionOk="0">
                          <a:moveTo>
                            <a:pt x="1" y="1"/>
                          </a:moveTo>
                          <a:lnTo>
                            <a:pt x="1" y="22557"/>
                          </a:lnTo>
                          <a:lnTo>
                            <a:pt x="2257" y="22557"/>
                          </a:lnTo>
                          <a:lnTo>
                            <a:pt x="2257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" name="Google Shape;191;p16"/>
                    <p:cNvSpPr/>
                    <p:nvPr/>
                  </p:nvSpPr>
                  <p:spPr>
                    <a:xfrm>
                      <a:off x="5454300" y="2525525"/>
                      <a:ext cx="487050" cy="569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82" h="22763" extrusionOk="0">
                          <a:moveTo>
                            <a:pt x="10356" y="1"/>
                          </a:moveTo>
                          <a:cubicBezTo>
                            <a:pt x="8408" y="1"/>
                            <a:pt x="6665" y="411"/>
                            <a:pt x="5025" y="1334"/>
                          </a:cubicBezTo>
                          <a:cubicBezTo>
                            <a:pt x="3384" y="2257"/>
                            <a:pt x="2154" y="3487"/>
                            <a:pt x="1334" y="5230"/>
                          </a:cubicBezTo>
                          <a:cubicBezTo>
                            <a:pt x="411" y="6973"/>
                            <a:pt x="1" y="8921"/>
                            <a:pt x="1" y="11177"/>
                          </a:cubicBezTo>
                          <a:cubicBezTo>
                            <a:pt x="1" y="13330"/>
                            <a:pt x="308" y="15278"/>
                            <a:pt x="1129" y="17123"/>
                          </a:cubicBezTo>
                          <a:cubicBezTo>
                            <a:pt x="1949" y="18969"/>
                            <a:pt x="3077" y="20404"/>
                            <a:pt x="4512" y="21327"/>
                          </a:cubicBezTo>
                          <a:cubicBezTo>
                            <a:pt x="6050" y="22250"/>
                            <a:pt x="7896" y="22762"/>
                            <a:pt x="10356" y="22762"/>
                          </a:cubicBezTo>
                          <a:cubicBezTo>
                            <a:pt x="12612" y="22762"/>
                            <a:pt x="14560" y="22147"/>
                            <a:pt x="16098" y="20917"/>
                          </a:cubicBezTo>
                          <a:cubicBezTo>
                            <a:pt x="17738" y="19584"/>
                            <a:pt x="18866" y="17841"/>
                            <a:pt x="19481" y="15380"/>
                          </a:cubicBezTo>
                          <a:lnTo>
                            <a:pt x="16508" y="14663"/>
                          </a:lnTo>
                          <a:cubicBezTo>
                            <a:pt x="16098" y="16508"/>
                            <a:pt x="15380" y="17944"/>
                            <a:pt x="14252" y="18866"/>
                          </a:cubicBezTo>
                          <a:cubicBezTo>
                            <a:pt x="13125" y="19789"/>
                            <a:pt x="11689" y="20302"/>
                            <a:pt x="10049" y="20302"/>
                          </a:cubicBezTo>
                          <a:cubicBezTo>
                            <a:pt x="8716" y="20302"/>
                            <a:pt x="7485" y="19892"/>
                            <a:pt x="6358" y="19276"/>
                          </a:cubicBezTo>
                          <a:cubicBezTo>
                            <a:pt x="5230" y="18559"/>
                            <a:pt x="4307" y="17533"/>
                            <a:pt x="3794" y="16098"/>
                          </a:cubicBezTo>
                          <a:cubicBezTo>
                            <a:pt x="3282" y="14765"/>
                            <a:pt x="2974" y="13125"/>
                            <a:pt x="2974" y="11177"/>
                          </a:cubicBezTo>
                          <a:cubicBezTo>
                            <a:pt x="2974" y="9741"/>
                            <a:pt x="3179" y="8306"/>
                            <a:pt x="3692" y="6973"/>
                          </a:cubicBezTo>
                          <a:cubicBezTo>
                            <a:pt x="4102" y="5640"/>
                            <a:pt x="4922" y="4512"/>
                            <a:pt x="6050" y="3692"/>
                          </a:cubicBezTo>
                          <a:cubicBezTo>
                            <a:pt x="7178" y="2872"/>
                            <a:pt x="8613" y="2462"/>
                            <a:pt x="10254" y="2462"/>
                          </a:cubicBezTo>
                          <a:cubicBezTo>
                            <a:pt x="11792" y="2462"/>
                            <a:pt x="13022" y="2872"/>
                            <a:pt x="13945" y="3589"/>
                          </a:cubicBezTo>
                          <a:cubicBezTo>
                            <a:pt x="14970" y="4307"/>
                            <a:pt x="15688" y="5538"/>
                            <a:pt x="16200" y="7075"/>
                          </a:cubicBezTo>
                          <a:lnTo>
                            <a:pt x="19071" y="6460"/>
                          </a:lnTo>
                          <a:cubicBezTo>
                            <a:pt x="18456" y="4410"/>
                            <a:pt x="17431" y="2769"/>
                            <a:pt x="15893" y="1641"/>
                          </a:cubicBezTo>
                          <a:cubicBezTo>
                            <a:pt x="14457" y="616"/>
                            <a:pt x="12612" y="1"/>
                            <a:pt x="10356" y="1"/>
                          </a:cubicBez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" name="Google Shape;192;p16"/>
                    <p:cNvSpPr/>
                    <p:nvPr/>
                  </p:nvSpPr>
                  <p:spPr>
                    <a:xfrm>
                      <a:off x="4744300" y="2756225"/>
                      <a:ext cx="635700" cy="5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28" h="2154" extrusionOk="0">
                          <a:moveTo>
                            <a:pt x="0" y="1"/>
                          </a:moveTo>
                          <a:lnTo>
                            <a:pt x="0" y="2154"/>
                          </a:lnTo>
                          <a:lnTo>
                            <a:pt x="25427" y="2154"/>
                          </a:lnTo>
                          <a:lnTo>
                            <a:pt x="25427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" name="Google Shape;193;p16"/>
                    <p:cNvSpPr/>
                    <p:nvPr/>
                  </p:nvSpPr>
                  <p:spPr>
                    <a:xfrm>
                      <a:off x="4211125" y="1264425"/>
                      <a:ext cx="430650" cy="55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26" h="22045" extrusionOk="0">
                          <a:moveTo>
                            <a:pt x="1" y="0"/>
                          </a:moveTo>
                          <a:lnTo>
                            <a:pt x="1" y="22044"/>
                          </a:lnTo>
                          <a:lnTo>
                            <a:pt x="2872" y="22044"/>
                          </a:lnTo>
                          <a:lnTo>
                            <a:pt x="2872" y="11689"/>
                          </a:lnTo>
                          <a:lnTo>
                            <a:pt x="14355" y="11689"/>
                          </a:lnTo>
                          <a:lnTo>
                            <a:pt x="14355" y="22044"/>
                          </a:lnTo>
                          <a:lnTo>
                            <a:pt x="17226" y="22044"/>
                          </a:lnTo>
                          <a:lnTo>
                            <a:pt x="17226" y="0"/>
                          </a:lnTo>
                          <a:lnTo>
                            <a:pt x="14355" y="0"/>
                          </a:lnTo>
                          <a:lnTo>
                            <a:pt x="14355" y="9023"/>
                          </a:lnTo>
                          <a:lnTo>
                            <a:pt x="2872" y="9023"/>
                          </a:lnTo>
                          <a:lnTo>
                            <a:pt x="2872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" name="Google Shape;194;p16"/>
                    <p:cNvSpPr/>
                    <p:nvPr/>
                  </p:nvSpPr>
                  <p:spPr>
                    <a:xfrm>
                      <a:off x="4398250" y="1887300"/>
                      <a:ext cx="53850" cy="566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4" h="22660" extrusionOk="0">
                          <a:moveTo>
                            <a:pt x="1" y="0"/>
                          </a:moveTo>
                          <a:lnTo>
                            <a:pt x="1" y="22659"/>
                          </a:lnTo>
                          <a:lnTo>
                            <a:pt x="2154" y="22659"/>
                          </a:lnTo>
                          <a:lnTo>
                            <a:pt x="2154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" name="Google Shape;195;p16"/>
                    <p:cNvSpPr/>
                    <p:nvPr/>
                  </p:nvSpPr>
                  <p:spPr>
                    <a:xfrm>
                      <a:off x="4211125" y="3804600"/>
                      <a:ext cx="430650" cy="55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26" h="22045" extrusionOk="0">
                          <a:moveTo>
                            <a:pt x="1" y="0"/>
                          </a:moveTo>
                          <a:lnTo>
                            <a:pt x="1" y="22044"/>
                          </a:lnTo>
                          <a:lnTo>
                            <a:pt x="2872" y="22044"/>
                          </a:lnTo>
                          <a:lnTo>
                            <a:pt x="2872" y="11689"/>
                          </a:lnTo>
                          <a:lnTo>
                            <a:pt x="14355" y="11689"/>
                          </a:lnTo>
                          <a:lnTo>
                            <a:pt x="14355" y="22044"/>
                          </a:lnTo>
                          <a:lnTo>
                            <a:pt x="17226" y="22044"/>
                          </a:lnTo>
                          <a:lnTo>
                            <a:pt x="17226" y="0"/>
                          </a:lnTo>
                          <a:lnTo>
                            <a:pt x="14355" y="0"/>
                          </a:lnTo>
                          <a:lnTo>
                            <a:pt x="14355" y="9125"/>
                          </a:lnTo>
                          <a:lnTo>
                            <a:pt x="2872" y="9125"/>
                          </a:lnTo>
                          <a:lnTo>
                            <a:pt x="2872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" name="Google Shape;196;p16"/>
                    <p:cNvSpPr/>
                    <p:nvPr/>
                  </p:nvSpPr>
                  <p:spPr>
                    <a:xfrm>
                      <a:off x="4398250" y="3168900"/>
                      <a:ext cx="53850" cy="563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4" h="22558" extrusionOk="0">
                          <a:moveTo>
                            <a:pt x="1" y="1"/>
                          </a:moveTo>
                          <a:lnTo>
                            <a:pt x="1" y="22557"/>
                          </a:lnTo>
                          <a:lnTo>
                            <a:pt x="2154" y="22557"/>
                          </a:lnTo>
                          <a:lnTo>
                            <a:pt x="2154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" name="Google Shape;197;p16"/>
                    <p:cNvSpPr/>
                    <p:nvPr/>
                  </p:nvSpPr>
                  <p:spPr>
                    <a:xfrm>
                      <a:off x="6015650" y="2756225"/>
                      <a:ext cx="666475" cy="5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659" h="2154" extrusionOk="0">
                          <a:moveTo>
                            <a:pt x="1" y="1"/>
                          </a:moveTo>
                          <a:lnTo>
                            <a:pt x="1" y="2154"/>
                          </a:lnTo>
                          <a:lnTo>
                            <a:pt x="26658" y="2154"/>
                          </a:lnTo>
                          <a:lnTo>
                            <a:pt x="26658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" name="Google Shape;198;p16"/>
                    <p:cNvSpPr/>
                    <p:nvPr/>
                  </p:nvSpPr>
                  <p:spPr>
                    <a:xfrm>
                      <a:off x="5482500" y="1264425"/>
                      <a:ext cx="433225" cy="55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29" h="22045" extrusionOk="0">
                          <a:moveTo>
                            <a:pt x="1" y="0"/>
                          </a:moveTo>
                          <a:lnTo>
                            <a:pt x="1" y="22044"/>
                          </a:lnTo>
                          <a:lnTo>
                            <a:pt x="2974" y="22044"/>
                          </a:lnTo>
                          <a:lnTo>
                            <a:pt x="2974" y="11689"/>
                          </a:lnTo>
                          <a:lnTo>
                            <a:pt x="14355" y="11689"/>
                          </a:lnTo>
                          <a:lnTo>
                            <a:pt x="14355" y="22044"/>
                          </a:lnTo>
                          <a:lnTo>
                            <a:pt x="17328" y="22044"/>
                          </a:lnTo>
                          <a:lnTo>
                            <a:pt x="17328" y="0"/>
                          </a:lnTo>
                          <a:lnTo>
                            <a:pt x="14355" y="0"/>
                          </a:lnTo>
                          <a:lnTo>
                            <a:pt x="14355" y="9023"/>
                          </a:lnTo>
                          <a:lnTo>
                            <a:pt x="2974" y="9023"/>
                          </a:lnTo>
                          <a:lnTo>
                            <a:pt x="2974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" name="Google Shape;199;p16"/>
                    <p:cNvSpPr/>
                    <p:nvPr/>
                  </p:nvSpPr>
                  <p:spPr>
                    <a:xfrm>
                      <a:off x="5669625" y="1887300"/>
                      <a:ext cx="53850" cy="566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4" h="22660" extrusionOk="0">
                          <a:moveTo>
                            <a:pt x="0" y="0"/>
                          </a:moveTo>
                          <a:lnTo>
                            <a:pt x="0" y="22659"/>
                          </a:lnTo>
                          <a:lnTo>
                            <a:pt x="2153" y="22659"/>
                          </a:lnTo>
                          <a:lnTo>
                            <a:pt x="2153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" name="Google Shape;200;p16"/>
                    <p:cNvSpPr/>
                    <p:nvPr/>
                  </p:nvSpPr>
                  <p:spPr>
                    <a:xfrm>
                      <a:off x="5482500" y="3804600"/>
                      <a:ext cx="433225" cy="55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29" h="22045" extrusionOk="0">
                          <a:moveTo>
                            <a:pt x="1" y="0"/>
                          </a:moveTo>
                          <a:lnTo>
                            <a:pt x="1" y="22044"/>
                          </a:lnTo>
                          <a:lnTo>
                            <a:pt x="2974" y="22044"/>
                          </a:lnTo>
                          <a:lnTo>
                            <a:pt x="2974" y="11689"/>
                          </a:lnTo>
                          <a:lnTo>
                            <a:pt x="14355" y="11689"/>
                          </a:lnTo>
                          <a:lnTo>
                            <a:pt x="14355" y="22044"/>
                          </a:lnTo>
                          <a:lnTo>
                            <a:pt x="17328" y="22044"/>
                          </a:lnTo>
                          <a:lnTo>
                            <a:pt x="17328" y="0"/>
                          </a:lnTo>
                          <a:lnTo>
                            <a:pt x="14355" y="0"/>
                          </a:lnTo>
                          <a:lnTo>
                            <a:pt x="14355" y="9125"/>
                          </a:lnTo>
                          <a:lnTo>
                            <a:pt x="2974" y="9125"/>
                          </a:lnTo>
                          <a:lnTo>
                            <a:pt x="2974" y="0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" name="Google Shape;201;p16"/>
                    <p:cNvSpPr/>
                    <p:nvPr/>
                  </p:nvSpPr>
                  <p:spPr>
                    <a:xfrm>
                      <a:off x="5669625" y="3168900"/>
                      <a:ext cx="53850" cy="563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4" h="22558" extrusionOk="0">
                          <a:moveTo>
                            <a:pt x="0" y="1"/>
                          </a:moveTo>
                          <a:lnTo>
                            <a:pt x="0" y="22557"/>
                          </a:lnTo>
                          <a:lnTo>
                            <a:pt x="2153" y="22557"/>
                          </a:lnTo>
                          <a:lnTo>
                            <a:pt x="2153" y="1"/>
                          </a:lnTo>
                          <a:close/>
                        </a:path>
                      </a:pathLst>
                    </a:custGeom>
                    <a:solidFill>
                      <a:srgbClr val="C9DA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02" name="Google Shape;202;p16"/>
                  <p:cNvSpPr/>
                  <p:nvPr/>
                </p:nvSpPr>
                <p:spPr>
                  <a:xfrm>
                    <a:off x="4217570" y="2021115"/>
                    <a:ext cx="292230" cy="34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82" h="22763" extrusionOk="0">
                        <a:moveTo>
                          <a:pt x="10356" y="1"/>
                        </a:moveTo>
                        <a:cubicBezTo>
                          <a:pt x="8408" y="1"/>
                          <a:pt x="6665" y="411"/>
                          <a:pt x="5025" y="1334"/>
                        </a:cubicBezTo>
                        <a:cubicBezTo>
                          <a:pt x="3384" y="2257"/>
                          <a:pt x="2154" y="3487"/>
                          <a:pt x="1334" y="5230"/>
                        </a:cubicBezTo>
                        <a:cubicBezTo>
                          <a:pt x="411" y="6973"/>
                          <a:pt x="1" y="8921"/>
                          <a:pt x="1" y="11177"/>
                        </a:cubicBezTo>
                        <a:cubicBezTo>
                          <a:pt x="1" y="13330"/>
                          <a:pt x="308" y="15278"/>
                          <a:pt x="1129" y="17123"/>
                        </a:cubicBezTo>
                        <a:cubicBezTo>
                          <a:pt x="1949" y="18969"/>
                          <a:pt x="3077" y="20404"/>
                          <a:pt x="4512" y="21327"/>
                        </a:cubicBezTo>
                        <a:cubicBezTo>
                          <a:pt x="6050" y="22250"/>
                          <a:pt x="7896" y="22762"/>
                          <a:pt x="10356" y="22762"/>
                        </a:cubicBezTo>
                        <a:cubicBezTo>
                          <a:pt x="12612" y="22762"/>
                          <a:pt x="14560" y="22147"/>
                          <a:pt x="16098" y="20917"/>
                        </a:cubicBezTo>
                        <a:cubicBezTo>
                          <a:pt x="17738" y="19584"/>
                          <a:pt x="18866" y="17841"/>
                          <a:pt x="19481" y="15380"/>
                        </a:cubicBezTo>
                        <a:lnTo>
                          <a:pt x="16508" y="14663"/>
                        </a:lnTo>
                        <a:cubicBezTo>
                          <a:pt x="16098" y="16508"/>
                          <a:pt x="15380" y="17944"/>
                          <a:pt x="14252" y="18866"/>
                        </a:cubicBezTo>
                        <a:cubicBezTo>
                          <a:pt x="13125" y="19789"/>
                          <a:pt x="11689" y="20302"/>
                          <a:pt x="10049" y="20302"/>
                        </a:cubicBezTo>
                        <a:cubicBezTo>
                          <a:pt x="8716" y="20302"/>
                          <a:pt x="7485" y="19892"/>
                          <a:pt x="6358" y="19276"/>
                        </a:cubicBezTo>
                        <a:cubicBezTo>
                          <a:pt x="5230" y="18559"/>
                          <a:pt x="4307" y="17533"/>
                          <a:pt x="3794" y="16098"/>
                        </a:cubicBezTo>
                        <a:cubicBezTo>
                          <a:pt x="3282" y="14765"/>
                          <a:pt x="2974" y="13125"/>
                          <a:pt x="2974" y="11177"/>
                        </a:cubicBezTo>
                        <a:cubicBezTo>
                          <a:pt x="2974" y="9741"/>
                          <a:pt x="3179" y="8306"/>
                          <a:pt x="3692" y="6973"/>
                        </a:cubicBezTo>
                        <a:cubicBezTo>
                          <a:pt x="4102" y="5640"/>
                          <a:pt x="4922" y="4512"/>
                          <a:pt x="6050" y="3692"/>
                        </a:cubicBezTo>
                        <a:cubicBezTo>
                          <a:pt x="7178" y="2872"/>
                          <a:pt x="8613" y="2462"/>
                          <a:pt x="10254" y="2462"/>
                        </a:cubicBezTo>
                        <a:cubicBezTo>
                          <a:pt x="11792" y="2462"/>
                          <a:pt x="13022" y="2872"/>
                          <a:pt x="13945" y="3589"/>
                        </a:cubicBezTo>
                        <a:cubicBezTo>
                          <a:pt x="14970" y="4307"/>
                          <a:pt x="15688" y="5538"/>
                          <a:pt x="16200" y="7075"/>
                        </a:cubicBezTo>
                        <a:lnTo>
                          <a:pt x="19071" y="6460"/>
                        </a:lnTo>
                        <a:cubicBezTo>
                          <a:pt x="18456" y="4410"/>
                          <a:pt x="17431" y="2769"/>
                          <a:pt x="15893" y="1641"/>
                        </a:cubicBezTo>
                        <a:cubicBezTo>
                          <a:pt x="14457" y="616"/>
                          <a:pt x="12612" y="1"/>
                          <a:pt x="10356" y="1"/>
                        </a:cubicBezTo>
                        <a:close/>
                      </a:path>
                    </a:pathLst>
                  </a:custGeom>
                  <a:solidFill>
                    <a:srgbClr val="C9DA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203;p16"/>
                  <p:cNvSpPr/>
                  <p:nvPr/>
                </p:nvSpPr>
                <p:spPr>
                  <a:xfrm>
                    <a:off x="4347528" y="1636776"/>
                    <a:ext cx="32310" cy="339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660" extrusionOk="0">
                        <a:moveTo>
                          <a:pt x="0" y="0"/>
                        </a:moveTo>
                        <a:lnTo>
                          <a:pt x="0" y="22659"/>
                        </a:lnTo>
                        <a:lnTo>
                          <a:pt x="2153" y="22659"/>
                        </a:lnTo>
                        <a:lnTo>
                          <a:pt x="2153" y="0"/>
                        </a:lnTo>
                        <a:close/>
                      </a:path>
                    </a:pathLst>
                  </a:custGeom>
                  <a:solidFill>
                    <a:srgbClr val="C9DA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04;p16"/>
                  <p:cNvSpPr/>
                  <p:nvPr/>
                </p:nvSpPr>
                <p:spPr>
                  <a:xfrm>
                    <a:off x="4233715" y="1261637"/>
                    <a:ext cx="259935" cy="33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9" h="22045" extrusionOk="0">
                        <a:moveTo>
                          <a:pt x="1" y="0"/>
                        </a:moveTo>
                        <a:lnTo>
                          <a:pt x="1" y="22044"/>
                        </a:lnTo>
                        <a:lnTo>
                          <a:pt x="2974" y="22044"/>
                        </a:lnTo>
                        <a:lnTo>
                          <a:pt x="2974" y="11689"/>
                        </a:lnTo>
                        <a:lnTo>
                          <a:pt x="14355" y="11689"/>
                        </a:lnTo>
                        <a:lnTo>
                          <a:pt x="14355" y="22044"/>
                        </a:lnTo>
                        <a:lnTo>
                          <a:pt x="17328" y="22044"/>
                        </a:lnTo>
                        <a:lnTo>
                          <a:pt x="17328" y="0"/>
                        </a:lnTo>
                        <a:lnTo>
                          <a:pt x="14355" y="0"/>
                        </a:lnTo>
                        <a:lnTo>
                          <a:pt x="14355" y="9023"/>
                        </a:lnTo>
                        <a:lnTo>
                          <a:pt x="2974" y="9023"/>
                        </a:lnTo>
                        <a:lnTo>
                          <a:pt x="2974" y="0"/>
                        </a:lnTo>
                        <a:close/>
                      </a:path>
                    </a:pathLst>
                  </a:custGeom>
                  <a:solidFill>
                    <a:srgbClr val="C9DA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16"/>
                  <p:cNvSpPr/>
                  <p:nvPr/>
                </p:nvSpPr>
                <p:spPr>
                  <a:xfrm>
                    <a:off x="4347528" y="2407026"/>
                    <a:ext cx="32310" cy="339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4" h="22660" extrusionOk="0">
                        <a:moveTo>
                          <a:pt x="0" y="0"/>
                        </a:moveTo>
                        <a:lnTo>
                          <a:pt x="0" y="22659"/>
                        </a:lnTo>
                        <a:lnTo>
                          <a:pt x="2153" y="22659"/>
                        </a:lnTo>
                        <a:lnTo>
                          <a:pt x="2153" y="0"/>
                        </a:lnTo>
                        <a:close/>
                      </a:path>
                    </a:pathLst>
                  </a:custGeom>
                  <a:solidFill>
                    <a:srgbClr val="C9DA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16"/>
                  <p:cNvSpPr/>
                  <p:nvPr/>
                </p:nvSpPr>
                <p:spPr>
                  <a:xfrm>
                    <a:off x="4233715" y="2791387"/>
                    <a:ext cx="259935" cy="33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9" h="22045" extrusionOk="0">
                        <a:moveTo>
                          <a:pt x="1" y="0"/>
                        </a:moveTo>
                        <a:lnTo>
                          <a:pt x="1" y="22044"/>
                        </a:lnTo>
                        <a:lnTo>
                          <a:pt x="2974" y="22044"/>
                        </a:lnTo>
                        <a:lnTo>
                          <a:pt x="2974" y="11689"/>
                        </a:lnTo>
                        <a:lnTo>
                          <a:pt x="14355" y="11689"/>
                        </a:lnTo>
                        <a:lnTo>
                          <a:pt x="14355" y="22044"/>
                        </a:lnTo>
                        <a:lnTo>
                          <a:pt x="17328" y="22044"/>
                        </a:lnTo>
                        <a:lnTo>
                          <a:pt x="17328" y="0"/>
                        </a:lnTo>
                        <a:lnTo>
                          <a:pt x="14355" y="0"/>
                        </a:lnTo>
                        <a:lnTo>
                          <a:pt x="14355" y="9023"/>
                        </a:lnTo>
                        <a:lnTo>
                          <a:pt x="2974" y="9023"/>
                        </a:lnTo>
                        <a:lnTo>
                          <a:pt x="2974" y="0"/>
                        </a:lnTo>
                        <a:close/>
                      </a:path>
                    </a:pathLst>
                  </a:custGeom>
                  <a:solidFill>
                    <a:srgbClr val="C9DA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16"/>
                  <p:cNvSpPr/>
                  <p:nvPr/>
                </p:nvSpPr>
                <p:spPr>
                  <a:xfrm>
                    <a:off x="4558255" y="2157984"/>
                    <a:ext cx="399885" cy="32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59" h="2154" extrusionOk="0">
                        <a:moveTo>
                          <a:pt x="1" y="1"/>
                        </a:moveTo>
                        <a:lnTo>
                          <a:pt x="1" y="2154"/>
                        </a:lnTo>
                        <a:lnTo>
                          <a:pt x="26658" y="2154"/>
                        </a:lnTo>
                        <a:lnTo>
                          <a:pt x="26658" y="1"/>
                        </a:lnTo>
                        <a:close/>
                      </a:path>
                    </a:pathLst>
                  </a:custGeom>
                  <a:solidFill>
                    <a:srgbClr val="C9DA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16"/>
                  <p:cNvSpPr/>
                  <p:nvPr/>
                </p:nvSpPr>
                <p:spPr>
                  <a:xfrm>
                    <a:off x="5006590" y="2008937"/>
                    <a:ext cx="259935" cy="33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9" h="22045" extrusionOk="0">
                        <a:moveTo>
                          <a:pt x="1" y="0"/>
                        </a:moveTo>
                        <a:lnTo>
                          <a:pt x="1" y="22044"/>
                        </a:lnTo>
                        <a:lnTo>
                          <a:pt x="2974" y="22044"/>
                        </a:lnTo>
                        <a:lnTo>
                          <a:pt x="2974" y="11689"/>
                        </a:lnTo>
                        <a:lnTo>
                          <a:pt x="14355" y="11689"/>
                        </a:lnTo>
                        <a:lnTo>
                          <a:pt x="14355" y="22044"/>
                        </a:lnTo>
                        <a:lnTo>
                          <a:pt x="17328" y="22044"/>
                        </a:lnTo>
                        <a:lnTo>
                          <a:pt x="17328" y="0"/>
                        </a:lnTo>
                        <a:lnTo>
                          <a:pt x="14355" y="0"/>
                        </a:lnTo>
                        <a:lnTo>
                          <a:pt x="14355" y="9023"/>
                        </a:lnTo>
                        <a:lnTo>
                          <a:pt x="2974" y="9023"/>
                        </a:lnTo>
                        <a:lnTo>
                          <a:pt x="2974" y="0"/>
                        </a:lnTo>
                        <a:close/>
                      </a:path>
                    </a:pathLst>
                  </a:custGeom>
                  <a:solidFill>
                    <a:srgbClr val="C9DA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09" name="Google Shape;209;p16"/>
                <p:cNvSpPr txBox="1"/>
                <p:nvPr/>
              </p:nvSpPr>
              <p:spPr>
                <a:xfrm>
                  <a:off x="4212465" y="3483864"/>
                  <a:ext cx="1013400" cy="3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300">
                      <a:solidFill>
                        <a:srgbClr val="C9DAF8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PENTANE</a:t>
                  </a:r>
                  <a:endParaRPr sz="1300">
                    <a:solidFill>
                      <a:srgbClr val="C9DAF8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</p:grpSp>
      </p:grpSp>
      <p:sp>
        <p:nvSpPr>
          <p:cNvPr id="210" name="Google Shape;210;p16"/>
          <p:cNvSpPr txBox="1"/>
          <p:nvPr/>
        </p:nvSpPr>
        <p:spPr>
          <a:xfrm>
            <a:off x="2116800" y="308600"/>
            <a:ext cx="49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structural formulae of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first 5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alkanes.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335FD66-09D6-505E-331A-D956001C943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24CC5A4-0C55-7914-EDBA-1BB3D2E2344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F353A-0D1C-0912-5456-4A64506D1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8D36B-4C64-CD89-2875-F7888441C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 t="17413" b="10896"/>
          <a:stretch/>
        </p:blipFill>
        <p:spPr>
          <a:xfrm>
            <a:off x="0" y="774450"/>
            <a:ext cx="9144003" cy="43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1212150" y="183150"/>
            <a:ext cx="671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Alkanes such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propane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are used in domestic heating and cooking.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18" name="Google Shape;218;p17"/>
          <p:cNvCxnSpPr/>
          <p:nvPr/>
        </p:nvCxnSpPr>
        <p:spPr>
          <a:xfrm>
            <a:off x="-10212" y="742275"/>
            <a:ext cx="9164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79F3B52-C9CA-CB41-BBC5-26BA8A79B61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5AB77A2-16E8-37DD-8F91-9B111EA5574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5B2D9-2E5E-6AF2-064F-F9AAEEFB7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1D875-59C5-568F-799A-378E5C84AC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Alkanes and Halogens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29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4.22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reactions of alkanes with halogens in the presence of ultraviolet radiation, limited to mono-substitution.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Alkanes can react with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halogens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haloalkanes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Haloalkanes are formed during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substitution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reactions.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UV light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required for alkanes to react with halogens.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methane (CH</a:t>
            </a:r>
            <a:r>
              <a:rPr lang="en" sz="12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with bromine (Br</a:t>
            </a:r>
            <a:r>
              <a:rPr lang="en" sz="12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):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CH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(g)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Br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(l) </a:t>
            </a:r>
            <a:r>
              <a:rPr lang="en" sz="1600">
                <a:solidFill>
                  <a:srgbClr val="9900FF"/>
                </a:solidFill>
                <a:latin typeface="Kalam"/>
                <a:ea typeface="Kalam"/>
                <a:cs typeface="Kalam"/>
                <a:sym typeface="Kalam"/>
              </a:rPr>
              <a:t>→ 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CH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Br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(g)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HBr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(g)</a:t>
            </a:r>
            <a:endParaRPr sz="16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haloalkane - in this case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bromomethane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</a:t>
            </a:r>
            <a:r>
              <a:rPr lang="en" sz="1200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- is formed, as well as hydrogen bromide (HBr).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5945975" y="1445625"/>
            <a:ext cx="2664325" cy="3038850"/>
            <a:chOff x="5987125" y="1249475"/>
            <a:chExt cx="2664325" cy="3038850"/>
          </a:xfrm>
        </p:grpSpPr>
        <p:pic>
          <p:nvPicPr>
            <p:cNvPr id="227" name="Google Shape;22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87125" y="1249475"/>
              <a:ext cx="2664325" cy="211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8"/>
            <p:cNvSpPr txBox="1"/>
            <p:nvPr/>
          </p:nvSpPr>
          <p:spPr>
            <a:xfrm>
              <a:off x="6039938" y="3364925"/>
              <a:ext cx="2558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Chlorofluorocarbons, or CFCs, are a well-known family of haloalkanes. Halogens are usually depicted as </a:t>
              </a:r>
              <a:r>
                <a:rPr lang="en" sz="1200" b="1">
                  <a:solidFill>
                    <a:srgbClr val="41CB20"/>
                  </a:solidFill>
                  <a:latin typeface="Cambria"/>
                  <a:ea typeface="Cambria"/>
                  <a:cs typeface="Cambria"/>
                  <a:sym typeface="Cambria"/>
                </a:rPr>
                <a:t>green atoms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9327B55-F2C4-305C-5B24-57D11EDD0C5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5557130-0876-3844-C7CD-F7EF3DC8A9B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BDDD7-2112-FB36-398E-E96162BF9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79984-3806-F60D-FF2E-6CC0CF2E35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Alkenes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929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4.23, 4.24 and 4.25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alkenes contain a particular functional group (C=C).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general formula for alkenes.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why alkenes are classified as unsaturated hydrocarbons.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Another group of hydrocarbons are called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alkenes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Alkenes all have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general formula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general formula for alkenes is C</a:t>
            </a:r>
            <a:r>
              <a:rPr lang="en" sz="13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3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2n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Alkenes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unsaturated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compounds.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alkenes contain at least 1 carbon-carbon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double bond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(C=C).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considered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functional group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alkenes.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36" name="Google Shape;236;p19"/>
          <p:cNvGrpSpPr/>
          <p:nvPr/>
        </p:nvGrpSpPr>
        <p:grpSpPr>
          <a:xfrm>
            <a:off x="6027575" y="1481226"/>
            <a:ext cx="2527151" cy="2853099"/>
            <a:chOff x="5945300" y="1322026"/>
            <a:chExt cx="2527151" cy="2853099"/>
          </a:xfrm>
        </p:grpSpPr>
        <p:pic>
          <p:nvPicPr>
            <p:cNvPr id="237" name="Google Shape;23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45300" y="1322026"/>
              <a:ext cx="2527151" cy="2161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9"/>
            <p:cNvSpPr txBox="1"/>
            <p:nvPr/>
          </p:nvSpPr>
          <p:spPr>
            <a:xfrm>
              <a:off x="5945300" y="3436225"/>
              <a:ext cx="241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Ethene (C</a:t>
              </a:r>
              <a:r>
                <a:rPr lang="en" sz="1200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</a:t>
              </a:r>
              <a:r>
                <a:rPr lang="en" sz="1200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is smallest alkene. Note the presence of a carbon to carbon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double bond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8D6958D-606F-F24E-2D77-0C61DA671EB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43394CB-5604-B6AA-D287-45FC4F76082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46F69-0078-7287-230B-84B76B384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5A9FC-5094-7C09-9113-D11D5272BD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Alkenes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4.26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draw the structural and displayed formulae for alkenes with up to four carbon atoms in the molecule, and name the unbranched-chain isomers.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46" name="Google Shape;246;p20"/>
          <p:cNvGraphicFramePr/>
          <p:nvPr/>
        </p:nvGraphicFramePr>
        <p:xfrm>
          <a:off x="952500" y="2217400"/>
          <a:ext cx="7519950" cy="2445850"/>
        </p:xfrm>
        <a:graphic>
          <a:graphicData uri="http://schemas.openxmlformats.org/drawingml/2006/table">
            <a:tbl>
              <a:tblPr>
                <a:noFill/>
                <a:tableStyleId>{92FD2E5B-6EA2-44C1-9F46-9CF6783CF467}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 of Carbons in Longest Chain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Name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Molecular Formula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Structural Formula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Ethene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0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Propene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1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But-1-ene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But-2-ene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CHCHCH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1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C2E9D68-BAFB-5056-8C04-0A6006E52EA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CD0C1D9-DBA0-5C67-7710-987890FF295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A92B3-FF97-319D-31BF-77EC2D6CE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EDD09-1A17-DCAE-0463-EA70B7E9C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2116800" y="308600"/>
            <a:ext cx="49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structural formulae of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first 3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alkenes.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3" name="Google Shape;253;p21"/>
          <p:cNvGrpSpPr/>
          <p:nvPr/>
        </p:nvGrpSpPr>
        <p:grpSpPr>
          <a:xfrm>
            <a:off x="1489975" y="1270737"/>
            <a:ext cx="5933711" cy="3242622"/>
            <a:chOff x="1588100" y="1337737"/>
            <a:chExt cx="5933711" cy="3242622"/>
          </a:xfrm>
        </p:grpSpPr>
        <p:grpSp>
          <p:nvGrpSpPr>
            <p:cNvPr id="254" name="Google Shape;254;p21"/>
            <p:cNvGrpSpPr/>
            <p:nvPr/>
          </p:nvGrpSpPr>
          <p:grpSpPr>
            <a:xfrm>
              <a:off x="2418484" y="3242510"/>
              <a:ext cx="2108268" cy="1215742"/>
              <a:chOff x="414575" y="991075"/>
              <a:chExt cx="6744300" cy="3686300"/>
            </a:xfrm>
          </p:grpSpPr>
          <p:sp>
            <p:nvSpPr>
              <p:cNvPr id="255" name="Google Shape;255;p21"/>
              <p:cNvSpPr/>
              <p:nvPr/>
            </p:nvSpPr>
            <p:spPr>
              <a:xfrm>
                <a:off x="1184400" y="2373675"/>
                <a:ext cx="612800" cy="717500"/>
              </a:xfrm>
              <a:custGeom>
                <a:avLst/>
                <a:gdLst/>
                <a:ahLst/>
                <a:cxnLst/>
                <a:rect l="l" t="t" r="r" b="b"/>
                <a:pathLst>
                  <a:path w="24512" h="28700" extrusionOk="0">
                    <a:moveTo>
                      <a:pt x="13109" y="1"/>
                    </a:moveTo>
                    <a:cubicBezTo>
                      <a:pt x="10627" y="1"/>
                      <a:pt x="8378" y="544"/>
                      <a:pt x="6361" y="1707"/>
                    </a:cubicBezTo>
                    <a:cubicBezTo>
                      <a:pt x="4267" y="2793"/>
                      <a:pt x="2716" y="4422"/>
                      <a:pt x="1630" y="6594"/>
                    </a:cubicBezTo>
                    <a:cubicBezTo>
                      <a:pt x="544" y="8765"/>
                      <a:pt x="1" y="11247"/>
                      <a:pt x="1" y="14195"/>
                    </a:cubicBezTo>
                    <a:cubicBezTo>
                      <a:pt x="1" y="16832"/>
                      <a:pt x="466" y="19314"/>
                      <a:pt x="1397" y="21641"/>
                    </a:cubicBezTo>
                    <a:cubicBezTo>
                      <a:pt x="2405" y="23891"/>
                      <a:pt x="3801" y="25675"/>
                      <a:pt x="5663" y="26916"/>
                    </a:cubicBezTo>
                    <a:cubicBezTo>
                      <a:pt x="7602" y="28157"/>
                      <a:pt x="10007" y="28700"/>
                      <a:pt x="13032" y="28700"/>
                    </a:cubicBezTo>
                    <a:cubicBezTo>
                      <a:pt x="15902" y="28700"/>
                      <a:pt x="18306" y="27924"/>
                      <a:pt x="20323" y="26373"/>
                    </a:cubicBezTo>
                    <a:cubicBezTo>
                      <a:pt x="22340" y="24744"/>
                      <a:pt x="23736" y="22417"/>
                      <a:pt x="24511" y="19469"/>
                    </a:cubicBezTo>
                    <a:lnTo>
                      <a:pt x="20788" y="18539"/>
                    </a:lnTo>
                    <a:cubicBezTo>
                      <a:pt x="20323" y="20866"/>
                      <a:pt x="19315" y="22650"/>
                      <a:pt x="17918" y="23813"/>
                    </a:cubicBezTo>
                    <a:cubicBezTo>
                      <a:pt x="16522" y="24976"/>
                      <a:pt x="14738" y="25597"/>
                      <a:pt x="12721" y="25597"/>
                    </a:cubicBezTo>
                    <a:cubicBezTo>
                      <a:pt x="11015" y="25597"/>
                      <a:pt x="9464" y="25132"/>
                      <a:pt x="7990" y="24278"/>
                    </a:cubicBezTo>
                    <a:cubicBezTo>
                      <a:pt x="6516" y="23425"/>
                      <a:pt x="5430" y="22107"/>
                      <a:pt x="4732" y="20323"/>
                    </a:cubicBezTo>
                    <a:cubicBezTo>
                      <a:pt x="4112" y="18539"/>
                      <a:pt x="3724" y="16522"/>
                      <a:pt x="3724" y="14117"/>
                    </a:cubicBezTo>
                    <a:cubicBezTo>
                      <a:pt x="3724" y="12333"/>
                      <a:pt x="4034" y="10549"/>
                      <a:pt x="4577" y="8843"/>
                    </a:cubicBezTo>
                    <a:cubicBezTo>
                      <a:pt x="5198" y="7059"/>
                      <a:pt x="6206" y="5740"/>
                      <a:pt x="7680" y="4654"/>
                    </a:cubicBezTo>
                    <a:cubicBezTo>
                      <a:pt x="9076" y="3646"/>
                      <a:pt x="10860" y="3181"/>
                      <a:pt x="13032" y="3181"/>
                    </a:cubicBezTo>
                    <a:cubicBezTo>
                      <a:pt x="14816" y="3181"/>
                      <a:pt x="16367" y="3646"/>
                      <a:pt x="17608" y="4577"/>
                    </a:cubicBezTo>
                    <a:cubicBezTo>
                      <a:pt x="18849" y="5508"/>
                      <a:pt x="19780" y="6904"/>
                      <a:pt x="20400" y="8998"/>
                    </a:cubicBezTo>
                    <a:lnTo>
                      <a:pt x="24046" y="8067"/>
                    </a:lnTo>
                    <a:cubicBezTo>
                      <a:pt x="23270" y="5585"/>
                      <a:pt x="21952" y="3569"/>
                      <a:pt x="20090" y="2172"/>
                    </a:cubicBezTo>
                    <a:cubicBezTo>
                      <a:pt x="18151" y="699"/>
                      <a:pt x="15824" y="1"/>
                      <a:pt x="13109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>
                <a:off x="2788075" y="2373675"/>
                <a:ext cx="612775" cy="717500"/>
              </a:xfrm>
              <a:custGeom>
                <a:avLst/>
                <a:gdLst/>
                <a:ahLst/>
                <a:cxnLst/>
                <a:rect l="l" t="t" r="r" b="b"/>
                <a:pathLst>
                  <a:path w="24511" h="28700" extrusionOk="0">
                    <a:moveTo>
                      <a:pt x="13109" y="1"/>
                    </a:moveTo>
                    <a:cubicBezTo>
                      <a:pt x="10627" y="1"/>
                      <a:pt x="8377" y="544"/>
                      <a:pt x="6361" y="1707"/>
                    </a:cubicBezTo>
                    <a:cubicBezTo>
                      <a:pt x="4266" y="2793"/>
                      <a:pt x="2715" y="4422"/>
                      <a:pt x="1629" y="6594"/>
                    </a:cubicBezTo>
                    <a:cubicBezTo>
                      <a:pt x="543" y="8765"/>
                      <a:pt x="0" y="11247"/>
                      <a:pt x="0" y="14195"/>
                    </a:cubicBezTo>
                    <a:cubicBezTo>
                      <a:pt x="0" y="16832"/>
                      <a:pt x="466" y="19314"/>
                      <a:pt x="1474" y="21641"/>
                    </a:cubicBezTo>
                    <a:cubicBezTo>
                      <a:pt x="2405" y="23891"/>
                      <a:pt x="3801" y="25675"/>
                      <a:pt x="5740" y="26916"/>
                    </a:cubicBezTo>
                    <a:cubicBezTo>
                      <a:pt x="7602" y="28157"/>
                      <a:pt x="10006" y="28700"/>
                      <a:pt x="13031" y="28700"/>
                    </a:cubicBezTo>
                    <a:cubicBezTo>
                      <a:pt x="15901" y="28700"/>
                      <a:pt x="18306" y="27924"/>
                      <a:pt x="20322" y="26373"/>
                    </a:cubicBezTo>
                    <a:cubicBezTo>
                      <a:pt x="22339" y="24744"/>
                      <a:pt x="23735" y="22417"/>
                      <a:pt x="24511" y="19469"/>
                    </a:cubicBezTo>
                    <a:lnTo>
                      <a:pt x="20865" y="18539"/>
                    </a:lnTo>
                    <a:cubicBezTo>
                      <a:pt x="20322" y="20866"/>
                      <a:pt x="19314" y="22650"/>
                      <a:pt x="17918" y="23813"/>
                    </a:cubicBezTo>
                    <a:cubicBezTo>
                      <a:pt x="16522" y="24976"/>
                      <a:pt x="14738" y="25597"/>
                      <a:pt x="12721" y="25597"/>
                    </a:cubicBezTo>
                    <a:cubicBezTo>
                      <a:pt x="11014" y="25597"/>
                      <a:pt x="9463" y="25132"/>
                      <a:pt x="7989" y="24278"/>
                    </a:cubicBezTo>
                    <a:cubicBezTo>
                      <a:pt x="6516" y="23425"/>
                      <a:pt x="5430" y="22107"/>
                      <a:pt x="4732" y="20323"/>
                    </a:cubicBezTo>
                    <a:cubicBezTo>
                      <a:pt x="4111" y="18539"/>
                      <a:pt x="3723" y="16522"/>
                      <a:pt x="3723" y="14117"/>
                    </a:cubicBezTo>
                    <a:cubicBezTo>
                      <a:pt x="3723" y="12333"/>
                      <a:pt x="4034" y="10549"/>
                      <a:pt x="4654" y="8843"/>
                    </a:cubicBezTo>
                    <a:cubicBezTo>
                      <a:pt x="5197" y="7059"/>
                      <a:pt x="6205" y="5740"/>
                      <a:pt x="7679" y="4654"/>
                    </a:cubicBezTo>
                    <a:cubicBezTo>
                      <a:pt x="9075" y="3646"/>
                      <a:pt x="10859" y="3181"/>
                      <a:pt x="13031" y="3181"/>
                    </a:cubicBezTo>
                    <a:cubicBezTo>
                      <a:pt x="14815" y="3181"/>
                      <a:pt x="16366" y="3646"/>
                      <a:pt x="17607" y="4577"/>
                    </a:cubicBezTo>
                    <a:cubicBezTo>
                      <a:pt x="18849" y="5508"/>
                      <a:pt x="19779" y="6904"/>
                      <a:pt x="20400" y="8998"/>
                    </a:cubicBezTo>
                    <a:lnTo>
                      <a:pt x="24045" y="8067"/>
                    </a:lnTo>
                    <a:cubicBezTo>
                      <a:pt x="23270" y="5585"/>
                      <a:pt x="21951" y="3569"/>
                      <a:pt x="20090" y="2172"/>
                    </a:cubicBezTo>
                    <a:cubicBezTo>
                      <a:pt x="18150" y="699"/>
                      <a:pt x="15823" y="1"/>
                      <a:pt x="13109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>
                <a:off x="1886375" y="2571475"/>
                <a:ext cx="80865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2346" h="2715" extrusionOk="0">
                    <a:moveTo>
                      <a:pt x="0" y="0"/>
                    </a:moveTo>
                    <a:lnTo>
                      <a:pt x="0" y="2715"/>
                    </a:lnTo>
                    <a:lnTo>
                      <a:pt x="32345" y="2715"/>
                    </a:lnTo>
                    <a:lnTo>
                      <a:pt x="32345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1886375" y="2813850"/>
                <a:ext cx="808650" cy="67900"/>
              </a:xfrm>
              <a:custGeom>
                <a:avLst/>
                <a:gdLst/>
                <a:ahLst/>
                <a:cxnLst/>
                <a:rect l="l" t="t" r="r" b="b"/>
                <a:pathLst>
                  <a:path w="32346" h="2716" extrusionOk="0">
                    <a:moveTo>
                      <a:pt x="0" y="1"/>
                    </a:moveTo>
                    <a:lnTo>
                      <a:pt x="0" y="2716"/>
                    </a:lnTo>
                    <a:lnTo>
                      <a:pt x="32345" y="2716"/>
                    </a:lnTo>
                    <a:lnTo>
                      <a:pt x="32345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>
                <a:off x="2510775" y="3773725"/>
                <a:ext cx="544925" cy="694225"/>
              </a:xfrm>
              <a:custGeom>
                <a:avLst/>
                <a:gdLst/>
                <a:ahLst/>
                <a:cxnLst/>
                <a:rect l="l" t="t" r="r" b="b"/>
                <a:pathLst>
                  <a:path w="21797" h="27769" extrusionOk="0">
                    <a:moveTo>
                      <a:pt x="0" y="0"/>
                    </a:moveTo>
                    <a:lnTo>
                      <a:pt x="0" y="27769"/>
                    </a:lnTo>
                    <a:lnTo>
                      <a:pt x="3723" y="27769"/>
                    </a:lnTo>
                    <a:lnTo>
                      <a:pt x="3723" y="14660"/>
                    </a:lnTo>
                    <a:lnTo>
                      <a:pt x="18073" y="14660"/>
                    </a:lnTo>
                    <a:lnTo>
                      <a:pt x="18073" y="27769"/>
                    </a:lnTo>
                    <a:lnTo>
                      <a:pt x="21796" y="27769"/>
                    </a:lnTo>
                    <a:lnTo>
                      <a:pt x="21796" y="0"/>
                    </a:lnTo>
                    <a:lnTo>
                      <a:pt x="18073" y="0"/>
                    </a:lnTo>
                    <a:lnTo>
                      <a:pt x="18073" y="11402"/>
                    </a:lnTo>
                    <a:lnTo>
                      <a:pt x="3723" y="11402"/>
                    </a:lnTo>
                    <a:lnTo>
                      <a:pt x="3723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>
                <a:off x="3156500" y="4149900"/>
                <a:ext cx="345200" cy="523600"/>
              </a:xfrm>
              <a:custGeom>
                <a:avLst/>
                <a:gdLst/>
                <a:ahLst/>
                <a:cxnLst/>
                <a:rect l="l" t="t" r="r" b="b"/>
                <a:pathLst>
                  <a:path w="13808" h="20944" extrusionOk="0">
                    <a:moveTo>
                      <a:pt x="7292" y="1"/>
                    </a:moveTo>
                    <a:cubicBezTo>
                      <a:pt x="5275" y="1"/>
                      <a:pt x="3724" y="544"/>
                      <a:pt x="2560" y="1552"/>
                    </a:cubicBezTo>
                    <a:cubicBezTo>
                      <a:pt x="1397" y="2561"/>
                      <a:pt x="699" y="4112"/>
                      <a:pt x="544" y="6051"/>
                    </a:cubicBezTo>
                    <a:lnTo>
                      <a:pt x="3181" y="6284"/>
                    </a:lnTo>
                    <a:cubicBezTo>
                      <a:pt x="3181" y="5043"/>
                      <a:pt x="3569" y="4034"/>
                      <a:pt x="4267" y="3259"/>
                    </a:cubicBezTo>
                    <a:cubicBezTo>
                      <a:pt x="4965" y="2483"/>
                      <a:pt x="5973" y="2173"/>
                      <a:pt x="7214" y="2173"/>
                    </a:cubicBezTo>
                    <a:cubicBezTo>
                      <a:pt x="8378" y="2173"/>
                      <a:pt x="9308" y="2483"/>
                      <a:pt x="10084" y="3181"/>
                    </a:cubicBezTo>
                    <a:cubicBezTo>
                      <a:pt x="10782" y="3879"/>
                      <a:pt x="11170" y="4732"/>
                      <a:pt x="11170" y="5741"/>
                    </a:cubicBezTo>
                    <a:cubicBezTo>
                      <a:pt x="11170" y="6749"/>
                      <a:pt x="10782" y="7757"/>
                      <a:pt x="9929" y="8843"/>
                    </a:cubicBezTo>
                    <a:cubicBezTo>
                      <a:pt x="9153" y="9929"/>
                      <a:pt x="7602" y="11403"/>
                      <a:pt x="5353" y="13264"/>
                    </a:cubicBezTo>
                    <a:cubicBezTo>
                      <a:pt x="3879" y="14428"/>
                      <a:pt x="2793" y="15514"/>
                      <a:pt x="2017" y="16367"/>
                    </a:cubicBezTo>
                    <a:cubicBezTo>
                      <a:pt x="1242" y="17298"/>
                      <a:pt x="699" y="18229"/>
                      <a:pt x="311" y="19159"/>
                    </a:cubicBezTo>
                    <a:cubicBezTo>
                      <a:pt x="156" y="19702"/>
                      <a:pt x="1" y="20323"/>
                      <a:pt x="78" y="20943"/>
                    </a:cubicBezTo>
                    <a:lnTo>
                      <a:pt x="13807" y="20943"/>
                    </a:lnTo>
                    <a:lnTo>
                      <a:pt x="13807" y="18461"/>
                    </a:lnTo>
                    <a:lnTo>
                      <a:pt x="3569" y="18461"/>
                    </a:lnTo>
                    <a:cubicBezTo>
                      <a:pt x="3879" y="17996"/>
                      <a:pt x="4189" y="17531"/>
                      <a:pt x="4654" y="17065"/>
                    </a:cubicBezTo>
                    <a:cubicBezTo>
                      <a:pt x="5120" y="16600"/>
                      <a:pt x="6051" y="15747"/>
                      <a:pt x="7602" y="14428"/>
                    </a:cubicBezTo>
                    <a:cubicBezTo>
                      <a:pt x="9464" y="12954"/>
                      <a:pt x="10782" y="11713"/>
                      <a:pt x="11558" y="10782"/>
                    </a:cubicBezTo>
                    <a:cubicBezTo>
                      <a:pt x="12333" y="9929"/>
                      <a:pt x="12876" y="9076"/>
                      <a:pt x="13264" y="8223"/>
                    </a:cubicBezTo>
                    <a:cubicBezTo>
                      <a:pt x="13574" y="7447"/>
                      <a:pt x="13807" y="6594"/>
                      <a:pt x="13807" y="5818"/>
                    </a:cubicBezTo>
                    <a:cubicBezTo>
                      <a:pt x="13807" y="4189"/>
                      <a:pt x="13187" y="2793"/>
                      <a:pt x="12023" y="1707"/>
                    </a:cubicBezTo>
                    <a:cubicBezTo>
                      <a:pt x="10860" y="544"/>
                      <a:pt x="9308" y="1"/>
                      <a:pt x="7292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>
                <a:off x="3590875" y="3762075"/>
                <a:ext cx="612775" cy="717500"/>
              </a:xfrm>
              <a:custGeom>
                <a:avLst/>
                <a:gdLst/>
                <a:ahLst/>
                <a:cxnLst/>
                <a:rect l="l" t="t" r="r" b="b"/>
                <a:pathLst>
                  <a:path w="24511" h="28700" extrusionOk="0">
                    <a:moveTo>
                      <a:pt x="13109" y="1"/>
                    </a:moveTo>
                    <a:cubicBezTo>
                      <a:pt x="10627" y="1"/>
                      <a:pt x="8377" y="544"/>
                      <a:pt x="6360" y="1630"/>
                    </a:cubicBezTo>
                    <a:cubicBezTo>
                      <a:pt x="4344" y="2793"/>
                      <a:pt x="2715" y="4422"/>
                      <a:pt x="1629" y="6594"/>
                    </a:cubicBezTo>
                    <a:cubicBezTo>
                      <a:pt x="543" y="8688"/>
                      <a:pt x="0" y="11248"/>
                      <a:pt x="0" y="14118"/>
                    </a:cubicBezTo>
                    <a:cubicBezTo>
                      <a:pt x="0" y="16755"/>
                      <a:pt x="466" y="19237"/>
                      <a:pt x="1474" y="21564"/>
                    </a:cubicBezTo>
                    <a:cubicBezTo>
                      <a:pt x="2405" y="23891"/>
                      <a:pt x="3878" y="25675"/>
                      <a:pt x="5740" y="26916"/>
                    </a:cubicBezTo>
                    <a:cubicBezTo>
                      <a:pt x="7602" y="28079"/>
                      <a:pt x="10006" y="28700"/>
                      <a:pt x="13031" y="28700"/>
                    </a:cubicBezTo>
                    <a:cubicBezTo>
                      <a:pt x="15901" y="28700"/>
                      <a:pt x="18383" y="27924"/>
                      <a:pt x="20400" y="26295"/>
                    </a:cubicBezTo>
                    <a:cubicBezTo>
                      <a:pt x="22339" y="24744"/>
                      <a:pt x="23735" y="22417"/>
                      <a:pt x="24511" y="19392"/>
                    </a:cubicBezTo>
                    <a:lnTo>
                      <a:pt x="20865" y="18461"/>
                    </a:lnTo>
                    <a:cubicBezTo>
                      <a:pt x="20322" y="20788"/>
                      <a:pt x="19391" y="22572"/>
                      <a:pt x="17918" y="23813"/>
                    </a:cubicBezTo>
                    <a:cubicBezTo>
                      <a:pt x="16522" y="24977"/>
                      <a:pt x="14815" y="25520"/>
                      <a:pt x="12721" y="25520"/>
                    </a:cubicBezTo>
                    <a:cubicBezTo>
                      <a:pt x="11014" y="25520"/>
                      <a:pt x="9463" y="25132"/>
                      <a:pt x="7989" y="24279"/>
                    </a:cubicBezTo>
                    <a:cubicBezTo>
                      <a:pt x="6516" y="23348"/>
                      <a:pt x="5507" y="22029"/>
                      <a:pt x="4809" y="20323"/>
                    </a:cubicBezTo>
                    <a:cubicBezTo>
                      <a:pt x="4111" y="18539"/>
                      <a:pt x="3801" y="16445"/>
                      <a:pt x="3801" y="14118"/>
                    </a:cubicBezTo>
                    <a:cubicBezTo>
                      <a:pt x="3801" y="12256"/>
                      <a:pt x="4034" y="10472"/>
                      <a:pt x="4654" y="8766"/>
                    </a:cubicBezTo>
                    <a:cubicBezTo>
                      <a:pt x="5197" y="7059"/>
                      <a:pt x="6205" y="5663"/>
                      <a:pt x="7679" y="4655"/>
                    </a:cubicBezTo>
                    <a:cubicBezTo>
                      <a:pt x="9075" y="3647"/>
                      <a:pt x="10859" y="3104"/>
                      <a:pt x="13031" y="3104"/>
                    </a:cubicBezTo>
                    <a:cubicBezTo>
                      <a:pt x="14893" y="3104"/>
                      <a:pt x="16366" y="3569"/>
                      <a:pt x="17607" y="4500"/>
                    </a:cubicBezTo>
                    <a:cubicBezTo>
                      <a:pt x="18848" y="5430"/>
                      <a:pt x="19779" y="6904"/>
                      <a:pt x="20477" y="8921"/>
                    </a:cubicBezTo>
                    <a:lnTo>
                      <a:pt x="24045" y="8068"/>
                    </a:lnTo>
                    <a:cubicBezTo>
                      <a:pt x="23270" y="5508"/>
                      <a:pt x="21951" y="3491"/>
                      <a:pt x="20090" y="2095"/>
                    </a:cubicBezTo>
                    <a:cubicBezTo>
                      <a:pt x="18228" y="699"/>
                      <a:pt x="15901" y="1"/>
                      <a:pt x="13109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>
                <a:off x="3621900" y="991075"/>
                <a:ext cx="544900" cy="694250"/>
              </a:xfrm>
              <a:custGeom>
                <a:avLst/>
                <a:gdLst/>
                <a:ahLst/>
                <a:cxnLst/>
                <a:rect l="l" t="t" r="r" b="b"/>
                <a:pathLst>
                  <a:path w="21796" h="27770" extrusionOk="0">
                    <a:moveTo>
                      <a:pt x="0" y="1"/>
                    </a:moveTo>
                    <a:lnTo>
                      <a:pt x="0" y="27769"/>
                    </a:lnTo>
                    <a:lnTo>
                      <a:pt x="3723" y="27769"/>
                    </a:lnTo>
                    <a:lnTo>
                      <a:pt x="3723" y="14738"/>
                    </a:lnTo>
                    <a:lnTo>
                      <a:pt x="18150" y="14738"/>
                    </a:lnTo>
                    <a:lnTo>
                      <a:pt x="18150" y="27769"/>
                    </a:lnTo>
                    <a:lnTo>
                      <a:pt x="21796" y="27769"/>
                    </a:lnTo>
                    <a:lnTo>
                      <a:pt x="21796" y="1"/>
                    </a:lnTo>
                    <a:lnTo>
                      <a:pt x="18150" y="1"/>
                    </a:lnTo>
                    <a:lnTo>
                      <a:pt x="18150" y="11481"/>
                    </a:lnTo>
                    <a:lnTo>
                      <a:pt x="3723" y="11481"/>
                    </a:lnTo>
                    <a:lnTo>
                      <a:pt x="3723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>
                <a:off x="3294175" y="3108600"/>
                <a:ext cx="413075" cy="645750"/>
              </a:xfrm>
              <a:custGeom>
                <a:avLst/>
                <a:gdLst/>
                <a:ahLst/>
                <a:cxnLst/>
                <a:rect l="l" t="t" r="r" b="b"/>
                <a:pathLst>
                  <a:path w="16523" h="25830" extrusionOk="0">
                    <a:moveTo>
                      <a:pt x="2405" y="1"/>
                    </a:moveTo>
                    <a:lnTo>
                      <a:pt x="1" y="1397"/>
                    </a:lnTo>
                    <a:lnTo>
                      <a:pt x="14118" y="25830"/>
                    </a:lnTo>
                    <a:lnTo>
                      <a:pt x="16522" y="24434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>
                <a:off x="3288350" y="1778375"/>
                <a:ext cx="372350" cy="575925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23037" extrusionOk="0">
                    <a:moveTo>
                      <a:pt x="12489" y="0"/>
                    </a:moveTo>
                    <a:lnTo>
                      <a:pt x="1" y="21718"/>
                    </a:lnTo>
                    <a:lnTo>
                      <a:pt x="2406" y="23037"/>
                    </a:lnTo>
                    <a:lnTo>
                      <a:pt x="14893" y="1396"/>
                    </a:lnTo>
                    <a:lnTo>
                      <a:pt x="12489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>
                <a:off x="414575" y="991075"/>
                <a:ext cx="544925" cy="694250"/>
              </a:xfrm>
              <a:custGeom>
                <a:avLst/>
                <a:gdLst/>
                <a:ahLst/>
                <a:cxnLst/>
                <a:rect l="l" t="t" r="r" b="b"/>
                <a:pathLst>
                  <a:path w="21797" h="27770" extrusionOk="0">
                    <a:moveTo>
                      <a:pt x="0" y="1"/>
                    </a:moveTo>
                    <a:lnTo>
                      <a:pt x="0" y="27769"/>
                    </a:lnTo>
                    <a:lnTo>
                      <a:pt x="3724" y="27769"/>
                    </a:lnTo>
                    <a:lnTo>
                      <a:pt x="3724" y="14738"/>
                    </a:lnTo>
                    <a:lnTo>
                      <a:pt x="18073" y="14738"/>
                    </a:lnTo>
                    <a:lnTo>
                      <a:pt x="18073" y="27769"/>
                    </a:lnTo>
                    <a:lnTo>
                      <a:pt x="21796" y="27769"/>
                    </a:lnTo>
                    <a:lnTo>
                      <a:pt x="21796" y="1"/>
                    </a:lnTo>
                    <a:lnTo>
                      <a:pt x="18073" y="1"/>
                    </a:lnTo>
                    <a:lnTo>
                      <a:pt x="18073" y="11481"/>
                    </a:lnTo>
                    <a:lnTo>
                      <a:pt x="3724" y="11481"/>
                    </a:lnTo>
                    <a:lnTo>
                      <a:pt x="372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>
                <a:off x="414575" y="3767900"/>
                <a:ext cx="544925" cy="694225"/>
              </a:xfrm>
              <a:custGeom>
                <a:avLst/>
                <a:gdLst/>
                <a:ahLst/>
                <a:cxnLst/>
                <a:rect l="l" t="t" r="r" b="b"/>
                <a:pathLst>
                  <a:path w="21797" h="27769" extrusionOk="0">
                    <a:moveTo>
                      <a:pt x="0" y="1"/>
                    </a:moveTo>
                    <a:lnTo>
                      <a:pt x="0" y="27769"/>
                    </a:lnTo>
                    <a:lnTo>
                      <a:pt x="3724" y="27769"/>
                    </a:lnTo>
                    <a:lnTo>
                      <a:pt x="3724" y="14660"/>
                    </a:lnTo>
                    <a:lnTo>
                      <a:pt x="18073" y="14660"/>
                    </a:lnTo>
                    <a:lnTo>
                      <a:pt x="18073" y="27769"/>
                    </a:lnTo>
                    <a:lnTo>
                      <a:pt x="21796" y="27769"/>
                    </a:lnTo>
                    <a:lnTo>
                      <a:pt x="21796" y="1"/>
                    </a:lnTo>
                    <a:lnTo>
                      <a:pt x="18073" y="1"/>
                    </a:lnTo>
                    <a:lnTo>
                      <a:pt x="18073" y="11403"/>
                    </a:lnTo>
                    <a:lnTo>
                      <a:pt x="3724" y="11403"/>
                    </a:lnTo>
                    <a:lnTo>
                      <a:pt x="372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>
                <a:off x="922625" y="1776425"/>
                <a:ext cx="380100" cy="591450"/>
              </a:xfrm>
              <a:custGeom>
                <a:avLst/>
                <a:gdLst/>
                <a:ahLst/>
                <a:cxnLst/>
                <a:rect l="l" t="t" r="r" b="b"/>
                <a:pathLst>
                  <a:path w="15204" h="23658" extrusionOk="0">
                    <a:moveTo>
                      <a:pt x="2327" y="1"/>
                    </a:moveTo>
                    <a:lnTo>
                      <a:pt x="0" y="1397"/>
                    </a:lnTo>
                    <a:lnTo>
                      <a:pt x="12876" y="23658"/>
                    </a:lnTo>
                    <a:lnTo>
                      <a:pt x="15203" y="22262"/>
                    </a:lnTo>
                    <a:lnTo>
                      <a:pt x="2327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>
                <a:off x="920675" y="3100850"/>
                <a:ext cx="374300" cy="577875"/>
              </a:xfrm>
              <a:custGeom>
                <a:avLst/>
                <a:gdLst/>
                <a:ahLst/>
                <a:cxnLst/>
                <a:rect l="l" t="t" r="r" b="b"/>
                <a:pathLst>
                  <a:path w="14972" h="23115" extrusionOk="0">
                    <a:moveTo>
                      <a:pt x="12644" y="0"/>
                    </a:moveTo>
                    <a:lnTo>
                      <a:pt x="1" y="21719"/>
                    </a:lnTo>
                    <a:lnTo>
                      <a:pt x="2405" y="23115"/>
                    </a:lnTo>
                    <a:lnTo>
                      <a:pt x="14971" y="1319"/>
                    </a:lnTo>
                    <a:lnTo>
                      <a:pt x="12644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>
                <a:off x="5433050" y="3756275"/>
                <a:ext cx="614725" cy="717500"/>
              </a:xfrm>
              <a:custGeom>
                <a:avLst/>
                <a:gdLst/>
                <a:ahLst/>
                <a:cxnLst/>
                <a:rect l="l" t="t" r="r" b="b"/>
                <a:pathLst>
                  <a:path w="24589" h="28700" extrusionOk="0">
                    <a:moveTo>
                      <a:pt x="13109" y="0"/>
                    </a:moveTo>
                    <a:cubicBezTo>
                      <a:pt x="10626" y="0"/>
                      <a:pt x="8455" y="543"/>
                      <a:pt x="6360" y="1629"/>
                    </a:cubicBezTo>
                    <a:cubicBezTo>
                      <a:pt x="4344" y="2793"/>
                      <a:pt x="2792" y="4421"/>
                      <a:pt x="1629" y="6516"/>
                    </a:cubicBezTo>
                    <a:cubicBezTo>
                      <a:pt x="543" y="8688"/>
                      <a:pt x="0" y="11247"/>
                      <a:pt x="0" y="14117"/>
                    </a:cubicBezTo>
                    <a:cubicBezTo>
                      <a:pt x="0" y="16754"/>
                      <a:pt x="465" y="19236"/>
                      <a:pt x="1474" y="21563"/>
                    </a:cubicBezTo>
                    <a:cubicBezTo>
                      <a:pt x="2482" y="23890"/>
                      <a:pt x="3878" y="25674"/>
                      <a:pt x="5740" y="26838"/>
                    </a:cubicBezTo>
                    <a:cubicBezTo>
                      <a:pt x="7601" y="28079"/>
                      <a:pt x="10084" y="28699"/>
                      <a:pt x="13031" y="28699"/>
                    </a:cubicBezTo>
                    <a:cubicBezTo>
                      <a:pt x="15978" y="28699"/>
                      <a:pt x="18383" y="27924"/>
                      <a:pt x="20400" y="26295"/>
                    </a:cubicBezTo>
                    <a:cubicBezTo>
                      <a:pt x="22416" y="24743"/>
                      <a:pt x="23813" y="22416"/>
                      <a:pt x="24588" y="19391"/>
                    </a:cubicBezTo>
                    <a:lnTo>
                      <a:pt x="20865" y="18461"/>
                    </a:lnTo>
                    <a:cubicBezTo>
                      <a:pt x="20400" y="20788"/>
                      <a:pt x="19391" y="22572"/>
                      <a:pt x="17995" y="23735"/>
                    </a:cubicBezTo>
                    <a:cubicBezTo>
                      <a:pt x="16521" y="24976"/>
                      <a:pt x="14815" y="25519"/>
                      <a:pt x="12721" y="25519"/>
                    </a:cubicBezTo>
                    <a:cubicBezTo>
                      <a:pt x="11092" y="25519"/>
                      <a:pt x="9463" y="25131"/>
                      <a:pt x="7989" y="24278"/>
                    </a:cubicBezTo>
                    <a:cubicBezTo>
                      <a:pt x="6593" y="23347"/>
                      <a:pt x="5507" y="22029"/>
                      <a:pt x="4809" y="20245"/>
                    </a:cubicBezTo>
                    <a:cubicBezTo>
                      <a:pt x="4111" y="18538"/>
                      <a:pt x="3801" y="16444"/>
                      <a:pt x="3801" y="14117"/>
                    </a:cubicBezTo>
                    <a:cubicBezTo>
                      <a:pt x="3801" y="12255"/>
                      <a:pt x="4111" y="10472"/>
                      <a:pt x="4654" y="8765"/>
                    </a:cubicBezTo>
                    <a:cubicBezTo>
                      <a:pt x="5274" y="7059"/>
                      <a:pt x="6283" y="5662"/>
                      <a:pt x="7679" y="4654"/>
                    </a:cubicBezTo>
                    <a:cubicBezTo>
                      <a:pt x="9153" y="3646"/>
                      <a:pt x="10937" y="3103"/>
                      <a:pt x="13031" y="3103"/>
                    </a:cubicBezTo>
                    <a:cubicBezTo>
                      <a:pt x="14893" y="3103"/>
                      <a:pt x="16444" y="3568"/>
                      <a:pt x="17607" y="4499"/>
                    </a:cubicBezTo>
                    <a:cubicBezTo>
                      <a:pt x="18848" y="5430"/>
                      <a:pt x="19779" y="6904"/>
                      <a:pt x="20477" y="8920"/>
                    </a:cubicBezTo>
                    <a:lnTo>
                      <a:pt x="24045" y="8067"/>
                    </a:lnTo>
                    <a:cubicBezTo>
                      <a:pt x="23347" y="5507"/>
                      <a:pt x="22029" y="3491"/>
                      <a:pt x="20089" y="2095"/>
                    </a:cubicBezTo>
                    <a:cubicBezTo>
                      <a:pt x="18228" y="698"/>
                      <a:pt x="15901" y="0"/>
                      <a:pt x="13109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>
                <a:off x="6162150" y="3767900"/>
                <a:ext cx="544925" cy="694225"/>
              </a:xfrm>
              <a:custGeom>
                <a:avLst/>
                <a:gdLst/>
                <a:ahLst/>
                <a:cxnLst/>
                <a:rect l="l" t="t" r="r" b="b"/>
                <a:pathLst>
                  <a:path w="21797" h="27769" extrusionOk="0">
                    <a:moveTo>
                      <a:pt x="1" y="1"/>
                    </a:moveTo>
                    <a:lnTo>
                      <a:pt x="1" y="27769"/>
                    </a:lnTo>
                    <a:lnTo>
                      <a:pt x="3724" y="27769"/>
                    </a:lnTo>
                    <a:lnTo>
                      <a:pt x="3724" y="14660"/>
                    </a:lnTo>
                    <a:lnTo>
                      <a:pt x="18151" y="14660"/>
                    </a:lnTo>
                    <a:lnTo>
                      <a:pt x="18151" y="27769"/>
                    </a:lnTo>
                    <a:lnTo>
                      <a:pt x="21796" y="27769"/>
                    </a:lnTo>
                    <a:lnTo>
                      <a:pt x="21796" y="1"/>
                    </a:lnTo>
                    <a:lnTo>
                      <a:pt x="18151" y="1"/>
                    </a:lnTo>
                    <a:lnTo>
                      <a:pt x="18151" y="11403"/>
                    </a:lnTo>
                    <a:lnTo>
                      <a:pt x="3724" y="11403"/>
                    </a:lnTo>
                    <a:lnTo>
                      <a:pt x="372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>
                <a:off x="6817575" y="4144100"/>
                <a:ext cx="341300" cy="533275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21331" extrusionOk="0">
                    <a:moveTo>
                      <a:pt x="6516" y="0"/>
                    </a:moveTo>
                    <a:cubicBezTo>
                      <a:pt x="4887" y="0"/>
                      <a:pt x="3491" y="466"/>
                      <a:pt x="2405" y="1396"/>
                    </a:cubicBezTo>
                    <a:cubicBezTo>
                      <a:pt x="1319" y="2405"/>
                      <a:pt x="621" y="3723"/>
                      <a:pt x="311" y="5430"/>
                    </a:cubicBezTo>
                    <a:lnTo>
                      <a:pt x="2793" y="5895"/>
                    </a:lnTo>
                    <a:cubicBezTo>
                      <a:pt x="3026" y="4577"/>
                      <a:pt x="3413" y="3646"/>
                      <a:pt x="4112" y="3025"/>
                    </a:cubicBezTo>
                    <a:cubicBezTo>
                      <a:pt x="4732" y="2405"/>
                      <a:pt x="5585" y="2094"/>
                      <a:pt x="6594" y="2094"/>
                    </a:cubicBezTo>
                    <a:cubicBezTo>
                      <a:pt x="7602" y="2094"/>
                      <a:pt x="8378" y="2405"/>
                      <a:pt x="9076" y="3025"/>
                    </a:cubicBezTo>
                    <a:cubicBezTo>
                      <a:pt x="9696" y="3646"/>
                      <a:pt x="10006" y="4421"/>
                      <a:pt x="10006" y="5352"/>
                    </a:cubicBezTo>
                    <a:cubicBezTo>
                      <a:pt x="10006" y="6516"/>
                      <a:pt x="9541" y="7446"/>
                      <a:pt x="8688" y="7989"/>
                    </a:cubicBezTo>
                    <a:cubicBezTo>
                      <a:pt x="7835" y="8532"/>
                      <a:pt x="6826" y="8843"/>
                      <a:pt x="5740" y="8843"/>
                    </a:cubicBezTo>
                    <a:lnTo>
                      <a:pt x="5353" y="8843"/>
                    </a:lnTo>
                    <a:lnTo>
                      <a:pt x="5042" y="11092"/>
                    </a:lnTo>
                    <a:cubicBezTo>
                      <a:pt x="5740" y="10859"/>
                      <a:pt x="6361" y="10782"/>
                      <a:pt x="6904" y="10782"/>
                    </a:cubicBezTo>
                    <a:cubicBezTo>
                      <a:pt x="8067" y="10782"/>
                      <a:pt x="8998" y="11170"/>
                      <a:pt x="9774" y="11945"/>
                    </a:cubicBezTo>
                    <a:cubicBezTo>
                      <a:pt x="10549" y="12721"/>
                      <a:pt x="10937" y="13652"/>
                      <a:pt x="10937" y="14815"/>
                    </a:cubicBezTo>
                    <a:cubicBezTo>
                      <a:pt x="10937" y="16056"/>
                      <a:pt x="10549" y="17064"/>
                      <a:pt x="9696" y="17918"/>
                    </a:cubicBezTo>
                    <a:cubicBezTo>
                      <a:pt x="8843" y="18771"/>
                      <a:pt x="7835" y="19159"/>
                      <a:pt x="6671" y="19159"/>
                    </a:cubicBezTo>
                    <a:cubicBezTo>
                      <a:pt x="5663" y="19159"/>
                      <a:pt x="4810" y="18848"/>
                      <a:pt x="4034" y="18228"/>
                    </a:cubicBezTo>
                    <a:cubicBezTo>
                      <a:pt x="3336" y="17607"/>
                      <a:pt x="2870" y="16522"/>
                      <a:pt x="2560" y="15125"/>
                    </a:cubicBezTo>
                    <a:lnTo>
                      <a:pt x="1" y="15436"/>
                    </a:lnTo>
                    <a:cubicBezTo>
                      <a:pt x="156" y="17142"/>
                      <a:pt x="854" y="18538"/>
                      <a:pt x="2095" y="19624"/>
                    </a:cubicBezTo>
                    <a:cubicBezTo>
                      <a:pt x="3258" y="20788"/>
                      <a:pt x="4810" y="21331"/>
                      <a:pt x="6671" y="21331"/>
                    </a:cubicBezTo>
                    <a:cubicBezTo>
                      <a:pt x="8688" y="21331"/>
                      <a:pt x="10317" y="20632"/>
                      <a:pt x="11635" y="19391"/>
                    </a:cubicBezTo>
                    <a:cubicBezTo>
                      <a:pt x="12954" y="18150"/>
                      <a:pt x="13652" y="16599"/>
                      <a:pt x="13652" y="14738"/>
                    </a:cubicBezTo>
                    <a:cubicBezTo>
                      <a:pt x="13652" y="13419"/>
                      <a:pt x="13264" y="12333"/>
                      <a:pt x="12566" y="11402"/>
                    </a:cubicBezTo>
                    <a:cubicBezTo>
                      <a:pt x="11946" y="10549"/>
                      <a:pt x="10937" y="9929"/>
                      <a:pt x="9774" y="9618"/>
                    </a:cubicBezTo>
                    <a:cubicBezTo>
                      <a:pt x="10705" y="9230"/>
                      <a:pt x="11403" y="8610"/>
                      <a:pt x="11868" y="7912"/>
                    </a:cubicBezTo>
                    <a:cubicBezTo>
                      <a:pt x="12411" y="7136"/>
                      <a:pt x="12644" y="6361"/>
                      <a:pt x="12644" y="5430"/>
                    </a:cubicBezTo>
                    <a:cubicBezTo>
                      <a:pt x="12644" y="4499"/>
                      <a:pt x="12411" y="3568"/>
                      <a:pt x="11868" y="2715"/>
                    </a:cubicBezTo>
                    <a:cubicBezTo>
                      <a:pt x="11403" y="1862"/>
                      <a:pt x="10627" y="1241"/>
                      <a:pt x="9696" y="776"/>
                    </a:cubicBezTo>
                    <a:cubicBezTo>
                      <a:pt x="8688" y="233"/>
                      <a:pt x="7680" y="0"/>
                      <a:pt x="6516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>
                <a:off x="4290900" y="4074275"/>
                <a:ext cx="1049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41963" h="2949" extrusionOk="0">
                    <a:moveTo>
                      <a:pt x="41963" y="1"/>
                    </a:moveTo>
                    <a:lnTo>
                      <a:pt x="0" y="234"/>
                    </a:lnTo>
                    <a:lnTo>
                      <a:pt x="0" y="2948"/>
                    </a:lnTo>
                    <a:lnTo>
                      <a:pt x="41963" y="2716"/>
                    </a:lnTo>
                    <a:lnTo>
                      <a:pt x="41963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" name="Google Shape;273;p21"/>
            <p:cNvGrpSpPr/>
            <p:nvPr/>
          </p:nvGrpSpPr>
          <p:grpSpPr>
            <a:xfrm>
              <a:off x="5429845" y="3274350"/>
              <a:ext cx="2091966" cy="1306008"/>
              <a:chOff x="458525" y="856525"/>
              <a:chExt cx="6692150" cy="4118600"/>
            </a:xfrm>
          </p:grpSpPr>
          <p:sp>
            <p:nvSpPr>
              <p:cNvPr id="274" name="Google Shape;274;p21"/>
              <p:cNvSpPr/>
              <p:nvPr/>
            </p:nvSpPr>
            <p:spPr>
              <a:xfrm>
                <a:off x="2552375" y="2403700"/>
                <a:ext cx="682850" cy="799525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31981" extrusionOk="0">
                    <a:moveTo>
                      <a:pt x="14608" y="0"/>
                    </a:moveTo>
                    <a:cubicBezTo>
                      <a:pt x="11842" y="0"/>
                      <a:pt x="9335" y="605"/>
                      <a:pt x="7088" y="1816"/>
                    </a:cubicBezTo>
                    <a:cubicBezTo>
                      <a:pt x="4841" y="3112"/>
                      <a:pt x="3026" y="4927"/>
                      <a:pt x="1816" y="7261"/>
                    </a:cubicBezTo>
                    <a:cubicBezTo>
                      <a:pt x="606" y="9681"/>
                      <a:pt x="1" y="12533"/>
                      <a:pt x="1" y="15731"/>
                    </a:cubicBezTo>
                    <a:cubicBezTo>
                      <a:pt x="1" y="18670"/>
                      <a:pt x="519" y="21436"/>
                      <a:pt x="1643" y="24029"/>
                    </a:cubicBezTo>
                    <a:cubicBezTo>
                      <a:pt x="2680" y="26622"/>
                      <a:pt x="4322" y="28610"/>
                      <a:pt x="6397" y="29906"/>
                    </a:cubicBezTo>
                    <a:cubicBezTo>
                      <a:pt x="8471" y="31289"/>
                      <a:pt x="11151" y="31981"/>
                      <a:pt x="14521" y="31981"/>
                    </a:cubicBezTo>
                    <a:cubicBezTo>
                      <a:pt x="17719" y="31981"/>
                      <a:pt x="20485" y="31117"/>
                      <a:pt x="22733" y="29301"/>
                    </a:cubicBezTo>
                    <a:cubicBezTo>
                      <a:pt x="24893" y="27573"/>
                      <a:pt x="26449" y="24980"/>
                      <a:pt x="27314" y="21609"/>
                    </a:cubicBezTo>
                    <a:lnTo>
                      <a:pt x="23251" y="20572"/>
                    </a:lnTo>
                    <a:cubicBezTo>
                      <a:pt x="22646" y="23165"/>
                      <a:pt x="21609" y="25153"/>
                      <a:pt x="19967" y="26449"/>
                    </a:cubicBezTo>
                    <a:cubicBezTo>
                      <a:pt x="18411" y="27832"/>
                      <a:pt x="16509" y="28437"/>
                      <a:pt x="14176" y="28437"/>
                    </a:cubicBezTo>
                    <a:cubicBezTo>
                      <a:pt x="12274" y="28437"/>
                      <a:pt x="10545" y="28005"/>
                      <a:pt x="8903" y="27054"/>
                    </a:cubicBezTo>
                    <a:cubicBezTo>
                      <a:pt x="7261" y="26017"/>
                      <a:pt x="6137" y="24548"/>
                      <a:pt x="5359" y="22560"/>
                    </a:cubicBezTo>
                    <a:cubicBezTo>
                      <a:pt x="4582" y="20658"/>
                      <a:pt x="4236" y="18324"/>
                      <a:pt x="4236" y="15731"/>
                    </a:cubicBezTo>
                    <a:cubicBezTo>
                      <a:pt x="4236" y="13657"/>
                      <a:pt x="4495" y="11669"/>
                      <a:pt x="5187" y="9767"/>
                    </a:cubicBezTo>
                    <a:cubicBezTo>
                      <a:pt x="5792" y="7866"/>
                      <a:pt x="6915" y="6310"/>
                      <a:pt x="8557" y="5186"/>
                    </a:cubicBezTo>
                    <a:cubicBezTo>
                      <a:pt x="10113" y="4063"/>
                      <a:pt x="12101" y="3458"/>
                      <a:pt x="14521" y="3458"/>
                    </a:cubicBezTo>
                    <a:cubicBezTo>
                      <a:pt x="16596" y="3458"/>
                      <a:pt x="18238" y="3976"/>
                      <a:pt x="19621" y="5014"/>
                    </a:cubicBezTo>
                    <a:cubicBezTo>
                      <a:pt x="21004" y="6051"/>
                      <a:pt x="22041" y="7693"/>
                      <a:pt x="22819" y="9940"/>
                    </a:cubicBezTo>
                    <a:lnTo>
                      <a:pt x="26795" y="8990"/>
                    </a:lnTo>
                    <a:cubicBezTo>
                      <a:pt x="25931" y="6137"/>
                      <a:pt x="24461" y="3890"/>
                      <a:pt x="22387" y="2334"/>
                    </a:cubicBezTo>
                    <a:cubicBezTo>
                      <a:pt x="20312" y="778"/>
                      <a:pt x="17719" y="0"/>
                      <a:pt x="14608" y="0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>
                <a:off x="4337225" y="2403700"/>
                <a:ext cx="682850" cy="799525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31981" extrusionOk="0">
                    <a:moveTo>
                      <a:pt x="14608" y="0"/>
                    </a:moveTo>
                    <a:cubicBezTo>
                      <a:pt x="11842" y="0"/>
                      <a:pt x="9336" y="605"/>
                      <a:pt x="7088" y="1816"/>
                    </a:cubicBezTo>
                    <a:cubicBezTo>
                      <a:pt x="4841" y="3112"/>
                      <a:pt x="3026" y="4927"/>
                      <a:pt x="1816" y="7261"/>
                    </a:cubicBezTo>
                    <a:cubicBezTo>
                      <a:pt x="606" y="9681"/>
                      <a:pt x="1" y="12533"/>
                      <a:pt x="1" y="15731"/>
                    </a:cubicBezTo>
                    <a:cubicBezTo>
                      <a:pt x="1" y="18670"/>
                      <a:pt x="519" y="21436"/>
                      <a:pt x="1643" y="24029"/>
                    </a:cubicBezTo>
                    <a:cubicBezTo>
                      <a:pt x="2680" y="26622"/>
                      <a:pt x="4323" y="28610"/>
                      <a:pt x="6397" y="29906"/>
                    </a:cubicBezTo>
                    <a:cubicBezTo>
                      <a:pt x="8471" y="31289"/>
                      <a:pt x="11151" y="31981"/>
                      <a:pt x="14522" y="31981"/>
                    </a:cubicBezTo>
                    <a:cubicBezTo>
                      <a:pt x="17720" y="31981"/>
                      <a:pt x="20486" y="31117"/>
                      <a:pt x="22733" y="29301"/>
                    </a:cubicBezTo>
                    <a:cubicBezTo>
                      <a:pt x="24894" y="27573"/>
                      <a:pt x="26450" y="24980"/>
                      <a:pt x="27314" y="21609"/>
                    </a:cubicBezTo>
                    <a:lnTo>
                      <a:pt x="23252" y="20572"/>
                    </a:lnTo>
                    <a:cubicBezTo>
                      <a:pt x="22646" y="23165"/>
                      <a:pt x="21609" y="25153"/>
                      <a:pt x="19967" y="26449"/>
                    </a:cubicBezTo>
                    <a:cubicBezTo>
                      <a:pt x="18411" y="27832"/>
                      <a:pt x="16510" y="28437"/>
                      <a:pt x="14176" y="28437"/>
                    </a:cubicBezTo>
                    <a:cubicBezTo>
                      <a:pt x="12274" y="28437"/>
                      <a:pt x="10546" y="28005"/>
                      <a:pt x="8904" y="27054"/>
                    </a:cubicBezTo>
                    <a:cubicBezTo>
                      <a:pt x="7261" y="26017"/>
                      <a:pt x="6138" y="24548"/>
                      <a:pt x="5360" y="22560"/>
                    </a:cubicBezTo>
                    <a:cubicBezTo>
                      <a:pt x="4582" y="20658"/>
                      <a:pt x="4236" y="18324"/>
                      <a:pt x="4236" y="15731"/>
                    </a:cubicBezTo>
                    <a:cubicBezTo>
                      <a:pt x="4236" y="13657"/>
                      <a:pt x="4495" y="11669"/>
                      <a:pt x="5187" y="9767"/>
                    </a:cubicBezTo>
                    <a:cubicBezTo>
                      <a:pt x="5792" y="7866"/>
                      <a:pt x="6916" y="6310"/>
                      <a:pt x="8558" y="5186"/>
                    </a:cubicBezTo>
                    <a:cubicBezTo>
                      <a:pt x="10114" y="4063"/>
                      <a:pt x="12102" y="3458"/>
                      <a:pt x="14522" y="3458"/>
                    </a:cubicBezTo>
                    <a:cubicBezTo>
                      <a:pt x="16596" y="3458"/>
                      <a:pt x="18325" y="3976"/>
                      <a:pt x="19621" y="5014"/>
                    </a:cubicBezTo>
                    <a:cubicBezTo>
                      <a:pt x="21004" y="6051"/>
                      <a:pt x="22041" y="7693"/>
                      <a:pt x="22819" y="9940"/>
                    </a:cubicBezTo>
                    <a:lnTo>
                      <a:pt x="26795" y="8990"/>
                    </a:lnTo>
                    <a:cubicBezTo>
                      <a:pt x="26017" y="6137"/>
                      <a:pt x="24548" y="3890"/>
                      <a:pt x="22387" y="2334"/>
                    </a:cubicBezTo>
                    <a:cubicBezTo>
                      <a:pt x="20313" y="778"/>
                      <a:pt x="17720" y="0"/>
                      <a:pt x="14608" y="0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>
                <a:off x="3334600" y="2624100"/>
                <a:ext cx="901100" cy="77825"/>
              </a:xfrm>
              <a:custGeom>
                <a:avLst/>
                <a:gdLst/>
                <a:ahLst/>
                <a:cxnLst/>
                <a:rect l="l" t="t" r="r" b="b"/>
                <a:pathLst>
                  <a:path w="36044" h="3113" extrusionOk="0">
                    <a:moveTo>
                      <a:pt x="1" y="1"/>
                    </a:moveTo>
                    <a:lnTo>
                      <a:pt x="1" y="3112"/>
                    </a:lnTo>
                    <a:lnTo>
                      <a:pt x="36043" y="3112"/>
                    </a:lnTo>
                    <a:lnTo>
                      <a:pt x="36043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>
                <a:off x="3334600" y="2889900"/>
                <a:ext cx="901100" cy="77800"/>
              </a:xfrm>
              <a:custGeom>
                <a:avLst/>
                <a:gdLst/>
                <a:ahLst/>
                <a:cxnLst/>
                <a:rect l="l" t="t" r="r" b="b"/>
                <a:pathLst>
                  <a:path w="36044" h="3112" extrusionOk="0">
                    <a:moveTo>
                      <a:pt x="1" y="0"/>
                    </a:moveTo>
                    <a:lnTo>
                      <a:pt x="1" y="3112"/>
                    </a:lnTo>
                    <a:lnTo>
                      <a:pt x="36043" y="3112"/>
                    </a:lnTo>
                    <a:lnTo>
                      <a:pt x="36043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>
                <a:off x="5268550" y="863025"/>
                <a:ext cx="605075" cy="773600"/>
              </a:xfrm>
              <a:custGeom>
                <a:avLst/>
                <a:gdLst/>
                <a:ahLst/>
                <a:cxnLst/>
                <a:rect l="l" t="t" r="r" b="b"/>
                <a:pathLst>
                  <a:path w="24203" h="30944" extrusionOk="0">
                    <a:moveTo>
                      <a:pt x="1" y="0"/>
                    </a:moveTo>
                    <a:lnTo>
                      <a:pt x="1" y="30944"/>
                    </a:lnTo>
                    <a:lnTo>
                      <a:pt x="4063" y="30944"/>
                    </a:lnTo>
                    <a:lnTo>
                      <a:pt x="4063" y="16336"/>
                    </a:lnTo>
                    <a:lnTo>
                      <a:pt x="20140" y="16336"/>
                    </a:lnTo>
                    <a:lnTo>
                      <a:pt x="20140" y="30944"/>
                    </a:lnTo>
                    <a:lnTo>
                      <a:pt x="24202" y="30944"/>
                    </a:lnTo>
                    <a:lnTo>
                      <a:pt x="24202" y="0"/>
                    </a:lnTo>
                    <a:lnTo>
                      <a:pt x="20140" y="0"/>
                    </a:lnTo>
                    <a:lnTo>
                      <a:pt x="20140" y="12706"/>
                    </a:lnTo>
                    <a:lnTo>
                      <a:pt x="4063" y="12706"/>
                    </a:lnTo>
                    <a:lnTo>
                      <a:pt x="4063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>
                <a:off x="5227500" y="3948700"/>
                <a:ext cx="685025" cy="801700"/>
              </a:xfrm>
              <a:custGeom>
                <a:avLst/>
                <a:gdLst/>
                <a:ahLst/>
                <a:cxnLst/>
                <a:rect l="l" t="t" r="r" b="b"/>
                <a:pathLst>
                  <a:path w="27401" h="32068" extrusionOk="0">
                    <a:moveTo>
                      <a:pt x="14608" y="0"/>
                    </a:moveTo>
                    <a:cubicBezTo>
                      <a:pt x="11928" y="0"/>
                      <a:pt x="9422" y="692"/>
                      <a:pt x="7088" y="1902"/>
                    </a:cubicBezTo>
                    <a:cubicBezTo>
                      <a:pt x="4841" y="3112"/>
                      <a:pt x="3112" y="4927"/>
                      <a:pt x="1902" y="7347"/>
                    </a:cubicBezTo>
                    <a:cubicBezTo>
                      <a:pt x="606" y="9767"/>
                      <a:pt x="1" y="12533"/>
                      <a:pt x="1" y="15818"/>
                    </a:cubicBezTo>
                    <a:cubicBezTo>
                      <a:pt x="1" y="18757"/>
                      <a:pt x="606" y="21522"/>
                      <a:pt x="1643" y="24115"/>
                    </a:cubicBezTo>
                    <a:cubicBezTo>
                      <a:pt x="2766" y="26622"/>
                      <a:pt x="4322" y="28610"/>
                      <a:pt x="6397" y="29993"/>
                    </a:cubicBezTo>
                    <a:cubicBezTo>
                      <a:pt x="8557" y="31376"/>
                      <a:pt x="11237" y="32067"/>
                      <a:pt x="14521" y="32067"/>
                    </a:cubicBezTo>
                    <a:cubicBezTo>
                      <a:pt x="17806" y="32067"/>
                      <a:pt x="20485" y="31117"/>
                      <a:pt x="22733" y="29388"/>
                    </a:cubicBezTo>
                    <a:cubicBezTo>
                      <a:pt x="24980" y="27573"/>
                      <a:pt x="26536" y="25066"/>
                      <a:pt x="27400" y="21695"/>
                    </a:cubicBezTo>
                    <a:lnTo>
                      <a:pt x="23251" y="20658"/>
                    </a:lnTo>
                    <a:cubicBezTo>
                      <a:pt x="22733" y="23251"/>
                      <a:pt x="21609" y="25239"/>
                      <a:pt x="20053" y="26536"/>
                    </a:cubicBezTo>
                    <a:cubicBezTo>
                      <a:pt x="18497" y="27832"/>
                      <a:pt x="16509" y="28524"/>
                      <a:pt x="14262" y="28524"/>
                    </a:cubicBezTo>
                    <a:cubicBezTo>
                      <a:pt x="12361" y="28524"/>
                      <a:pt x="10632" y="28005"/>
                      <a:pt x="8990" y="27054"/>
                    </a:cubicBezTo>
                    <a:cubicBezTo>
                      <a:pt x="7347" y="26103"/>
                      <a:pt x="6137" y="24634"/>
                      <a:pt x="5359" y="22646"/>
                    </a:cubicBezTo>
                    <a:cubicBezTo>
                      <a:pt x="4668" y="20658"/>
                      <a:pt x="4236" y="18411"/>
                      <a:pt x="4236" y="15731"/>
                    </a:cubicBezTo>
                    <a:cubicBezTo>
                      <a:pt x="4236" y="13743"/>
                      <a:pt x="4582" y="11755"/>
                      <a:pt x="5187" y="9854"/>
                    </a:cubicBezTo>
                    <a:cubicBezTo>
                      <a:pt x="5878" y="7952"/>
                      <a:pt x="7002" y="6397"/>
                      <a:pt x="8557" y="5273"/>
                    </a:cubicBezTo>
                    <a:cubicBezTo>
                      <a:pt x="10200" y="4063"/>
                      <a:pt x="12188" y="3544"/>
                      <a:pt x="14521" y="3544"/>
                    </a:cubicBezTo>
                    <a:cubicBezTo>
                      <a:pt x="16596" y="3544"/>
                      <a:pt x="18325" y="4063"/>
                      <a:pt x="19707" y="5100"/>
                    </a:cubicBezTo>
                    <a:cubicBezTo>
                      <a:pt x="21004" y="6137"/>
                      <a:pt x="22128" y="7779"/>
                      <a:pt x="22819" y="10027"/>
                    </a:cubicBezTo>
                    <a:lnTo>
                      <a:pt x="26881" y="9076"/>
                    </a:lnTo>
                    <a:cubicBezTo>
                      <a:pt x="26017" y="6224"/>
                      <a:pt x="24548" y="3976"/>
                      <a:pt x="22473" y="2421"/>
                    </a:cubicBezTo>
                    <a:cubicBezTo>
                      <a:pt x="20312" y="865"/>
                      <a:pt x="17719" y="0"/>
                      <a:pt x="14608" y="0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>
                <a:off x="6039975" y="3961675"/>
                <a:ext cx="607225" cy="7736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30944" extrusionOk="0">
                    <a:moveTo>
                      <a:pt x="1" y="0"/>
                    </a:moveTo>
                    <a:lnTo>
                      <a:pt x="1" y="30943"/>
                    </a:lnTo>
                    <a:lnTo>
                      <a:pt x="4149" y="30943"/>
                    </a:lnTo>
                    <a:lnTo>
                      <a:pt x="4149" y="16422"/>
                    </a:lnTo>
                    <a:lnTo>
                      <a:pt x="20226" y="16422"/>
                    </a:lnTo>
                    <a:lnTo>
                      <a:pt x="20226" y="30943"/>
                    </a:lnTo>
                    <a:lnTo>
                      <a:pt x="24289" y="30943"/>
                    </a:lnTo>
                    <a:lnTo>
                      <a:pt x="24289" y="0"/>
                    </a:lnTo>
                    <a:lnTo>
                      <a:pt x="20226" y="0"/>
                    </a:lnTo>
                    <a:lnTo>
                      <a:pt x="20226" y="12706"/>
                    </a:lnTo>
                    <a:lnTo>
                      <a:pt x="4149" y="12706"/>
                    </a:lnTo>
                    <a:lnTo>
                      <a:pt x="4149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>
                <a:off x="6770350" y="4383025"/>
                <a:ext cx="380325" cy="592100"/>
              </a:xfrm>
              <a:custGeom>
                <a:avLst/>
                <a:gdLst/>
                <a:ahLst/>
                <a:cxnLst/>
                <a:rect l="l" t="t" r="r" b="b"/>
                <a:pathLst>
                  <a:path w="15213" h="23684" extrusionOk="0">
                    <a:moveTo>
                      <a:pt x="7347" y="1"/>
                    </a:moveTo>
                    <a:cubicBezTo>
                      <a:pt x="5446" y="1"/>
                      <a:pt x="3890" y="519"/>
                      <a:pt x="2680" y="1556"/>
                    </a:cubicBezTo>
                    <a:cubicBezTo>
                      <a:pt x="1470" y="2594"/>
                      <a:pt x="692" y="4063"/>
                      <a:pt x="346" y="5965"/>
                    </a:cubicBezTo>
                    <a:lnTo>
                      <a:pt x="3198" y="6483"/>
                    </a:lnTo>
                    <a:cubicBezTo>
                      <a:pt x="3371" y="5100"/>
                      <a:pt x="3890" y="4063"/>
                      <a:pt x="4581" y="3372"/>
                    </a:cubicBezTo>
                    <a:cubicBezTo>
                      <a:pt x="5359" y="2680"/>
                      <a:pt x="6223" y="2334"/>
                      <a:pt x="7347" y="2334"/>
                    </a:cubicBezTo>
                    <a:cubicBezTo>
                      <a:pt x="8471" y="2334"/>
                      <a:pt x="9335" y="2680"/>
                      <a:pt x="10113" y="3372"/>
                    </a:cubicBezTo>
                    <a:cubicBezTo>
                      <a:pt x="10804" y="4063"/>
                      <a:pt x="11150" y="4927"/>
                      <a:pt x="11150" y="5965"/>
                    </a:cubicBezTo>
                    <a:cubicBezTo>
                      <a:pt x="11150" y="7261"/>
                      <a:pt x="10632" y="8212"/>
                      <a:pt x="9681" y="8903"/>
                    </a:cubicBezTo>
                    <a:cubicBezTo>
                      <a:pt x="8730" y="9508"/>
                      <a:pt x="7606" y="9854"/>
                      <a:pt x="6396" y="9854"/>
                    </a:cubicBezTo>
                    <a:cubicBezTo>
                      <a:pt x="6310" y="9854"/>
                      <a:pt x="6137" y="9854"/>
                      <a:pt x="5964" y="9768"/>
                    </a:cubicBezTo>
                    <a:lnTo>
                      <a:pt x="5618" y="12274"/>
                    </a:lnTo>
                    <a:cubicBezTo>
                      <a:pt x="6483" y="12101"/>
                      <a:pt x="7088" y="11928"/>
                      <a:pt x="7693" y="11928"/>
                    </a:cubicBezTo>
                    <a:cubicBezTo>
                      <a:pt x="8989" y="11928"/>
                      <a:pt x="10027" y="12361"/>
                      <a:pt x="10891" y="13225"/>
                    </a:cubicBezTo>
                    <a:cubicBezTo>
                      <a:pt x="11755" y="14089"/>
                      <a:pt x="12187" y="15213"/>
                      <a:pt x="12187" y="16509"/>
                    </a:cubicBezTo>
                    <a:cubicBezTo>
                      <a:pt x="12187" y="17892"/>
                      <a:pt x="11755" y="19016"/>
                      <a:pt x="10804" y="19967"/>
                    </a:cubicBezTo>
                    <a:cubicBezTo>
                      <a:pt x="9940" y="20918"/>
                      <a:pt x="8730" y="21350"/>
                      <a:pt x="7434" y="21350"/>
                    </a:cubicBezTo>
                    <a:cubicBezTo>
                      <a:pt x="6310" y="21350"/>
                      <a:pt x="5359" y="21004"/>
                      <a:pt x="4581" y="20226"/>
                    </a:cubicBezTo>
                    <a:cubicBezTo>
                      <a:pt x="3803" y="19535"/>
                      <a:pt x="3198" y="18411"/>
                      <a:pt x="2853" y="16769"/>
                    </a:cubicBezTo>
                    <a:lnTo>
                      <a:pt x="0" y="17114"/>
                    </a:lnTo>
                    <a:cubicBezTo>
                      <a:pt x="260" y="19102"/>
                      <a:pt x="951" y="20658"/>
                      <a:pt x="2334" y="21868"/>
                    </a:cubicBezTo>
                    <a:cubicBezTo>
                      <a:pt x="3717" y="23078"/>
                      <a:pt x="5359" y="23683"/>
                      <a:pt x="7434" y="23683"/>
                    </a:cubicBezTo>
                    <a:cubicBezTo>
                      <a:pt x="9681" y="23683"/>
                      <a:pt x="11496" y="22992"/>
                      <a:pt x="12965" y="21609"/>
                    </a:cubicBezTo>
                    <a:cubicBezTo>
                      <a:pt x="14435" y="20140"/>
                      <a:pt x="15213" y="18411"/>
                      <a:pt x="15213" y="16423"/>
                    </a:cubicBezTo>
                    <a:cubicBezTo>
                      <a:pt x="15213" y="14954"/>
                      <a:pt x="14867" y="13657"/>
                      <a:pt x="14089" y="12706"/>
                    </a:cubicBezTo>
                    <a:cubicBezTo>
                      <a:pt x="13311" y="11669"/>
                      <a:pt x="12274" y="11064"/>
                      <a:pt x="10891" y="10718"/>
                    </a:cubicBezTo>
                    <a:cubicBezTo>
                      <a:pt x="11928" y="10200"/>
                      <a:pt x="12706" y="9595"/>
                      <a:pt x="13311" y="8730"/>
                    </a:cubicBezTo>
                    <a:cubicBezTo>
                      <a:pt x="13830" y="7953"/>
                      <a:pt x="14089" y="7002"/>
                      <a:pt x="14089" y="5965"/>
                    </a:cubicBezTo>
                    <a:cubicBezTo>
                      <a:pt x="14089" y="4927"/>
                      <a:pt x="13830" y="3977"/>
                      <a:pt x="13225" y="3026"/>
                    </a:cubicBezTo>
                    <a:cubicBezTo>
                      <a:pt x="12706" y="2075"/>
                      <a:pt x="11842" y="1384"/>
                      <a:pt x="10804" y="779"/>
                    </a:cubicBezTo>
                    <a:cubicBezTo>
                      <a:pt x="9767" y="260"/>
                      <a:pt x="8557" y="1"/>
                      <a:pt x="7347" y="1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4896900" y="1742475"/>
                <a:ext cx="412750" cy="639650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25586" extrusionOk="0">
                    <a:moveTo>
                      <a:pt x="13916" y="1"/>
                    </a:moveTo>
                    <a:lnTo>
                      <a:pt x="0" y="24029"/>
                    </a:lnTo>
                    <a:lnTo>
                      <a:pt x="2593" y="25585"/>
                    </a:lnTo>
                    <a:lnTo>
                      <a:pt x="16509" y="1557"/>
                    </a:lnTo>
                    <a:lnTo>
                      <a:pt x="13916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4901225" y="3220500"/>
                <a:ext cx="462425" cy="721750"/>
              </a:xfrm>
              <a:custGeom>
                <a:avLst/>
                <a:gdLst/>
                <a:ahLst/>
                <a:cxnLst/>
                <a:rect l="l" t="t" r="r" b="b"/>
                <a:pathLst>
                  <a:path w="18497" h="28870" extrusionOk="0">
                    <a:moveTo>
                      <a:pt x="2766" y="0"/>
                    </a:moveTo>
                    <a:lnTo>
                      <a:pt x="0" y="1556"/>
                    </a:lnTo>
                    <a:lnTo>
                      <a:pt x="15817" y="28869"/>
                    </a:lnTo>
                    <a:lnTo>
                      <a:pt x="18497" y="27313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>
                <a:off x="1696675" y="3955175"/>
                <a:ext cx="607225" cy="7736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30944" extrusionOk="0">
                    <a:moveTo>
                      <a:pt x="1" y="1"/>
                    </a:moveTo>
                    <a:lnTo>
                      <a:pt x="1" y="30944"/>
                    </a:lnTo>
                    <a:lnTo>
                      <a:pt x="4150" y="30944"/>
                    </a:lnTo>
                    <a:lnTo>
                      <a:pt x="4150" y="16423"/>
                    </a:lnTo>
                    <a:lnTo>
                      <a:pt x="20226" y="16423"/>
                    </a:lnTo>
                    <a:lnTo>
                      <a:pt x="20226" y="30944"/>
                    </a:lnTo>
                    <a:lnTo>
                      <a:pt x="24289" y="30944"/>
                    </a:lnTo>
                    <a:lnTo>
                      <a:pt x="24289" y="1"/>
                    </a:lnTo>
                    <a:lnTo>
                      <a:pt x="20226" y="1"/>
                    </a:lnTo>
                    <a:lnTo>
                      <a:pt x="20226" y="12707"/>
                    </a:lnTo>
                    <a:lnTo>
                      <a:pt x="4150" y="12707"/>
                    </a:lnTo>
                    <a:lnTo>
                      <a:pt x="4150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>
                <a:off x="458525" y="869500"/>
                <a:ext cx="607225" cy="7736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30944" extrusionOk="0">
                    <a:moveTo>
                      <a:pt x="0" y="1"/>
                    </a:moveTo>
                    <a:lnTo>
                      <a:pt x="0" y="30944"/>
                    </a:lnTo>
                    <a:lnTo>
                      <a:pt x="4149" y="30944"/>
                    </a:lnTo>
                    <a:lnTo>
                      <a:pt x="4149" y="16337"/>
                    </a:lnTo>
                    <a:lnTo>
                      <a:pt x="20226" y="16337"/>
                    </a:lnTo>
                    <a:lnTo>
                      <a:pt x="20226" y="30944"/>
                    </a:lnTo>
                    <a:lnTo>
                      <a:pt x="24288" y="30944"/>
                    </a:lnTo>
                    <a:lnTo>
                      <a:pt x="24288" y="1"/>
                    </a:lnTo>
                    <a:lnTo>
                      <a:pt x="20226" y="1"/>
                    </a:lnTo>
                    <a:lnTo>
                      <a:pt x="20226" y="12706"/>
                    </a:lnTo>
                    <a:lnTo>
                      <a:pt x="4149" y="12706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1188875" y="1290875"/>
                <a:ext cx="380350" cy="592075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23683" extrusionOk="0">
                    <a:moveTo>
                      <a:pt x="7261" y="0"/>
                    </a:moveTo>
                    <a:cubicBezTo>
                      <a:pt x="5446" y="0"/>
                      <a:pt x="3890" y="519"/>
                      <a:pt x="2680" y="1556"/>
                    </a:cubicBezTo>
                    <a:cubicBezTo>
                      <a:pt x="1470" y="2593"/>
                      <a:pt x="606" y="4063"/>
                      <a:pt x="347" y="5964"/>
                    </a:cubicBezTo>
                    <a:lnTo>
                      <a:pt x="3112" y="6483"/>
                    </a:lnTo>
                    <a:cubicBezTo>
                      <a:pt x="3372" y="5100"/>
                      <a:pt x="3804" y="4063"/>
                      <a:pt x="4582" y="3371"/>
                    </a:cubicBezTo>
                    <a:cubicBezTo>
                      <a:pt x="5273" y="2680"/>
                      <a:pt x="6224" y="2334"/>
                      <a:pt x="7348" y="2334"/>
                    </a:cubicBezTo>
                    <a:cubicBezTo>
                      <a:pt x="8471" y="2334"/>
                      <a:pt x="9336" y="2680"/>
                      <a:pt x="10114" y="3371"/>
                    </a:cubicBezTo>
                    <a:cubicBezTo>
                      <a:pt x="10805" y="3976"/>
                      <a:pt x="11151" y="4840"/>
                      <a:pt x="11151" y="5964"/>
                    </a:cubicBezTo>
                    <a:cubicBezTo>
                      <a:pt x="11151" y="7261"/>
                      <a:pt x="10632" y="8211"/>
                      <a:pt x="9681" y="8816"/>
                    </a:cubicBezTo>
                    <a:cubicBezTo>
                      <a:pt x="8731" y="9508"/>
                      <a:pt x="7607" y="9767"/>
                      <a:pt x="6397" y="9767"/>
                    </a:cubicBezTo>
                    <a:lnTo>
                      <a:pt x="5965" y="9767"/>
                    </a:lnTo>
                    <a:lnTo>
                      <a:pt x="5619" y="12274"/>
                    </a:lnTo>
                    <a:cubicBezTo>
                      <a:pt x="6397" y="12101"/>
                      <a:pt x="7088" y="11928"/>
                      <a:pt x="7693" y="11928"/>
                    </a:cubicBezTo>
                    <a:cubicBezTo>
                      <a:pt x="8990" y="11928"/>
                      <a:pt x="10027" y="12360"/>
                      <a:pt x="10892" y="13224"/>
                    </a:cubicBezTo>
                    <a:cubicBezTo>
                      <a:pt x="11756" y="14089"/>
                      <a:pt x="12188" y="15126"/>
                      <a:pt x="12188" y="16509"/>
                    </a:cubicBezTo>
                    <a:cubicBezTo>
                      <a:pt x="12188" y="17805"/>
                      <a:pt x="11756" y="19016"/>
                      <a:pt x="10805" y="19966"/>
                    </a:cubicBezTo>
                    <a:cubicBezTo>
                      <a:pt x="9854" y="20831"/>
                      <a:pt x="8731" y="21349"/>
                      <a:pt x="7434" y="21349"/>
                    </a:cubicBezTo>
                    <a:cubicBezTo>
                      <a:pt x="6311" y="21349"/>
                      <a:pt x="5273" y="21004"/>
                      <a:pt x="4495" y="20226"/>
                    </a:cubicBezTo>
                    <a:cubicBezTo>
                      <a:pt x="3718" y="19534"/>
                      <a:pt x="3199" y="18411"/>
                      <a:pt x="2853" y="16768"/>
                    </a:cubicBezTo>
                    <a:lnTo>
                      <a:pt x="1" y="17114"/>
                    </a:lnTo>
                    <a:cubicBezTo>
                      <a:pt x="174" y="19016"/>
                      <a:pt x="952" y="20658"/>
                      <a:pt x="2335" y="21868"/>
                    </a:cubicBezTo>
                    <a:cubicBezTo>
                      <a:pt x="3631" y="23078"/>
                      <a:pt x="5360" y="23683"/>
                      <a:pt x="7434" y="23683"/>
                    </a:cubicBezTo>
                    <a:cubicBezTo>
                      <a:pt x="9681" y="23683"/>
                      <a:pt x="11497" y="22991"/>
                      <a:pt x="12966" y="21609"/>
                    </a:cubicBezTo>
                    <a:cubicBezTo>
                      <a:pt x="14435" y="20139"/>
                      <a:pt x="15213" y="18411"/>
                      <a:pt x="15213" y="16423"/>
                    </a:cubicBezTo>
                    <a:cubicBezTo>
                      <a:pt x="15213" y="14953"/>
                      <a:pt x="14781" y="13657"/>
                      <a:pt x="14003" y="12706"/>
                    </a:cubicBezTo>
                    <a:cubicBezTo>
                      <a:pt x="13312" y="11669"/>
                      <a:pt x="12188" y="10977"/>
                      <a:pt x="10892" y="10718"/>
                    </a:cubicBezTo>
                    <a:cubicBezTo>
                      <a:pt x="11929" y="10199"/>
                      <a:pt x="12707" y="9508"/>
                      <a:pt x="13225" y="8730"/>
                    </a:cubicBezTo>
                    <a:cubicBezTo>
                      <a:pt x="13830" y="7952"/>
                      <a:pt x="14090" y="7001"/>
                      <a:pt x="14090" y="5964"/>
                    </a:cubicBezTo>
                    <a:cubicBezTo>
                      <a:pt x="14090" y="4927"/>
                      <a:pt x="13744" y="3976"/>
                      <a:pt x="13225" y="3025"/>
                    </a:cubicBezTo>
                    <a:cubicBezTo>
                      <a:pt x="12620" y="2075"/>
                      <a:pt x="11842" y="1297"/>
                      <a:pt x="10805" y="778"/>
                    </a:cubicBezTo>
                    <a:cubicBezTo>
                      <a:pt x="9681" y="259"/>
                      <a:pt x="8558" y="0"/>
                      <a:pt x="7261" y="0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>
                <a:off x="1662100" y="856525"/>
                <a:ext cx="682850" cy="799550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31982" extrusionOk="0">
                    <a:moveTo>
                      <a:pt x="14608" y="1"/>
                    </a:moveTo>
                    <a:cubicBezTo>
                      <a:pt x="11842" y="1"/>
                      <a:pt x="9336" y="606"/>
                      <a:pt x="7088" y="1903"/>
                    </a:cubicBezTo>
                    <a:cubicBezTo>
                      <a:pt x="4841" y="3113"/>
                      <a:pt x="3112" y="4928"/>
                      <a:pt x="1816" y="7348"/>
                    </a:cubicBezTo>
                    <a:cubicBezTo>
                      <a:pt x="606" y="9768"/>
                      <a:pt x="1" y="12534"/>
                      <a:pt x="1" y="15732"/>
                    </a:cubicBezTo>
                    <a:cubicBezTo>
                      <a:pt x="1" y="18757"/>
                      <a:pt x="519" y="21523"/>
                      <a:pt x="1643" y="24030"/>
                    </a:cubicBezTo>
                    <a:cubicBezTo>
                      <a:pt x="2680" y="26623"/>
                      <a:pt x="4323" y="28611"/>
                      <a:pt x="6397" y="29993"/>
                    </a:cubicBezTo>
                    <a:cubicBezTo>
                      <a:pt x="8471" y="31290"/>
                      <a:pt x="11237" y="31981"/>
                      <a:pt x="14522" y="31981"/>
                    </a:cubicBezTo>
                    <a:cubicBezTo>
                      <a:pt x="17720" y="31981"/>
                      <a:pt x="20486" y="31117"/>
                      <a:pt x="22733" y="29388"/>
                    </a:cubicBezTo>
                    <a:cubicBezTo>
                      <a:pt x="24980" y="27573"/>
                      <a:pt x="26450" y="24980"/>
                      <a:pt x="27314" y="21609"/>
                    </a:cubicBezTo>
                    <a:lnTo>
                      <a:pt x="23252" y="20572"/>
                    </a:lnTo>
                    <a:cubicBezTo>
                      <a:pt x="22646" y="23252"/>
                      <a:pt x="21609" y="25153"/>
                      <a:pt x="19967" y="26536"/>
                    </a:cubicBezTo>
                    <a:cubicBezTo>
                      <a:pt x="18411" y="27833"/>
                      <a:pt x="16510" y="28524"/>
                      <a:pt x="14176" y="28524"/>
                    </a:cubicBezTo>
                    <a:cubicBezTo>
                      <a:pt x="12274" y="28524"/>
                      <a:pt x="10546" y="28005"/>
                      <a:pt x="8904" y="27055"/>
                    </a:cubicBezTo>
                    <a:cubicBezTo>
                      <a:pt x="7261" y="26104"/>
                      <a:pt x="6138" y="24635"/>
                      <a:pt x="5360" y="22647"/>
                    </a:cubicBezTo>
                    <a:cubicBezTo>
                      <a:pt x="4582" y="20659"/>
                      <a:pt x="4236" y="18411"/>
                      <a:pt x="4236" y="15732"/>
                    </a:cubicBezTo>
                    <a:cubicBezTo>
                      <a:pt x="4236" y="13658"/>
                      <a:pt x="4582" y="11756"/>
                      <a:pt x="5187" y="9768"/>
                    </a:cubicBezTo>
                    <a:cubicBezTo>
                      <a:pt x="5792" y="7866"/>
                      <a:pt x="7002" y="6397"/>
                      <a:pt x="8558" y="5187"/>
                    </a:cubicBezTo>
                    <a:cubicBezTo>
                      <a:pt x="10114" y="4063"/>
                      <a:pt x="12102" y="3545"/>
                      <a:pt x="14522" y="3545"/>
                    </a:cubicBezTo>
                    <a:cubicBezTo>
                      <a:pt x="16596" y="3545"/>
                      <a:pt x="18325" y="4063"/>
                      <a:pt x="19621" y="5014"/>
                    </a:cubicBezTo>
                    <a:cubicBezTo>
                      <a:pt x="21004" y="6051"/>
                      <a:pt x="22041" y="7694"/>
                      <a:pt x="22819" y="9941"/>
                    </a:cubicBezTo>
                    <a:lnTo>
                      <a:pt x="26795" y="8990"/>
                    </a:lnTo>
                    <a:cubicBezTo>
                      <a:pt x="26017" y="6138"/>
                      <a:pt x="24548" y="3977"/>
                      <a:pt x="22387" y="2335"/>
                    </a:cubicBezTo>
                    <a:cubicBezTo>
                      <a:pt x="20313" y="779"/>
                      <a:pt x="17720" y="1"/>
                      <a:pt x="14608" y="1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2260675" y="3211850"/>
                <a:ext cx="414900" cy="641800"/>
              </a:xfrm>
              <a:custGeom>
                <a:avLst/>
                <a:gdLst/>
                <a:ahLst/>
                <a:cxnLst/>
                <a:rect l="l" t="t" r="r" b="b"/>
                <a:pathLst>
                  <a:path w="16596" h="25672" extrusionOk="0">
                    <a:moveTo>
                      <a:pt x="14002" y="1"/>
                    </a:moveTo>
                    <a:lnTo>
                      <a:pt x="0" y="24116"/>
                    </a:lnTo>
                    <a:lnTo>
                      <a:pt x="2679" y="25671"/>
                    </a:lnTo>
                    <a:lnTo>
                      <a:pt x="16595" y="1556"/>
                    </a:lnTo>
                    <a:lnTo>
                      <a:pt x="14002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2226100" y="1675500"/>
                <a:ext cx="458125" cy="719575"/>
              </a:xfrm>
              <a:custGeom>
                <a:avLst/>
                <a:gdLst/>
                <a:ahLst/>
                <a:cxnLst/>
                <a:rect l="l" t="t" r="r" b="b"/>
                <a:pathLst>
                  <a:path w="18325" h="28783" extrusionOk="0">
                    <a:moveTo>
                      <a:pt x="2593" y="0"/>
                    </a:moveTo>
                    <a:lnTo>
                      <a:pt x="0" y="1470"/>
                    </a:lnTo>
                    <a:lnTo>
                      <a:pt x="15731" y="28783"/>
                    </a:lnTo>
                    <a:lnTo>
                      <a:pt x="18324" y="27227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1588100" y="1337737"/>
              <a:ext cx="2108277" cy="1275831"/>
              <a:chOff x="1840100" y="1331262"/>
              <a:chExt cx="2108277" cy="1275831"/>
            </a:xfrm>
          </p:grpSpPr>
          <p:grpSp>
            <p:nvGrpSpPr>
              <p:cNvPr id="291" name="Google Shape;291;p21"/>
              <p:cNvGrpSpPr/>
              <p:nvPr/>
            </p:nvGrpSpPr>
            <p:grpSpPr>
              <a:xfrm>
                <a:off x="2574092" y="1331262"/>
                <a:ext cx="1374284" cy="1275831"/>
                <a:chOff x="1120250" y="381525"/>
                <a:chExt cx="5233375" cy="4843700"/>
              </a:xfrm>
            </p:grpSpPr>
            <p:sp>
              <p:nvSpPr>
                <p:cNvPr id="292" name="Google Shape;292;p21"/>
                <p:cNvSpPr/>
                <p:nvPr/>
              </p:nvSpPr>
              <p:spPr>
                <a:xfrm>
                  <a:off x="2191825" y="2310875"/>
                  <a:ext cx="855100" cy="10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40050" extrusionOk="0">
                      <a:moveTo>
                        <a:pt x="18293" y="1"/>
                      </a:moveTo>
                      <a:cubicBezTo>
                        <a:pt x="14829" y="1"/>
                        <a:pt x="11690" y="758"/>
                        <a:pt x="8876" y="2382"/>
                      </a:cubicBezTo>
                      <a:cubicBezTo>
                        <a:pt x="5954" y="3897"/>
                        <a:pt x="3789" y="6170"/>
                        <a:pt x="2273" y="9201"/>
                      </a:cubicBezTo>
                      <a:cubicBezTo>
                        <a:pt x="758" y="12232"/>
                        <a:pt x="0" y="15695"/>
                        <a:pt x="0" y="19808"/>
                      </a:cubicBezTo>
                      <a:cubicBezTo>
                        <a:pt x="0" y="23489"/>
                        <a:pt x="650" y="26952"/>
                        <a:pt x="1949" y="30199"/>
                      </a:cubicBezTo>
                      <a:cubicBezTo>
                        <a:pt x="3356" y="33338"/>
                        <a:pt x="5304" y="35828"/>
                        <a:pt x="7902" y="37560"/>
                      </a:cubicBezTo>
                      <a:cubicBezTo>
                        <a:pt x="10608" y="39291"/>
                        <a:pt x="13963" y="40049"/>
                        <a:pt x="18184" y="40049"/>
                      </a:cubicBezTo>
                      <a:cubicBezTo>
                        <a:pt x="22189" y="40049"/>
                        <a:pt x="25545" y="38967"/>
                        <a:pt x="28359" y="36802"/>
                      </a:cubicBezTo>
                      <a:cubicBezTo>
                        <a:pt x="31173" y="34529"/>
                        <a:pt x="33121" y="31282"/>
                        <a:pt x="34204" y="27169"/>
                      </a:cubicBezTo>
                      <a:lnTo>
                        <a:pt x="29008" y="25870"/>
                      </a:lnTo>
                      <a:cubicBezTo>
                        <a:pt x="28359" y="29117"/>
                        <a:pt x="26952" y="31606"/>
                        <a:pt x="25003" y="33230"/>
                      </a:cubicBezTo>
                      <a:cubicBezTo>
                        <a:pt x="23055" y="34854"/>
                        <a:pt x="20566" y="35720"/>
                        <a:pt x="17751" y="35720"/>
                      </a:cubicBezTo>
                      <a:cubicBezTo>
                        <a:pt x="15370" y="35720"/>
                        <a:pt x="13205" y="35070"/>
                        <a:pt x="11149" y="33879"/>
                      </a:cubicBezTo>
                      <a:cubicBezTo>
                        <a:pt x="9092" y="32689"/>
                        <a:pt x="7577" y="30849"/>
                        <a:pt x="6603" y="28359"/>
                      </a:cubicBezTo>
                      <a:cubicBezTo>
                        <a:pt x="5737" y="25870"/>
                        <a:pt x="5196" y="23056"/>
                        <a:pt x="5196" y="19700"/>
                      </a:cubicBezTo>
                      <a:cubicBezTo>
                        <a:pt x="5196" y="17211"/>
                        <a:pt x="5629" y="14721"/>
                        <a:pt x="6386" y="12340"/>
                      </a:cubicBezTo>
                      <a:cubicBezTo>
                        <a:pt x="7252" y="9851"/>
                        <a:pt x="8659" y="8010"/>
                        <a:pt x="10716" y="6495"/>
                      </a:cubicBezTo>
                      <a:cubicBezTo>
                        <a:pt x="12664" y="5088"/>
                        <a:pt x="15154" y="4439"/>
                        <a:pt x="18184" y="4439"/>
                      </a:cubicBezTo>
                      <a:cubicBezTo>
                        <a:pt x="20674" y="4439"/>
                        <a:pt x="22839" y="5088"/>
                        <a:pt x="24571" y="6387"/>
                      </a:cubicBezTo>
                      <a:cubicBezTo>
                        <a:pt x="26302" y="7686"/>
                        <a:pt x="27601" y="9634"/>
                        <a:pt x="28467" y="12556"/>
                      </a:cubicBezTo>
                      <a:lnTo>
                        <a:pt x="33554" y="11258"/>
                      </a:lnTo>
                      <a:cubicBezTo>
                        <a:pt x="32472" y="7794"/>
                        <a:pt x="30632" y="4980"/>
                        <a:pt x="28034" y="3031"/>
                      </a:cubicBezTo>
                      <a:cubicBezTo>
                        <a:pt x="25328" y="975"/>
                        <a:pt x="22081" y="1"/>
                        <a:pt x="18293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1"/>
                <p:cNvSpPr/>
                <p:nvPr/>
              </p:nvSpPr>
              <p:spPr>
                <a:xfrm>
                  <a:off x="4429650" y="2310875"/>
                  <a:ext cx="855100" cy="10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40050" extrusionOk="0">
                      <a:moveTo>
                        <a:pt x="18293" y="1"/>
                      </a:moveTo>
                      <a:cubicBezTo>
                        <a:pt x="14829" y="1"/>
                        <a:pt x="11690" y="758"/>
                        <a:pt x="8876" y="2382"/>
                      </a:cubicBezTo>
                      <a:cubicBezTo>
                        <a:pt x="5954" y="3897"/>
                        <a:pt x="3789" y="6170"/>
                        <a:pt x="2274" y="9201"/>
                      </a:cubicBezTo>
                      <a:cubicBezTo>
                        <a:pt x="758" y="12232"/>
                        <a:pt x="1" y="15695"/>
                        <a:pt x="1" y="19808"/>
                      </a:cubicBezTo>
                      <a:cubicBezTo>
                        <a:pt x="1" y="23489"/>
                        <a:pt x="650" y="26952"/>
                        <a:pt x="2057" y="30199"/>
                      </a:cubicBezTo>
                      <a:cubicBezTo>
                        <a:pt x="3356" y="33338"/>
                        <a:pt x="5304" y="35828"/>
                        <a:pt x="8010" y="37560"/>
                      </a:cubicBezTo>
                      <a:cubicBezTo>
                        <a:pt x="10608" y="39291"/>
                        <a:pt x="13963" y="40049"/>
                        <a:pt x="18185" y="40049"/>
                      </a:cubicBezTo>
                      <a:cubicBezTo>
                        <a:pt x="22190" y="40049"/>
                        <a:pt x="25545" y="38967"/>
                        <a:pt x="28359" y="36802"/>
                      </a:cubicBezTo>
                      <a:cubicBezTo>
                        <a:pt x="31173" y="34529"/>
                        <a:pt x="33122" y="31282"/>
                        <a:pt x="34204" y="27169"/>
                      </a:cubicBezTo>
                      <a:lnTo>
                        <a:pt x="29117" y="25870"/>
                      </a:lnTo>
                      <a:cubicBezTo>
                        <a:pt x="28359" y="29117"/>
                        <a:pt x="26952" y="31606"/>
                        <a:pt x="25004" y="33230"/>
                      </a:cubicBezTo>
                      <a:cubicBezTo>
                        <a:pt x="23055" y="34854"/>
                        <a:pt x="20566" y="35720"/>
                        <a:pt x="17752" y="35720"/>
                      </a:cubicBezTo>
                      <a:cubicBezTo>
                        <a:pt x="15370" y="35720"/>
                        <a:pt x="13206" y="35070"/>
                        <a:pt x="11149" y="33879"/>
                      </a:cubicBezTo>
                      <a:cubicBezTo>
                        <a:pt x="9093" y="32689"/>
                        <a:pt x="7577" y="30849"/>
                        <a:pt x="6603" y="28359"/>
                      </a:cubicBezTo>
                      <a:cubicBezTo>
                        <a:pt x="5737" y="25870"/>
                        <a:pt x="5196" y="23056"/>
                        <a:pt x="5196" y="19700"/>
                      </a:cubicBezTo>
                      <a:cubicBezTo>
                        <a:pt x="5196" y="17211"/>
                        <a:pt x="5629" y="14721"/>
                        <a:pt x="6495" y="12340"/>
                      </a:cubicBezTo>
                      <a:cubicBezTo>
                        <a:pt x="7253" y="9851"/>
                        <a:pt x="8660" y="8010"/>
                        <a:pt x="10716" y="6495"/>
                      </a:cubicBezTo>
                      <a:cubicBezTo>
                        <a:pt x="12665" y="5088"/>
                        <a:pt x="15154" y="4439"/>
                        <a:pt x="18185" y="4439"/>
                      </a:cubicBezTo>
                      <a:cubicBezTo>
                        <a:pt x="20674" y="4439"/>
                        <a:pt x="22839" y="5088"/>
                        <a:pt x="24571" y="6387"/>
                      </a:cubicBezTo>
                      <a:cubicBezTo>
                        <a:pt x="26303" y="7686"/>
                        <a:pt x="27601" y="9634"/>
                        <a:pt x="28467" y="12556"/>
                      </a:cubicBezTo>
                      <a:lnTo>
                        <a:pt x="33555" y="11258"/>
                      </a:lnTo>
                      <a:cubicBezTo>
                        <a:pt x="32472" y="7794"/>
                        <a:pt x="30632" y="4980"/>
                        <a:pt x="28034" y="3031"/>
                      </a:cubicBezTo>
                      <a:cubicBezTo>
                        <a:pt x="25328" y="975"/>
                        <a:pt x="22081" y="1"/>
                        <a:pt x="18293" y="1"/>
                      </a:cubicBez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1"/>
                <p:cNvSpPr/>
                <p:nvPr/>
              </p:nvSpPr>
              <p:spPr>
                <a:xfrm>
                  <a:off x="3171375" y="2586900"/>
                  <a:ext cx="112842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37" h="3789" extrusionOk="0">
                      <a:moveTo>
                        <a:pt x="1" y="0"/>
                      </a:moveTo>
                      <a:lnTo>
                        <a:pt x="1" y="3788"/>
                      </a:lnTo>
                      <a:lnTo>
                        <a:pt x="45136" y="3788"/>
                      </a:lnTo>
                      <a:lnTo>
                        <a:pt x="45136" y="0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1"/>
                <p:cNvSpPr/>
                <p:nvPr/>
              </p:nvSpPr>
              <p:spPr>
                <a:xfrm>
                  <a:off x="3171375" y="2925125"/>
                  <a:ext cx="1128425" cy="9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37" h="3790" extrusionOk="0">
                      <a:moveTo>
                        <a:pt x="1" y="1"/>
                      </a:moveTo>
                      <a:lnTo>
                        <a:pt x="1" y="3789"/>
                      </a:lnTo>
                      <a:lnTo>
                        <a:pt x="45136" y="3789"/>
                      </a:lnTo>
                      <a:lnTo>
                        <a:pt x="45136" y="1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1"/>
                <p:cNvSpPr/>
                <p:nvPr/>
              </p:nvSpPr>
              <p:spPr>
                <a:xfrm>
                  <a:off x="5593225" y="4256475"/>
                  <a:ext cx="760400" cy="9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6" h="38750" extrusionOk="0">
                      <a:moveTo>
                        <a:pt x="0" y="0"/>
                      </a:moveTo>
                      <a:lnTo>
                        <a:pt x="0" y="38750"/>
                      </a:lnTo>
                      <a:lnTo>
                        <a:pt x="5196" y="38750"/>
                      </a:lnTo>
                      <a:lnTo>
                        <a:pt x="5196" y="20457"/>
                      </a:lnTo>
                      <a:lnTo>
                        <a:pt x="25328" y="20457"/>
                      </a:lnTo>
                      <a:lnTo>
                        <a:pt x="25328" y="38750"/>
                      </a:lnTo>
                      <a:lnTo>
                        <a:pt x="30415" y="38750"/>
                      </a:lnTo>
                      <a:lnTo>
                        <a:pt x="30415" y="0"/>
                      </a:lnTo>
                      <a:lnTo>
                        <a:pt x="25328" y="0"/>
                      </a:lnTo>
                      <a:lnTo>
                        <a:pt x="25328" y="15911"/>
                      </a:lnTo>
                      <a:lnTo>
                        <a:pt x="5196" y="15911"/>
                      </a:lnTo>
                      <a:lnTo>
                        <a:pt x="5196" y="0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1"/>
                <p:cNvSpPr/>
                <p:nvPr/>
              </p:nvSpPr>
              <p:spPr>
                <a:xfrm>
                  <a:off x="5593225" y="381525"/>
                  <a:ext cx="760400" cy="9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6" h="38751" extrusionOk="0">
                      <a:moveTo>
                        <a:pt x="0" y="1"/>
                      </a:moveTo>
                      <a:lnTo>
                        <a:pt x="0" y="38750"/>
                      </a:lnTo>
                      <a:lnTo>
                        <a:pt x="5196" y="38750"/>
                      </a:lnTo>
                      <a:lnTo>
                        <a:pt x="5196" y="20566"/>
                      </a:lnTo>
                      <a:lnTo>
                        <a:pt x="25328" y="20566"/>
                      </a:lnTo>
                      <a:lnTo>
                        <a:pt x="25328" y="38750"/>
                      </a:lnTo>
                      <a:lnTo>
                        <a:pt x="30415" y="38750"/>
                      </a:lnTo>
                      <a:lnTo>
                        <a:pt x="30415" y="1"/>
                      </a:lnTo>
                      <a:lnTo>
                        <a:pt x="25328" y="1"/>
                      </a:lnTo>
                      <a:lnTo>
                        <a:pt x="25328" y="16020"/>
                      </a:lnTo>
                      <a:lnTo>
                        <a:pt x="5196" y="16020"/>
                      </a:lnTo>
                      <a:lnTo>
                        <a:pt x="5196" y="1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1"/>
                <p:cNvSpPr/>
                <p:nvPr/>
              </p:nvSpPr>
              <p:spPr>
                <a:xfrm>
                  <a:off x="5135900" y="3336450"/>
                  <a:ext cx="514175" cy="7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7" h="31715" extrusionOk="0">
                      <a:moveTo>
                        <a:pt x="3356" y="0"/>
                      </a:moveTo>
                      <a:lnTo>
                        <a:pt x="1" y="1949"/>
                      </a:lnTo>
                      <a:lnTo>
                        <a:pt x="17103" y="31714"/>
                      </a:lnTo>
                      <a:lnTo>
                        <a:pt x="20566" y="29766"/>
                      </a:lnTo>
                      <a:lnTo>
                        <a:pt x="3356" y="0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1"/>
                <p:cNvSpPr/>
                <p:nvPr/>
              </p:nvSpPr>
              <p:spPr>
                <a:xfrm>
                  <a:off x="5127800" y="1480150"/>
                  <a:ext cx="519550" cy="80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2" h="32148" extrusionOk="0">
                      <a:moveTo>
                        <a:pt x="17427" y="1"/>
                      </a:moveTo>
                      <a:lnTo>
                        <a:pt x="0" y="30307"/>
                      </a:lnTo>
                      <a:lnTo>
                        <a:pt x="3356" y="32147"/>
                      </a:lnTo>
                      <a:lnTo>
                        <a:pt x="20782" y="1949"/>
                      </a:lnTo>
                      <a:lnTo>
                        <a:pt x="17427" y="1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1"/>
                <p:cNvSpPr/>
                <p:nvPr/>
              </p:nvSpPr>
              <p:spPr>
                <a:xfrm>
                  <a:off x="1120250" y="381525"/>
                  <a:ext cx="760400" cy="9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6" h="38751" extrusionOk="0">
                      <a:moveTo>
                        <a:pt x="1" y="1"/>
                      </a:moveTo>
                      <a:lnTo>
                        <a:pt x="1" y="38750"/>
                      </a:lnTo>
                      <a:lnTo>
                        <a:pt x="5196" y="38750"/>
                      </a:lnTo>
                      <a:lnTo>
                        <a:pt x="5196" y="20566"/>
                      </a:lnTo>
                      <a:lnTo>
                        <a:pt x="25329" y="20566"/>
                      </a:lnTo>
                      <a:lnTo>
                        <a:pt x="25329" y="38750"/>
                      </a:lnTo>
                      <a:lnTo>
                        <a:pt x="30416" y="38750"/>
                      </a:lnTo>
                      <a:lnTo>
                        <a:pt x="30416" y="1"/>
                      </a:lnTo>
                      <a:lnTo>
                        <a:pt x="25329" y="1"/>
                      </a:lnTo>
                      <a:lnTo>
                        <a:pt x="25329" y="16020"/>
                      </a:lnTo>
                      <a:lnTo>
                        <a:pt x="5196" y="16020"/>
                      </a:lnTo>
                      <a:lnTo>
                        <a:pt x="5196" y="1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1"/>
                <p:cNvSpPr/>
                <p:nvPr/>
              </p:nvSpPr>
              <p:spPr>
                <a:xfrm>
                  <a:off x="1120250" y="4256475"/>
                  <a:ext cx="760400" cy="9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6" h="38750" extrusionOk="0">
                      <a:moveTo>
                        <a:pt x="1" y="0"/>
                      </a:moveTo>
                      <a:lnTo>
                        <a:pt x="1" y="38750"/>
                      </a:lnTo>
                      <a:lnTo>
                        <a:pt x="5196" y="38750"/>
                      </a:lnTo>
                      <a:lnTo>
                        <a:pt x="5196" y="20457"/>
                      </a:lnTo>
                      <a:lnTo>
                        <a:pt x="25329" y="20457"/>
                      </a:lnTo>
                      <a:lnTo>
                        <a:pt x="25329" y="38750"/>
                      </a:lnTo>
                      <a:lnTo>
                        <a:pt x="30416" y="38750"/>
                      </a:lnTo>
                      <a:lnTo>
                        <a:pt x="30416" y="0"/>
                      </a:lnTo>
                      <a:lnTo>
                        <a:pt x="25329" y="0"/>
                      </a:lnTo>
                      <a:lnTo>
                        <a:pt x="25329" y="15911"/>
                      </a:lnTo>
                      <a:lnTo>
                        <a:pt x="5196" y="15911"/>
                      </a:lnTo>
                      <a:lnTo>
                        <a:pt x="5196" y="0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1"/>
                <p:cNvSpPr/>
                <p:nvPr/>
              </p:nvSpPr>
              <p:spPr>
                <a:xfrm>
                  <a:off x="1826525" y="1477450"/>
                  <a:ext cx="530375" cy="8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5" h="33014" extrusionOk="0">
                      <a:moveTo>
                        <a:pt x="3247" y="0"/>
                      </a:moveTo>
                      <a:lnTo>
                        <a:pt x="0" y="1949"/>
                      </a:lnTo>
                      <a:lnTo>
                        <a:pt x="17968" y="33013"/>
                      </a:lnTo>
                      <a:lnTo>
                        <a:pt x="21215" y="31065"/>
                      </a:lnTo>
                      <a:lnTo>
                        <a:pt x="3247" y="0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1"/>
                <p:cNvSpPr/>
                <p:nvPr/>
              </p:nvSpPr>
              <p:spPr>
                <a:xfrm>
                  <a:off x="1823800" y="3325625"/>
                  <a:ext cx="522275" cy="80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1" h="32256" extrusionOk="0">
                      <a:moveTo>
                        <a:pt x="17644" y="0"/>
                      </a:moveTo>
                      <a:lnTo>
                        <a:pt x="1" y="30307"/>
                      </a:lnTo>
                      <a:lnTo>
                        <a:pt x="3356" y="32255"/>
                      </a:lnTo>
                      <a:lnTo>
                        <a:pt x="20891" y="1840"/>
                      </a:lnTo>
                      <a:lnTo>
                        <a:pt x="17644" y="0"/>
                      </a:lnTo>
                      <a:close/>
                    </a:path>
                  </a:pathLst>
                </a:custGeom>
                <a:solidFill>
                  <a:srgbClr val="DD7E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21"/>
              <p:cNvSpPr txBox="1"/>
              <p:nvPr/>
            </p:nvSpPr>
            <p:spPr>
              <a:xfrm>
                <a:off x="1840100" y="1824363"/>
                <a:ext cx="10134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DD7E6B"/>
                    </a:solidFill>
                    <a:latin typeface="Kalam"/>
                    <a:ea typeface="Kalam"/>
                    <a:cs typeface="Kalam"/>
                    <a:sym typeface="Kalam"/>
                  </a:rPr>
                  <a:t>ETHENE</a:t>
                </a:r>
                <a:endParaRPr sz="1300">
                  <a:solidFill>
                    <a:srgbClr val="DD7E6B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grpSp>
          <p:nvGrpSpPr>
            <p:cNvPr id="305" name="Google Shape;305;p21"/>
            <p:cNvGrpSpPr/>
            <p:nvPr/>
          </p:nvGrpSpPr>
          <p:grpSpPr>
            <a:xfrm>
              <a:off x="5061525" y="1370031"/>
              <a:ext cx="2395989" cy="1293603"/>
              <a:chOff x="4712250" y="1370031"/>
              <a:chExt cx="2395989" cy="1293603"/>
            </a:xfrm>
          </p:grpSpPr>
          <p:grpSp>
            <p:nvGrpSpPr>
              <p:cNvPr id="306" name="Google Shape;306;p21"/>
              <p:cNvGrpSpPr/>
              <p:nvPr/>
            </p:nvGrpSpPr>
            <p:grpSpPr>
              <a:xfrm>
                <a:off x="5478050" y="1370031"/>
                <a:ext cx="1630189" cy="1293603"/>
                <a:chOff x="572825" y="374825"/>
                <a:chExt cx="6518150" cy="4911175"/>
              </a:xfrm>
            </p:grpSpPr>
            <p:sp>
              <p:nvSpPr>
                <p:cNvPr id="307" name="Google Shape;307;p21"/>
                <p:cNvSpPr/>
                <p:nvPr/>
              </p:nvSpPr>
              <p:spPr>
                <a:xfrm>
                  <a:off x="1596850" y="2213925"/>
                  <a:ext cx="815125" cy="9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5" h="38176" extrusionOk="0">
                      <a:moveTo>
                        <a:pt x="17437" y="1"/>
                      </a:moveTo>
                      <a:cubicBezTo>
                        <a:pt x="14136" y="1"/>
                        <a:pt x="11144" y="723"/>
                        <a:pt x="8461" y="2271"/>
                      </a:cubicBezTo>
                      <a:cubicBezTo>
                        <a:pt x="5675" y="3715"/>
                        <a:pt x="3612" y="5882"/>
                        <a:pt x="2167" y="8771"/>
                      </a:cubicBezTo>
                      <a:cubicBezTo>
                        <a:pt x="723" y="11660"/>
                        <a:pt x="1" y="14961"/>
                        <a:pt x="1" y="18882"/>
                      </a:cubicBezTo>
                      <a:cubicBezTo>
                        <a:pt x="1" y="22390"/>
                        <a:pt x="620" y="25691"/>
                        <a:pt x="1858" y="28787"/>
                      </a:cubicBezTo>
                      <a:cubicBezTo>
                        <a:pt x="3199" y="31779"/>
                        <a:pt x="5056" y="34152"/>
                        <a:pt x="7533" y="35803"/>
                      </a:cubicBezTo>
                      <a:cubicBezTo>
                        <a:pt x="10112" y="37453"/>
                        <a:pt x="13310" y="38176"/>
                        <a:pt x="17334" y="38176"/>
                      </a:cubicBezTo>
                      <a:cubicBezTo>
                        <a:pt x="21152" y="38176"/>
                        <a:pt x="24350" y="37144"/>
                        <a:pt x="27033" y="35080"/>
                      </a:cubicBezTo>
                      <a:cubicBezTo>
                        <a:pt x="29715" y="32914"/>
                        <a:pt x="31573" y="29818"/>
                        <a:pt x="32604" y="25898"/>
                      </a:cubicBezTo>
                      <a:lnTo>
                        <a:pt x="27652" y="24660"/>
                      </a:lnTo>
                      <a:cubicBezTo>
                        <a:pt x="27033" y="27755"/>
                        <a:pt x="25691" y="30128"/>
                        <a:pt x="23834" y="31676"/>
                      </a:cubicBezTo>
                      <a:cubicBezTo>
                        <a:pt x="21977" y="33223"/>
                        <a:pt x="19604" y="34049"/>
                        <a:pt x="16922" y="34049"/>
                      </a:cubicBezTo>
                      <a:cubicBezTo>
                        <a:pt x="14652" y="34049"/>
                        <a:pt x="12588" y="33430"/>
                        <a:pt x="10628" y="32295"/>
                      </a:cubicBezTo>
                      <a:cubicBezTo>
                        <a:pt x="8668" y="31160"/>
                        <a:pt x="7223" y="29406"/>
                        <a:pt x="6294" y="27033"/>
                      </a:cubicBezTo>
                      <a:cubicBezTo>
                        <a:pt x="5469" y="24660"/>
                        <a:pt x="4953" y="21977"/>
                        <a:pt x="4953" y="18779"/>
                      </a:cubicBezTo>
                      <a:cubicBezTo>
                        <a:pt x="4953" y="16406"/>
                        <a:pt x="5366" y="14033"/>
                        <a:pt x="6088" y="11763"/>
                      </a:cubicBezTo>
                      <a:cubicBezTo>
                        <a:pt x="6914" y="9390"/>
                        <a:pt x="8255" y="7636"/>
                        <a:pt x="10215" y="6191"/>
                      </a:cubicBezTo>
                      <a:cubicBezTo>
                        <a:pt x="12072" y="4850"/>
                        <a:pt x="14445" y="4231"/>
                        <a:pt x="17334" y="4231"/>
                      </a:cubicBezTo>
                      <a:cubicBezTo>
                        <a:pt x="19707" y="4231"/>
                        <a:pt x="21771" y="4850"/>
                        <a:pt x="23422" y="6088"/>
                      </a:cubicBezTo>
                      <a:cubicBezTo>
                        <a:pt x="25072" y="7326"/>
                        <a:pt x="26311" y="9183"/>
                        <a:pt x="27136" y="11969"/>
                      </a:cubicBezTo>
                      <a:lnTo>
                        <a:pt x="31985" y="10731"/>
                      </a:lnTo>
                      <a:cubicBezTo>
                        <a:pt x="30953" y="7429"/>
                        <a:pt x="29199" y="4747"/>
                        <a:pt x="26723" y="2890"/>
                      </a:cubicBezTo>
                      <a:cubicBezTo>
                        <a:pt x="24144" y="929"/>
                        <a:pt x="21049" y="1"/>
                        <a:pt x="17437" y="1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3730025" y="2213925"/>
                  <a:ext cx="815100" cy="9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4" h="38176" extrusionOk="0">
                      <a:moveTo>
                        <a:pt x="17437" y="1"/>
                      </a:moveTo>
                      <a:cubicBezTo>
                        <a:pt x="14135" y="1"/>
                        <a:pt x="11143" y="723"/>
                        <a:pt x="8460" y="2271"/>
                      </a:cubicBezTo>
                      <a:cubicBezTo>
                        <a:pt x="5675" y="3715"/>
                        <a:pt x="3611" y="5882"/>
                        <a:pt x="2167" y="8771"/>
                      </a:cubicBezTo>
                      <a:cubicBezTo>
                        <a:pt x="722" y="11660"/>
                        <a:pt x="0" y="14961"/>
                        <a:pt x="0" y="18882"/>
                      </a:cubicBezTo>
                      <a:cubicBezTo>
                        <a:pt x="0" y="22390"/>
                        <a:pt x="619" y="25691"/>
                        <a:pt x="1960" y="28787"/>
                      </a:cubicBezTo>
                      <a:cubicBezTo>
                        <a:pt x="3199" y="31779"/>
                        <a:pt x="5056" y="34152"/>
                        <a:pt x="7635" y="35803"/>
                      </a:cubicBezTo>
                      <a:cubicBezTo>
                        <a:pt x="10111" y="37453"/>
                        <a:pt x="13310" y="38176"/>
                        <a:pt x="17334" y="38176"/>
                      </a:cubicBezTo>
                      <a:cubicBezTo>
                        <a:pt x="21151" y="38176"/>
                        <a:pt x="24350" y="37144"/>
                        <a:pt x="27032" y="35080"/>
                      </a:cubicBezTo>
                      <a:cubicBezTo>
                        <a:pt x="29715" y="32914"/>
                        <a:pt x="31572" y="29818"/>
                        <a:pt x="32604" y="25898"/>
                      </a:cubicBezTo>
                      <a:lnTo>
                        <a:pt x="27754" y="24660"/>
                      </a:lnTo>
                      <a:cubicBezTo>
                        <a:pt x="27032" y="27755"/>
                        <a:pt x="25691" y="30128"/>
                        <a:pt x="23834" y="31676"/>
                      </a:cubicBezTo>
                      <a:cubicBezTo>
                        <a:pt x="21976" y="33223"/>
                        <a:pt x="19603" y="34049"/>
                        <a:pt x="16921" y="34049"/>
                      </a:cubicBezTo>
                      <a:cubicBezTo>
                        <a:pt x="14651" y="34049"/>
                        <a:pt x="12587" y="33430"/>
                        <a:pt x="10627" y="32295"/>
                      </a:cubicBezTo>
                      <a:cubicBezTo>
                        <a:pt x="8667" y="31160"/>
                        <a:pt x="7222" y="29406"/>
                        <a:pt x="6294" y="27033"/>
                      </a:cubicBezTo>
                      <a:cubicBezTo>
                        <a:pt x="5468" y="24660"/>
                        <a:pt x="4952" y="21977"/>
                        <a:pt x="4952" y="18779"/>
                      </a:cubicBezTo>
                      <a:cubicBezTo>
                        <a:pt x="4952" y="16406"/>
                        <a:pt x="5365" y="14033"/>
                        <a:pt x="6191" y="11763"/>
                      </a:cubicBezTo>
                      <a:cubicBezTo>
                        <a:pt x="6913" y="9390"/>
                        <a:pt x="8254" y="7636"/>
                        <a:pt x="10214" y="6191"/>
                      </a:cubicBezTo>
                      <a:cubicBezTo>
                        <a:pt x="12072" y="4850"/>
                        <a:pt x="14445" y="4231"/>
                        <a:pt x="17334" y="4231"/>
                      </a:cubicBezTo>
                      <a:cubicBezTo>
                        <a:pt x="19707" y="4231"/>
                        <a:pt x="21770" y="4850"/>
                        <a:pt x="23421" y="6088"/>
                      </a:cubicBezTo>
                      <a:cubicBezTo>
                        <a:pt x="25072" y="7326"/>
                        <a:pt x="26310" y="9183"/>
                        <a:pt x="27135" y="11969"/>
                      </a:cubicBezTo>
                      <a:lnTo>
                        <a:pt x="31985" y="10731"/>
                      </a:lnTo>
                      <a:cubicBezTo>
                        <a:pt x="30953" y="7429"/>
                        <a:pt x="29199" y="4747"/>
                        <a:pt x="26723" y="2890"/>
                      </a:cubicBezTo>
                      <a:cubicBezTo>
                        <a:pt x="24143" y="929"/>
                        <a:pt x="21048" y="1"/>
                        <a:pt x="17437" y="1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2530600" y="2477025"/>
                  <a:ext cx="1075625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5" h="3612" extrusionOk="0">
                      <a:moveTo>
                        <a:pt x="0" y="1"/>
                      </a:moveTo>
                      <a:lnTo>
                        <a:pt x="0" y="3612"/>
                      </a:lnTo>
                      <a:lnTo>
                        <a:pt x="43025" y="3612"/>
                      </a:lnTo>
                      <a:lnTo>
                        <a:pt x="43025" y="1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1"/>
                <p:cNvSpPr/>
                <p:nvPr/>
              </p:nvSpPr>
              <p:spPr>
                <a:xfrm>
                  <a:off x="2530600" y="2799450"/>
                  <a:ext cx="1075625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5" h="3612" extrusionOk="0">
                      <a:moveTo>
                        <a:pt x="0" y="1"/>
                      </a:moveTo>
                      <a:lnTo>
                        <a:pt x="0" y="3612"/>
                      </a:lnTo>
                      <a:lnTo>
                        <a:pt x="43025" y="3612"/>
                      </a:lnTo>
                      <a:lnTo>
                        <a:pt x="43025" y="1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1"/>
                <p:cNvSpPr/>
                <p:nvPr/>
              </p:nvSpPr>
              <p:spPr>
                <a:xfrm>
                  <a:off x="4795300" y="4060775"/>
                  <a:ext cx="817700" cy="9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08" h="38176" extrusionOk="0">
                      <a:moveTo>
                        <a:pt x="17437" y="1"/>
                      </a:moveTo>
                      <a:cubicBezTo>
                        <a:pt x="14136" y="1"/>
                        <a:pt x="11144" y="723"/>
                        <a:pt x="8461" y="2167"/>
                      </a:cubicBezTo>
                      <a:cubicBezTo>
                        <a:pt x="5778" y="3715"/>
                        <a:pt x="3715" y="5882"/>
                        <a:pt x="2167" y="8770"/>
                      </a:cubicBezTo>
                      <a:cubicBezTo>
                        <a:pt x="723" y="11556"/>
                        <a:pt x="1" y="14961"/>
                        <a:pt x="1" y="18778"/>
                      </a:cubicBezTo>
                      <a:cubicBezTo>
                        <a:pt x="1" y="22286"/>
                        <a:pt x="620" y="25588"/>
                        <a:pt x="1961" y="28683"/>
                      </a:cubicBezTo>
                      <a:cubicBezTo>
                        <a:pt x="3302" y="31779"/>
                        <a:pt x="5159" y="34152"/>
                        <a:pt x="7636" y="35803"/>
                      </a:cubicBezTo>
                      <a:cubicBezTo>
                        <a:pt x="10112" y="37350"/>
                        <a:pt x="13413" y="38176"/>
                        <a:pt x="17334" y="38176"/>
                      </a:cubicBezTo>
                      <a:cubicBezTo>
                        <a:pt x="21152" y="38176"/>
                        <a:pt x="24453" y="37144"/>
                        <a:pt x="27136" y="34977"/>
                      </a:cubicBezTo>
                      <a:cubicBezTo>
                        <a:pt x="29818" y="32914"/>
                        <a:pt x="31676" y="29818"/>
                        <a:pt x="32707" y="25794"/>
                      </a:cubicBezTo>
                      <a:lnTo>
                        <a:pt x="27755" y="24556"/>
                      </a:lnTo>
                      <a:cubicBezTo>
                        <a:pt x="27136" y="27652"/>
                        <a:pt x="25795" y="30025"/>
                        <a:pt x="23937" y="31675"/>
                      </a:cubicBezTo>
                      <a:cubicBezTo>
                        <a:pt x="21977" y="33223"/>
                        <a:pt x="19707" y="33945"/>
                        <a:pt x="16921" y="33945"/>
                      </a:cubicBezTo>
                      <a:cubicBezTo>
                        <a:pt x="14755" y="33945"/>
                        <a:pt x="12588" y="33429"/>
                        <a:pt x="10628" y="32295"/>
                      </a:cubicBezTo>
                      <a:cubicBezTo>
                        <a:pt x="8771" y="31056"/>
                        <a:pt x="7326" y="29302"/>
                        <a:pt x="6398" y="27033"/>
                      </a:cubicBezTo>
                      <a:cubicBezTo>
                        <a:pt x="5469" y="24660"/>
                        <a:pt x="5056" y="21874"/>
                        <a:pt x="5056" y="18778"/>
                      </a:cubicBezTo>
                      <a:cubicBezTo>
                        <a:pt x="5056" y="16302"/>
                        <a:pt x="5469" y="13929"/>
                        <a:pt x="6191" y="11659"/>
                      </a:cubicBezTo>
                      <a:cubicBezTo>
                        <a:pt x="7017" y="9390"/>
                        <a:pt x="8358" y="7532"/>
                        <a:pt x="10215" y="6191"/>
                      </a:cubicBezTo>
                      <a:cubicBezTo>
                        <a:pt x="12175" y="4850"/>
                        <a:pt x="14548" y="4128"/>
                        <a:pt x="17334" y="4128"/>
                      </a:cubicBezTo>
                      <a:cubicBezTo>
                        <a:pt x="19810" y="4128"/>
                        <a:pt x="21874" y="4747"/>
                        <a:pt x="23422" y="5985"/>
                      </a:cubicBezTo>
                      <a:cubicBezTo>
                        <a:pt x="25072" y="7223"/>
                        <a:pt x="26310" y="9183"/>
                        <a:pt x="27239" y="11866"/>
                      </a:cubicBezTo>
                      <a:lnTo>
                        <a:pt x="31985" y="10731"/>
                      </a:lnTo>
                      <a:cubicBezTo>
                        <a:pt x="31057" y="7326"/>
                        <a:pt x="29303" y="4643"/>
                        <a:pt x="26723" y="2786"/>
                      </a:cubicBezTo>
                      <a:cubicBezTo>
                        <a:pt x="24247" y="929"/>
                        <a:pt x="21152" y="1"/>
                        <a:pt x="17437" y="1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1"/>
                <p:cNvSpPr/>
                <p:nvPr/>
              </p:nvSpPr>
              <p:spPr>
                <a:xfrm>
                  <a:off x="5765150" y="4076250"/>
                  <a:ext cx="724850" cy="9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4" h="36938" extrusionOk="0">
                      <a:moveTo>
                        <a:pt x="1" y="1"/>
                      </a:moveTo>
                      <a:lnTo>
                        <a:pt x="1" y="36937"/>
                      </a:lnTo>
                      <a:lnTo>
                        <a:pt x="4953" y="36937"/>
                      </a:lnTo>
                      <a:lnTo>
                        <a:pt x="4953" y="19501"/>
                      </a:lnTo>
                      <a:lnTo>
                        <a:pt x="24144" y="19501"/>
                      </a:lnTo>
                      <a:lnTo>
                        <a:pt x="24144" y="36937"/>
                      </a:lnTo>
                      <a:lnTo>
                        <a:pt x="28993" y="36937"/>
                      </a:lnTo>
                      <a:lnTo>
                        <a:pt x="28993" y="1"/>
                      </a:lnTo>
                      <a:lnTo>
                        <a:pt x="24144" y="1"/>
                      </a:lnTo>
                      <a:lnTo>
                        <a:pt x="24144" y="15167"/>
                      </a:lnTo>
                      <a:lnTo>
                        <a:pt x="4953" y="15167"/>
                      </a:lnTo>
                      <a:lnTo>
                        <a:pt x="4953" y="1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1"/>
                <p:cNvSpPr/>
                <p:nvPr/>
              </p:nvSpPr>
              <p:spPr>
                <a:xfrm>
                  <a:off x="6637000" y="4576650"/>
                  <a:ext cx="453975" cy="7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9" h="28374" extrusionOk="0">
                      <a:moveTo>
                        <a:pt x="8667" y="1"/>
                      </a:moveTo>
                      <a:cubicBezTo>
                        <a:pt x="6500" y="1"/>
                        <a:pt x="4643" y="620"/>
                        <a:pt x="3199" y="1961"/>
                      </a:cubicBezTo>
                      <a:cubicBezTo>
                        <a:pt x="1754" y="3199"/>
                        <a:pt x="722" y="4953"/>
                        <a:pt x="413" y="7223"/>
                      </a:cubicBezTo>
                      <a:lnTo>
                        <a:pt x="3714" y="7842"/>
                      </a:lnTo>
                      <a:cubicBezTo>
                        <a:pt x="4024" y="6191"/>
                        <a:pt x="4540" y="4850"/>
                        <a:pt x="5468" y="4025"/>
                      </a:cubicBezTo>
                      <a:cubicBezTo>
                        <a:pt x="6294" y="3199"/>
                        <a:pt x="7429" y="2786"/>
                        <a:pt x="8770" y="2786"/>
                      </a:cubicBezTo>
                      <a:cubicBezTo>
                        <a:pt x="10111" y="2786"/>
                        <a:pt x="11143" y="3199"/>
                        <a:pt x="12072" y="4025"/>
                      </a:cubicBezTo>
                      <a:cubicBezTo>
                        <a:pt x="12897" y="4850"/>
                        <a:pt x="13310" y="5882"/>
                        <a:pt x="13310" y="7120"/>
                      </a:cubicBezTo>
                      <a:cubicBezTo>
                        <a:pt x="13310" y="8667"/>
                        <a:pt x="12691" y="9906"/>
                        <a:pt x="11556" y="10628"/>
                      </a:cubicBezTo>
                      <a:cubicBezTo>
                        <a:pt x="10421" y="11453"/>
                        <a:pt x="9080" y="11763"/>
                        <a:pt x="7635" y="11763"/>
                      </a:cubicBezTo>
                      <a:lnTo>
                        <a:pt x="7119" y="11763"/>
                      </a:lnTo>
                      <a:lnTo>
                        <a:pt x="6707" y="14755"/>
                      </a:lnTo>
                      <a:cubicBezTo>
                        <a:pt x="7635" y="14445"/>
                        <a:pt x="8460" y="14342"/>
                        <a:pt x="9183" y="14342"/>
                      </a:cubicBezTo>
                      <a:cubicBezTo>
                        <a:pt x="10730" y="14342"/>
                        <a:pt x="11968" y="14858"/>
                        <a:pt x="13000" y="15890"/>
                      </a:cubicBezTo>
                      <a:cubicBezTo>
                        <a:pt x="14032" y="16921"/>
                        <a:pt x="14548" y="18160"/>
                        <a:pt x="14548" y="19707"/>
                      </a:cubicBezTo>
                      <a:cubicBezTo>
                        <a:pt x="14548" y="21358"/>
                        <a:pt x="14032" y="22803"/>
                        <a:pt x="12897" y="23834"/>
                      </a:cubicBezTo>
                      <a:cubicBezTo>
                        <a:pt x="11762" y="24969"/>
                        <a:pt x="10421" y="25485"/>
                        <a:pt x="8873" y="25485"/>
                      </a:cubicBezTo>
                      <a:cubicBezTo>
                        <a:pt x="7532" y="25485"/>
                        <a:pt x="6397" y="25072"/>
                        <a:pt x="5365" y="24247"/>
                      </a:cubicBezTo>
                      <a:cubicBezTo>
                        <a:pt x="4437" y="23422"/>
                        <a:pt x="3818" y="21977"/>
                        <a:pt x="3405" y="20120"/>
                      </a:cubicBezTo>
                      <a:lnTo>
                        <a:pt x="0" y="20533"/>
                      </a:lnTo>
                      <a:cubicBezTo>
                        <a:pt x="206" y="22803"/>
                        <a:pt x="1135" y="24660"/>
                        <a:pt x="2786" y="26207"/>
                      </a:cubicBezTo>
                      <a:cubicBezTo>
                        <a:pt x="4333" y="27652"/>
                        <a:pt x="6397" y="28374"/>
                        <a:pt x="8873" y="28374"/>
                      </a:cubicBezTo>
                      <a:cubicBezTo>
                        <a:pt x="11556" y="28374"/>
                        <a:pt x="13722" y="27549"/>
                        <a:pt x="15476" y="25795"/>
                      </a:cubicBezTo>
                      <a:cubicBezTo>
                        <a:pt x="17230" y="24144"/>
                        <a:pt x="18159" y="22080"/>
                        <a:pt x="18159" y="19604"/>
                      </a:cubicBezTo>
                      <a:cubicBezTo>
                        <a:pt x="18159" y="17850"/>
                        <a:pt x="17643" y="16406"/>
                        <a:pt x="16715" y="15168"/>
                      </a:cubicBezTo>
                      <a:cubicBezTo>
                        <a:pt x="15889" y="14033"/>
                        <a:pt x="14548" y="13207"/>
                        <a:pt x="13000" y="12794"/>
                      </a:cubicBezTo>
                      <a:cubicBezTo>
                        <a:pt x="14238" y="12279"/>
                        <a:pt x="15167" y="11453"/>
                        <a:pt x="15786" y="10525"/>
                      </a:cubicBezTo>
                      <a:cubicBezTo>
                        <a:pt x="16508" y="9493"/>
                        <a:pt x="16818" y="8461"/>
                        <a:pt x="16818" y="7223"/>
                      </a:cubicBezTo>
                      <a:cubicBezTo>
                        <a:pt x="16818" y="5985"/>
                        <a:pt x="16405" y="4747"/>
                        <a:pt x="15786" y="3612"/>
                      </a:cubicBezTo>
                      <a:cubicBezTo>
                        <a:pt x="15064" y="2580"/>
                        <a:pt x="14135" y="1651"/>
                        <a:pt x="12897" y="1032"/>
                      </a:cubicBezTo>
                      <a:cubicBezTo>
                        <a:pt x="11556" y="310"/>
                        <a:pt x="10214" y="1"/>
                        <a:pt x="8667" y="1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1"/>
                <p:cNvSpPr/>
                <p:nvPr/>
              </p:nvSpPr>
              <p:spPr>
                <a:xfrm>
                  <a:off x="4839150" y="374825"/>
                  <a:ext cx="724825" cy="9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3" h="36938" extrusionOk="0">
                      <a:moveTo>
                        <a:pt x="1" y="0"/>
                      </a:moveTo>
                      <a:lnTo>
                        <a:pt x="1" y="36937"/>
                      </a:lnTo>
                      <a:lnTo>
                        <a:pt x="4953" y="36937"/>
                      </a:lnTo>
                      <a:lnTo>
                        <a:pt x="4953" y="19604"/>
                      </a:lnTo>
                      <a:lnTo>
                        <a:pt x="24144" y="19604"/>
                      </a:lnTo>
                      <a:lnTo>
                        <a:pt x="24144" y="36937"/>
                      </a:lnTo>
                      <a:lnTo>
                        <a:pt x="28993" y="36937"/>
                      </a:lnTo>
                      <a:lnTo>
                        <a:pt x="28993" y="0"/>
                      </a:lnTo>
                      <a:lnTo>
                        <a:pt x="24144" y="0"/>
                      </a:lnTo>
                      <a:lnTo>
                        <a:pt x="24144" y="15270"/>
                      </a:lnTo>
                      <a:lnTo>
                        <a:pt x="4953" y="15270"/>
                      </a:lnTo>
                      <a:lnTo>
                        <a:pt x="4953" y="0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1"/>
                <p:cNvSpPr/>
                <p:nvPr/>
              </p:nvSpPr>
              <p:spPr>
                <a:xfrm>
                  <a:off x="4403225" y="3191525"/>
                  <a:ext cx="552025" cy="8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81" h="34358" extrusionOk="0">
                      <a:moveTo>
                        <a:pt x="3199" y="0"/>
                      </a:moveTo>
                      <a:lnTo>
                        <a:pt x="1" y="1857"/>
                      </a:lnTo>
                      <a:lnTo>
                        <a:pt x="18779" y="34358"/>
                      </a:lnTo>
                      <a:lnTo>
                        <a:pt x="22081" y="32501"/>
                      </a:lnTo>
                      <a:lnTo>
                        <a:pt x="3199" y="0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1"/>
                <p:cNvSpPr/>
                <p:nvPr/>
              </p:nvSpPr>
              <p:spPr>
                <a:xfrm>
                  <a:off x="4395500" y="1422050"/>
                  <a:ext cx="495275" cy="7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1" h="30644" extrusionOk="0">
                      <a:moveTo>
                        <a:pt x="16612" y="1"/>
                      </a:moveTo>
                      <a:lnTo>
                        <a:pt x="0" y="28890"/>
                      </a:lnTo>
                      <a:lnTo>
                        <a:pt x="3199" y="30644"/>
                      </a:lnTo>
                      <a:lnTo>
                        <a:pt x="19810" y="1858"/>
                      </a:lnTo>
                      <a:lnTo>
                        <a:pt x="16612" y="1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1"/>
                <p:cNvSpPr/>
                <p:nvPr/>
              </p:nvSpPr>
              <p:spPr>
                <a:xfrm>
                  <a:off x="572825" y="374825"/>
                  <a:ext cx="724850" cy="9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4" h="36938" extrusionOk="0">
                      <a:moveTo>
                        <a:pt x="1" y="0"/>
                      </a:moveTo>
                      <a:lnTo>
                        <a:pt x="1" y="36937"/>
                      </a:lnTo>
                      <a:lnTo>
                        <a:pt x="4953" y="36937"/>
                      </a:lnTo>
                      <a:lnTo>
                        <a:pt x="4953" y="19604"/>
                      </a:lnTo>
                      <a:lnTo>
                        <a:pt x="24041" y="19604"/>
                      </a:lnTo>
                      <a:lnTo>
                        <a:pt x="24041" y="36937"/>
                      </a:lnTo>
                      <a:lnTo>
                        <a:pt x="28993" y="36937"/>
                      </a:lnTo>
                      <a:lnTo>
                        <a:pt x="28993" y="0"/>
                      </a:lnTo>
                      <a:lnTo>
                        <a:pt x="24041" y="0"/>
                      </a:lnTo>
                      <a:lnTo>
                        <a:pt x="24041" y="15270"/>
                      </a:lnTo>
                      <a:lnTo>
                        <a:pt x="4953" y="15270"/>
                      </a:lnTo>
                      <a:lnTo>
                        <a:pt x="4953" y="0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1"/>
                <p:cNvSpPr/>
                <p:nvPr/>
              </p:nvSpPr>
              <p:spPr>
                <a:xfrm>
                  <a:off x="572825" y="4068525"/>
                  <a:ext cx="724850" cy="9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4" h="36937" extrusionOk="0">
                      <a:moveTo>
                        <a:pt x="1" y="0"/>
                      </a:moveTo>
                      <a:lnTo>
                        <a:pt x="1" y="36937"/>
                      </a:lnTo>
                      <a:lnTo>
                        <a:pt x="4953" y="36937"/>
                      </a:lnTo>
                      <a:lnTo>
                        <a:pt x="4953" y="19500"/>
                      </a:lnTo>
                      <a:lnTo>
                        <a:pt x="24041" y="19500"/>
                      </a:lnTo>
                      <a:lnTo>
                        <a:pt x="24041" y="36937"/>
                      </a:lnTo>
                      <a:lnTo>
                        <a:pt x="28993" y="36937"/>
                      </a:lnTo>
                      <a:lnTo>
                        <a:pt x="28993" y="0"/>
                      </a:lnTo>
                      <a:lnTo>
                        <a:pt x="24041" y="0"/>
                      </a:lnTo>
                      <a:lnTo>
                        <a:pt x="24041" y="15167"/>
                      </a:lnTo>
                      <a:lnTo>
                        <a:pt x="4953" y="15167"/>
                      </a:lnTo>
                      <a:lnTo>
                        <a:pt x="4953" y="0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1"/>
                <p:cNvSpPr/>
                <p:nvPr/>
              </p:nvSpPr>
              <p:spPr>
                <a:xfrm>
                  <a:off x="1248650" y="1419475"/>
                  <a:ext cx="505575" cy="7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3" h="31470" extrusionOk="0">
                      <a:moveTo>
                        <a:pt x="3095" y="1"/>
                      </a:moveTo>
                      <a:lnTo>
                        <a:pt x="0" y="1858"/>
                      </a:lnTo>
                      <a:lnTo>
                        <a:pt x="17127" y="31469"/>
                      </a:lnTo>
                      <a:lnTo>
                        <a:pt x="20222" y="29612"/>
                      </a:lnTo>
                      <a:lnTo>
                        <a:pt x="3095" y="1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1"/>
                <p:cNvSpPr/>
                <p:nvPr/>
              </p:nvSpPr>
              <p:spPr>
                <a:xfrm>
                  <a:off x="1246050" y="3181200"/>
                  <a:ext cx="497850" cy="7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4" h="30747" extrusionOk="0">
                      <a:moveTo>
                        <a:pt x="16818" y="1"/>
                      </a:moveTo>
                      <a:lnTo>
                        <a:pt x="1" y="28890"/>
                      </a:lnTo>
                      <a:lnTo>
                        <a:pt x="3199" y="30747"/>
                      </a:lnTo>
                      <a:lnTo>
                        <a:pt x="19914" y="1755"/>
                      </a:lnTo>
                      <a:lnTo>
                        <a:pt x="16818" y="1"/>
                      </a:ln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" name="Google Shape;321;p21"/>
              <p:cNvSpPr txBox="1"/>
              <p:nvPr/>
            </p:nvSpPr>
            <p:spPr>
              <a:xfrm>
                <a:off x="4712250" y="1824363"/>
                <a:ext cx="10134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EA9999"/>
                    </a:solidFill>
                    <a:latin typeface="Kalam"/>
                    <a:ea typeface="Kalam"/>
                    <a:cs typeface="Kalam"/>
                    <a:sym typeface="Kalam"/>
                  </a:rPr>
                  <a:t>PROPENE</a:t>
                </a:r>
                <a:endParaRPr sz="1300">
                  <a:solidFill>
                    <a:srgbClr val="EA9999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322" name="Google Shape;322;p21"/>
            <p:cNvSpPr txBox="1"/>
            <p:nvPr/>
          </p:nvSpPr>
          <p:spPr>
            <a:xfrm>
              <a:off x="1588100" y="3657913"/>
              <a:ext cx="1013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9CB9C"/>
                  </a:solidFill>
                  <a:latin typeface="Kalam"/>
                  <a:ea typeface="Kalam"/>
                  <a:cs typeface="Kalam"/>
                  <a:sym typeface="Kalam"/>
                </a:rPr>
                <a:t>BUT-1-ENE</a:t>
              </a:r>
              <a:endParaRPr sz="1300">
                <a:solidFill>
                  <a:srgbClr val="F9CB9C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23" name="Google Shape;323;p21"/>
            <p:cNvSpPr txBox="1"/>
            <p:nvPr/>
          </p:nvSpPr>
          <p:spPr>
            <a:xfrm>
              <a:off x="4897950" y="3734900"/>
              <a:ext cx="1170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B6D7A8"/>
                  </a:solidFill>
                  <a:latin typeface="Kalam"/>
                  <a:ea typeface="Kalam"/>
                  <a:cs typeface="Kalam"/>
                  <a:sym typeface="Kalam"/>
                </a:rPr>
                <a:t>BUT-2-ENE</a:t>
              </a:r>
              <a:endParaRPr sz="1300">
                <a:solidFill>
                  <a:srgbClr val="B6D7A8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DB7E6D-A588-AB82-C594-BC7C2C45AD8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3ECFE95-F88D-5AB3-203D-4671D12A65C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A92AD-B540-2981-E9CA-2F920B419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2F0F6-5752-12F4-901D-9913F452F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On-screen Show (16:9)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Kalam</vt:lpstr>
      <vt:lpstr>Arial</vt:lpstr>
      <vt:lpstr>gg sans</vt:lpstr>
      <vt:lpstr>Times New Roman</vt:lpstr>
      <vt:lpstr>Cambria</vt:lpstr>
      <vt:lpstr>Simple Dark</vt:lpstr>
      <vt:lpstr>Edexcel IGCSE Chemistry 34 - Alkanes and Alkenes</vt:lpstr>
      <vt:lpstr>Alkanes</vt:lpstr>
      <vt:lpstr>Alkanes</vt:lpstr>
      <vt:lpstr>PowerPoint Presentation</vt:lpstr>
      <vt:lpstr>PowerPoint Presentation</vt:lpstr>
      <vt:lpstr>Alkanes and Halogens</vt:lpstr>
      <vt:lpstr>Alkenes</vt:lpstr>
      <vt:lpstr>Alkenes</vt:lpstr>
      <vt:lpstr>PowerPoint Presentation</vt:lpstr>
      <vt:lpstr>Alkenes and Halogens</vt:lpstr>
      <vt:lpstr>Tests for Alkenes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Chemistry 34 - Alkanes and Alkenes</dc:title>
  <cp:lastModifiedBy>Chezka Mae Madrona</cp:lastModifiedBy>
  <cp:revision>2</cp:revision>
  <dcterms:modified xsi:type="dcterms:W3CDTF">2025-04-26T08:46:26Z</dcterms:modified>
</cp:coreProperties>
</file>