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16"/>
      <p:bold r:id="rId17"/>
      <p:italic r:id="rId18"/>
      <p:boldItalic r:id="rId19"/>
    </p:embeddedFont>
    <p:embeddedFont>
      <p:font typeface="gg sans" panose="00000800000000000000" pitchFamily="2" charset="0"/>
      <p:bold r:id="rId20"/>
    </p:embeddedFont>
    <p:embeddedFont>
      <p:font typeface="Kalam" panose="020B0604020202020204" charset="0"/>
      <p:regular r:id="rId21"/>
      <p:bold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14" y="33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ef1b30dc91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ef1b30dc91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ef1b30dc91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ef1b30dc91_0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ef1b30dc91_0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ef1b30dc91_0_1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ef1b30dc91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ef1b30dc91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ef0240a647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ef0240a647_0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eca7731f5d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eca7731f5d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ef1b30dc91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ef1b30dc91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ef1b30dc91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ef1b30dc91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ef1b30dc91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ef1b30dc91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ef1b30dc91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ef1b30dc91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ef1b30dc91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ef1b30dc91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ef1b30dc91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ef1b30dc91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  <a:lvl2pPr lvl="1">
              <a:buNone/>
              <a:defRPr>
                <a:latin typeface="Cambria"/>
                <a:ea typeface="Cambria"/>
                <a:cs typeface="Cambria"/>
                <a:sym typeface="Cambria"/>
              </a:defRPr>
            </a:lvl2pPr>
            <a:lvl3pPr lvl="2">
              <a:buNone/>
              <a:defRPr>
                <a:latin typeface="Cambria"/>
                <a:ea typeface="Cambria"/>
                <a:cs typeface="Cambria"/>
                <a:sym typeface="Cambria"/>
              </a:defRPr>
            </a:lvl3pPr>
            <a:lvl4pPr lvl="3">
              <a:buNone/>
              <a:defRPr>
                <a:latin typeface="Cambria"/>
                <a:ea typeface="Cambria"/>
                <a:cs typeface="Cambria"/>
                <a:sym typeface="Cambria"/>
              </a:defRPr>
            </a:lvl4pPr>
            <a:lvl5pPr lvl="4">
              <a:buNone/>
              <a:defRPr>
                <a:latin typeface="Cambria"/>
                <a:ea typeface="Cambria"/>
                <a:cs typeface="Cambria"/>
                <a:sym typeface="Cambria"/>
              </a:defRPr>
            </a:lvl5pPr>
            <a:lvl6pPr lvl="5">
              <a:buNone/>
              <a:defRPr>
                <a:latin typeface="Cambria"/>
                <a:ea typeface="Cambria"/>
                <a:cs typeface="Cambria"/>
                <a:sym typeface="Cambria"/>
              </a:defRPr>
            </a:lvl6pPr>
            <a:lvl7pPr lvl="6">
              <a:buNone/>
              <a:defRPr>
                <a:latin typeface="Cambria"/>
                <a:ea typeface="Cambria"/>
                <a:cs typeface="Cambria"/>
                <a:sym typeface="Cambria"/>
              </a:defRPr>
            </a:lvl7pPr>
            <a:lvl8pPr lvl="7">
              <a:buNone/>
              <a:defRPr>
                <a:latin typeface="Cambria"/>
                <a:ea typeface="Cambria"/>
                <a:cs typeface="Cambria"/>
                <a:sym typeface="Cambria"/>
              </a:defRPr>
            </a:lvl8pPr>
            <a:lvl9pPr lvl="8">
              <a:buNone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B6FF"/>
                </a:solidFill>
                <a:latin typeface="Cambria"/>
                <a:ea typeface="Cambria"/>
                <a:cs typeface="Cambria"/>
                <a:sym typeface="Cambria"/>
              </a:rPr>
              <a:t>Edexcel IGCSE Chemistry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latin typeface="Cambria"/>
                <a:ea typeface="Cambria"/>
                <a:cs typeface="Cambria"/>
                <a:sym typeface="Cambria"/>
              </a:rPr>
              <a:t>33 - Burning Hydrocarbons</a:t>
            </a:r>
            <a:endParaRPr sz="3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Cambria"/>
                <a:ea typeface="Cambria"/>
                <a:cs typeface="Cambria"/>
                <a:sym typeface="Cambria"/>
              </a:rPr>
              <a:t>Combustion and Cracking</a:t>
            </a:r>
            <a:endParaRPr sz="2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6" name="Google Shape;56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B7118B31-40AF-168C-D57F-2870587570BC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EED62440-5FB1-CDF5-F822-4932559A8DDB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B59CAE-B0BF-A412-9ACD-E2144BA6C2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C31461-1858-9105-AA36-8B892EBFDC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22"/>
          <p:cNvPicPr preferRelativeResize="0"/>
          <p:nvPr/>
        </p:nvPicPr>
        <p:blipFill rotWithShape="1">
          <a:blip r:embed="rId3">
            <a:alphaModFix/>
          </a:blip>
          <a:srcRect t="14412"/>
          <a:stretch/>
        </p:blipFill>
        <p:spPr>
          <a:xfrm>
            <a:off x="0" y="742274"/>
            <a:ext cx="9144000" cy="4408848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sp>
        <p:nvSpPr>
          <p:cNvPr id="167" name="Google Shape;167;p22"/>
          <p:cNvSpPr txBox="1"/>
          <p:nvPr/>
        </p:nvSpPr>
        <p:spPr>
          <a:xfrm>
            <a:off x="793200" y="154650"/>
            <a:ext cx="75576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Acid rain can strip the leaves off trees, pollute waterways and cause damage to limestone buildings.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168" name="Google Shape;168;p22"/>
          <p:cNvCxnSpPr/>
          <p:nvPr/>
        </p:nvCxnSpPr>
        <p:spPr>
          <a:xfrm>
            <a:off x="-10212" y="742275"/>
            <a:ext cx="91644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C2AD30C0-338C-A7C1-AF58-F3A639A5755F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60531BFA-ED39-EF27-5C96-5EFE29B72EA9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850B67-E983-981D-145B-C56DDF44F6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795485-C4C8-AD99-22D6-B798C9DD4FF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Cracking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74" name="Google Shape;174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Points 4.17 and 4.18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Describe how long-chain alkanes are converted to alkenes and shorter-chain alkanes by catalytic cracking.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Explain why cracking is necessary, in terms of the balance between supply and demand for different fractions.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There is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limited demand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for long-chain fractions of hydrocarbons.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0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Bitumen and fuel oil, for example, are relatively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niche products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, with only a handful of uses.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There is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high demand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for short-chain fractions of hydrocarbons.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Petrol, diesel and refinery gases all have a wide array of uses in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transport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and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industry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To meet demand, long-chain fractions of hydrocarbons are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split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into more useful, shorter chains.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This is achieved through a process called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catalytic cracking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75" name="Google Shape;175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25A0449B-101E-8811-9298-A71FF354AE63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EA42DDDE-63F3-7FDF-142C-700859504455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E59E00-ACAA-1C6E-6501-B95E834501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017301-C609-A325-7C53-224C9F2F6F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grpSp>
        <p:nvGrpSpPr>
          <p:cNvPr id="181" name="Google Shape;181;p24"/>
          <p:cNvGrpSpPr/>
          <p:nvPr/>
        </p:nvGrpSpPr>
        <p:grpSpPr>
          <a:xfrm>
            <a:off x="755374" y="1511975"/>
            <a:ext cx="3998793" cy="2057568"/>
            <a:chOff x="588075" y="1668575"/>
            <a:chExt cx="5437575" cy="2555350"/>
          </a:xfrm>
        </p:grpSpPr>
        <p:sp>
          <p:nvSpPr>
            <p:cNvPr id="182" name="Google Shape;182;p24"/>
            <p:cNvSpPr/>
            <p:nvPr/>
          </p:nvSpPr>
          <p:spPr>
            <a:xfrm>
              <a:off x="588075" y="4223900"/>
              <a:ext cx="5437575" cy="25"/>
            </a:xfrm>
            <a:custGeom>
              <a:avLst/>
              <a:gdLst/>
              <a:ahLst/>
              <a:cxnLst/>
              <a:rect l="l" t="t" r="r" b="b"/>
              <a:pathLst>
                <a:path w="217503" h="1" fill="none" extrusionOk="0">
                  <a:moveTo>
                    <a:pt x="1" y="0"/>
                  </a:moveTo>
                  <a:lnTo>
                    <a:pt x="217503" y="0"/>
                  </a:lnTo>
                </a:path>
              </a:pathLst>
            </a:cu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4"/>
            <p:cNvSpPr/>
            <p:nvPr/>
          </p:nvSpPr>
          <p:spPr>
            <a:xfrm>
              <a:off x="598750" y="2459550"/>
              <a:ext cx="5416250" cy="1764375"/>
            </a:xfrm>
            <a:custGeom>
              <a:avLst/>
              <a:gdLst/>
              <a:ahLst/>
              <a:cxnLst/>
              <a:rect l="l" t="t" r="r" b="b"/>
              <a:pathLst>
                <a:path w="216650" h="70575" fill="none" extrusionOk="0">
                  <a:moveTo>
                    <a:pt x="216649" y="0"/>
                  </a:moveTo>
                  <a:lnTo>
                    <a:pt x="215757" y="6708"/>
                  </a:lnTo>
                  <a:lnTo>
                    <a:pt x="214826" y="5855"/>
                  </a:lnTo>
                  <a:lnTo>
                    <a:pt x="213973" y="6321"/>
                  </a:lnTo>
                  <a:lnTo>
                    <a:pt x="213043" y="8182"/>
                  </a:lnTo>
                  <a:lnTo>
                    <a:pt x="212190" y="9500"/>
                  </a:lnTo>
                  <a:lnTo>
                    <a:pt x="211259" y="11129"/>
                  </a:lnTo>
                  <a:lnTo>
                    <a:pt x="210406" y="13688"/>
                  </a:lnTo>
                  <a:lnTo>
                    <a:pt x="209475" y="14541"/>
                  </a:lnTo>
                  <a:lnTo>
                    <a:pt x="208622" y="17178"/>
                  </a:lnTo>
                  <a:lnTo>
                    <a:pt x="207691" y="16248"/>
                  </a:lnTo>
                  <a:lnTo>
                    <a:pt x="206838" y="16635"/>
                  </a:lnTo>
                  <a:lnTo>
                    <a:pt x="205908" y="19893"/>
                  </a:lnTo>
                  <a:lnTo>
                    <a:pt x="204977" y="19117"/>
                  </a:lnTo>
                  <a:lnTo>
                    <a:pt x="204124" y="18342"/>
                  </a:lnTo>
                  <a:lnTo>
                    <a:pt x="203193" y="18497"/>
                  </a:lnTo>
                  <a:lnTo>
                    <a:pt x="202340" y="16946"/>
                  </a:lnTo>
                  <a:lnTo>
                    <a:pt x="201410" y="18652"/>
                  </a:lnTo>
                  <a:lnTo>
                    <a:pt x="200556" y="16248"/>
                  </a:lnTo>
                  <a:lnTo>
                    <a:pt x="199626" y="18342"/>
                  </a:lnTo>
                  <a:lnTo>
                    <a:pt x="198773" y="18497"/>
                  </a:lnTo>
                  <a:lnTo>
                    <a:pt x="197842" y="17644"/>
                  </a:lnTo>
                  <a:lnTo>
                    <a:pt x="196989" y="17954"/>
                  </a:lnTo>
                  <a:lnTo>
                    <a:pt x="196058" y="18884"/>
                  </a:lnTo>
                  <a:lnTo>
                    <a:pt x="195128" y="21056"/>
                  </a:lnTo>
                  <a:lnTo>
                    <a:pt x="194274" y="22219"/>
                  </a:lnTo>
                  <a:lnTo>
                    <a:pt x="193344" y="23383"/>
                  </a:lnTo>
                  <a:lnTo>
                    <a:pt x="192491" y="24934"/>
                  </a:lnTo>
                  <a:lnTo>
                    <a:pt x="191560" y="25864"/>
                  </a:lnTo>
                  <a:lnTo>
                    <a:pt x="190707" y="25864"/>
                  </a:lnTo>
                  <a:lnTo>
                    <a:pt x="189776" y="28501"/>
                  </a:lnTo>
                  <a:lnTo>
                    <a:pt x="188923" y="30362"/>
                  </a:lnTo>
                  <a:lnTo>
                    <a:pt x="187993" y="32767"/>
                  </a:lnTo>
                  <a:lnTo>
                    <a:pt x="187139" y="30207"/>
                  </a:lnTo>
                  <a:lnTo>
                    <a:pt x="186209" y="28656"/>
                  </a:lnTo>
                  <a:lnTo>
                    <a:pt x="185278" y="31293"/>
                  </a:lnTo>
                  <a:lnTo>
                    <a:pt x="184425" y="28734"/>
                  </a:lnTo>
                  <a:lnTo>
                    <a:pt x="183494" y="25554"/>
                  </a:lnTo>
                  <a:lnTo>
                    <a:pt x="182641" y="24468"/>
                  </a:lnTo>
                  <a:lnTo>
                    <a:pt x="181711" y="23460"/>
                  </a:lnTo>
                  <a:lnTo>
                    <a:pt x="180858" y="25011"/>
                  </a:lnTo>
                  <a:lnTo>
                    <a:pt x="179927" y="25166"/>
                  </a:lnTo>
                  <a:lnTo>
                    <a:pt x="179074" y="24158"/>
                  </a:lnTo>
                  <a:lnTo>
                    <a:pt x="178143" y="25089"/>
                  </a:lnTo>
                  <a:lnTo>
                    <a:pt x="177290" y="21056"/>
                  </a:lnTo>
                  <a:lnTo>
                    <a:pt x="176359" y="19272"/>
                  </a:lnTo>
                  <a:lnTo>
                    <a:pt x="175506" y="18807"/>
                  </a:lnTo>
                  <a:lnTo>
                    <a:pt x="174576" y="19350"/>
                  </a:lnTo>
                  <a:lnTo>
                    <a:pt x="173645" y="20901"/>
                  </a:lnTo>
                  <a:lnTo>
                    <a:pt x="172792" y="23460"/>
                  </a:lnTo>
                  <a:lnTo>
                    <a:pt x="171861" y="26795"/>
                  </a:lnTo>
                  <a:lnTo>
                    <a:pt x="171008" y="29664"/>
                  </a:lnTo>
                  <a:lnTo>
                    <a:pt x="170077" y="31836"/>
                  </a:lnTo>
                  <a:lnTo>
                    <a:pt x="169224" y="34628"/>
                  </a:lnTo>
                  <a:lnTo>
                    <a:pt x="168294" y="35714"/>
                  </a:lnTo>
                  <a:lnTo>
                    <a:pt x="167441" y="37730"/>
                  </a:lnTo>
                  <a:lnTo>
                    <a:pt x="166510" y="39281"/>
                  </a:lnTo>
                  <a:lnTo>
                    <a:pt x="165657" y="41065"/>
                  </a:lnTo>
                  <a:lnTo>
                    <a:pt x="164726" y="42306"/>
                  </a:lnTo>
                  <a:lnTo>
                    <a:pt x="163796" y="43857"/>
                  </a:lnTo>
                  <a:lnTo>
                    <a:pt x="162942" y="46261"/>
                  </a:lnTo>
                  <a:lnTo>
                    <a:pt x="162012" y="47347"/>
                  </a:lnTo>
                  <a:lnTo>
                    <a:pt x="161159" y="48665"/>
                  </a:lnTo>
                  <a:lnTo>
                    <a:pt x="160228" y="50061"/>
                  </a:lnTo>
                  <a:lnTo>
                    <a:pt x="159375" y="51612"/>
                  </a:lnTo>
                  <a:lnTo>
                    <a:pt x="158444" y="52543"/>
                  </a:lnTo>
                  <a:lnTo>
                    <a:pt x="157591" y="53319"/>
                  </a:lnTo>
                  <a:lnTo>
                    <a:pt x="156661" y="54482"/>
                  </a:lnTo>
                  <a:lnTo>
                    <a:pt x="155807" y="56964"/>
                  </a:lnTo>
                  <a:lnTo>
                    <a:pt x="154877" y="58825"/>
                  </a:lnTo>
                  <a:lnTo>
                    <a:pt x="154024" y="59445"/>
                  </a:lnTo>
                  <a:lnTo>
                    <a:pt x="153093" y="59988"/>
                  </a:lnTo>
                  <a:lnTo>
                    <a:pt x="152162" y="60609"/>
                  </a:lnTo>
                  <a:lnTo>
                    <a:pt x="151309" y="61772"/>
                  </a:lnTo>
                  <a:lnTo>
                    <a:pt x="150379" y="62315"/>
                  </a:lnTo>
                  <a:lnTo>
                    <a:pt x="149525" y="62858"/>
                  </a:lnTo>
                  <a:lnTo>
                    <a:pt x="148595" y="63401"/>
                  </a:lnTo>
                  <a:lnTo>
                    <a:pt x="147742" y="63943"/>
                  </a:lnTo>
                  <a:lnTo>
                    <a:pt x="146811" y="64486"/>
                  </a:lnTo>
                  <a:lnTo>
                    <a:pt x="145958" y="64797"/>
                  </a:lnTo>
                  <a:lnTo>
                    <a:pt x="145027" y="65184"/>
                  </a:lnTo>
                  <a:lnTo>
                    <a:pt x="144174" y="65495"/>
                  </a:lnTo>
                  <a:lnTo>
                    <a:pt x="143244" y="65882"/>
                  </a:lnTo>
                  <a:lnTo>
                    <a:pt x="142313" y="66193"/>
                  </a:lnTo>
                  <a:lnTo>
                    <a:pt x="141460" y="66193"/>
                  </a:lnTo>
                  <a:lnTo>
                    <a:pt x="140529" y="66193"/>
                  </a:lnTo>
                  <a:lnTo>
                    <a:pt x="139676" y="66193"/>
                  </a:lnTo>
                  <a:lnTo>
                    <a:pt x="138745" y="66193"/>
                  </a:lnTo>
                  <a:lnTo>
                    <a:pt x="137892" y="66193"/>
                  </a:lnTo>
                  <a:lnTo>
                    <a:pt x="136962" y="66503"/>
                  </a:lnTo>
                  <a:lnTo>
                    <a:pt x="136109" y="66813"/>
                  </a:lnTo>
                  <a:lnTo>
                    <a:pt x="135178" y="67201"/>
                  </a:lnTo>
                  <a:lnTo>
                    <a:pt x="134325" y="67511"/>
                  </a:lnTo>
                  <a:lnTo>
                    <a:pt x="133394" y="67821"/>
                  </a:lnTo>
                  <a:lnTo>
                    <a:pt x="132463" y="68054"/>
                  </a:lnTo>
                  <a:lnTo>
                    <a:pt x="131610" y="68209"/>
                  </a:lnTo>
                  <a:lnTo>
                    <a:pt x="130680" y="68364"/>
                  </a:lnTo>
                  <a:lnTo>
                    <a:pt x="129827" y="68519"/>
                  </a:lnTo>
                  <a:lnTo>
                    <a:pt x="128896" y="68674"/>
                  </a:lnTo>
                  <a:lnTo>
                    <a:pt x="128043" y="68752"/>
                  </a:lnTo>
                  <a:lnTo>
                    <a:pt x="127112" y="68829"/>
                  </a:lnTo>
                  <a:lnTo>
                    <a:pt x="126259" y="68907"/>
                  </a:lnTo>
                  <a:lnTo>
                    <a:pt x="125328" y="68984"/>
                  </a:lnTo>
                  <a:lnTo>
                    <a:pt x="124475" y="69062"/>
                  </a:lnTo>
                  <a:lnTo>
                    <a:pt x="123545" y="69062"/>
                  </a:lnTo>
                  <a:lnTo>
                    <a:pt x="122692" y="69140"/>
                  </a:lnTo>
                  <a:lnTo>
                    <a:pt x="121761" y="69217"/>
                  </a:lnTo>
                  <a:lnTo>
                    <a:pt x="120830" y="69295"/>
                  </a:lnTo>
                  <a:lnTo>
                    <a:pt x="119977" y="69295"/>
                  </a:lnTo>
                  <a:lnTo>
                    <a:pt x="119047" y="69372"/>
                  </a:lnTo>
                  <a:lnTo>
                    <a:pt x="118193" y="69450"/>
                  </a:lnTo>
                  <a:lnTo>
                    <a:pt x="117263" y="69527"/>
                  </a:lnTo>
                  <a:lnTo>
                    <a:pt x="116410" y="69605"/>
                  </a:lnTo>
                  <a:lnTo>
                    <a:pt x="115479" y="69682"/>
                  </a:lnTo>
                  <a:lnTo>
                    <a:pt x="114626" y="69760"/>
                  </a:lnTo>
                  <a:lnTo>
                    <a:pt x="113695" y="69838"/>
                  </a:lnTo>
                  <a:lnTo>
                    <a:pt x="112842" y="69838"/>
                  </a:lnTo>
                  <a:lnTo>
                    <a:pt x="111911" y="69915"/>
                  </a:lnTo>
                  <a:lnTo>
                    <a:pt x="110981" y="69993"/>
                  </a:lnTo>
                  <a:lnTo>
                    <a:pt x="110128" y="70070"/>
                  </a:lnTo>
                  <a:lnTo>
                    <a:pt x="109197" y="70070"/>
                  </a:lnTo>
                  <a:lnTo>
                    <a:pt x="108344" y="70148"/>
                  </a:lnTo>
                  <a:lnTo>
                    <a:pt x="107413" y="70148"/>
                  </a:lnTo>
                  <a:lnTo>
                    <a:pt x="106560" y="70225"/>
                  </a:lnTo>
                  <a:lnTo>
                    <a:pt x="105630" y="70148"/>
                  </a:lnTo>
                  <a:lnTo>
                    <a:pt x="104776" y="70148"/>
                  </a:lnTo>
                  <a:lnTo>
                    <a:pt x="103846" y="70070"/>
                  </a:lnTo>
                  <a:lnTo>
                    <a:pt x="102993" y="69993"/>
                  </a:lnTo>
                  <a:lnTo>
                    <a:pt x="102062" y="69993"/>
                  </a:lnTo>
                  <a:lnTo>
                    <a:pt x="101131" y="70070"/>
                  </a:lnTo>
                  <a:lnTo>
                    <a:pt x="100278" y="70148"/>
                  </a:lnTo>
                  <a:lnTo>
                    <a:pt x="99348" y="70225"/>
                  </a:lnTo>
                  <a:lnTo>
                    <a:pt x="98495" y="70303"/>
                  </a:lnTo>
                  <a:lnTo>
                    <a:pt x="97564" y="70380"/>
                  </a:lnTo>
                  <a:lnTo>
                    <a:pt x="96711" y="70574"/>
                  </a:lnTo>
                  <a:lnTo>
                    <a:pt x="95780" y="70574"/>
                  </a:lnTo>
                  <a:lnTo>
                    <a:pt x="94927" y="70574"/>
                  </a:lnTo>
                  <a:lnTo>
                    <a:pt x="93996" y="70574"/>
                  </a:lnTo>
                  <a:lnTo>
                    <a:pt x="93143" y="70574"/>
                  </a:lnTo>
                  <a:lnTo>
                    <a:pt x="92213" y="70574"/>
                  </a:lnTo>
                  <a:lnTo>
                    <a:pt x="91360" y="70574"/>
                  </a:lnTo>
                  <a:lnTo>
                    <a:pt x="90429" y="70574"/>
                  </a:lnTo>
                  <a:lnTo>
                    <a:pt x="89498" y="70574"/>
                  </a:lnTo>
                  <a:lnTo>
                    <a:pt x="88645" y="70574"/>
                  </a:lnTo>
                  <a:lnTo>
                    <a:pt x="87714" y="70574"/>
                  </a:lnTo>
                  <a:lnTo>
                    <a:pt x="86861" y="70574"/>
                  </a:lnTo>
                  <a:lnTo>
                    <a:pt x="85931" y="70574"/>
                  </a:lnTo>
                  <a:lnTo>
                    <a:pt x="85078" y="70574"/>
                  </a:lnTo>
                  <a:lnTo>
                    <a:pt x="84147" y="70574"/>
                  </a:lnTo>
                  <a:lnTo>
                    <a:pt x="83294" y="70574"/>
                  </a:lnTo>
                  <a:lnTo>
                    <a:pt x="82363" y="70574"/>
                  </a:lnTo>
                  <a:lnTo>
                    <a:pt x="81510" y="70574"/>
                  </a:lnTo>
                  <a:lnTo>
                    <a:pt x="80579" y="70574"/>
                  </a:lnTo>
                  <a:lnTo>
                    <a:pt x="79649" y="70574"/>
                  </a:lnTo>
                  <a:lnTo>
                    <a:pt x="78796" y="70574"/>
                  </a:lnTo>
                  <a:lnTo>
                    <a:pt x="77865" y="70574"/>
                  </a:lnTo>
                  <a:lnTo>
                    <a:pt x="77012" y="70574"/>
                  </a:lnTo>
                  <a:lnTo>
                    <a:pt x="76081" y="70574"/>
                  </a:lnTo>
                  <a:lnTo>
                    <a:pt x="75228" y="70574"/>
                  </a:lnTo>
                  <a:lnTo>
                    <a:pt x="74297" y="70574"/>
                  </a:lnTo>
                  <a:lnTo>
                    <a:pt x="73444" y="70574"/>
                  </a:lnTo>
                  <a:lnTo>
                    <a:pt x="72514" y="70574"/>
                  </a:lnTo>
                  <a:lnTo>
                    <a:pt x="71661" y="70574"/>
                  </a:lnTo>
                  <a:lnTo>
                    <a:pt x="70730" y="70574"/>
                  </a:lnTo>
                  <a:lnTo>
                    <a:pt x="69877" y="70574"/>
                  </a:lnTo>
                  <a:lnTo>
                    <a:pt x="68946" y="70574"/>
                  </a:lnTo>
                  <a:lnTo>
                    <a:pt x="68016" y="70574"/>
                  </a:lnTo>
                  <a:lnTo>
                    <a:pt x="67162" y="70574"/>
                  </a:lnTo>
                  <a:lnTo>
                    <a:pt x="66232" y="70574"/>
                  </a:lnTo>
                  <a:lnTo>
                    <a:pt x="65379" y="70574"/>
                  </a:lnTo>
                  <a:lnTo>
                    <a:pt x="64448" y="70574"/>
                  </a:lnTo>
                  <a:lnTo>
                    <a:pt x="63595" y="70574"/>
                  </a:lnTo>
                  <a:lnTo>
                    <a:pt x="62664" y="70574"/>
                  </a:lnTo>
                  <a:lnTo>
                    <a:pt x="61811" y="70574"/>
                  </a:lnTo>
                  <a:lnTo>
                    <a:pt x="60881" y="70574"/>
                  </a:lnTo>
                  <a:lnTo>
                    <a:pt x="60027" y="70574"/>
                  </a:lnTo>
                  <a:lnTo>
                    <a:pt x="59097" y="70574"/>
                  </a:lnTo>
                  <a:lnTo>
                    <a:pt x="58166" y="70574"/>
                  </a:lnTo>
                  <a:lnTo>
                    <a:pt x="57313" y="70574"/>
                  </a:lnTo>
                  <a:lnTo>
                    <a:pt x="56382" y="70574"/>
                  </a:lnTo>
                  <a:lnTo>
                    <a:pt x="55529" y="70574"/>
                  </a:lnTo>
                  <a:lnTo>
                    <a:pt x="54599" y="70574"/>
                  </a:lnTo>
                  <a:lnTo>
                    <a:pt x="53746" y="70574"/>
                  </a:lnTo>
                  <a:lnTo>
                    <a:pt x="52815" y="70574"/>
                  </a:lnTo>
                  <a:lnTo>
                    <a:pt x="51962" y="70574"/>
                  </a:lnTo>
                  <a:lnTo>
                    <a:pt x="51031" y="70574"/>
                  </a:lnTo>
                  <a:lnTo>
                    <a:pt x="50178" y="70574"/>
                  </a:lnTo>
                  <a:lnTo>
                    <a:pt x="49247" y="70574"/>
                  </a:lnTo>
                  <a:lnTo>
                    <a:pt x="48317" y="70574"/>
                  </a:lnTo>
                  <a:lnTo>
                    <a:pt x="47464" y="70574"/>
                  </a:lnTo>
                  <a:lnTo>
                    <a:pt x="46533" y="70574"/>
                  </a:lnTo>
                  <a:lnTo>
                    <a:pt x="45680" y="70574"/>
                  </a:lnTo>
                  <a:lnTo>
                    <a:pt x="44749" y="70574"/>
                  </a:lnTo>
                  <a:lnTo>
                    <a:pt x="43896" y="70574"/>
                  </a:lnTo>
                  <a:lnTo>
                    <a:pt x="42965" y="70574"/>
                  </a:lnTo>
                  <a:lnTo>
                    <a:pt x="42112" y="70574"/>
                  </a:lnTo>
                  <a:lnTo>
                    <a:pt x="41182" y="70574"/>
                  </a:lnTo>
                  <a:lnTo>
                    <a:pt x="40329" y="70574"/>
                  </a:lnTo>
                  <a:lnTo>
                    <a:pt x="39398" y="70574"/>
                  </a:lnTo>
                  <a:lnTo>
                    <a:pt x="38545" y="70574"/>
                  </a:lnTo>
                  <a:lnTo>
                    <a:pt x="37614" y="70574"/>
                  </a:lnTo>
                  <a:lnTo>
                    <a:pt x="36683" y="70574"/>
                  </a:lnTo>
                  <a:lnTo>
                    <a:pt x="35830" y="70574"/>
                  </a:lnTo>
                  <a:lnTo>
                    <a:pt x="34900" y="70574"/>
                  </a:lnTo>
                  <a:lnTo>
                    <a:pt x="34047" y="70574"/>
                  </a:lnTo>
                  <a:lnTo>
                    <a:pt x="33116" y="70574"/>
                  </a:lnTo>
                  <a:lnTo>
                    <a:pt x="32263" y="70574"/>
                  </a:lnTo>
                  <a:lnTo>
                    <a:pt x="31332" y="70574"/>
                  </a:lnTo>
                  <a:lnTo>
                    <a:pt x="30479" y="70574"/>
                  </a:lnTo>
                  <a:lnTo>
                    <a:pt x="29548" y="70574"/>
                  </a:lnTo>
                  <a:lnTo>
                    <a:pt x="28695" y="70574"/>
                  </a:lnTo>
                  <a:lnTo>
                    <a:pt x="27765" y="70574"/>
                  </a:lnTo>
                  <a:lnTo>
                    <a:pt x="26834" y="70574"/>
                  </a:lnTo>
                  <a:lnTo>
                    <a:pt x="25981" y="70574"/>
                  </a:lnTo>
                  <a:lnTo>
                    <a:pt x="25050" y="70574"/>
                  </a:lnTo>
                  <a:lnTo>
                    <a:pt x="24197" y="70574"/>
                  </a:lnTo>
                  <a:lnTo>
                    <a:pt x="23267" y="70574"/>
                  </a:lnTo>
                  <a:lnTo>
                    <a:pt x="22413" y="70574"/>
                  </a:lnTo>
                  <a:lnTo>
                    <a:pt x="21483" y="70574"/>
                  </a:lnTo>
                  <a:lnTo>
                    <a:pt x="20630" y="70574"/>
                  </a:lnTo>
                  <a:lnTo>
                    <a:pt x="19699" y="70574"/>
                  </a:lnTo>
                  <a:lnTo>
                    <a:pt x="18846" y="70574"/>
                  </a:lnTo>
                  <a:lnTo>
                    <a:pt x="17915" y="70574"/>
                  </a:lnTo>
                  <a:lnTo>
                    <a:pt x="16985" y="70574"/>
                  </a:lnTo>
                  <a:lnTo>
                    <a:pt x="16132" y="70574"/>
                  </a:lnTo>
                  <a:lnTo>
                    <a:pt x="15201" y="70574"/>
                  </a:lnTo>
                  <a:lnTo>
                    <a:pt x="14348" y="70574"/>
                  </a:lnTo>
                  <a:lnTo>
                    <a:pt x="13417" y="70574"/>
                  </a:lnTo>
                  <a:lnTo>
                    <a:pt x="12564" y="70574"/>
                  </a:lnTo>
                  <a:lnTo>
                    <a:pt x="11633" y="70574"/>
                  </a:lnTo>
                  <a:lnTo>
                    <a:pt x="10780" y="70574"/>
                  </a:lnTo>
                  <a:lnTo>
                    <a:pt x="9850" y="70574"/>
                  </a:lnTo>
                  <a:lnTo>
                    <a:pt x="8996" y="70574"/>
                  </a:lnTo>
                  <a:lnTo>
                    <a:pt x="8066" y="70574"/>
                  </a:lnTo>
                  <a:lnTo>
                    <a:pt x="7213" y="70574"/>
                  </a:lnTo>
                  <a:lnTo>
                    <a:pt x="6282" y="70574"/>
                  </a:lnTo>
                  <a:lnTo>
                    <a:pt x="5351" y="70574"/>
                  </a:lnTo>
                  <a:lnTo>
                    <a:pt x="4498" y="70574"/>
                  </a:lnTo>
                  <a:lnTo>
                    <a:pt x="3568" y="70574"/>
                  </a:lnTo>
                  <a:lnTo>
                    <a:pt x="2715" y="70574"/>
                  </a:lnTo>
                  <a:lnTo>
                    <a:pt x="1784" y="70574"/>
                  </a:lnTo>
                  <a:lnTo>
                    <a:pt x="931" y="70574"/>
                  </a:lnTo>
                  <a:lnTo>
                    <a:pt x="0" y="70574"/>
                  </a:lnTo>
                </a:path>
              </a:pathLst>
            </a:custGeom>
            <a:noFill/>
            <a:ln w="19050" cap="rnd" cmpd="sng">
              <a:solidFill>
                <a:srgbClr val="F33D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4"/>
            <p:cNvSpPr/>
            <p:nvPr/>
          </p:nvSpPr>
          <p:spPr>
            <a:xfrm>
              <a:off x="598750" y="1928300"/>
              <a:ext cx="5416250" cy="2295625"/>
            </a:xfrm>
            <a:custGeom>
              <a:avLst/>
              <a:gdLst/>
              <a:ahLst/>
              <a:cxnLst/>
              <a:rect l="l" t="t" r="r" b="b"/>
              <a:pathLst>
                <a:path w="216650" h="91825" fill="none" extrusionOk="0">
                  <a:moveTo>
                    <a:pt x="216649" y="7639"/>
                  </a:moveTo>
                  <a:lnTo>
                    <a:pt x="215757" y="9345"/>
                  </a:lnTo>
                  <a:lnTo>
                    <a:pt x="214826" y="10199"/>
                  </a:lnTo>
                  <a:lnTo>
                    <a:pt x="213973" y="10974"/>
                  </a:lnTo>
                  <a:lnTo>
                    <a:pt x="213043" y="12603"/>
                  </a:lnTo>
                  <a:lnTo>
                    <a:pt x="212190" y="13223"/>
                  </a:lnTo>
                  <a:lnTo>
                    <a:pt x="211259" y="14464"/>
                  </a:lnTo>
                  <a:lnTo>
                    <a:pt x="210406" y="12680"/>
                  </a:lnTo>
                  <a:lnTo>
                    <a:pt x="209475" y="11129"/>
                  </a:lnTo>
                  <a:lnTo>
                    <a:pt x="208622" y="12370"/>
                  </a:lnTo>
                  <a:lnTo>
                    <a:pt x="207691" y="7872"/>
                  </a:lnTo>
                  <a:lnTo>
                    <a:pt x="206838" y="1900"/>
                  </a:lnTo>
                  <a:lnTo>
                    <a:pt x="205908" y="1125"/>
                  </a:lnTo>
                  <a:lnTo>
                    <a:pt x="204977" y="0"/>
                  </a:lnTo>
                  <a:lnTo>
                    <a:pt x="204124" y="194"/>
                  </a:lnTo>
                  <a:lnTo>
                    <a:pt x="203193" y="3451"/>
                  </a:lnTo>
                  <a:lnTo>
                    <a:pt x="202340" y="4770"/>
                  </a:lnTo>
                  <a:lnTo>
                    <a:pt x="201410" y="4847"/>
                  </a:lnTo>
                  <a:lnTo>
                    <a:pt x="200556" y="4692"/>
                  </a:lnTo>
                  <a:lnTo>
                    <a:pt x="199626" y="5700"/>
                  </a:lnTo>
                  <a:lnTo>
                    <a:pt x="198773" y="8027"/>
                  </a:lnTo>
                  <a:lnTo>
                    <a:pt x="197842" y="9501"/>
                  </a:lnTo>
                  <a:lnTo>
                    <a:pt x="196989" y="10586"/>
                  </a:lnTo>
                  <a:lnTo>
                    <a:pt x="196058" y="13378"/>
                  </a:lnTo>
                  <a:lnTo>
                    <a:pt x="195128" y="13146"/>
                  </a:lnTo>
                  <a:lnTo>
                    <a:pt x="194274" y="15162"/>
                  </a:lnTo>
                  <a:lnTo>
                    <a:pt x="193344" y="15395"/>
                  </a:lnTo>
                  <a:lnTo>
                    <a:pt x="192491" y="16946"/>
                  </a:lnTo>
                  <a:lnTo>
                    <a:pt x="191560" y="15317"/>
                  </a:lnTo>
                  <a:lnTo>
                    <a:pt x="190707" y="13844"/>
                  </a:lnTo>
                  <a:lnTo>
                    <a:pt x="189776" y="13844"/>
                  </a:lnTo>
                  <a:lnTo>
                    <a:pt x="188923" y="16946"/>
                  </a:lnTo>
                  <a:lnTo>
                    <a:pt x="187993" y="18419"/>
                  </a:lnTo>
                  <a:lnTo>
                    <a:pt x="187139" y="21366"/>
                  </a:lnTo>
                  <a:lnTo>
                    <a:pt x="186209" y="21056"/>
                  </a:lnTo>
                  <a:lnTo>
                    <a:pt x="185278" y="23305"/>
                  </a:lnTo>
                  <a:lnTo>
                    <a:pt x="184425" y="22917"/>
                  </a:lnTo>
                  <a:lnTo>
                    <a:pt x="183494" y="19040"/>
                  </a:lnTo>
                  <a:lnTo>
                    <a:pt x="182641" y="13844"/>
                  </a:lnTo>
                  <a:lnTo>
                    <a:pt x="181711" y="7174"/>
                  </a:lnTo>
                  <a:lnTo>
                    <a:pt x="180858" y="5313"/>
                  </a:lnTo>
                  <a:lnTo>
                    <a:pt x="179927" y="7174"/>
                  </a:lnTo>
                  <a:lnTo>
                    <a:pt x="179074" y="11672"/>
                  </a:lnTo>
                  <a:lnTo>
                    <a:pt x="178143" y="17178"/>
                  </a:lnTo>
                  <a:lnTo>
                    <a:pt x="177290" y="15550"/>
                  </a:lnTo>
                  <a:lnTo>
                    <a:pt x="176359" y="12448"/>
                  </a:lnTo>
                  <a:lnTo>
                    <a:pt x="175506" y="16713"/>
                  </a:lnTo>
                  <a:lnTo>
                    <a:pt x="174576" y="22142"/>
                  </a:lnTo>
                  <a:lnTo>
                    <a:pt x="173645" y="24546"/>
                  </a:lnTo>
                  <a:lnTo>
                    <a:pt x="172792" y="27260"/>
                  </a:lnTo>
                  <a:lnTo>
                    <a:pt x="171861" y="30363"/>
                  </a:lnTo>
                  <a:lnTo>
                    <a:pt x="171008" y="34163"/>
                  </a:lnTo>
                  <a:lnTo>
                    <a:pt x="170077" y="36179"/>
                  </a:lnTo>
                  <a:lnTo>
                    <a:pt x="169224" y="38816"/>
                  </a:lnTo>
                  <a:lnTo>
                    <a:pt x="168294" y="40988"/>
                  </a:lnTo>
                  <a:lnTo>
                    <a:pt x="167441" y="42384"/>
                  </a:lnTo>
                  <a:lnTo>
                    <a:pt x="166510" y="43857"/>
                  </a:lnTo>
                  <a:lnTo>
                    <a:pt x="165657" y="45718"/>
                  </a:lnTo>
                  <a:lnTo>
                    <a:pt x="164726" y="46416"/>
                  </a:lnTo>
                  <a:lnTo>
                    <a:pt x="163796" y="47812"/>
                  </a:lnTo>
                  <a:lnTo>
                    <a:pt x="162942" y="49596"/>
                  </a:lnTo>
                  <a:lnTo>
                    <a:pt x="162012" y="50914"/>
                  </a:lnTo>
                  <a:lnTo>
                    <a:pt x="161159" y="50914"/>
                  </a:lnTo>
                  <a:lnTo>
                    <a:pt x="160228" y="52466"/>
                  </a:lnTo>
                  <a:lnTo>
                    <a:pt x="159375" y="55723"/>
                  </a:lnTo>
                  <a:lnTo>
                    <a:pt x="158444" y="56343"/>
                  </a:lnTo>
                  <a:lnTo>
                    <a:pt x="157591" y="57739"/>
                  </a:lnTo>
                  <a:lnTo>
                    <a:pt x="156661" y="58903"/>
                  </a:lnTo>
                  <a:lnTo>
                    <a:pt x="155807" y="61462"/>
                  </a:lnTo>
                  <a:lnTo>
                    <a:pt x="154877" y="64719"/>
                  </a:lnTo>
                  <a:lnTo>
                    <a:pt x="154024" y="65572"/>
                  </a:lnTo>
                  <a:lnTo>
                    <a:pt x="153093" y="66348"/>
                  </a:lnTo>
                  <a:lnTo>
                    <a:pt x="152162" y="67123"/>
                  </a:lnTo>
                  <a:lnTo>
                    <a:pt x="151309" y="68752"/>
                  </a:lnTo>
                  <a:lnTo>
                    <a:pt x="150379" y="69838"/>
                  </a:lnTo>
                  <a:lnTo>
                    <a:pt x="149525" y="70923"/>
                  </a:lnTo>
                  <a:lnTo>
                    <a:pt x="148595" y="72009"/>
                  </a:lnTo>
                  <a:lnTo>
                    <a:pt x="147742" y="73017"/>
                  </a:lnTo>
                  <a:lnTo>
                    <a:pt x="146811" y="74103"/>
                  </a:lnTo>
                  <a:lnTo>
                    <a:pt x="145958" y="75111"/>
                  </a:lnTo>
                  <a:lnTo>
                    <a:pt x="145027" y="76042"/>
                  </a:lnTo>
                  <a:lnTo>
                    <a:pt x="144174" y="76973"/>
                  </a:lnTo>
                  <a:lnTo>
                    <a:pt x="143244" y="77903"/>
                  </a:lnTo>
                  <a:lnTo>
                    <a:pt x="142313" y="78912"/>
                  </a:lnTo>
                  <a:lnTo>
                    <a:pt x="141460" y="78756"/>
                  </a:lnTo>
                  <a:lnTo>
                    <a:pt x="140529" y="78679"/>
                  </a:lnTo>
                  <a:lnTo>
                    <a:pt x="139676" y="78601"/>
                  </a:lnTo>
                  <a:lnTo>
                    <a:pt x="138745" y="78446"/>
                  </a:lnTo>
                  <a:lnTo>
                    <a:pt x="137892" y="78369"/>
                  </a:lnTo>
                  <a:lnTo>
                    <a:pt x="136962" y="79144"/>
                  </a:lnTo>
                  <a:lnTo>
                    <a:pt x="136109" y="79842"/>
                  </a:lnTo>
                  <a:lnTo>
                    <a:pt x="135178" y="80618"/>
                  </a:lnTo>
                  <a:lnTo>
                    <a:pt x="134325" y="81316"/>
                  </a:lnTo>
                  <a:lnTo>
                    <a:pt x="133394" y="82091"/>
                  </a:lnTo>
                  <a:lnTo>
                    <a:pt x="132463" y="82789"/>
                  </a:lnTo>
                  <a:lnTo>
                    <a:pt x="131610" y="83487"/>
                  </a:lnTo>
                  <a:lnTo>
                    <a:pt x="130680" y="84263"/>
                  </a:lnTo>
                  <a:lnTo>
                    <a:pt x="129827" y="84961"/>
                  </a:lnTo>
                  <a:lnTo>
                    <a:pt x="128896" y="85736"/>
                  </a:lnTo>
                  <a:lnTo>
                    <a:pt x="128043" y="86279"/>
                  </a:lnTo>
                  <a:lnTo>
                    <a:pt x="127112" y="86822"/>
                  </a:lnTo>
                  <a:lnTo>
                    <a:pt x="126259" y="87443"/>
                  </a:lnTo>
                  <a:lnTo>
                    <a:pt x="125328" y="87985"/>
                  </a:lnTo>
                  <a:lnTo>
                    <a:pt x="124475" y="88606"/>
                  </a:lnTo>
                  <a:lnTo>
                    <a:pt x="123545" y="88761"/>
                  </a:lnTo>
                  <a:lnTo>
                    <a:pt x="122692" y="88916"/>
                  </a:lnTo>
                  <a:lnTo>
                    <a:pt x="121761" y="89149"/>
                  </a:lnTo>
                  <a:lnTo>
                    <a:pt x="120830" y="89304"/>
                  </a:lnTo>
                  <a:lnTo>
                    <a:pt x="119977" y="89536"/>
                  </a:lnTo>
                  <a:lnTo>
                    <a:pt x="119047" y="89692"/>
                  </a:lnTo>
                  <a:lnTo>
                    <a:pt x="118193" y="89847"/>
                  </a:lnTo>
                  <a:lnTo>
                    <a:pt x="117263" y="90079"/>
                  </a:lnTo>
                  <a:lnTo>
                    <a:pt x="116410" y="90234"/>
                  </a:lnTo>
                  <a:lnTo>
                    <a:pt x="115479" y="90390"/>
                  </a:lnTo>
                  <a:lnTo>
                    <a:pt x="114626" y="90622"/>
                  </a:lnTo>
                  <a:lnTo>
                    <a:pt x="113695" y="90777"/>
                  </a:lnTo>
                  <a:lnTo>
                    <a:pt x="112842" y="90932"/>
                  </a:lnTo>
                  <a:lnTo>
                    <a:pt x="111911" y="91088"/>
                  </a:lnTo>
                  <a:lnTo>
                    <a:pt x="110981" y="91320"/>
                  </a:lnTo>
                  <a:lnTo>
                    <a:pt x="110128" y="91320"/>
                  </a:lnTo>
                  <a:lnTo>
                    <a:pt x="109197" y="91320"/>
                  </a:lnTo>
                  <a:lnTo>
                    <a:pt x="108344" y="91398"/>
                  </a:lnTo>
                  <a:lnTo>
                    <a:pt x="107413" y="91398"/>
                  </a:lnTo>
                  <a:lnTo>
                    <a:pt x="106560" y="91398"/>
                  </a:lnTo>
                  <a:lnTo>
                    <a:pt x="105630" y="91398"/>
                  </a:lnTo>
                  <a:lnTo>
                    <a:pt x="104776" y="91475"/>
                  </a:lnTo>
                  <a:lnTo>
                    <a:pt x="103846" y="91475"/>
                  </a:lnTo>
                  <a:lnTo>
                    <a:pt x="102993" y="91475"/>
                  </a:lnTo>
                  <a:lnTo>
                    <a:pt x="102062" y="91475"/>
                  </a:lnTo>
                  <a:lnTo>
                    <a:pt x="101131" y="91475"/>
                  </a:lnTo>
                  <a:lnTo>
                    <a:pt x="100278" y="91553"/>
                  </a:lnTo>
                  <a:lnTo>
                    <a:pt x="99348" y="91630"/>
                  </a:lnTo>
                  <a:lnTo>
                    <a:pt x="98495" y="91630"/>
                  </a:lnTo>
                  <a:lnTo>
                    <a:pt x="97564" y="91708"/>
                  </a:lnTo>
                  <a:lnTo>
                    <a:pt x="96711" y="91708"/>
                  </a:lnTo>
                  <a:lnTo>
                    <a:pt x="95780" y="91630"/>
                  </a:lnTo>
                  <a:lnTo>
                    <a:pt x="94927" y="91630"/>
                  </a:lnTo>
                  <a:lnTo>
                    <a:pt x="93996" y="91630"/>
                  </a:lnTo>
                  <a:lnTo>
                    <a:pt x="93143" y="91553"/>
                  </a:lnTo>
                  <a:lnTo>
                    <a:pt x="92213" y="91630"/>
                  </a:lnTo>
                  <a:lnTo>
                    <a:pt x="91360" y="91630"/>
                  </a:lnTo>
                  <a:lnTo>
                    <a:pt x="90429" y="91708"/>
                  </a:lnTo>
                  <a:lnTo>
                    <a:pt x="89498" y="91708"/>
                  </a:lnTo>
                  <a:lnTo>
                    <a:pt x="88645" y="91786"/>
                  </a:lnTo>
                  <a:lnTo>
                    <a:pt x="87714" y="91786"/>
                  </a:lnTo>
                  <a:lnTo>
                    <a:pt x="86861" y="91786"/>
                  </a:lnTo>
                  <a:lnTo>
                    <a:pt x="85931" y="91786"/>
                  </a:lnTo>
                  <a:lnTo>
                    <a:pt x="85078" y="91786"/>
                  </a:lnTo>
                  <a:lnTo>
                    <a:pt x="84147" y="91786"/>
                  </a:lnTo>
                  <a:lnTo>
                    <a:pt x="83294" y="91786"/>
                  </a:lnTo>
                  <a:lnTo>
                    <a:pt x="82363" y="91786"/>
                  </a:lnTo>
                  <a:lnTo>
                    <a:pt x="81510" y="91786"/>
                  </a:lnTo>
                  <a:lnTo>
                    <a:pt x="80579" y="91786"/>
                  </a:lnTo>
                  <a:lnTo>
                    <a:pt x="79649" y="91786"/>
                  </a:lnTo>
                  <a:lnTo>
                    <a:pt x="78796" y="91786"/>
                  </a:lnTo>
                  <a:lnTo>
                    <a:pt x="77865" y="91786"/>
                  </a:lnTo>
                  <a:lnTo>
                    <a:pt x="77012" y="91786"/>
                  </a:lnTo>
                  <a:lnTo>
                    <a:pt x="76081" y="91786"/>
                  </a:lnTo>
                  <a:lnTo>
                    <a:pt x="75228" y="91786"/>
                  </a:lnTo>
                  <a:lnTo>
                    <a:pt x="74297" y="91824"/>
                  </a:lnTo>
                  <a:lnTo>
                    <a:pt x="73444" y="91824"/>
                  </a:lnTo>
                  <a:lnTo>
                    <a:pt x="72514" y="91824"/>
                  </a:lnTo>
                  <a:lnTo>
                    <a:pt x="71661" y="91824"/>
                  </a:lnTo>
                  <a:lnTo>
                    <a:pt x="70730" y="91824"/>
                  </a:lnTo>
                  <a:lnTo>
                    <a:pt x="69877" y="91824"/>
                  </a:lnTo>
                  <a:lnTo>
                    <a:pt x="68946" y="91824"/>
                  </a:lnTo>
                  <a:lnTo>
                    <a:pt x="68016" y="91824"/>
                  </a:lnTo>
                  <a:lnTo>
                    <a:pt x="67162" y="91824"/>
                  </a:lnTo>
                  <a:lnTo>
                    <a:pt x="66232" y="91824"/>
                  </a:lnTo>
                  <a:lnTo>
                    <a:pt x="65379" y="91824"/>
                  </a:lnTo>
                  <a:lnTo>
                    <a:pt x="64448" y="91824"/>
                  </a:lnTo>
                  <a:lnTo>
                    <a:pt x="63595" y="91824"/>
                  </a:lnTo>
                  <a:lnTo>
                    <a:pt x="62664" y="91824"/>
                  </a:lnTo>
                  <a:lnTo>
                    <a:pt x="61811" y="91824"/>
                  </a:lnTo>
                  <a:lnTo>
                    <a:pt x="60881" y="91824"/>
                  </a:lnTo>
                  <a:lnTo>
                    <a:pt x="60027" y="91824"/>
                  </a:lnTo>
                  <a:lnTo>
                    <a:pt x="59097" y="91824"/>
                  </a:lnTo>
                  <a:lnTo>
                    <a:pt x="58166" y="91824"/>
                  </a:lnTo>
                  <a:lnTo>
                    <a:pt x="57313" y="91824"/>
                  </a:lnTo>
                  <a:lnTo>
                    <a:pt x="56382" y="91824"/>
                  </a:lnTo>
                  <a:lnTo>
                    <a:pt x="55529" y="91824"/>
                  </a:lnTo>
                  <a:lnTo>
                    <a:pt x="54599" y="91824"/>
                  </a:lnTo>
                  <a:lnTo>
                    <a:pt x="53746" y="91824"/>
                  </a:lnTo>
                  <a:lnTo>
                    <a:pt x="52815" y="91824"/>
                  </a:lnTo>
                  <a:lnTo>
                    <a:pt x="51962" y="91824"/>
                  </a:lnTo>
                  <a:lnTo>
                    <a:pt x="51031" y="91824"/>
                  </a:lnTo>
                  <a:lnTo>
                    <a:pt x="50178" y="91824"/>
                  </a:lnTo>
                  <a:lnTo>
                    <a:pt x="49247" y="91824"/>
                  </a:lnTo>
                  <a:lnTo>
                    <a:pt x="48317" y="91824"/>
                  </a:lnTo>
                  <a:lnTo>
                    <a:pt x="47464" y="91824"/>
                  </a:lnTo>
                  <a:lnTo>
                    <a:pt x="46533" y="91824"/>
                  </a:lnTo>
                  <a:lnTo>
                    <a:pt x="45680" y="91824"/>
                  </a:lnTo>
                  <a:lnTo>
                    <a:pt x="44749" y="91824"/>
                  </a:lnTo>
                  <a:lnTo>
                    <a:pt x="43896" y="91824"/>
                  </a:lnTo>
                  <a:lnTo>
                    <a:pt x="42965" y="91824"/>
                  </a:lnTo>
                  <a:lnTo>
                    <a:pt x="42112" y="91824"/>
                  </a:lnTo>
                  <a:lnTo>
                    <a:pt x="41182" y="91824"/>
                  </a:lnTo>
                  <a:lnTo>
                    <a:pt x="40329" y="91824"/>
                  </a:lnTo>
                  <a:lnTo>
                    <a:pt x="39398" y="91824"/>
                  </a:lnTo>
                  <a:lnTo>
                    <a:pt x="38545" y="91824"/>
                  </a:lnTo>
                  <a:lnTo>
                    <a:pt x="37614" y="91824"/>
                  </a:lnTo>
                  <a:lnTo>
                    <a:pt x="36683" y="91824"/>
                  </a:lnTo>
                  <a:lnTo>
                    <a:pt x="35830" y="91824"/>
                  </a:lnTo>
                  <a:lnTo>
                    <a:pt x="34900" y="91824"/>
                  </a:lnTo>
                  <a:lnTo>
                    <a:pt x="34047" y="91824"/>
                  </a:lnTo>
                  <a:lnTo>
                    <a:pt x="33116" y="91824"/>
                  </a:lnTo>
                  <a:lnTo>
                    <a:pt x="32263" y="91824"/>
                  </a:lnTo>
                  <a:lnTo>
                    <a:pt x="31332" y="91824"/>
                  </a:lnTo>
                  <a:lnTo>
                    <a:pt x="30479" y="91824"/>
                  </a:lnTo>
                  <a:lnTo>
                    <a:pt x="29548" y="91824"/>
                  </a:lnTo>
                  <a:lnTo>
                    <a:pt x="28695" y="91824"/>
                  </a:lnTo>
                  <a:lnTo>
                    <a:pt x="27765" y="91824"/>
                  </a:lnTo>
                  <a:lnTo>
                    <a:pt x="26834" y="91824"/>
                  </a:lnTo>
                  <a:lnTo>
                    <a:pt x="25981" y="91824"/>
                  </a:lnTo>
                  <a:lnTo>
                    <a:pt x="25050" y="91824"/>
                  </a:lnTo>
                  <a:lnTo>
                    <a:pt x="24197" y="91824"/>
                  </a:lnTo>
                  <a:lnTo>
                    <a:pt x="23267" y="91824"/>
                  </a:lnTo>
                  <a:lnTo>
                    <a:pt x="22413" y="91824"/>
                  </a:lnTo>
                  <a:lnTo>
                    <a:pt x="21483" y="91824"/>
                  </a:lnTo>
                  <a:lnTo>
                    <a:pt x="20630" y="91824"/>
                  </a:lnTo>
                  <a:lnTo>
                    <a:pt x="19699" y="91824"/>
                  </a:lnTo>
                  <a:lnTo>
                    <a:pt x="18846" y="91824"/>
                  </a:lnTo>
                  <a:lnTo>
                    <a:pt x="17915" y="91824"/>
                  </a:lnTo>
                  <a:lnTo>
                    <a:pt x="16985" y="91824"/>
                  </a:lnTo>
                  <a:lnTo>
                    <a:pt x="16132" y="91824"/>
                  </a:lnTo>
                  <a:lnTo>
                    <a:pt x="15201" y="91824"/>
                  </a:lnTo>
                  <a:lnTo>
                    <a:pt x="14348" y="91824"/>
                  </a:lnTo>
                  <a:lnTo>
                    <a:pt x="13417" y="91824"/>
                  </a:lnTo>
                  <a:lnTo>
                    <a:pt x="12564" y="91824"/>
                  </a:lnTo>
                  <a:lnTo>
                    <a:pt x="11633" y="91824"/>
                  </a:lnTo>
                  <a:lnTo>
                    <a:pt x="10780" y="91824"/>
                  </a:lnTo>
                  <a:lnTo>
                    <a:pt x="9850" y="91824"/>
                  </a:lnTo>
                  <a:lnTo>
                    <a:pt x="8996" y="91824"/>
                  </a:lnTo>
                  <a:lnTo>
                    <a:pt x="8066" y="91824"/>
                  </a:lnTo>
                  <a:lnTo>
                    <a:pt x="7213" y="91824"/>
                  </a:lnTo>
                  <a:lnTo>
                    <a:pt x="6282" y="91824"/>
                  </a:lnTo>
                  <a:lnTo>
                    <a:pt x="5351" y="91824"/>
                  </a:lnTo>
                  <a:lnTo>
                    <a:pt x="4498" y="91824"/>
                  </a:lnTo>
                  <a:lnTo>
                    <a:pt x="3568" y="91824"/>
                  </a:lnTo>
                  <a:lnTo>
                    <a:pt x="2715" y="91824"/>
                  </a:lnTo>
                  <a:lnTo>
                    <a:pt x="1784" y="91824"/>
                  </a:lnTo>
                  <a:lnTo>
                    <a:pt x="931" y="91824"/>
                  </a:lnTo>
                  <a:lnTo>
                    <a:pt x="0" y="91824"/>
                  </a:lnTo>
                </a:path>
              </a:pathLst>
            </a:custGeom>
            <a:noFill/>
            <a:ln w="19050" cap="rnd" cmpd="sng">
              <a:solidFill>
                <a:srgbClr val="00B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4"/>
            <p:cNvSpPr/>
            <p:nvPr/>
          </p:nvSpPr>
          <p:spPr>
            <a:xfrm rot="5400000">
              <a:off x="-685008" y="2941658"/>
              <a:ext cx="2555116" cy="8950"/>
            </a:xfrm>
            <a:custGeom>
              <a:avLst/>
              <a:gdLst/>
              <a:ahLst/>
              <a:cxnLst/>
              <a:rect l="l" t="t" r="r" b="b"/>
              <a:pathLst>
                <a:path w="217503" h="1" fill="none" extrusionOk="0">
                  <a:moveTo>
                    <a:pt x="1" y="0"/>
                  </a:moveTo>
                  <a:lnTo>
                    <a:pt x="217503" y="0"/>
                  </a:lnTo>
                </a:path>
              </a:pathLst>
            </a:cu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6" name="Google Shape;186;p24"/>
          <p:cNvSpPr txBox="1"/>
          <p:nvPr/>
        </p:nvSpPr>
        <p:spPr>
          <a:xfrm>
            <a:off x="4572000" y="1702331"/>
            <a:ext cx="1042500" cy="2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00BFFF"/>
                </a:solidFill>
                <a:latin typeface="Kalam"/>
                <a:ea typeface="Kalam"/>
                <a:cs typeface="Kalam"/>
                <a:sym typeface="Kalam"/>
              </a:rPr>
              <a:t>PETROLEUM</a:t>
            </a:r>
            <a:endParaRPr sz="800">
              <a:solidFill>
                <a:srgbClr val="00BFFF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87" name="Google Shape;187;p24"/>
          <p:cNvSpPr txBox="1"/>
          <p:nvPr/>
        </p:nvSpPr>
        <p:spPr>
          <a:xfrm>
            <a:off x="4642530" y="1993531"/>
            <a:ext cx="1042500" cy="2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solidFill>
                  <a:srgbClr val="F33D59"/>
                </a:solidFill>
                <a:latin typeface="Kalam"/>
                <a:ea typeface="Kalam"/>
                <a:cs typeface="Kalam"/>
                <a:sym typeface="Kalam"/>
              </a:rPr>
              <a:t>NATURAL GAS</a:t>
            </a:r>
            <a:endParaRPr sz="800" dirty="0">
              <a:solidFill>
                <a:srgbClr val="F33D59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88" name="Google Shape;188;p24"/>
          <p:cNvSpPr txBox="1"/>
          <p:nvPr/>
        </p:nvSpPr>
        <p:spPr>
          <a:xfrm rot="-5400000">
            <a:off x="-361175" y="2387280"/>
            <a:ext cx="1925700" cy="3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GLOBAL CONSUMPTION</a:t>
            </a:r>
            <a:endParaRPr sz="9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89" name="Google Shape;189;p24"/>
          <p:cNvSpPr txBox="1"/>
          <p:nvPr/>
        </p:nvSpPr>
        <p:spPr>
          <a:xfrm>
            <a:off x="755333" y="3576636"/>
            <a:ext cx="482400" cy="3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1776</a:t>
            </a:r>
            <a:endParaRPr sz="9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90" name="Google Shape;190;p24"/>
          <p:cNvSpPr txBox="1"/>
          <p:nvPr/>
        </p:nvSpPr>
        <p:spPr>
          <a:xfrm>
            <a:off x="4271214" y="3576636"/>
            <a:ext cx="482400" cy="3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2018</a:t>
            </a:r>
            <a:endParaRPr sz="9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91" name="Google Shape;191;p24"/>
          <p:cNvSpPr txBox="1"/>
          <p:nvPr/>
        </p:nvSpPr>
        <p:spPr>
          <a:xfrm>
            <a:off x="5946900" y="1958550"/>
            <a:ext cx="25752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The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demand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for certain fractions of hydrocarbons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far exceeds supply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 Cracking provides a way to convert unwanted fractions into useful ones.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92" name="Google Shape;192;p24"/>
          <p:cNvSpPr txBox="1"/>
          <p:nvPr/>
        </p:nvSpPr>
        <p:spPr>
          <a:xfrm>
            <a:off x="2644308" y="3576636"/>
            <a:ext cx="482400" cy="3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1900</a:t>
            </a:r>
            <a:endParaRPr sz="9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7E2F4157-6010-96F8-B097-C5022E1B8599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EE1EA0CE-5C26-F10F-276A-DCBA3275D031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6A545D-B349-B236-F74F-58BBC38360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148EE7-F2E9-624F-7708-9B9B427407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 Catalytic Cracking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98" name="Google Shape;198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During cracking, a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long-chain alkane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is broken down into a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shorter-chain alkane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and an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alkene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Cracking is a form of thermal decomposition.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Take the example of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decane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</a:t>
            </a:r>
            <a:r>
              <a:rPr lang="en" b="1" baseline="-25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10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H</a:t>
            </a:r>
            <a:r>
              <a:rPr lang="en" b="1" baseline="-25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22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) being cracked to form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octane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</a:t>
            </a:r>
            <a:r>
              <a:rPr lang="en" b="1" baseline="-25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8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H</a:t>
            </a:r>
            <a:r>
              <a:rPr lang="en" b="1" baseline="-25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18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) and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ethene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</a:t>
            </a:r>
            <a:r>
              <a:rPr lang="en" b="1" baseline="-25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H</a:t>
            </a:r>
            <a:r>
              <a:rPr lang="en" b="1" baseline="-25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4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).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Catalytic cracking requires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specific conditions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 temperature between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600°C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and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700°C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An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aluminium oxide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or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silica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(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Al</a:t>
            </a:r>
            <a:r>
              <a:rPr lang="en" b="1" baseline="-25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</a:t>
            </a:r>
            <a:r>
              <a:rPr lang="en" b="1" baseline="-25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3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) catalyst.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99" name="Google Shape;199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grpSp>
        <p:nvGrpSpPr>
          <p:cNvPr id="200" name="Google Shape;200;p25"/>
          <p:cNvGrpSpPr/>
          <p:nvPr/>
        </p:nvGrpSpPr>
        <p:grpSpPr>
          <a:xfrm>
            <a:off x="1197125" y="2708879"/>
            <a:ext cx="2960683" cy="579454"/>
            <a:chOff x="324900" y="2098725"/>
            <a:chExt cx="6925575" cy="1430750"/>
          </a:xfrm>
        </p:grpSpPr>
        <p:sp>
          <p:nvSpPr>
            <p:cNvPr id="201" name="Google Shape;201;p25"/>
            <p:cNvSpPr/>
            <p:nvPr/>
          </p:nvSpPr>
          <p:spPr>
            <a:xfrm>
              <a:off x="2271400" y="2403725"/>
              <a:ext cx="25" cy="208300"/>
            </a:xfrm>
            <a:custGeom>
              <a:avLst/>
              <a:gdLst/>
              <a:ahLst/>
              <a:cxnLst/>
              <a:rect l="l" t="t" r="r" b="b"/>
              <a:pathLst>
                <a:path w="1" h="8332" extrusionOk="0">
                  <a:moveTo>
                    <a:pt x="0" y="8332"/>
                  </a:move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5"/>
            <p:cNvSpPr/>
            <p:nvPr/>
          </p:nvSpPr>
          <p:spPr>
            <a:xfrm>
              <a:off x="2271400" y="2403725"/>
              <a:ext cx="25" cy="208300"/>
            </a:xfrm>
            <a:custGeom>
              <a:avLst/>
              <a:gdLst/>
              <a:ahLst/>
              <a:cxnLst/>
              <a:rect l="l" t="t" r="r" b="b"/>
              <a:pathLst>
                <a:path w="1" h="8332" fill="none" extrusionOk="0">
                  <a:moveTo>
                    <a:pt x="0" y="8332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5"/>
            <p:cNvSpPr/>
            <p:nvPr/>
          </p:nvSpPr>
          <p:spPr>
            <a:xfrm>
              <a:off x="1217550" y="2845100"/>
              <a:ext cx="257900" cy="25"/>
            </a:xfrm>
            <a:custGeom>
              <a:avLst/>
              <a:gdLst/>
              <a:ahLst/>
              <a:cxnLst/>
              <a:rect l="l" t="t" r="r" b="b"/>
              <a:pathLst>
                <a:path w="10316" h="1" extrusionOk="0">
                  <a:moveTo>
                    <a:pt x="1" y="0"/>
                  </a:moveTo>
                  <a:lnTo>
                    <a:pt x="10316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5"/>
            <p:cNvSpPr/>
            <p:nvPr/>
          </p:nvSpPr>
          <p:spPr>
            <a:xfrm>
              <a:off x="1217550" y="2845100"/>
              <a:ext cx="257900" cy="25"/>
            </a:xfrm>
            <a:custGeom>
              <a:avLst/>
              <a:gdLst/>
              <a:ahLst/>
              <a:cxnLst/>
              <a:rect l="l" t="t" r="r" b="b"/>
              <a:pathLst>
                <a:path w="10316" h="1" fill="none" extrusionOk="0">
                  <a:moveTo>
                    <a:pt x="1" y="0"/>
                  </a:moveTo>
                  <a:lnTo>
                    <a:pt x="10316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5"/>
            <p:cNvSpPr/>
            <p:nvPr/>
          </p:nvSpPr>
          <p:spPr>
            <a:xfrm>
              <a:off x="1847375" y="2845100"/>
              <a:ext cx="233100" cy="25"/>
            </a:xfrm>
            <a:custGeom>
              <a:avLst/>
              <a:gdLst/>
              <a:ahLst/>
              <a:cxnLst/>
              <a:rect l="l" t="t" r="r" b="b"/>
              <a:pathLst>
                <a:path w="9324" h="1" extrusionOk="0">
                  <a:moveTo>
                    <a:pt x="1" y="0"/>
                  </a:moveTo>
                  <a:lnTo>
                    <a:pt x="9324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5"/>
            <p:cNvSpPr/>
            <p:nvPr/>
          </p:nvSpPr>
          <p:spPr>
            <a:xfrm>
              <a:off x="1847375" y="2845100"/>
              <a:ext cx="233100" cy="25"/>
            </a:xfrm>
            <a:custGeom>
              <a:avLst/>
              <a:gdLst/>
              <a:ahLst/>
              <a:cxnLst/>
              <a:rect l="l" t="t" r="r" b="b"/>
              <a:pathLst>
                <a:path w="9324" h="1" fill="none" extrusionOk="0">
                  <a:moveTo>
                    <a:pt x="1" y="0"/>
                  </a:moveTo>
                  <a:lnTo>
                    <a:pt x="9324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5"/>
            <p:cNvSpPr/>
            <p:nvPr/>
          </p:nvSpPr>
          <p:spPr>
            <a:xfrm>
              <a:off x="590225" y="2845100"/>
              <a:ext cx="255425" cy="25"/>
            </a:xfrm>
            <a:custGeom>
              <a:avLst/>
              <a:gdLst/>
              <a:ahLst/>
              <a:cxnLst/>
              <a:rect l="l" t="t" r="r" b="b"/>
              <a:pathLst>
                <a:path w="10217" h="1" extrusionOk="0">
                  <a:moveTo>
                    <a:pt x="0" y="0"/>
                  </a:moveTo>
                  <a:lnTo>
                    <a:pt x="10216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5"/>
            <p:cNvSpPr/>
            <p:nvPr/>
          </p:nvSpPr>
          <p:spPr>
            <a:xfrm>
              <a:off x="590225" y="2845100"/>
              <a:ext cx="255425" cy="25"/>
            </a:xfrm>
            <a:custGeom>
              <a:avLst/>
              <a:gdLst/>
              <a:ahLst/>
              <a:cxnLst/>
              <a:rect l="l" t="t" r="r" b="b"/>
              <a:pathLst>
                <a:path w="10217" h="1" fill="none" extrusionOk="0">
                  <a:moveTo>
                    <a:pt x="0" y="0"/>
                  </a:moveTo>
                  <a:lnTo>
                    <a:pt x="10216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5"/>
            <p:cNvSpPr/>
            <p:nvPr/>
          </p:nvSpPr>
          <p:spPr>
            <a:xfrm>
              <a:off x="4118700" y="2403725"/>
              <a:ext cx="25" cy="208300"/>
            </a:xfrm>
            <a:custGeom>
              <a:avLst/>
              <a:gdLst/>
              <a:ahLst/>
              <a:cxnLst/>
              <a:rect l="l" t="t" r="r" b="b"/>
              <a:pathLst>
                <a:path w="1" h="8332" extrusionOk="0">
                  <a:moveTo>
                    <a:pt x="0" y="8332"/>
                  </a:move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5"/>
            <p:cNvSpPr/>
            <p:nvPr/>
          </p:nvSpPr>
          <p:spPr>
            <a:xfrm>
              <a:off x="4118700" y="2403725"/>
              <a:ext cx="25" cy="208300"/>
            </a:xfrm>
            <a:custGeom>
              <a:avLst/>
              <a:gdLst/>
              <a:ahLst/>
              <a:cxnLst/>
              <a:rect l="l" t="t" r="r" b="b"/>
              <a:pathLst>
                <a:path w="1" h="8332" fill="none" extrusionOk="0">
                  <a:moveTo>
                    <a:pt x="0" y="8332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5"/>
            <p:cNvSpPr/>
            <p:nvPr/>
          </p:nvSpPr>
          <p:spPr>
            <a:xfrm>
              <a:off x="2271400" y="3008750"/>
              <a:ext cx="25" cy="208300"/>
            </a:xfrm>
            <a:custGeom>
              <a:avLst/>
              <a:gdLst/>
              <a:ahLst/>
              <a:cxnLst/>
              <a:rect l="l" t="t" r="r" b="b"/>
              <a:pathLst>
                <a:path w="1" h="8332" extrusionOk="0">
                  <a:moveTo>
                    <a:pt x="0" y="0"/>
                  </a:moveTo>
                  <a:lnTo>
                    <a:pt x="0" y="8332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5"/>
            <p:cNvSpPr/>
            <p:nvPr/>
          </p:nvSpPr>
          <p:spPr>
            <a:xfrm>
              <a:off x="2271400" y="3008750"/>
              <a:ext cx="25" cy="208300"/>
            </a:xfrm>
            <a:custGeom>
              <a:avLst/>
              <a:gdLst/>
              <a:ahLst/>
              <a:cxnLst/>
              <a:rect l="l" t="t" r="r" b="b"/>
              <a:pathLst>
                <a:path w="1" h="8332" fill="none" extrusionOk="0">
                  <a:moveTo>
                    <a:pt x="0" y="0"/>
                  </a:moveTo>
                  <a:lnTo>
                    <a:pt x="0" y="8332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5"/>
            <p:cNvSpPr/>
            <p:nvPr/>
          </p:nvSpPr>
          <p:spPr>
            <a:xfrm>
              <a:off x="3503750" y="3008750"/>
              <a:ext cx="25" cy="208300"/>
            </a:xfrm>
            <a:custGeom>
              <a:avLst/>
              <a:gdLst/>
              <a:ahLst/>
              <a:cxnLst/>
              <a:rect l="l" t="t" r="r" b="b"/>
              <a:pathLst>
                <a:path w="1" h="8332" extrusionOk="0">
                  <a:moveTo>
                    <a:pt x="1" y="0"/>
                  </a:moveTo>
                  <a:lnTo>
                    <a:pt x="1" y="8332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5"/>
            <p:cNvSpPr/>
            <p:nvPr/>
          </p:nvSpPr>
          <p:spPr>
            <a:xfrm>
              <a:off x="3503750" y="3008750"/>
              <a:ext cx="25" cy="208300"/>
            </a:xfrm>
            <a:custGeom>
              <a:avLst/>
              <a:gdLst/>
              <a:ahLst/>
              <a:cxnLst/>
              <a:rect l="l" t="t" r="r" b="b"/>
              <a:pathLst>
                <a:path w="1" h="8332" fill="none" extrusionOk="0">
                  <a:moveTo>
                    <a:pt x="1" y="0"/>
                  </a:moveTo>
                  <a:lnTo>
                    <a:pt x="1" y="8332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5"/>
            <p:cNvSpPr/>
            <p:nvPr/>
          </p:nvSpPr>
          <p:spPr>
            <a:xfrm>
              <a:off x="4917125" y="2845100"/>
              <a:ext cx="255425" cy="25"/>
            </a:xfrm>
            <a:custGeom>
              <a:avLst/>
              <a:gdLst/>
              <a:ahLst/>
              <a:cxnLst/>
              <a:rect l="l" t="t" r="r" b="b"/>
              <a:pathLst>
                <a:path w="10217" h="1" extrusionOk="0">
                  <a:moveTo>
                    <a:pt x="1" y="0"/>
                  </a:moveTo>
                  <a:lnTo>
                    <a:pt x="10217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5"/>
            <p:cNvSpPr/>
            <p:nvPr/>
          </p:nvSpPr>
          <p:spPr>
            <a:xfrm>
              <a:off x="4917125" y="2845100"/>
              <a:ext cx="255425" cy="25"/>
            </a:xfrm>
            <a:custGeom>
              <a:avLst/>
              <a:gdLst/>
              <a:ahLst/>
              <a:cxnLst/>
              <a:rect l="l" t="t" r="r" b="b"/>
              <a:pathLst>
                <a:path w="10217" h="1" fill="none" extrusionOk="0">
                  <a:moveTo>
                    <a:pt x="1" y="0"/>
                  </a:moveTo>
                  <a:lnTo>
                    <a:pt x="10217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5"/>
            <p:cNvSpPr/>
            <p:nvPr/>
          </p:nvSpPr>
          <p:spPr>
            <a:xfrm>
              <a:off x="6149500" y="2845100"/>
              <a:ext cx="233100" cy="25"/>
            </a:xfrm>
            <a:custGeom>
              <a:avLst/>
              <a:gdLst/>
              <a:ahLst/>
              <a:cxnLst/>
              <a:rect l="l" t="t" r="r" b="b"/>
              <a:pathLst>
                <a:path w="9324" h="1" extrusionOk="0">
                  <a:moveTo>
                    <a:pt x="0" y="0"/>
                  </a:moveTo>
                  <a:lnTo>
                    <a:pt x="9324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5"/>
            <p:cNvSpPr/>
            <p:nvPr/>
          </p:nvSpPr>
          <p:spPr>
            <a:xfrm>
              <a:off x="6149500" y="2845100"/>
              <a:ext cx="233100" cy="25"/>
            </a:xfrm>
            <a:custGeom>
              <a:avLst/>
              <a:gdLst/>
              <a:ahLst/>
              <a:cxnLst/>
              <a:rect l="l" t="t" r="r" b="b"/>
              <a:pathLst>
                <a:path w="9324" h="1" fill="none" extrusionOk="0">
                  <a:moveTo>
                    <a:pt x="0" y="0"/>
                  </a:moveTo>
                  <a:lnTo>
                    <a:pt x="9324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5"/>
            <p:cNvSpPr/>
            <p:nvPr/>
          </p:nvSpPr>
          <p:spPr>
            <a:xfrm>
              <a:off x="4312100" y="2845100"/>
              <a:ext cx="233125" cy="25"/>
            </a:xfrm>
            <a:custGeom>
              <a:avLst/>
              <a:gdLst/>
              <a:ahLst/>
              <a:cxnLst/>
              <a:rect l="l" t="t" r="r" b="b"/>
              <a:pathLst>
                <a:path w="9325" h="1" extrusionOk="0">
                  <a:moveTo>
                    <a:pt x="1" y="0"/>
                  </a:moveTo>
                  <a:lnTo>
                    <a:pt x="9324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5"/>
            <p:cNvSpPr/>
            <p:nvPr/>
          </p:nvSpPr>
          <p:spPr>
            <a:xfrm>
              <a:off x="4312100" y="2845100"/>
              <a:ext cx="233125" cy="25"/>
            </a:xfrm>
            <a:custGeom>
              <a:avLst/>
              <a:gdLst/>
              <a:ahLst/>
              <a:cxnLst/>
              <a:rect l="l" t="t" r="r" b="b"/>
              <a:pathLst>
                <a:path w="9325" h="1" fill="none" extrusionOk="0">
                  <a:moveTo>
                    <a:pt x="1" y="0"/>
                  </a:moveTo>
                  <a:lnTo>
                    <a:pt x="9324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5"/>
            <p:cNvSpPr/>
            <p:nvPr/>
          </p:nvSpPr>
          <p:spPr>
            <a:xfrm>
              <a:off x="1041500" y="3008750"/>
              <a:ext cx="25" cy="208300"/>
            </a:xfrm>
            <a:custGeom>
              <a:avLst/>
              <a:gdLst/>
              <a:ahLst/>
              <a:cxnLst/>
              <a:rect l="l" t="t" r="r" b="b"/>
              <a:pathLst>
                <a:path w="1" h="8332" extrusionOk="0">
                  <a:moveTo>
                    <a:pt x="1" y="0"/>
                  </a:moveTo>
                  <a:lnTo>
                    <a:pt x="1" y="8332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5"/>
            <p:cNvSpPr/>
            <p:nvPr/>
          </p:nvSpPr>
          <p:spPr>
            <a:xfrm>
              <a:off x="1041500" y="3008750"/>
              <a:ext cx="25" cy="208300"/>
            </a:xfrm>
            <a:custGeom>
              <a:avLst/>
              <a:gdLst/>
              <a:ahLst/>
              <a:cxnLst/>
              <a:rect l="l" t="t" r="r" b="b"/>
              <a:pathLst>
                <a:path w="1" h="8332" fill="none" extrusionOk="0">
                  <a:moveTo>
                    <a:pt x="1" y="0"/>
                  </a:moveTo>
                  <a:lnTo>
                    <a:pt x="1" y="8332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5"/>
            <p:cNvSpPr/>
            <p:nvPr/>
          </p:nvSpPr>
          <p:spPr>
            <a:xfrm>
              <a:off x="5348575" y="3008750"/>
              <a:ext cx="25" cy="208300"/>
            </a:xfrm>
            <a:custGeom>
              <a:avLst/>
              <a:gdLst/>
              <a:ahLst/>
              <a:cxnLst/>
              <a:rect l="l" t="t" r="r" b="b"/>
              <a:pathLst>
                <a:path w="1" h="8332" extrusionOk="0">
                  <a:moveTo>
                    <a:pt x="1" y="0"/>
                  </a:moveTo>
                  <a:lnTo>
                    <a:pt x="1" y="8332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5"/>
            <p:cNvSpPr/>
            <p:nvPr/>
          </p:nvSpPr>
          <p:spPr>
            <a:xfrm>
              <a:off x="5348575" y="3008750"/>
              <a:ext cx="25" cy="208300"/>
            </a:xfrm>
            <a:custGeom>
              <a:avLst/>
              <a:gdLst/>
              <a:ahLst/>
              <a:cxnLst/>
              <a:rect l="l" t="t" r="r" b="b"/>
              <a:pathLst>
                <a:path w="1" h="8332" fill="none" extrusionOk="0">
                  <a:moveTo>
                    <a:pt x="1" y="0"/>
                  </a:moveTo>
                  <a:lnTo>
                    <a:pt x="1" y="8332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5"/>
            <p:cNvSpPr/>
            <p:nvPr/>
          </p:nvSpPr>
          <p:spPr>
            <a:xfrm>
              <a:off x="4733650" y="3008750"/>
              <a:ext cx="25" cy="208300"/>
            </a:xfrm>
            <a:custGeom>
              <a:avLst/>
              <a:gdLst/>
              <a:ahLst/>
              <a:cxnLst/>
              <a:rect l="l" t="t" r="r" b="b"/>
              <a:pathLst>
                <a:path w="1" h="8332" extrusionOk="0">
                  <a:moveTo>
                    <a:pt x="0" y="0"/>
                  </a:moveTo>
                  <a:lnTo>
                    <a:pt x="0" y="8332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5"/>
            <p:cNvSpPr/>
            <p:nvPr/>
          </p:nvSpPr>
          <p:spPr>
            <a:xfrm>
              <a:off x="4733650" y="3008750"/>
              <a:ext cx="25" cy="208300"/>
            </a:xfrm>
            <a:custGeom>
              <a:avLst/>
              <a:gdLst/>
              <a:ahLst/>
              <a:cxnLst/>
              <a:rect l="l" t="t" r="r" b="b"/>
              <a:pathLst>
                <a:path w="1" h="8332" fill="none" extrusionOk="0">
                  <a:moveTo>
                    <a:pt x="0" y="0"/>
                  </a:moveTo>
                  <a:lnTo>
                    <a:pt x="0" y="8332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5"/>
            <p:cNvSpPr/>
            <p:nvPr/>
          </p:nvSpPr>
          <p:spPr>
            <a:xfrm>
              <a:off x="2888825" y="2403725"/>
              <a:ext cx="25" cy="208300"/>
            </a:xfrm>
            <a:custGeom>
              <a:avLst/>
              <a:gdLst/>
              <a:ahLst/>
              <a:cxnLst/>
              <a:rect l="l" t="t" r="r" b="b"/>
              <a:pathLst>
                <a:path w="1" h="8332" extrusionOk="0">
                  <a:moveTo>
                    <a:pt x="0" y="8332"/>
                  </a:move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5"/>
            <p:cNvSpPr/>
            <p:nvPr/>
          </p:nvSpPr>
          <p:spPr>
            <a:xfrm>
              <a:off x="2888825" y="2403725"/>
              <a:ext cx="25" cy="208300"/>
            </a:xfrm>
            <a:custGeom>
              <a:avLst/>
              <a:gdLst/>
              <a:ahLst/>
              <a:cxnLst/>
              <a:rect l="l" t="t" r="r" b="b"/>
              <a:pathLst>
                <a:path w="1" h="8332" fill="none" extrusionOk="0">
                  <a:moveTo>
                    <a:pt x="0" y="8332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5"/>
            <p:cNvSpPr/>
            <p:nvPr/>
          </p:nvSpPr>
          <p:spPr>
            <a:xfrm>
              <a:off x="6578475" y="2403725"/>
              <a:ext cx="25" cy="208300"/>
            </a:xfrm>
            <a:custGeom>
              <a:avLst/>
              <a:gdLst/>
              <a:ahLst/>
              <a:cxnLst/>
              <a:rect l="l" t="t" r="r" b="b"/>
              <a:pathLst>
                <a:path w="1" h="8332" extrusionOk="0">
                  <a:moveTo>
                    <a:pt x="0" y="8332"/>
                  </a:move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5"/>
            <p:cNvSpPr/>
            <p:nvPr/>
          </p:nvSpPr>
          <p:spPr>
            <a:xfrm>
              <a:off x="6578475" y="2403725"/>
              <a:ext cx="25" cy="208300"/>
            </a:xfrm>
            <a:custGeom>
              <a:avLst/>
              <a:gdLst/>
              <a:ahLst/>
              <a:cxnLst/>
              <a:rect l="l" t="t" r="r" b="b"/>
              <a:pathLst>
                <a:path w="1" h="8332" fill="none" extrusionOk="0">
                  <a:moveTo>
                    <a:pt x="0" y="8332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5"/>
            <p:cNvSpPr/>
            <p:nvPr/>
          </p:nvSpPr>
          <p:spPr>
            <a:xfrm>
              <a:off x="6578475" y="3008750"/>
              <a:ext cx="25" cy="208300"/>
            </a:xfrm>
            <a:custGeom>
              <a:avLst/>
              <a:gdLst/>
              <a:ahLst/>
              <a:cxnLst/>
              <a:rect l="l" t="t" r="r" b="b"/>
              <a:pathLst>
                <a:path w="1" h="8332" extrusionOk="0">
                  <a:moveTo>
                    <a:pt x="0" y="0"/>
                  </a:moveTo>
                  <a:lnTo>
                    <a:pt x="0" y="8332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5"/>
            <p:cNvSpPr/>
            <p:nvPr/>
          </p:nvSpPr>
          <p:spPr>
            <a:xfrm>
              <a:off x="6578475" y="3008750"/>
              <a:ext cx="25" cy="208300"/>
            </a:xfrm>
            <a:custGeom>
              <a:avLst/>
              <a:gdLst/>
              <a:ahLst/>
              <a:cxnLst/>
              <a:rect l="l" t="t" r="r" b="b"/>
              <a:pathLst>
                <a:path w="1" h="8332" fill="none" extrusionOk="0">
                  <a:moveTo>
                    <a:pt x="0" y="0"/>
                  </a:moveTo>
                  <a:lnTo>
                    <a:pt x="0" y="8332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5"/>
            <p:cNvSpPr/>
            <p:nvPr/>
          </p:nvSpPr>
          <p:spPr>
            <a:xfrm>
              <a:off x="3079750" y="2845100"/>
              <a:ext cx="233100" cy="25"/>
            </a:xfrm>
            <a:custGeom>
              <a:avLst/>
              <a:gdLst/>
              <a:ahLst/>
              <a:cxnLst/>
              <a:rect l="l" t="t" r="r" b="b"/>
              <a:pathLst>
                <a:path w="9324" h="1" extrusionOk="0">
                  <a:moveTo>
                    <a:pt x="0" y="0"/>
                  </a:moveTo>
                  <a:lnTo>
                    <a:pt x="9324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5"/>
            <p:cNvSpPr/>
            <p:nvPr/>
          </p:nvSpPr>
          <p:spPr>
            <a:xfrm>
              <a:off x="3079750" y="2845100"/>
              <a:ext cx="233100" cy="25"/>
            </a:xfrm>
            <a:custGeom>
              <a:avLst/>
              <a:gdLst/>
              <a:ahLst/>
              <a:cxnLst/>
              <a:rect l="l" t="t" r="r" b="b"/>
              <a:pathLst>
                <a:path w="9324" h="1" fill="none" extrusionOk="0">
                  <a:moveTo>
                    <a:pt x="0" y="0"/>
                  </a:moveTo>
                  <a:lnTo>
                    <a:pt x="9324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5"/>
            <p:cNvSpPr/>
            <p:nvPr/>
          </p:nvSpPr>
          <p:spPr>
            <a:xfrm>
              <a:off x="1041500" y="2403725"/>
              <a:ext cx="25" cy="208300"/>
            </a:xfrm>
            <a:custGeom>
              <a:avLst/>
              <a:gdLst/>
              <a:ahLst/>
              <a:cxnLst/>
              <a:rect l="l" t="t" r="r" b="b"/>
              <a:pathLst>
                <a:path w="1" h="8332" extrusionOk="0">
                  <a:moveTo>
                    <a:pt x="1" y="8332"/>
                  </a:moveTo>
                  <a:lnTo>
                    <a:pt x="1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5"/>
            <p:cNvSpPr/>
            <p:nvPr/>
          </p:nvSpPr>
          <p:spPr>
            <a:xfrm>
              <a:off x="1041500" y="2403725"/>
              <a:ext cx="25" cy="208300"/>
            </a:xfrm>
            <a:custGeom>
              <a:avLst/>
              <a:gdLst/>
              <a:ahLst/>
              <a:cxnLst/>
              <a:rect l="l" t="t" r="r" b="b"/>
              <a:pathLst>
                <a:path w="1" h="8332" fill="none" extrusionOk="0">
                  <a:moveTo>
                    <a:pt x="1" y="8332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5"/>
            <p:cNvSpPr/>
            <p:nvPr/>
          </p:nvSpPr>
          <p:spPr>
            <a:xfrm>
              <a:off x="1656450" y="3008750"/>
              <a:ext cx="25" cy="208300"/>
            </a:xfrm>
            <a:custGeom>
              <a:avLst/>
              <a:gdLst/>
              <a:ahLst/>
              <a:cxnLst/>
              <a:rect l="l" t="t" r="r" b="b"/>
              <a:pathLst>
                <a:path w="1" h="8332" extrusionOk="0">
                  <a:moveTo>
                    <a:pt x="0" y="0"/>
                  </a:moveTo>
                  <a:lnTo>
                    <a:pt x="0" y="8332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5"/>
            <p:cNvSpPr/>
            <p:nvPr/>
          </p:nvSpPr>
          <p:spPr>
            <a:xfrm>
              <a:off x="1656450" y="3008750"/>
              <a:ext cx="25" cy="208300"/>
            </a:xfrm>
            <a:custGeom>
              <a:avLst/>
              <a:gdLst/>
              <a:ahLst/>
              <a:cxnLst/>
              <a:rect l="l" t="t" r="r" b="b"/>
              <a:pathLst>
                <a:path w="1" h="8332" fill="none" extrusionOk="0">
                  <a:moveTo>
                    <a:pt x="0" y="0"/>
                  </a:moveTo>
                  <a:lnTo>
                    <a:pt x="0" y="8332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5"/>
            <p:cNvSpPr/>
            <p:nvPr/>
          </p:nvSpPr>
          <p:spPr>
            <a:xfrm>
              <a:off x="6754525" y="2845100"/>
              <a:ext cx="255425" cy="25"/>
            </a:xfrm>
            <a:custGeom>
              <a:avLst/>
              <a:gdLst/>
              <a:ahLst/>
              <a:cxnLst/>
              <a:rect l="l" t="t" r="r" b="b"/>
              <a:pathLst>
                <a:path w="10217" h="1" extrusionOk="0">
                  <a:moveTo>
                    <a:pt x="0" y="0"/>
                  </a:moveTo>
                  <a:lnTo>
                    <a:pt x="10216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5"/>
            <p:cNvSpPr/>
            <p:nvPr/>
          </p:nvSpPr>
          <p:spPr>
            <a:xfrm>
              <a:off x="6754525" y="2845100"/>
              <a:ext cx="255425" cy="25"/>
            </a:xfrm>
            <a:custGeom>
              <a:avLst/>
              <a:gdLst/>
              <a:ahLst/>
              <a:cxnLst/>
              <a:rect l="l" t="t" r="r" b="b"/>
              <a:pathLst>
                <a:path w="10217" h="1" fill="none" extrusionOk="0">
                  <a:moveTo>
                    <a:pt x="0" y="0"/>
                  </a:moveTo>
                  <a:lnTo>
                    <a:pt x="10216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5"/>
            <p:cNvSpPr/>
            <p:nvPr/>
          </p:nvSpPr>
          <p:spPr>
            <a:xfrm>
              <a:off x="5544475" y="2845100"/>
              <a:ext cx="233100" cy="25"/>
            </a:xfrm>
            <a:custGeom>
              <a:avLst/>
              <a:gdLst/>
              <a:ahLst/>
              <a:cxnLst/>
              <a:rect l="l" t="t" r="r" b="b"/>
              <a:pathLst>
                <a:path w="9324" h="1" extrusionOk="0">
                  <a:moveTo>
                    <a:pt x="0" y="0"/>
                  </a:moveTo>
                  <a:lnTo>
                    <a:pt x="9324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5"/>
            <p:cNvSpPr/>
            <p:nvPr/>
          </p:nvSpPr>
          <p:spPr>
            <a:xfrm>
              <a:off x="5544475" y="2845100"/>
              <a:ext cx="233100" cy="25"/>
            </a:xfrm>
            <a:custGeom>
              <a:avLst/>
              <a:gdLst/>
              <a:ahLst/>
              <a:cxnLst/>
              <a:rect l="l" t="t" r="r" b="b"/>
              <a:pathLst>
                <a:path w="9324" h="1" fill="none" extrusionOk="0">
                  <a:moveTo>
                    <a:pt x="0" y="0"/>
                  </a:moveTo>
                  <a:lnTo>
                    <a:pt x="9324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5"/>
            <p:cNvSpPr/>
            <p:nvPr/>
          </p:nvSpPr>
          <p:spPr>
            <a:xfrm>
              <a:off x="3503750" y="2403725"/>
              <a:ext cx="25" cy="208300"/>
            </a:xfrm>
            <a:custGeom>
              <a:avLst/>
              <a:gdLst/>
              <a:ahLst/>
              <a:cxnLst/>
              <a:rect l="l" t="t" r="r" b="b"/>
              <a:pathLst>
                <a:path w="1" h="8332" extrusionOk="0">
                  <a:moveTo>
                    <a:pt x="1" y="8332"/>
                  </a:moveTo>
                  <a:lnTo>
                    <a:pt x="1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5"/>
            <p:cNvSpPr/>
            <p:nvPr/>
          </p:nvSpPr>
          <p:spPr>
            <a:xfrm>
              <a:off x="3503750" y="2403725"/>
              <a:ext cx="25" cy="208300"/>
            </a:xfrm>
            <a:custGeom>
              <a:avLst/>
              <a:gdLst/>
              <a:ahLst/>
              <a:cxnLst/>
              <a:rect l="l" t="t" r="r" b="b"/>
              <a:pathLst>
                <a:path w="1" h="8332" fill="none" extrusionOk="0">
                  <a:moveTo>
                    <a:pt x="1" y="8332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5"/>
            <p:cNvSpPr/>
            <p:nvPr/>
          </p:nvSpPr>
          <p:spPr>
            <a:xfrm>
              <a:off x="3684775" y="2845100"/>
              <a:ext cx="255425" cy="25"/>
            </a:xfrm>
            <a:custGeom>
              <a:avLst/>
              <a:gdLst/>
              <a:ahLst/>
              <a:cxnLst/>
              <a:rect l="l" t="t" r="r" b="b"/>
              <a:pathLst>
                <a:path w="10217" h="1" extrusionOk="0">
                  <a:moveTo>
                    <a:pt x="0" y="0"/>
                  </a:moveTo>
                  <a:lnTo>
                    <a:pt x="10216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5"/>
            <p:cNvSpPr/>
            <p:nvPr/>
          </p:nvSpPr>
          <p:spPr>
            <a:xfrm>
              <a:off x="3684775" y="2845100"/>
              <a:ext cx="255425" cy="25"/>
            </a:xfrm>
            <a:custGeom>
              <a:avLst/>
              <a:gdLst/>
              <a:ahLst/>
              <a:cxnLst/>
              <a:rect l="l" t="t" r="r" b="b"/>
              <a:pathLst>
                <a:path w="10217" h="1" fill="none" extrusionOk="0">
                  <a:moveTo>
                    <a:pt x="0" y="0"/>
                  </a:moveTo>
                  <a:lnTo>
                    <a:pt x="10216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5"/>
            <p:cNvSpPr/>
            <p:nvPr/>
          </p:nvSpPr>
          <p:spPr>
            <a:xfrm>
              <a:off x="5963525" y="3008750"/>
              <a:ext cx="25" cy="208300"/>
            </a:xfrm>
            <a:custGeom>
              <a:avLst/>
              <a:gdLst/>
              <a:ahLst/>
              <a:cxnLst/>
              <a:rect l="l" t="t" r="r" b="b"/>
              <a:pathLst>
                <a:path w="1" h="8332" extrusionOk="0">
                  <a:moveTo>
                    <a:pt x="1" y="0"/>
                  </a:moveTo>
                  <a:lnTo>
                    <a:pt x="1" y="8332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5"/>
            <p:cNvSpPr/>
            <p:nvPr/>
          </p:nvSpPr>
          <p:spPr>
            <a:xfrm>
              <a:off x="5963525" y="3008750"/>
              <a:ext cx="25" cy="208300"/>
            </a:xfrm>
            <a:custGeom>
              <a:avLst/>
              <a:gdLst/>
              <a:ahLst/>
              <a:cxnLst/>
              <a:rect l="l" t="t" r="r" b="b"/>
              <a:pathLst>
                <a:path w="1" h="8332" fill="none" extrusionOk="0">
                  <a:moveTo>
                    <a:pt x="1" y="0"/>
                  </a:moveTo>
                  <a:lnTo>
                    <a:pt x="1" y="8332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5"/>
            <p:cNvSpPr/>
            <p:nvPr/>
          </p:nvSpPr>
          <p:spPr>
            <a:xfrm>
              <a:off x="5963525" y="2403725"/>
              <a:ext cx="25" cy="208300"/>
            </a:xfrm>
            <a:custGeom>
              <a:avLst/>
              <a:gdLst/>
              <a:ahLst/>
              <a:cxnLst/>
              <a:rect l="l" t="t" r="r" b="b"/>
              <a:pathLst>
                <a:path w="1" h="8332" extrusionOk="0">
                  <a:moveTo>
                    <a:pt x="1" y="8332"/>
                  </a:moveTo>
                  <a:lnTo>
                    <a:pt x="1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5"/>
            <p:cNvSpPr/>
            <p:nvPr/>
          </p:nvSpPr>
          <p:spPr>
            <a:xfrm>
              <a:off x="5963525" y="2403725"/>
              <a:ext cx="25" cy="208300"/>
            </a:xfrm>
            <a:custGeom>
              <a:avLst/>
              <a:gdLst/>
              <a:ahLst/>
              <a:cxnLst/>
              <a:rect l="l" t="t" r="r" b="b"/>
              <a:pathLst>
                <a:path w="1" h="8332" fill="none" extrusionOk="0">
                  <a:moveTo>
                    <a:pt x="1" y="8332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5"/>
            <p:cNvSpPr/>
            <p:nvPr/>
          </p:nvSpPr>
          <p:spPr>
            <a:xfrm>
              <a:off x="2452400" y="2845100"/>
              <a:ext cx="255425" cy="25"/>
            </a:xfrm>
            <a:custGeom>
              <a:avLst/>
              <a:gdLst/>
              <a:ahLst/>
              <a:cxnLst/>
              <a:rect l="l" t="t" r="r" b="b"/>
              <a:pathLst>
                <a:path w="10217" h="1" extrusionOk="0">
                  <a:moveTo>
                    <a:pt x="1" y="0"/>
                  </a:moveTo>
                  <a:lnTo>
                    <a:pt x="10217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5"/>
            <p:cNvSpPr/>
            <p:nvPr/>
          </p:nvSpPr>
          <p:spPr>
            <a:xfrm>
              <a:off x="2452400" y="2845100"/>
              <a:ext cx="255425" cy="25"/>
            </a:xfrm>
            <a:custGeom>
              <a:avLst/>
              <a:gdLst/>
              <a:ahLst/>
              <a:cxnLst/>
              <a:rect l="l" t="t" r="r" b="b"/>
              <a:pathLst>
                <a:path w="10217" h="1" fill="none" extrusionOk="0">
                  <a:moveTo>
                    <a:pt x="1" y="0"/>
                  </a:moveTo>
                  <a:lnTo>
                    <a:pt x="10217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5"/>
            <p:cNvSpPr/>
            <p:nvPr/>
          </p:nvSpPr>
          <p:spPr>
            <a:xfrm>
              <a:off x="2888825" y="3008750"/>
              <a:ext cx="25" cy="208300"/>
            </a:xfrm>
            <a:custGeom>
              <a:avLst/>
              <a:gdLst/>
              <a:ahLst/>
              <a:cxnLst/>
              <a:rect l="l" t="t" r="r" b="b"/>
              <a:pathLst>
                <a:path w="1" h="8332" extrusionOk="0">
                  <a:moveTo>
                    <a:pt x="0" y="0"/>
                  </a:moveTo>
                  <a:lnTo>
                    <a:pt x="0" y="8332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5"/>
            <p:cNvSpPr/>
            <p:nvPr/>
          </p:nvSpPr>
          <p:spPr>
            <a:xfrm>
              <a:off x="2888825" y="3008750"/>
              <a:ext cx="25" cy="208300"/>
            </a:xfrm>
            <a:custGeom>
              <a:avLst/>
              <a:gdLst/>
              <a:ahLst/>
              <a:cxnLst/>
              <a:rect l="l" t="t" r="r" b="b"/>
              <a:pathLst>
                <a:path w="1" h="8332" fill="none" extrusionOk="0">
                  <a:moveTo>
                    <a:pt x="0" y="0"/>
                  </a:moveTo>
                  <a:lnTo>
                    <a:pt x="0" y="8332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5"/>
            <p:cNvSpPr/>
            <p:nvPr/>
          </p:nvSpPr>
          <p:spPr>
            <a:xfrm>
              <a:off x="5348575" y="2403725"/>
              <a:ext cx="25" cy="208300"/>
            </a:xfrm>
            <a:custGeom>
              <a:avLst/>
              <a:gdLst/>
              <a:ahLst/>
              <a:cxnLst/>
              <a:rect l="l" t="t" r="r" b="b"/>
              <a:pathLst>
                <a:path w="1" h="8332" extrusionOk="0">
                  <a:moveTo>
                    <a:pt x="1" y="8332"/>
                  </a:moveTo>
                  <a:lnTo>
                    <a:pt x="1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5"/>
            <p:cNvSpPr/>
            <p:nvPr/>
          </p:nvSpPr>
          <p:spPr>
            <a:xfrm>
              <a:off x="5348575" y="2403725"/>
              <a:ext cx="25" cy="208300"/>
            </a:xfrm>
            <a:custGeom>
              <a:avLst/>
              <a:gdLst/>
              <a:ahLst/>
              <a:cxnLst/>
              <a:rect l="l" t="t" r="r" b="b"/>
              <a:pathLst>
                <a:path w="1" h="8332" fill="none" extrusionOk="0">
                  <a:moveTo>
                    <a:pt x="1" y="8332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5"/>
            <p:cNvSpPr/>
            <p:nvPr/>
          </p:nvSpPr>
          <p:spPr>
            <a:xfrm>
              <a:off x="1656450" y="2403725"/>
              <a:ext cx="25" cy="208300"/>
            </a:xfrm>
            <a:custGeom>
              <a:avLst/>
              <a:gdLst/>
              <a:ahLst/>
              <a:cxnLst/>
              <a:rect l="l" t="t" r="r" b="b"/>
              <a:pathLst>
                <a:path w="1" h="8332" extrusionOk="0">
                  <a:moveTo>
                    <a:pt x="0" y="8332"/>
                  </a:move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5"/>
            <p:cNvSpPr/>
            <p:nvPr/>
          </p:nvSpPr>
          <p:spPr>
            <a:xfrm>
              <a:off x="1656450" y="2403725"/>
              <a:ext cx="25" cy="208300"/>
            </a:xfrm>
            <a:custGeom>
              <a:avLst/>
              <a:gdLst/>
              <a:ahLst/>
              <a:cxnLst/>
              <a:rect l="l" t="t" r="r" b="b"/>
              <a:pathLst>
                <a:path w="1" h="8332" fill="none" extrusionOk="0">
                  <a:moveTo>
                    <a:pt x="0" y="8332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5"/>
            <p:cNvSpPr/>
            <p:nvPr/>
          </p:nvSpPr>
          <p:spPr>
            <a:xfrm>
              <a:off x="4733650" y="2403725"/>
              <a:ext cx="25" cy="208300"/>
            </a:xfrm>
            <a:custGeom>
              <a:avLst/>
              <a:gdLst/>
              <a:ahLst/>
              <a:cxnLst/>
              <a:rect l="l" t="t" r="r" b="b"/>
              <a:pathLst>
                <a:path w="1" h="8332" extrusionOk="0">
                  <a:moveTo>
                    <a:pt x="0" y="8332"/>
                  </a:move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5"/>
            <p:cNvSpPr/>
            <p:nvPr/>
          </p:nvSpPr>
          <p:spPr>
            <a:xfrm>
              <a:off x="4733650" y="2403725"/>
              <a:ext cx="25" cy="208300"/>
            </a:xfrm>
            <a:custGeom>
              <a:avLst/>
              <a:gdLst/>
              <a:ahLst/>
              <a:cxnLst/>
              <a:rect l="l" t="t" r="r" b="b"/>
              <a:pathLst>
                <a:path w="1" h="8332" fill="none" extrusionOk="0">
                  <a:moveTo>
                    <a:pt x="0" y="8332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5"/>
            <p:cNvSpPr/>
            <p:nvPr/>
          </p:nvSpPr>
          <p:spPr>
            <a:xfrm>
              <a:off x="4118700" y="3008750"/>
              <a:ext cx="25" cy="208300"/>
            </a:xfrm>
            <a:custGeom>
              <a:avLst/>
              <a:gdLst/>
              <a:ahLst/>
              <a:cxnLst/>
              <a:rect l="l" t="t" r="r" b="b"/>
              <a:pathLst>
                <a:path w="1" h="8332" extrusionOk="0">
                  <a:moveTo>
                    <a:pt x="0" y="0"/>
                  </a:moveTo>
                  <a:lnTo>
                    <a:pt x="0" y="8332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5"/>
            <p:cNvSpPr/>
            <p:nvPr/>
          </p:nvSpPr>
          <p:spPr>
            <a:xfrm>
              <a:off x="4118700" y="3008750"/>
              <a:ext cx="25" cy="208300"/>
            </a:xfrm>
            <a:custGeom>
              <a:avLst/>
              <a:gdLst/>
              <a:ahLst/>
              <a:cxnLst/>
              <a:rect l="l" t="t" r="r" b="b"/>
              <a:pathLst>
                <a:path w="1" h="8332" fill="none" extrusionOk="0">
                  <a:moveTo>
                    <a:pt x="0" y="0"/>
                  </a:moveTo>
                  <a:lnTo>
                    <a:pt x="0" y="8332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99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5"/>
            <p:cNvSpPr/>
            <p:nvPr/>
          </p:nvSpPr>
          <p:spPr>
            <a:xfrm>
              <a:off x="952250" y="2711200"/>
              <a:ext cx="176075" cy="205825"/>
            </a:xfrm>
            <a:custGeom>
              <a:avLst/>
              <a:gdLst/>
              <a:ahLst/>
              <a:cxnLst/>
              <a:rect l="l" t="t" r="r" b="b"/>
              <a:pathLst>
                <a:path w="7043" h="8233" extrusionOk="0">
                  <a:moveTo>
                    <a:pt x="3769" y="0"/>
                  </a:moveTo>
                  <a:cubicBezTo>
                    <a:pt x="3075" y="0"/>
                    <a:pt x="2480" y="199"/>
                    <a:pt x="1885" y="496"/>
                  </a:cubicBezTo>
                  <a:cubicBezTo>
                    <a:pt x="1289" y="794"/>
                    <a:pt x="794" y="1290"/>
                    <a:pt x="496" y="1885"/>
                  </a:cubicBezTo>
                  <a:cubicBezTo>
                    <a:pt x="198" y="2480"/>
                    <a:pt x="0" y="3273"/>
                    <a:pt x="0" y="4067"/>
                  </a:cubicBezTo>
                  <a:cubicBezTo>
                    <a:pt x="0" y="4860"/>
                    <a:pt x="198" y="5554"/>
                    <a:pt x="397" y="6249"/>
                  </a:cubicBezTo>
                  <a:cubicBezTo>
                    <a:pt x="694" y="6844"/>
                    <a:pt x="1091" y="7439"/>
                    <a:pt x="1686" y="7736"/>
                  </a:cubicBezTo>
                  <a:cubicBezTo>
                    <a:pt x="2182" y="8133"/>
                    <a:pt x="2876" y="8232"/>
                    <a:pt x="3769" y="8232"/>
                  </a:cubicBezTo>
                  <a:cubicBezTo>
                    <a:pt x="4563" y="8232"/>
                    <a:pt x="5257" y="8034"/>
                    <a:pt x="5852" y="7538"/>
                  </a:cubicBezTo>
                  <a:cubicBezTo>
                    <a:pt x="6447" y="7141"/>
                    <a:pt x="6844" y="6447"/>
                    <a:pt x="7042" y="5554"/>
                  </a:cubicBezTo>
                  <a:lnTo>
                    <a:pt x="6050" y="5356"/>
                  </a:lnTo>
                  <a:cubicBezTo>
                    <a:pt x="5852" y="5951"/>
                    <a:pt x="5554" y="6546"/>
                    <a:pt x="5158" y="6844"/>
                  </a:cubicBezTo>
                  <a:cubicBezTo>
                    <a:pt x="4761" y="7141"/>
                    <a:pt x="4265" y="7340"/>
                    <a:pt x="3670" y="7340"/>
                  </a:cubicBezTo>
                  <a:cubicBezTo>
                    <a:pt x="3174" y="7340"/>
                    <a:pt x="2777" y="7241"/>
                    <a:pt x="2281" y="6943"/>
                  </a:cubicBezTo>
                  <a:cubicBezTo>
                    <a:pt x="1885" y="6745"/>
                    <a:pt x="1587" y="6348"/>
                    <a:pt x="1389" y="5852"/>
                  </a:cubicBezTo>
                  <a:cubicBezTo>
                    <a:pt x="1190" y="5356"/>
                    <a:pt x="1091" y="4761"/>
                    <a:pt x="1091" y="4067"/>
                  </a:cubicBezTo>
                  <a:cubicBezTo>
                    <a:pt x="1091" y="3571"/>
                    <a:pt x="1190" y="3075"/>
                    <a:pt x="1389" y="2579"/>
                  </a:cubicBezTo>
                  <a:cubicBezTo>
                    <a:pt x="1488" y="2083"/>
                    <a:pt x="1785" y="1686"/>
                    <a:pt x="2182" y="1389"/>
                  </a:cubicBezTo>
                  <a:cubicBezTo>
                    <a:pt x="2678" y="1091"/>
                    <a:pt x="3174" y="893"/>
                    <a:pt x="3769" y="893"/>
                  </a:cubicBezTo>
                  <a:cubicBezTo>
                    <a:pt x="4265" y="893"/>
                    <a:pt x="4761" y="992"/>
                    <a:pt x="5058" y="1290"/>
                  </a:cubicBezTo>
                  <a:cubicBezTo>
                    <a:pt x="5455" y="1587"/>
                    <a:pt x="5753" y="1984"/>
                    <a:pt x="5852" y="2579"/>
                  </a:cubicBezTo>
                  <a:lnTo>
                    <a:pt x="6943" y="2281"/>
                  </a:lnTo>
                  <a:cubicBezTo>
                    <a:pt x="6745" y="1587"/>
                    <a:pt x="6348" y="992"/>
                    <a:pt x="5753" y="595"/>
                  </a:cubicBezTo>
                  <a:cubicBezTo>
                    <a:pt x="5257" y="199"/>
                    <a:pt x="4563" y="0"/>
                    <a:pt x="37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5"/>
            <p:cNvSpPr/>
            <p:nvPr/>
          </p:nvSpPr>
          <p:spPr>
            <a:xfrm>
              <a:off x="1582050" y="2711200"/>
              <a:ext cx="176075" cy="205825"/>
            </a:xfrm>
            <a:custGeom>
              <a:avLst/>
              <a:gdLst/>
              <a:ahLst/>
              <a:cxnLst/>
              <a:rect l="l" t="t" r="r" b="b"/>
              <a:pathLst>
                <a:path w="7043" h="8233" extrusionOk="0">
                  <a:moveTo>
                    <a:pt x="3671" y="0"/>
                  </a:moveTo>
                  <a:cubicBezTo>
                    <a:pt x="2976" y="0"/>
                    <a:pt x="2381" y="199"/>
                    <a:pt x="1786" y="496"/>
                  </a:cubicBezTo>
                  <a:cubicBezTo>
                    <a:pt x="1191" y="794"/>
                    <a:pt x="794" y="1290"/>
                    <a:pt x="398" y="1885"/>
                  </a:cubicBezTo>
                  <a:cubicBezTo>
                    <a:pt x="100" y="2480"/>
                    <a:pt x="1" y="3273"/>
                    <a:pt x="1" y="4067"/>
                  </a:cubicBezTo>
                  <a:cubicBezTo>
                    <a:pt x="1" y="4860"/>
                    <a:pt x="100" y="5554"/>
                    <a:pt x="398" y="6249"/>
                  </a:cubicBezTo>
                  <a:cubicBezTo>
                    <a:pt x="695" y="6844"/>
                    <a:pt x="1092" y="7439"/>
                    <a:pt x="1588" y="7736"/>
                  </a:cubicBezTo>
                  <a:cubicBezTo>
                    <a:pt x="2183" y="8133"/>
                    <a:pt x="2877" y="8232"/>
                    <a:pt x="3671" y="8232"/>
                  </a:cubicBezTo>
                  <a:cubicBezTo>
                    <a:pt x="4563" y="8232"/>
                    <a:pt x="5258" y="8034"/>
                    <a:pt x="5853" y="7538"/>
                  </a:cubicBezTo>
                  <a:cubicBezTo>
                    <a:pt x="6349" y="7141"/>
                    <a:pt x="6745" y="6447"/>
                    <a:pt x="7043" y="5554"/>
                  </a:cubicBezTo>
                  <a:lnTo>
                    <a:pt x="5952" y="5356"/>
                  </a:lnTo>
                  <a:cubicBezTo>
                    <a:pt x="5754" y="5951"/>
                    <a:pt x="5555" y="6546"/>
                    <a:pt x="5059" y="6844"/>
                  </a:cubicBezTo>
                  <a:cubicBezTo>
                    <a:pt x="4663" y="7141"/>
                    <a:pt x="4167" y="7340"/>
                    <a:pt x="3572" y="7340"/>
                  </a:cubicBezTo>
                  <a:cubicBezTo>
                    <a:pt x="3076" y="7340"/>
                    <a:pt x="2679" y="7241"/>
                    <a:pt x="2282" y="6943"/>
                  </a:cubicBezTo>
                  <a:cubicBezTo>
                    <a:pt x="1885" y="6745"/>
                    <a:pt x="1489" y="6348"/>
                    <a:pt x="1290" y="5852"/>
                  </a:cubicBezTo>
                  <a:cubicBezTo>
                    <a:pt x="1092" y="5356"/>
                    <a:pt x="993" y="4761"/>
                    <a:pt x="993" y="4067"/>
                  </a:cubicBezTo>
                  <a:cubicBezTo>
                    <a:pt x="993" y="3571"/>
                    <a:pt x="1092" y="3075"/>
                    <a:pt x="1290" y="2579"/>
                  </a:cubicBezTo>
                  <a:cubicBezTo>
                    <a:pt x="1489" y="2083"/>
                    <a:pt x="1786" y="1686"/>
                    <a:pt x="2183" y="1389"/>
                  </a:cubicBezTo>
                  <a:cubicBezTo>
                    <a:pt x="2580" y="1091"/>
                    <a:pt x="3076" y="893"/>
                    <a:pt x="3671" y="893"/>
                  </a:cubicBezTo>
                  <a:cubicBezTo>
                    <a:pt x="4266" y="893"/>
                    <a:pt x="4663" y="992"/>
                    <a:pt x="5059" y="1290"/>
                  </a:cubicBezTo>
                  <a:cubicBezTo>
                    <a:pt x="5357" y="1587"/>
                    <a:pt x="5654" y="1984"/>
                    <a:pt x="5853" y="2579"/>
                  </a:cubicBezTo>
                  <a:lnTo>
                    <a:pt x="6845" y="2281"/>
                  </a:lnTo>
                  <a:cubicBezTo>
                    <a:pt x="6646" y="1587"/>
                    <a:pt x="6250" y="992"/>
                    <a:pt x="5754" y="595"/>
                  </a:cubicBezTo>
                  <a:cubicBezTo>
                    <a:pt x="5158" y="199"/>
                    <a:pt x="4563" y="0"/>
                    <a:pt x="36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5"/>
            <p:cNvSpPr/>
            <p:nvPr/>
          </p:nvSpPr>
          <p:spPr>
            <a:xfrm>
              <a:off x="2184600" y="2711200"/>
              <a:ext cx="178550" cy="205825"/>
            </a:xfrm>
            <a:custGeom>
              <a:avLst/>
              <a:gdLst/>
              <a:ahLst/>
              <a:cxnLst/>
              <a:rect l="l" t="t" r="r" b="b"/>
              <a:pathLst>
                <a:path w="7142" h="8233" extrusionOk="0">
                  <a:moveTo>
                    <a:pt x="3770" y="0"/>
                  </a:moveTo>
                  <a:cubicBezTo>
                    <a:pt x="3075" y="0"/>
                    <a:pt x="2480" y="199"/>
                    <a:pt x="1885" y="496"/>
                  </a:cubicBezTo>
                  <a:cubicBezTo>
                    <a:pt x="1290" y="794"/>
                    <a:pt x="794" y="1290"/>
                    <a:pt x="497" y="1885"/>
                  </a:cubicBezTo>
                  <a:cubicBezTo>
                    <a:pt x="199" y="2480"/>
                    <a:pt x="1" y="3273"/>
                    <a:pt x="1" y="4067"/>
                  </a:cubicBezTo>
                  <a:cubicBezTo>
                    <a:pt x="1" y="4860"/>
                    <a:pt x="199" y="5554"/>
                    <a:pt x="497" y="6249"/>
                  </a:cubicBezTo>
                  <a:cubicBezTo>
                    <a:pt x="794" y="6844"/>
                    <a:pt x="1191" y="7439"/>
                    <a:pt x="1687" y="7736"/>
                  </a:cubicBezTo>
                  <a:cubicBezTo>
                    <a:pt x="2282" y="8133"/>
                    <a:pt x="2976" y="8232"/>
                    <a:pt x="3770" y="8232"/>
                  </a:cubicBezTo>
                  <a:cubicBezTo>
                    <a:pt x="4662" y="8232"/>
                    <a:pt x="5357" y="8034"/>
                    <a:pt x="5853" y="7538"/>
                  </a:cubicBezTo>
                  <a:cubicBezTo>
                    <a:pt x="6448" y="7141"/>
                    <a:pt x="6844" y="6447"/>
                    <a:pt x="7142" y="5554"/>
                  </a:cubicBezTo>
                  <a:lnTo>
                    <a:pt x="6051" y="5356"/>
                  </a:lnTo>
                  <a:cubicBezTo>
                    <a:pt x="5853" y="5951"/>
                    <a:pt x="5654" y="6546"/>
                    <a:pt x="5158" y="6844"/>
                  </a:cubicBezTo>
                  <a:cubicBezTo>
                    <a:pt x="4762" y="7141"/>
                    <a:pt x="4266" y="7340"/>
                    <a:pt x="3671" y="7340"/>
                  </a:cubicBezTo>
                  <a:cubicBezTo>
                    <a:pt x="3175" y="7340"/>
                    <a:pt x="2778" y="7241"/>
                    <a:pt x="2381" y="6943"/>
                  </a:cubicBezTo>
                  <a:cubicBezTo>
                    <a:pt x="1885" y="6745"/>
                    <a:pt x="1588" y="6348"/>
                    <a:pt x="1389" y="5852"/>
                  </a:cubicBezTo>
                  <a:cubicBezTo>
                    <a:pt x="1191" y="5356"/>
                    <a:pt x="1092" y="4761"/>
                    <a:pt x="1092" y="4067"/>
                  </a:cubicBezTo>
                  <a:cubicBezTo>
                    <a:pt x="1092" y="3571"/>
                    <a:pt x="1191" y="3075"/>
                    <a:pt x="1389" y="2579"/>
                  </a:cubicBezTo>
                  <a:cubicBezTo>
                    <a:pt x="1588" y="2083"/>
                    <a:pt x="1786" y="1686"/>
                    <a:pt x="2282" y="1389"/>
                  </a:cubicBezTo>
                  <a:cubicBezTo>
                    <a:pt x="2679" y="1091"/>
                    <a:pt x="3175" y="893"/>
                    <a:pt x="3770" y="893"/>
                  </a:cubicBezTo>
                  <a:cubicBezTo>
                    <a:pt x="4365" y="893"/>
                    <a:pt x="4762" y="992"/>
                    <a:pt x="5158" y="1290"/>
                  </a:cubicBezTo>
                  <a:cubicBezTo>
                    <a:pt x="5456" y="1587"/>
                    <a:pt x="5753" y="1984"/>
                    <a:pt x="5952" y="2579"/>
                  </a:cubicBezTo>
                  <a:lnTo>
                    <a:pt x="6944" y="2281"/>
                  </a:lnTo>
                  <a:cubicBezTo>
                    <a:pt x="6745" y="1587"/>
                    <a:pt x="6348" y="992"/>
                    <a:pt x="5853" y="595"/>
                  </a:cubicBezTo>
                  <a:cubicBezTo>
                    <a:pt x="5257" y="199"/>
                    <a:pt x="4563" y="0"/>
                    <a:pt x="37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5"/>
            <p:cNvSpPr/>
            <p:nvPr/>
          </p:nvSpPr>
          <p:spPr>
            <a:xfrm>
              <a:off x="2814425" y="2711200"/>
              <a:ext cx="176075" cy="205825"/>
            </a:xfrm>
            <a:custGeom>
              <a:avLst/>
              <a:gdLst/>
              <a:ahLst/>
              <a:cxnLst/>
              <a:rect l="l" t="t" r="r" b="b"/>
              <a:pathLst>
                <a:path w="7043" h="8233" extrusionOk="0">
                  <a:moveTo>
                    <a:pt x="3770" y="0"/>
                  </a:moveTo>
                  <a:cubicBezTo>
                    <a:pt x="3075" y="0"/>
                    <a:pt x="2381" y="199"/>
                    <a:pt x="1786" y="496"/>
                  </a:cubicBezTo>
                  <a:cubicBezTo>
                    <a:pt x="1191" y="794"/>
                    <a:pt x="794" y="1290"/>
                    <a:pt x="496" y="1885"/>
                  </a:cubicBezTo>
                  <a:cubicBezTo>
                    <a:pt x="100" y="2480"/>
                    <a:pt x="1" y="3273"/>
                    <a:pt x="1" y="4067"/>
                  </a:cubicBezTo>
                  <a:cubicBezTo>
                    <a:pt x="1" y="4860"/>
                    <a:pt x="100" y="5554"/>
                    <a:pt x="397" y="6249"/>
                  </a:cubicBezTo>
                  <a:cubicBezTo>
                    <a:pt x="695" y="6844"/>
                    <a:pt x="1092" y="7439"/>
                    <a:pt x="1587" y="7736"/>
                  </a:cubicBezTo>
                  <a:cubicBezTo>
                    <a:pt x="2183" y="8133"/>
                    <a:pt x="2877" y="8232"/>
                    <a:pt x="3670" y="8232"/>
                  </a:cubicBezTo>
                  <a:cubicBezTo>
                    <a:pt x="4563" y="8232"/>
                    <a:pt x="5257" y="8034"/>
                    <a:pt x="5852" y="7538"/>
                  </a:cubicBezTo>
                  <a:cubicBezTo>
                    <a:pt x="6447" y="7141"/>
                    <a:pt x="6844" y="6447"/>
                    <a:pt x="7043" y="5554"/>
                  </a:cubicBezTo>
                  <a:lnTo>
                    <a:pt x="5952" y="5356"/>
                  </a:lnTo>
                  <a:cubicBezTo>
                    <a:pt x="5852" y="5951"/>
                    <a:pt x="5555" y="6546"/>
                    <a:pt x="5158" y="6844"/>
                  </a:cubicBezTo>
                  <a:cubicBezTo>
                    <a:pt x="4761" y="7141"/>
                    <a:pt x="4265" y="7340"/>
                    <a:pt x="3670" y="7340"/>
                  </a:cubicBezTo>
                  <a:cubicBezTo>
                    <a:pt x="3174" y="7340"/>
                    <a:pt x="2678" y="7241"/>
                    <a:pt x="2282" y="6943"/>
                  </a:cubicBezTo>
                  <a:cubicBezTo>
                    <a:pt x="1885" y="6745"/>
                    <a:pt x="1587" y="6348"/>
                    <a:pt x="1389" y="5852"/>
                  </a:cubicBezTo>
                  <a:cubicBezTo>
                    <a:pt x="1191" y="5356"/>
                    <a:pt x="1092" y="4761"/>
                    <a:pt x="1092" y="4067"/>
                  </a:cubicBezTo>
                  <a:cubicBezTo>
                    <a:pt x="1092" y="3571"/>
                    <a:pt x="1092" y="3075"/>
                    <a:pt x="1290" y="2579"/>
                  </a:cubicBezTo>
                  <a:cubicBezTo>
                    <a:pt x="1488" y="2083"/>
                    <a:pt x="1786" y="1686"/>
                    <a:pt x="2183" y="1389"/>
                  </a:cubicBezTo>
                  <a:cubicBezTo>
                    <a:pt x="2579" y="1091"/>
                    <a:pt x="3075" y="893"/>
                    <a:pt x="3670" y="893"/>
                  </a:cubicBezTo>
                  <a:cubicBezTo>
                    <a:pt x="4265" y="893"/>
                    <a:pt x="4662" y="992"/>
                    <a:pt x="5059" y="1290"/>
                  </a:cubicBezTo>
                  <a:cubicBezTo>
                    <a:pt x="5356" y="1587"/>
                    <a:pt x="5654" y="1984"/>
                    <a:pt x="5852" y="2579"/>
                  </a:cubicBezTo>
                  <a:lnTo>
                    <a:pt x="6844" y="2281"/>
                  </a:lnTo>
                  <a:cubicBezTo>
                    <a:pt x="6646" y="1587"/>
                    <a:pt x="6249" y="992"/>
                    <a:pt x="5753" y="595"/>
                  </a:cubicBezTo>
                  <a:cubicBezTo>
                    <a:pt x="5158" y="199"/>
                    <a:pt x="4563" y="0"/>
                    <a:pt x="37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5"/>
            <p:cNvSpPr/>
            <p:nvPr/>
          </p:nvSpPr>
          <p:spPr>
            <a:xfrm>
              <a:off x="3419450" y="2711200"/>
              <a:ext cx="176075" cy="205825"/>
            </a:xfrm>
            <a:custGeom>
              <a:avLst/>
              <a:gdLst/>
              <a:ahLst/>
              <a:cxnLst/>
              <a:rect l="l" t="t" r="r" b="b"/>
              <a:pathLst>
                <a:path w="7043" h="8233" extrusionOk="0">
                  <a:moveTo>
                    <a:pt x="3769" y="0"/>
                  </a:moveTo>
                  <a:cubicBezTo>
                    <a:pt x="2976" y="0"/>
                    <a:pt x="2381" y="199"/>
                    <a:pt x="1786" y="496"/>
                  </a:cubicBezTo>
                  <a:cubicBezTo>
                    <a:pt x="1191" y="794"/>
                    <a:pt x="794" y="1290"/>
                    <a:pt x="397" y="1885"/>
                  </a:cubicBezTo>
                  <a:cubicBezTo>
                    <a:pt x="100" y="2480"/>
                    <a:pt x="0" y="3273"/>
                    <a:pt x="0" y="4067"/>
                  </a:cubicBezTo>
                  <a:cubicBezTo>
                    <a:pt x="0" y="4860"/>
                    <a:pt x="100" y="5554"/>
                    <a:pt x="397" y="6249"/>
                  </a:cubicBezTo>
                  <a:cubicBezTo>
                    <a:pt x="695" y="6844"/>
                    <a:pt x="1092" y="7439"/>
                    <a:pt x="1587" y="7736"/>
                  </a:cubicBezTo>
                  <a:cubicBezTo>
                    <a:pt x="2183" y="8133"/>
                    <a:pt x="2877" y="8232"/>
                    <a:pt x="3670" y="8232"/>
                  </a:cubicBezTo>
                  <a:cubicBezTo>
                    <a:pt x="4563" y="8232"/>
                    <a:pt x="5257" y="8034"/>
                    <a:pt x="5852" y="7538"/>
                  </a:cubicBezTo>
                  <a:cubicBezTo>
                    <a:pt x="6348" y="7141"/>
                    <a:pt x="6745" y="6447"/>
                    <a:pt x="7043" y="5554"/>
                  </a:cubicBezTo>
                  <a:lnTo>
                    <a:pt x="5952" y="5356"/>
                  </a:lnTo>
                  <a:cubicBezTo>
                    <a:pt x="5852" y="5951"/>
                    <a:pt x="5555" y="6546"/>
                    <a:pt x="5158" y="6844"/>
                  </a:cubicBezTo>
                  <a:cubicBezTo>
                    <a:pt x="4662" y="7141"/>
                    <a:pt x="4166" y="7340"/>
                    <a:pt x="3571" y="7340"/>
                  </a:cubicBezTo>
                  <a:cubicBezTo>
                    <a:pt x="3174" y="7340"/>
                    <a:pt x="2678" y="7241"/>
                    <a:pt x="2282" y="6943"/>
                  </a:cubicBezTo>
                  <a:cubicBezTo>
                    <a:pt x="1885" y="6745"/>
                    <a:pt x="1587" y="6348"/>
                    <a:pt x="1389" y="5852"/>
                  </a:cubicBezTo>
                  <a:cubicBezTo>
                    <a:pt x="1191" y="5356"/>
                    <a:pt x="1092" y="4761"/>
                    <a:pt x="1092" y="4067"/>
                  </a:cubicBezTo>
                  <a:cubicBezTo>
                    <a:pt x="1092" y="3571"/>
                    <a:pt x="1092" y="3075"/>
                    <a:pt x="1290" y="2579"/>
                  </a:cubicBezTo>
                  <a:cubicBezTo>
                    <a:pt x="1488" y="2083"/>
                    <a:pt x="1786" y="1686"/>
                    <a:pt x="2183" y="1389"/>
                  </a:cubicBezTo>
                  <a:cubicBezTo>
                    <a:pt x="2579" y="1091"/>
                    <a:pt x="3075" y="893"/>
                    <a:pt x="3670" y="893"/>
                  </a:cubicBezTo>
                  <a:cubicBezTo>
                    <a:pt x="4265" y="893"/>
                    <a:pt x="4662" y="992"/>
                    <a:pt x="5059" y="1290"/>
                  </a:cubicBezTo>
                  <a:cubicBezTo>
                    <a:pt x="5356" y="1587"/>
                    <a:pt x="5654" y="1984"/>
                    <a:pt x="5852" y="2579"/>
                  </a:cubicBezTo>
                  <a:lnTo>
                    <a:pt x="6844" y="2281"/>
                  </a:lnTo>
                  <a:cubicBezTo>
                    <a:pt x="6646" y="1587"/>
                    <a:pt x="6249" y="992"/>
                    <a:pt x="5753" y="595"/>
                  </a:cubicBezTo>
                  <a:cubicBezTo>
                    <a:pt x="5158" y="199"/>
                    <a:pt x="4563" y="0"/>
                    <a:pt x="37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5"/>
            <p:cNvSpPr/>
            <p:nvPr/>
          </p:nvSpPr>
          <p:spPr>
            <a:xfrm>
              <a:off x="4046800" y="2711200"/>
              <a:ext cx="176075" cy="205825"/>
            </a:xfrm>
            <a:custGeom>
              <a:avLst/>
              <a:gdLst/>
              <a:ahLst/>
              <a:cxnLst/>
              <a:rect l="l" t="t" r="r" b="b"/>
              <a:pathLst>
                <a:path w="7043" h="8233" extrusionOk="0">
                  <a:moveTo>
                    <a:pt x="3769" y="0"/>
                  </a:moveTo>
                  <a:cubicBezTo>
                    <a:pt x="3075" y="0"/>
                    <a:pt x="2381" y="199"/>
                    <a:pt x="1785" y="496"/>
                  </a:cubicBezTo>
                  <a:cubicBezTo>
                    <a:pt x="1190" y="794"/>
                    <a:pt x="794" y="1290"/>
                    <a:pt x="496" y="1885"/>
                  </a:cubicBezTo>
                  <a:cubicBezTo>
                    <a:pt x="198" y="2480"/>
                    <a:pt x="0" y="3273"/>
                    <a:pt x="0" y="4067"/>
                  </a:cubicBezTo>
                  <a:cubicBezTo>
                    <a:pt x="0" y="4860"/>
                    <a:pt x="99" y="5554"/>
                    <a:pt x="397" y="6249"/>
                  </a:cubicBezTo>
                  <a:cubicBezTo>
                    <a:pt x="694" y="6844"/>
                    <a:pt x="1091" y="7439"/>
                    <a:pt x="1686" y="7736"/>
                  </a:cubicBezTo>
                  <a:cubicBezTo>
                    <a:pt x="2182" y="8133"/>
                    <a:pt x="2876" y="8232"/>
                    <a:pt x="3769" y="8232"/>
                  </a:cubicBezTo>
                  <a:cubicBezTo>
                    <a:pt x="4563" y="8232"/>
                    <a:pt x="5257" y="8034"/>
                    <a:pt x="5852" y="7538"/>
                  </a:cubicBezTo>
                  <a:cubicBezTo>
                    <a:pt x="6447" y="7141"/>
                    <a:pt x="6844" y="6447"/>
                    <a:pt x="7042" y="5554"/>
                  </a:cubicBezTo>
                  <a:lnTo>
                    <a:pt x="5951" y="5356"/>
                  </a:lnTo>
                  <a:cubicBezTo>
                    <a:pt x="5852" y="5951"/>
                    <a:pt x="5554" y="6546"/>
                    <a:pt x="5158" y="6844"/>
                  </a:cubicBezTo>
                  <a:cubicBezTo>
                    <a:pt x="4761" y="7141"/>
                    <a:pt x="4265" y="7340"/>
                    <a:pt x="3670" y="7340"/>
                  </a:cubicBezTo>
                  <a:cubicBezTo>
                    <a:pt x="3174" y="7340"/>
                    <a:pt x="2678" y="7241"/>
                    <a:pt x="2281" y="6943"/>
                  </a:cubicBezTo>
                  <a:cubicBezTo>
                    <a:pt x="1885" y="6745"/>
                    <a:pt x="1587" y="6348"/>
                    <a:pt x="1389" y="5852"/>
                  </a:cubicBezTo>
                  <a:cubicBezTo>
                    <a:pt x="1190" y="5356"/>
                    <a:pt x="1091" y="4761"/>
                    <a:pt x="1091" y="4067"/>
                  </a:cubicBezTo>
                  <a:cubicBezTo>
                    <a:pt x="1091" y="3571"/>
                    <a:pt x="1190" y="3075"/>
                    <a:pt x="1290" y="2579"/>
                  </a:cubicBezTo>
                  <a:cubicBezTo>
                    <a:pt x="1488" y="2083"/>
                    <a:pt x="1785" y="1686"/>
                    <a:pt x="2182" y="1389"/>
                  </a:cubicBezTo>
                  <a:cubicBezTo>
                    <a:pt x="2579" y="1091"/>
                    <a:pt x="3075" y="893"/>
                    <a:pt x="3769" y="893"/>
                  </a:cubicBezTo>
                  <a:cubicBezTo>
                    <a:pt x="4265" y="893"/>
                    <a:pt x="4662" y="992"/>
                    <a:pt x="5059" y="1290"/>
                  </a:cubicBezTo>
                  <a:cubicBezTo>
                    <a:pt x="5455" y="1587"/>
                    <a:pt x="5654" y="1984"/>
                    <a:pt x="5852" y="2579"/>
                  </a:cubicBezTo>
                  <a:lnTo>
                    <a:pt x="6943" y="2281"/>
                  </a:lnTo>
                  <a:cubicBezTo>
                    <a:pt x="6645" y="1587"/>
                    <a:pt x="6348" y="992"/>
                    <a:pt x="5753" y="595"/>
                  </a:cubicBezTo>
                  <a:cubicBezTo>
                    <a:pt x="5257" y="199"/>
                    <a:pt x="4563" y="0"/>
                    <a:pt x="37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5"/>
            <p:cNvSpPr/>
            <p:nvPr/>
          </p:nvSpPr>
          <p:spPr>
            <a:xfrm>
              <a:off x="4651825" y="2711200"/>
              <a:ext cx="176075" cy="205825"/>
            </a:xfrm>
            <a:custGeom>
              <a:avLst/>
              <a:gdLst/>
              <a:ahLst/>
              <a:cxnLst/>
              <a:rect l="l" t="t" r="r" b="b"/>
              <a:pathLst>
                <a:path w="7043" h="8233" extrusionOk="0">
                  <a:moveTo>
                    <a:pt x="3769" y="0"/>
                  </a:moveTo>
                  <a:cubicBezTo>
                    <a:pt x="3075" y="0"/>
                    <a:pt x="2381" y="199"/>
                    <a:pt x="1785" y="496"/>
                  </a:cubicBezTo>
                  <a:cubicBezTo>
                    <a:pt x="1190" y="794"/>
                    <a:pt x="794" y="1290"/>
                    <a:pt x="496" y="1885"/>
                  </a:cubicBezTo>
                  <a:cubicBezTo>
                    <a:pt x="99" y="2480"/>
                    <a:pt x="0" y="3273"/>
                    <a:pt x="0" y="4067"/>
                  </a:cubicBezTo>
                  <a:cubicBezTo>
                    <a:pt x="0" y="4860"/>
                    <a:pt x="99" y="5554"/>
                    <a:pt x="397" y="6249"/>
                  </a:cubicBezTo>
                  <a:cubicBezTo>
                    <a:pt x="694" y="6844"/>
                    <a:pt x="1091" y="7439"/>
                    <a:pt x="1587" y="7736"/>
                  </a:cubicBezTo>
                  <a:cubicBezTo>
                    <a:pt x="2182" y="8133"/>
                    <a:pt x="2876" y="8232"/>
                    <a:pt x="3769" y="8232"/>
                  </a:cubicBezTo>
                  <a:cubicBezTo>
                    <a:pt x="4563" y="8232"/>
                    <a:pt x="5257" y="8034"/>
                    <a:pt x="5852" y="7538"/>
                  </a:cubicBezTo>
                  <a:cubicBezTo>
                    <a:pt x="6447" y="7141"/>
                    <a:pt x="6844" y="6447"/>
                    <a:pt x="7042" y="5554"/>
                  </a:cubicBezTo>
                  <a:lnTo>
                    <a:pt x="5951" y="5356"/>
                  </a:lnTo>
                  <a:cubicBezTo>
                    <a:pt x="5852" y="5951"/>
                    <a:pt x="5554" y="6546"/>
                    <a:pt x="5158" y="6844"/>
                  </a:cubicBezTo>
                  <a:cubicBezTo>
                    <a:pt x="4761" y="7141"/>
                    <a:pt x="4265" y="7340"/>
                    <a:pt x="3670" y="7340"/>
                  </a:cubicBezTo>
                  <a:cubicBezTo>
                    <a:pt x="3174" y="7340"/>
                    <a:pt x="2678" y="7241"/>
                    <a:pt x="2281" y="6943"/>
                  </a:cubicBezTo>
                  <a:cubicBezTo>
                    <a:pt x="1885" y="6745"/>
                    <a:pt x="1587" y="6348"/>
                    <a:pt x="1389" y="5852"/>
                  </a:cubicBezTo>
                  <a:cubicBezTo>
                    <a:pt x="1190" y="5356"/>
                    <a:pt x="1091" y="4761"/>
                    <a:pt x="1091" y="4067"/>
                  </a:cubicBezTo>
                  <a:cubicBezTo>
                    <a:pt x="1091" y="3571"/>
                    <a:pt x="1190" y="3075"/>
                    <a:pt x="1289" y="2579"/>
                  </a:cubicBezTo>
                  <a:cubicBezTo>
                    <a:pt x="1488" y="2083"/>
                    <a:pt x="1785" y="1686"/>
                    <a:pt x="2182" y="1389"/>
                  </a:cubicBezTo>
                  <a:cubicBezTo>
                    <a:pt x="2579" y="1091"/>
                    <a:pt x="3075" y="893"/>
                    <a:pt x="3769" y="893"/>
                  </a:cubicBezTo>
                  <a:cubicBezTo>
                    <a:pt x="4265" y="893"/>
                    <a:pt x="4662" y="992"/>
                    <a:pt x="5058" y="1290"/>
                  </a:cubicBezTo>
                  <a:cubicBezTo>
                    <a:pt x="5356" y="1587"/>
                    <a:pt x="5654" y="1984"/>
                    <a:pt x="5852" y="2579"/>
                  </a:cubicBezTo>
                  <a:lnTo>
                    <a:pt x="6943" y="2281"/>
                  </a:lnTo>
                  <a:cubicBezTo>
                    <a:pt x="6645" y="1587"/>
                    <a:pt x="6348" y="992"/>
                    <a:pt x="5753" y="595"/>
                  </a:cubicBezTo>
                  <a:cubicBezTo>
                    <a:pt x="5257" y="199"/>
                    <a:pt x="4563" y="0"/>
                    <a:pt x="37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5"/>
            <p:cNvSpPr/>
            <p:nvPr/>
          </p:nvSpPr>
          <p:spPr>
            <a:xfrm>
              <a:off x="4651825" y="3328600"/>
              <a:ext cx="156225" cy="200875"/>
            </a:xfrm>
            <a:custGeom>
              <a:avLst/>
              <a:gdLst/>
              <a:ahLst/>
              <a:cxnLst/>
              <a:rect l="l" t="t" r="r" b="b"/>
              <a:pathLst>
                <a:path w="6249" h="8035" extrusionOk="0">
                  <a:moveTo>
                    <a:pt x="0" y="1"/>
                  </a:moveTo>
                  <a:lnTo>
                    <a:pt x="0" y="8035"/>
                  </a:lnTo>
                  <a:lnTo>
                    <a:pt x="1091" y="8035"/>
                  </a:lnTo>
                  <a:lnTo>
                    <a:pt x="1091" y="4266"/>
                  </a:lnTo>
                  <a:lnTo>
                    <a:pt x="5257" y="4266"/>
                  </a:lnTo>
                  <a:lnTo>
                    <a:pt x="5257" y="8035"/>
                  </a:lnTo>
                  <a:lnTo>
                    <a:pt x="6249" y="8035"/>
                  </a:lnTo>
                  <a:lnTo>
                    <a:pt x="6249" y="1"/>
                  </a:lnTo>
                  <a:lnTo>
                    <a:pt x="5257" y="1"/>
                  </a:lnTo>
                  <a:lnTo>
                    <a:pt x="5257" y="3274"/>
                  </a:lnTo>
                  <a:lnTo>
                    <a:pt x="1091" y="3274"/>
                  </a:lnTo>
                  <a:lnTo>
                    <a:pt x="109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5"/>
            <p:cNvSpPr/>
            <p:nvPr/>
          </p:nvSpPr>
          <p:spPr>
            <a:xfrm>
              <a:off x="4024475" y="3328600"/>
              <a:ext cx="156250" cy="200875"/>
            </a:xfrm>
            <a:custGeom>
              <a:avLst/>
              <a:gdLst/>
              <a:ahLst/>
              <a:cxnLst/>
              <a:rect l="l" t="t" r="r" b="b"/>
              <a:pathLst>
                <a:path w="6250" h="8035" extrusionOk="0">
                  <a:moveTo>
                    <a:pt x="0" y="1"/>
                  </a:moveTo>
                  <a:lnTo>
                    <a:pt x="0" y="8035"/>
                  </a:lnTo>
                  <a:lnTo>
                    <a:pt x="992" y="8035"/>
                  </a:lnTo>
                  <a:lnTo>
                    <a:pt x="992" y="4266"/>
                  </a:lnTo>
                  <a:lnTo>
                    <a:pt x="5158" y="4266"/>
                  </a:lnTo>
                  <a:lnTo>
                    <a:pt x="5158" y="8035"/>
                  </a:lnTo>
                  <a:lnTo>
                    <a:pt x="6249" y="8035"/>
                  </a:lnTo>
                  <a:lnTo>
                    <a:pt x="6249" y="1"/>
                  </a:lnTo>
                  <a:lnTo>
                    <a:pt x="5158" y="1"/>
                  </a:lnTo>
                  <a:lnTo>
                    <a:pt x="5158" y="3274"/>
                  </a:lnTo>
                  <a:lnTo>
                    <a:pt x="992" y="3274"/>
                  </a:lnTo>
                  <a:lnTo>
                    <a:pt x="99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5"/>
            <p:cNvSpPr/>
            <p:nvPr/>
          </p:nvSpPr>
          <p:spPr>
            <a:xfrm>
              <a:off x="952250" y="2098725"/>
              <a:ext cx="158700" cy="200875"/>
            </a:xfrm>
            <a:custGeom>
              <a:avLst/>
              <a:gdLst/>
              <a:ahLst/>
              <a:cxnLst/>
              <a:rect l="l" t="t" r="r" b="b"/>
              <a:pathLst>
                <a:path w="6348" h="8035" extrusionOk="0">
                  <a:moveTo>
                    <a:pt x="0" y="1"/>
                  </a:moveTo>
                  <a:lnTo>
                    <a:pt x="0" y="8035"/>
                  </a:lnTo>
                  <a:lnTo>
                    <a:pt x="1091" y="8035"/>
                  </a:lnTo>
                  <a:lnTo>
                    <a:pt x="1091" y="4266"/>
                  </a:lnTo>
                  <a:lnTo>
                    <a:pt x="5257" y="4266"/>
                  </a:lnTo>
                  <a:lnTo>
                    <a:pt x="5257" y="8035"/>
                  </a:lnTo>
                  <a:lnTo>
                    <a:pt x="6348" y="8035"/>
                  </a:lnTo>
                  <a:lnTo>
                    <a:pt x="6348" y="1"/>
                  </a:lnTo>
                  <a:lnTo>
                    <a:pt x="5257" y="1"/>
                  </a:lnTo>
                  <a:lnTo>
                    <a:pt x="5257" y="3274"/>
                  </a:lnTo>
                  <a:lnTo>
                    <a:pt x="1091" y="3274"/>
                  </a:lnTo>
                  <a:lnTo>
                    <a:pt x="109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5"/>
            <p:cNvSpPr/>
            <p:nvPr/>
          </p:nvSpPr>
          <p:spPr>
            <a:xfrm>
              <a:off x="324900" y="2713675"/>
              <a:ext cx="156250" cy="200875"/>
            </a:xfrm>
            <a:custGeom>
              <a:avLst/>
              <a:gdLst/>
              <a:ahLst/>
              <a:cxnLst/>
              <a:rect l="l" t="t" r="r" b="b"/>
              <a:pathLst>
                <a:path w="6250" h="8035" extrusionOk="0">
                  <a:moveTo>
                    <a:pt x="0" y="0"/>
                  </a:moveTo>
                  <a:lnTo>
                    <a:pt x="0" y="8034"/>
                  </a:lnTo>
                  <a:lnTo>
                    <a:pt x="1091" y="8034"/>
                  </a:lnTo>
                  <a:lnTo>
                    <a:pt x="1091" y="4265"/>
                  </a:lnTo>
                  <a:lnTo>
                    <a:pt x="5257" y="4265"/>
                  </a:lnTo>
                  <a:lnTo>
                    <a:pt x="5257" y="8034"/>
                  </a:lnTo>
                  <a:lnTo>
                    <a:pt x="6249" y="8034"/>
                  </a:lnTo>
                  <a:lnTo>
                    <a:pt x="6249" y="0"/>
                  </a:lnTo>
                  <a:lnTo>
                    <a:pt x="5257" y="0"/>
                  </a:lnTo>
                  <a:lnTo>
                    <a:pt x="5257" y="3273"/>
                  </a:lnTo>
                  <a:lnTo>
                    <a:pt x="1091" y="3273"/>
                  </a:lnTo>
                  <a:lnTo>
                    <a:pt x="10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5"/>
            <p:cNvSpPr/>
            <p:nvPr/>
          </p:nvSpPr>
          <p:spPr>
            <a:xfrm>
              <a:off x="952250" y="3328600"/>
              <a:ext cx="158700" cy="200875"/>
            </a:xfrm>
            <a:custGeom>
              <a:avLst/>
              <a:gdLst/>
              <a:ahLst/>
              <a:cxnLst/>
              <a:rect l="l" t="t" r="r" b="b"/>
              <a:pathLst>
                <a:path w="6348" h="8035" extrusionOk="0">
                  <a:moveTo>
                    <a:pt x="0" y="1"/>
                  </a:moveTo>
                  <a:lnTo>
                    <a:pt x="0" y="8035"/>
                  </a:lnTo>
                  <a:lnTo>
                    <a:pt x="1091" y="8035"/>
                  </a:lnTo>
                  <a:lnTo>
                    <a:pt x="1091" y="4266"/>
                  </a:lnTo>
                  <a:lnTo>
                    <a:pt x="5257" y="4266"/>
                  </a:lnTo>
                  <a:lnTo>
                    <a:pt x="5257" y="8035"/>
                  </a:lnTo>
                  <a:lnTo>
                    <a:pt x="6348" y="8035"/>
                  </a:lnTo>
                  <a:lnTo>
                    <a:pt x="6348" y="1"/>
                  </a:lnTo>
                  <a:lnTo>
                    <a:pt x="5257" y="1"/>
                  </a:lnTo>
                  <a:lnTo>
                    <a:pt x="5257" y="3274"/>
                  </a:lnTo>
                  <a:lnTo>
                    <a:pt x="1091" y="3274"/>
                  </a:lnTo>
                  <a:lnTo>
                    <a:pt x="109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5"/>
            <p:cNvSpPr/>
            <p:nvPr/>
          </p:nvSpPr>
          <p:spPr>
            <a:xfrm>
              <a:off x="1557275" y="3328600"/>
              <a:ext cx="158700" cy="200875"/>
            </a:xfrm>
            <a:custGeom>
              <a:avLst/>
              <a:gdLst/>
              <a:ahLst/>
              <a:cxnLst/>
              <a:rect l="l" t="t" r="r" b="b"/>
              <a:pathLst>
                <a:path w="6348" h="8035" extrusionOk="0">
                  <a:moveTo>
                    <a:pt x="0" y="1"/>
                  </a:moveTo>
                  <a:lnTo>
                    <a:pt x="0" y="8035"/>
                  </a:lnTo>
                  <a:lnTo>
                    <a:pt x="1091" y="8035"/>
                  </a:lnTo>
                  <a:lnTo>
                    <a:pt x="1091" y="4266"/>
                  </a:lnTo>
                  <a:lnTo>
                    <a:pt x="5257" y="4266"/>
                  </a:lnTo>
                  <a:lnTo>
                    <a:pt x="5257" y="8035"/>
                  </a:lnTo>
                  <a:lnTo>
                    <a:pt x="6348" y="8035"/>
                  </a:lnTo>
                  <a:lnTo>
                    <a:pt x="6348" y="1"/>
                  </a:lnTo>
                  <a:lnTo>
                    <a:pt x="5257" y="1"/>
                  </a:lnTo>
                  <a:lnTo>
                    <a:pt x="5257" y="3274"/>
                  </a:lnTo>
                  <a:lnTo>
                    <a:pt x="1091" y="3274"/>
                  </a:lnTo>
                  <a:lnTo>
                    <a:pt x="109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5"/>
            <p:cNvSpPr/>
            <p:nvPr/>
          </p:nvSpPr>
          <p:spPr>
            <a:xfrm>
              <a:off x="2187075" y="3328600"/>
              <a:ext cx="156250" cy="200875"/>
            </a:xfrm>
            <a:custGeom>
              <a:avLst/>
              <a:gdLst/>
              <a:ahLst/>
              <a:cxnLst/>
              <a:rect l="l" t="t" r="r" b="b"/>
              <a:pathLst>
                <a:path w="6250" h="8035" extrusionOk="0">
                  <a:moveTo>
                    <a:pt x="1" y="1"/>
                  </a:moveTo>
                  <a:lnTo>
                    <a:pt x="1" y="8035"/>
                  </a:lnTo>
                  <a:lnTo>
                    <a:pt x="993" y="8035"/>
                  </a:lnTo>
                  <a:lnTo>
                    <a:pt x="993" y="4266"/>
                  </a:lnTo>
                  <a:lnTo>
                    <a:pt x="5158" y="4266"/>
                  </a:lnTo>
                  <a:lnTo>
                    <a:pt x="5158" y="8035"/>
                  </a:lnTo>
                  <a:lnTo>
                    <a:pt x="6249" y="8035"/>
                  </a:lnTo>
                  <a:lnTo>
                    <a:pt x="6249" y="1"/>
                  </a:lnTo>
                  <a:lnTo>
                    <a:pt x="5158" y="1"/>
                  </a:lnTo>
                  <a:lnTo>
                    <a:pt x="5158" y="3274"/>
                  </a:lnTo>
                  <a:lnTo>
                    <a:pt x="993" y="3274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5"/>
            <p:cNvSpPr/>
            <p:nvPr/>
          </p:nvSpPr>
          <p:spPr>
            <a:xfrm>
              <a:off x="2792100" y="3328600"/>
              <a:ext cx="156250" cy="200875"/>
            </a:xfrm>
            <a:custGeom>
              <a:avLst/>
              <a:gdLst/>
              <a:ahLst/>
              <a:cxnLst/>
              <a:rect l="l" t="t" r="r" b="b"/>
              <a:pathLst>
                <a:path w="6250" h="8035" extrusionOk="0">
                  <a:moveTo>
                    <a:pt x="1" y="1"/>
                  </a:moveTo>
                  <a:lnTo>
                    <a:pt x="1" y="8035"/>
                  </a:lnTo>
                  <a:lnTo>
                    <a:pt x="993" y="8035"/>
                  </a:lnTo>
                  <a:lnTo>
                    <a:pt x="993" y="4266"/>
                  </a:lnTo>
                  <a:lnTo>
                    <a:pt x="5158" y="4266"/>
                  </a:lnTo>
                  <a:lnTo>
                    <a:pt x="5158" y="8035"/>
                  </a:lnTo>
                  <a:lnTo>
                    <a:pt x="6249" y="8035"/>
                  </a:lnTo>
                  <a:lnTo>
                    <a:pt x="6249" y="1"/>
                  </a:lnTo>
                  <a:lnTo>
                    <a:pt x="5158" y="1"/>
                  </a:lnTo>
                  <a:lnTo>
                    <a:pt x="5158" y="3274"/>
                  </a:lnTo>
                  <a:lnTo>
                    <a:pt x="993" y="3274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5"/>
            <p:cNvSpPr/>
            <p:nvPr/>
          </p:nvSpPr>
          <p:spPr>
            <a:xfrm>
              <a:off x="3419450" y="3328600"/>
              <a:ext cx="156250" cy="200875"/>
            </a:xfrm>
            <a:custGeom>
              <a:avLst/>
              <a:gdLst/>
              <a:ahLst/>
              <a:cxnLst/>
              <a:rect l="l" t="t" r="r" b="b"/>
              <a:pathLst>
                <a:path w="6250" h="8035" extrusionOk="0">
                  <a:moveTo>
                    <a:pt x="0" y="1"/>
                  </a:moveTo>
                  <a:lnTo>
                    <a:pt x="0" y="8035"/>
                  </a:lnTo>
                  <a:lnTo>
                    <a:pt x="1092" y="8035"/>
                  </a:lnTo>
                  <a:lnTo>
                    <a:pt x="1092" y="4266"/>
                  </a:lnTo>
                  <a:lnTo>
                    <a:pt x="5158" y="4266"/>
                  </a:lnTo>
                  <a:lnTo>
                    <a:pt x="5158" y="8035"/>
                  </a:lnTo>
                  <a:lnTo>
                    <a:pt x="6249" y="8035"/>
                  </a:lnTo>
                  <a:lnTo>
                    <a:pt x="6249" y="1"/>
                  </a:lnTo>
                  <a:lnTo>
                    <a:pt x="5158" y="1"/>
                  </a:lnTo>
                  <a:lnTo>
                    <a:pt x="5158" y="3274"/>
                  </a:lnTo>
                  <a:lnTo>
                    <a:pt x="1092" y="3274"/>
                  </a:lnTo>
                  <a:lnTo>
                    <a:pt x="109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5"/>
            <p:cNvSpPr/>
            <p:nvPr/>
          </p:nvSpPr>
          <p:spPr>
            <a:xfrm>
              <a:off x="1557275" y="2098725"/>
              <a:ext cx="158700" cy="200875"/>
            </a:xfrm>
            <a:custGeom>
              <a:avLst/>
              <a:gdLst/>
              <a:ahLst/>
              <a:cxnLst/>
              <a:rect l="l" t="t" r="r" b="b"/>
              <a:pathLst>
                <a:path w="6348" h="8035" extrusionOk="0">
                  <a:moveTo>
                    <a:pt x="0" y="1"/>
                  </a:moveTo>
                  <a:lnTo>
                    <a:pt x="0" y="8035"/>
                  </a:lnTo>
                  <a:lnTo>
                    <a:pt x="1091" y="8035"/>
                  </a:lnTo>
                  <a:lnTo>
                    <a:pt x="1091" y="4266"/>
                  </a:lnTo>
                  <a:lnTo>
                    <a:pt x="5257" y="4266"/>
                  </a:lnTo>
                  <a:lnTo>
                    <a:pt x="5257" y="8035"/>
                  </a:lnTo>
                  <a:lnTo>
                    <a:pt x="6348" y="8035"/>
                  </a:lnTo>
                  <a:lnTo>
                    <a:pt x="6348" y="1"/>
                  </a:lnTo>
                  <a:lnTo>
                    <a:pt x="5257" y="1"/>
                  </a:lnTo>
                  <a:lnTo>
                    <a:pt x="5257" y="3274"/>
                  </a:lnTo>
                  <a:lnTo>
                    <a:pt x="1091" y="3274"/>
                  </a:lnTo>
                  <a:lnTo>
                    <a:pt x="109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5"/>
            <p:cNvSpPr/>
            <p:nvPr/>
          </p:nvSpPr>
          <p:spPr>
            <a:xfrm>
              <a:off x="2187075" y="2098725"/>
              <a:ext cx="156250" cy="200875"/>
            </a:xfrm>
            <a:custGeom>
              <a:avLst/>
              <a:gdLst/>
              <a:ahLst/>
              <a:cxnLst/>
              <a:rect l="l" t="t" r="r" b="b"/>
              <a:pathLst>
                <a:path w="6250" h="8035" extrusionOk="0">
                  <a:moveTo>
                    <a:pt x="1" y="1"/>
                  </a:moveTo>
                  <a:lnTo>
                    <a:pt x="1" y="8035"/>
                  </a:lnTo>
                  <a:lnTo>
                    <a:pt x="993" y="8035"/>
                  </a:lnTo>
                  <a:lnTo>
                    <a:pt x="993" y="4266"/>
                  </a:lnTo>
                  <a:lnTo>
                    <a:pt x="5158" y="4266"/>
                  </a:lnTo>
                  <a:lnTo>
                    <a:pt x="5158" y="8035"/>
                  </a:lnTo>
                  <a:lnTo>
                    <a:pt x="6249" y="8035"/>
                  </a:lnTo>
                  <a:lnTo>
                    <a:pt x="6249" y="1"/>
                  </a:lnTo>
                  <a:lnTo>
                    <a:pt x="5158" y="1"/>
                  </a:lnTo>
                  <a:lnTo>
                    <a:pt x="5158" y="3274"/>
                  </a:lnTo>
                  <a:lnTo>
                    <a:pt x="993" y="3274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5"/>
            <p:cNvSpPr/>
            <p:nvPr/>
          </p:nvSpPr>
          <p:spPr>
            <a:xfrm>
              <a:off x="2792100" y="2098725"/>
              <a:ext cx="156250" cy="200875"/>
            </a:xfrm>
            <a:custGeom>
              <a:avLst/>
              <a:gdLst/>
              <a:ahLst/>
              <a:cxnLst/>
              <a:rect l="l" t="t" r="r" b="b"/>
              <a:pathLst>
                <a:path w="6250" h="8035" extrusionOk="0">
                  <a:moveTo>
                    <a:pt x="1" y="1"/>
                  </a:moveTo>
                  <a:lnTo>
                    <a:pt x="1" y="8035"/>
                  </a:lnTo>
                  <a:lnTo>
                    <a:pt x="993" y="8035"/>
                  </a:lnTo>
                  <a:lnTo>
                    <a:pt x="993" y="4266"/>
                  </a:lnTo>
                  <a:lnTo>
                    <a:pt x="5158" y="4266"/>
                  </a:lnTo>
                  <a:lnTo>
                    <a:pt x="5158" y="8035"/>
                  </a:lnTo>
                  <a:lnTo>
                    <a:pt x="6249" y="8035"/>
                  </a:lnTo>
                  <a:lnTo>
                    <a:pt x="6249" y="1"/>
                  </a:lnTo>
                  <a:lnTo>
                    <a:pt x="5158" y="1"/>
                  </a:lnTo>
                  <a:lnTo>
                    <a:pt x="5158" y="3274"/>
                  </a:lnTo>
                  <a:lnTo>
                    <a:pt x="993" y="3274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5"/>
            <p:cNvSpPr/>
            <p:nvPr/>
          </p:nvSpPr>
          <p:spPr>
            <a:xfrm>
              <a:off x="3419450" y="2098725"/>
              <a:ext cx="156250" cy="200875"/>
            </a:xfrm>
            <a:custGeom>
              <a:avLst/>
              <a:gdLst/>
              <a:ahLst/>
              <a:cxnLst/>
              <a:rect l="l" t="t" r="r" b="b"/>
              <a:pathLst>
                <a:path w="6250" h="8035" extrusionOk="0">
                  <a:moveTo>
                    <a:pt x="0" y="1"/>
                  </a:moveTo>
                  <a:lnTo>
                    <a:pt x="0" y="8035"/>
                  </a:lnTo>
                  <a:lnTo>
                    <a:pt x="1092" y="8035"/>
                  </a:lnTo>
                  <a:lnTo>
                    <a:pt x="1092" y="4266"/>
                  </a:lnTo>
                  <a:lnTo>
                    <a:pt x="5158" y="4266"/>
                  </a:lnTo>
                  <a:lnTo>
                    <a:pt x="5158" y="8035"/>
                  </a:lnTo>
                  <a:lnTo>
                    <a:pt x="6249" y="8035"/>
                  </a:lnTo>
                  <a:lnTo>
                    <a:pt x="6249" y="1"/>
                  </a:lnTo>
                  <a:lnTo>
                    <a:pt x="5158" y="1"/>
                  </a:lnTo>
                  <a:lnTo>
                    <a:pt x="5158" y="3274"/>
                  </a:lnTo>
                  <a:lnTo>
                    <a:pt x="1092" y="3274"/>
                  </a:lnTo>
                  <a:lnTo>
                    <a:pt x="109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5"/>
            <p:cNvSpPr/>
            <p:nvPr/>
          </p:nvSpPr>
          <p:spPr>
            <a:xfrm>
              <a:off x="4024475" y="2098725"/>
              <a:ext cx="156250" cy="200875"/>
            </a:xfrm>
            <a:custGeom>
              <a:avLst/>
              <a:gdLst/>
              <a:ahLst/>
              <a:cxnLst/>
              <a:rect l="l" t="t" r="r" b="b"/>
              <a:pathLst>
                <a:path w="6250" h="8035" extrusionOk="0">
                  <a:moveTo>
                    <a:pt x="0" y="1"/>
                  </a:moveTo>
                  <a:lnTo>
                    <a:pt x="0" y="8035"/>
                  </a:lnTo>
                  <a:lnTo>
                    <a:pt x="992" y="8035"/>
                  </a:lnTo>
                  <a:lnTo>
                    <a:pt x="992" y="4266"/>
                  </a:lnTo>
                  <a:lnTo>
                    <a:pt x="5158" y="4266"/>
                  </a:lnTo>
                  <a:lnTo>
                    <a:pt x="5158" y="8035"/>
                  </a:lnTo>
                  <a:lnTo>
                    <a:pt x="6249" y="8035"/>
                  </a:lnTo>
                  <a:lnTo>
                    <a:pt x="6249" y="1"/>
                  </a:lnTo>
                  <a:lnTo>
                    <a:pt x="5158" y="1"/>
                  </a:lnTo>
                  <a:lnTo>
                    <a:pt x="5158" y="3274"/>
                  </a:lnTo>
                  <a:lnTo>
                    <a:pt x="992" y="3274"/>
                  </a:lnTo>
                  <a:lnTo>
                    <a:pt x="99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5"/>
            <p:cNvSpPr/>
            <p:nvPr/>
          </p:nvSpPr>
          <p:spPr>
            <a:xfrm>
              <a:off x="4651825" y="2098725"/>
              <a:ext cx="156225" cy="200875"/>
            </a:xfrm>
            <a:custGeom>
              <a:avLst/>
              <a:gdLst/>
              <a:ahLst/>
              <a:cxnLst/>
              <a:rect l="l" t="t" r="r" b="b"/>
              <a:pathLst>
                <a:path w="6249" h="8035" extrusionOk="0">
                  <a:moveTo>
                    <a:pt x="0" y="1"/>
                  </a:moveTo>
                  <a:lnTo>
                    <a:pt x="0" y="8035"/>
                  </a:lnTo>
                  <a:lnTo>
                    <a:pt x="1091" y="8035"/>
                  </a:lnTo>
                  <a:lnTo>
                    <a:pt x="1091" y="4266"/>
                  </a:lnTo>
                  <a:lnTo>
                    <a:pt x="5257" y="4266"/>
                  </a:lnTo>
                  <a:lnTo>
                    <a:pt x="5257" y="8035"/>
                  </a:lnTo>
                  <a:lnTo>
                    <a:pt x="6249" y="8035"/>
                  </a:lnTo>
                  <a:lnTo>
                    <a:pt x="6249" y="1"/>
                  </a:lnTo>
                  <a:lnTo>
                    <a:pt x="5257" y="1"/>
                  </a:lnTo>
                  <a:lnTo>
                    <a:pt x="5257" y="3274"/>
                  </a:lnTo>
                  <a:lnTo>
                    <a:pt x="1091" y="3274"/>
                  </a:lnTo>
                  <a:lnTo>
                    <a:pt x="109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5"/>
            <p:cNvSpPr/>
            <p:nvPr/>
          </p:nvSpPr>
          <p:spPr>
            <a:xfrm>
              <a:off x="5279150" y="2711200"/>
              <a:ext cx="176075" cy="205825"/>
            </a:xfrm>
            <a:custGeom>
              <a:avLst/>
              <a:gdLst/>
              <a:ahLst/>
              <a:cxnLst/>
              <a:rect l="l" t="t" r="r" b="b"/>
              <a:pathLst>
                <a:path w="7043" h="8233" extrusionOk="0">
                  <a:moveTo>
                    <a:pt x="3770" y="0"/>
                  </a:moveTo>
                  <a:cubicBezTo>
                    <a:pt x="3075" y="0"/>
                    <a:pt x="2381" y="199"/>
                    <a:pt x="1885" y="496"/>
                  </a:cubicBezTo>
                  <a:cubicBezTo>
                    <a:pt x="1290" y="794"/>
                    <a:pt x="794" y="1290"/>
                    <a:pt x="497" y="1885"/>
                  </a:cubicBezTo>
                  <a:cubicBezTo>
                    <a:pt x="199" y="2480"/>
                    <a:pt x="1" y="3273"/>
                    <a:pt x="1" y="4067"/>
                  </a:cubicBezTo>
                  <a:cubicBezTo>
                    <a:pt x="1" y="4860"/>
                    <a:pt x="199" y="5554"/>
                    <a:pt x="397" y="6249"/>
                  </a:cubicBezTo>
                  <a:cubicBezTo>
                    <a:pt x="695" y="6844"/>
                    <a:pt x="1092" y="7439"/>
                    <a:pt x="1687" y="7736"/>
                  </a:cubicBezTo>
                  <a:cubicBezTo>
                    <a:pt x="2183" y="8133"/>
                    <a:pt x="2877" y="8232"/>
                    <a:pt x="3770" y="8232"/>
                  </a:cubicBezTo>
                  <a:cubicBezTo>
                    <a:pt x="4563" y="8232"/>
                    <a:pt x="5257" y="8034"/>
                    <a:pt x="5853" y="7538"/>
                  </a:cubicBezTo>
                  <a:cubicBezTo>
                    <a:pt x="6448" y="7141"/>
                    <a:pt x="6844" y="6447"/>
                    <a:pt x="7043" y="5554"/>
                  </a:cubicBezTo>
                  <a:lnTo>
                    <a:pt x="5952" y="5356"/>
                  </a:lnTo>
                  <a:cubicBezTo>
                    <a:pt x="5853" y="5951"/>
                    <a:pt x="5555" y="6546"/>
                    <a:pt x="5158" y="6844"/>
                  </a:cubicBezTo>
                  <a:cubicBezTo>
                    <a:pt x="4762" y="7141"/>
                    <a:pt x="4266" y="7340"/>
                    <a:pt x="3671" y="7340"/>
                  </a:cubicBezTo>
                  <a:cubicBezTo>
                    <a:pt x="3175" y="7340"/>
                    <a:pt x="2778" y="7241"/>
                    <a:pt x="2282" y="6943"/>
                  </a:cubicBezTo>
                  <a:cubicBezTo>
                    <a:pt x="1885" y="6745"/>
                    <a:pt x="1588" y="6348"/>
                    <a:pt x="1389" y="5852"/>
                  </a:cubicBezTo>
                  <a:cubicBezTo>
                    <a:pt x="1191" y="5356"/>
                    <a:pt x="1092" y="4761"/>
                    <a:pt x="1092" y="4067"/>
                  </a:cubicBezTo>
                  <a:cubicBezTo>
                    <a:pt x="1092" y="3571"/>
                    <a:pt x="1191" y="3075"/>
                    <a:pt x="1389" y="2579"/>
                  </a:cubicBezTo>
                  <a:cubicBezTo>
                    <a:pt x="1488" y="2083"/>
                    <a:pt x="1786" y="1686"/>
                    <a:pt x="2183" y="1389"/>
                  </a:cubicBezTo>
                  <a:cubicBezTo>
                    <a:pt x="2580" y="1091"/>
                    <a:pt x="3175" y="893"/>
                    <a:pt x="3770" y="893"/>
                  </a:cubicBezTo>
                  <a:cubicBezTo>
                    <a:pt x="4266" y="893"/>
                    <a:pt x="4762" y="992"/>
                    <a:pt x="5059" y="1290"/>
                  </a:cubicBezTo>
                  <a:cubicBezTo>
                    <a:pt x="5456" y="1587"/>
                    <a:pt x="5654" y="1984"/>
                    <a:pt x="5853" y="2579"/>
                  </a:cubicBezTo>
                  <a:lnTo>
                    <a:pt x="6944" y="2281"/>
                  </a:lnTo>
                  <a:cubicBezTo>
                    <a:pt x="6745" y="1587"/>
                    <a:pt x="6349" y="992"/>
                    <a:pt x="5753" y="595"/>
                  </a:cubicBezTo>
                  <a:cubicBezTo>
                    <a:pt x="5257" y="199"/>
                    <a:pt x="4563" y="0"/>
                    <a:pt x="37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5"/>
            <p:cNvSpPr/>
            <p:nvPr/>
          </p:nvSpPr>
          <p:spPr>
            <a:xfrm>
              <a:off x="5256850" y="2098725"/>
              <a:ext cx="156225" cy="200875"/>
            </a:xfrm>
            <a:custGeom>
              <a:avLst/>
              <a:gdLst/>
              <a:ahLst/>
              <a:cxnLst/>
              <a:rect l="l" t="t" r="r" b="b"/>
              <a:pathLst>
                <a:path w="6249" h="8035" extrusionOk="0">
                  <a:moveTo>
                    <a:pt x="0" y="1"/>
                  </a:moveTo>
                  <a:lnTo>
                    <a:pt x="0" y="8035"/>
                  </a:lnTo>
                  <a:lnTo>
                    <a:pt x="1091" y="8035"/>
                  </a:lnTo>
                  <a:lnTo>
                    <a:pt x="1091" y="4266"/>
                  </a:lnTo>
                  <a:lnTo>
                    <a:pt x="5158" y="4266"/>
                  </a:lnTo>
                  <a:lnTo>
                    <a:pt x="5158" y="8035"/>
                  </a:lnTo>
                  <a:lnTo>
                    <a:pt x="6249" y="8035"/>
                  </a:lnTo>
                  <a:lnTo>
                    <a:pt x="6249" y="1"/>
                  </a:lnTo>
                  <a:lnTo>
                    <a:pt x="5158" y="1"/>
                  </a:lnTo>
                  <a:lnTo>
                    <a:pt x="5158" y="3274"/>
                  </a:lnTo>
                  <a:lnTo>
                    <a:pt x="1091" y="3274"/>
                  </a:lnTo>
                  <a:lnTo>
                    <a:pt x="109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5"/>
            <p:cNvSpPr/>
            <p:nvPr/>
          </p:nvSpPr>
          <p:spPr>
            <a:xfrm>
              <a:off x="5256850" y="3328600"/>
              <a:ext cx="156225" cy="200875"/>
            </a:xfrm>
            <a:custGeom>
              <a:avLst/>
              <a:gdLst/>
              <a:ahLst/>
              <a:cxnLst/>
              <a:rect l="l" t="t" r="r" b="b"/>
              <a:pathLst>
                <a:path w="6249" h="8035" extrusionOk="0">
                  <a:moveTo>
                    <a:pt x="0" y="1"/>
                  </a:moveTo>
                  <a:lnTo>
                    <a:pt x="0" y="8035"/>
                  </a:lnTo>
                  <a:lnTo>
                    <a:pt x="1091" y="8035"/>
                  </a:lnTo>
                  <a:lnTo>
                    <a:pt x="1091" y="4266"/>
                  </a:lnTo>
                  <a:lnTo>
                    <a:pt x="5158" y="4266"/>
                  </a:lnTo>
                  <a:lnTo>
                    <a:pt x="5158" y="8035"/>
                  </a:lnTo>
                  <a:lnTo>
                    <a:pt x="6249" y="8035"/>
                  </a:lnTo>
                  <a:lnTo>
                    <a:pt x="6249" y="1"/>
                  </a:lnTo>
                  <a:lnTo>
                    <a:pt x="5158" y="1"/>
                  </a:lnTo>
                  <a:lnTo>
                    <a:pt x="5158" y="3274"/>
                  </a:lnTo>
                  <a:lnTo>
                    <a:pt x="1091" y="3274"/>
                  </a:lnTo>
                  <a:lnTo>
                    <a:pt x="109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5"/>
            <p:cNvSpPr/>
            <p:nvPr/>
          </p:nvSpPr>
          <p:spPr>
            <a:xfrm>
              <a:off x="5884175" y="2711200"/>
              <a:ext cx="176075" cy="205825"/>
            </a:xfrm>
            <a:custGeom>
              <a:avLst/>
              <a:gdLst/>
              <a:ahLst/>
              <a:cxnLst/>
              <a:rect l="l" t="t" r="r" b="b"/>
              <a:pathLst>
                <a:path w="7043" h="8233" extrusionOk="0">
                  <a:moveTo>
                    <a:pt x="3770" y="0"/>
                  </a:moveTo>
                  <a:cubicBezTo>
                    <a:pt x="3075" y="0"/>
                    <a:pt x="2381" y="199"/>
                    <a:pt x="1786" y="496"/>
                  </a:cubicBezTo>
                  <a:cubicBezTo>
                    <a:pt x="1290" y="794"/>
                    <a:pt x="794" y="1290"/>
                    <a:pt x="497" y="1885"/>
                  </a:cubicBezTo>
                  <a:cubicBezTo>
                    <a:pt x="199" y="2480"/>
                    <a:pt x="1" y="3273"/>
                    <a:pt x="1" y="4067"/>
                  </a:cubicBezTo>
                  <a:cubicBezTo>
                    <a:pt x="1" y="4860"/>
                    <a:pt x="100" y="5554"/>
                    <a:pt x="397" y="6249"/>
                  </a:cubicBezTo>
                  <a:cubicBezTo>
                    <a:pt x="695" y="6844"/>
                    <a:pt x="1092" y="7439"/>
                    <a:pt x="1687" y="7736"/>
                  </a:cubicBezTo>
                  <a:cubicBezTo>
                    <a:pt x="2183" y="8133"/>
                    <a:pt x="2877" y="8232"/>
                    <a:pt x="3770" y="8232"/>
                  </a:cubicBezTo>
                  <a:cubicBezTo>
                    <a:pt x="4563" y="8232"/>
                    <a:pt x="5257" y="8034"/>
                    <a:pt x="5853" y="7538"/>
                  </a:cubicBezTo>
                  <a:cubicBezTo>
                    <a:pt x="6448" y="7141"/>
                    <a:pt x="6844" y="6447"/>
                    <a:pt x="7043" y="5554"/>
                  </a:cubicBezTo>
                  <a:lnTo>
                    <a:pt x="5952" y="5356"/>
                  </a:lnTo>
                  <a:cubicBezTo>
                    <a:pt x="5853" y="5951"/>
                    <a:pt x="5555" y="6546"/>
                    <a:pt x="5158" y="6844"/>
                  </a:cubicBezTo>
                  <a:cubicBezTo>
                    <a:pt x="4762" y="7141"/>
                    <a:pt x="4266" y="7340"/>
                    <a:pt x="3671" y="7340"/>
                  </a:cubicBezTo>
                  <a:cubicBezTo>
                    <a:pt x="3175" y="7340"/>
                    <a:pt x="2679" y="7241"/>
                    <a:pt x="2282" y="6943"/>
                  </a:cubicBezTo>
                  <a:cubicBezTo>
                    <a:pt x="1885" y="6745"/>
                    <a:pt x="1588" y="6348"/>
                    <a:pt x="1389" y="5852"/>
                  </a:cubicBezTo>
                  <a:cubicBezTo>
                    <a:pt x="1191" y="5356"/>
                    <a:pt x="1092" y="4761"/>
                    <a:pt x="1092" y="4067"/>
                  </a:cubicBezTo>
                  <a:cubicBezTo>
                    <a:pt x="1092" y="3571"/>
                    <a:pt x="1191" y="3075"/>
                    <a:pt x="1389" y="2579"/>
                  </a:cubicBezTo>
                  <a:cubicBezTo>
                    <a:pt x="1488" y="2083"/>
                    <a:pt x="1786" y="1686"/>
                    <a:pt x="2183" y="1389"/>
                  </a:cubicBezTo>
                  <a:cubicBezTo>
                    <a:pt x="2579" y="1091"/>
                    <a:pt x="3175" y="893"/>
                    <a:pt x="3770" y="893"/>
                  </a:cubicBezTo>
                  <a:cubicBezTo>
                    <a:pt x="4266" y="893"/>
                    <a:pt x="4762" y="992"/>
                    <a:pt x="5059" y="1290"/>
                  </a:cubicBezTo>
                  <a:cubicBezTo>
                    <a:pt x="5456" y="1587"/>
                    <a:pt x="5654" y="1984"/>
                    <a:pt x="5853" y="2579"/>
                  </a:cubicBezTo>
                  <a:lnTo>
                    <a:pt x="6944" y="2281"/>
                  </a:lnTo>
                  <a:cubicBezTo>
                    <a:pt x="6745" y="1587"/>
                    <a:pt x="6348" y="992"/>
                    <a:pt x="5753" y="595"/>
                  </a:cubicBezTo>
                  <a:cubicBezTo>
                    <a:pt x="5257" y="199"/>
                    <a:pt x="4563" y="0"/>
                    <a:pt x="37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5"/>
            <p:cNvSpPr/>
            <p:nvPr/>
          </p:nvSpPr>
          <p:spPr>
            <a:xfrm>
              <a:off x="5861875" y="3328600"/>
              <a:ext cx="156225" cy="200875"/>
            </a:xfrm>
            <a:custGeom>
              <a:avLst/>
              <a:gdLst/>
              <a:ahLst/>
              <a:cxnLst/>
              <a:rect l="l" t="t" r="r" b="b"/>
              <a:pathLst>
                <a:path w="6249" h="8035" extrusionOk="0">
                  <a:moveTo>
                    <a:pt x="0" y="1"/>
                  </a:moveTo>
                  <a:lnTo>
                    <a:pt x="0" y="8035"/>
                  </a:lnTo>
                  <a:lnTo>
                    <a:pt x="1091" y="8035"/>
                  </a:lnTo>
                  <a:lnTo>
                    <a:pt x="1091" y="4266"/>
                  </a:lnTo>
                  <a:lnTo>
                    <a:pt x="5158" y="4266"/>
                  </a:lnTo>
                  <a:lnTo>
                    <a:pt x="5158" y="8035"/>
                  </a:lnTo>
                  <a:lnTo>
                    <a:pt x="6249" y="8035"/>
                  </a:lnTo>
                  <a:lnTo>
                    <a:pt x="6249" y="1"/>
                  </a:lnTo>
                  <a:lnTo>
                    <a:pt x="5158" y="1"/>
                  </a:lnTo>
                  <a:lnTo>
                    <a:pt x="5158" y="3274"/>
                  </a:lnTo>
                  <a:lnTo>
                    <a:pt x="1091" y="3274"/>
                  </a:lnTo>
                  <a:lnTo>
                    <a:pt x="109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5"/>
            <p:cNvSpPr/>
            <p:nvPr/>
          </p:nvSpPr>
          <p:spPr>
            <a:xfrm>
              <a:off x="5861875" y="2098725"/>
              <a:ext cx="156225" cy="200875"/>
            </a:xfrm>
            <a:custGeom>
              <a:avLst/>
              <a:gdLst/>
              <a:ahLst/>
              <a:cxnLst/>
              <a:rect l="l" t="t" r="r" b="b"/>
              <a:pathLst>
                <a:path w="6249" h="8035" extrusionOk="0">
                  <a:moveTo>
                    <a:pt x="0" y="1"/>
                  </a:moveTo>
                  <a:lnTo>
                    <a:pt x="0" y="8035"/>
                  </a:lnTo>
                  <a:lnTo>
                    <a:pt x="1091" y="8035"/>
                  </a:lnTo>
                  <a:lnTo>
                    <a:pt x="1091" y="4266"/>
                  </a:lnTo>
                  <a:lnTo>
                    <a:pt x="5158" y="4266"/>
                  </a:lnTo>
                  <a:lnTo>
                    <a:pt x="5158" y="8035"/>
                  </a:lnTo>
                  <a:lnTo>
                    <a:pt x="6249" y="8035"/>
                  </a:lnTo>
                  <a:lnTo>
                    <a:pt x="6249" y="1"/>
                  </a:lnTo>
                  <a:lnTo>
                    <a:pt x="5158" y="1"/>
                  </a:lnTo>
                  <a:lnTo>
                    <a:pt x="5158" y="3274"/>
                  </a:lnTo>
                  <a:lnTo>
                    <a:pt x="1091" y="3274"/>
                  </a:lnTo>
                  <a:lnTo>
                    <a:pt x="109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5"/>
            <p:cNvSpPr/>
            <p:nvPr/>
          </p:nvSpPr>
          <p:spPr>
            <a:xfrm>
              <a:off x="6489200" y="2711200"/>
              <a:ext cx="176075" cy="205825"/>
            </a:xfrm>
            <a:custGeom>
              <a:avLst/>
              <a:gdLst/>
              <a:ahLst/>
              <a:cxnLst/>
              <a:rect l="l" t="t" r="r" b="b"/>
              <a:pathLst>
                <a:path w="7043" h="8233" extrusionOk="0">
                  <a:moveTo>
                    <a:pt x="3770" y="0"/>
                  </a:moveTo>
                  <a:cubicBezTo>
                    <a:pt x="3075" y="0"/>
                    <a:pt x="2381" y="199"/>
                    <a:pt x="1786" y="496"/>
                  </a:cubicBezTo>
                  <a:cubicBezTo>
                    <a:pt x="1191" y="794"/>
                    <a:pt x="794" y="1290"/>
                    <a:pt x="497" y="1885"/>
                  </a:cubicBezTo>
                  <a:cubicBezTo>
                    <a:pt x="199" y="2480"/>
                    <a:pt x="1" y="3273"/>
                    <a:pt x="1" y="4067"/>
                  </a:cubicBezTo>
                  <a:cubicBezTo>
                    <a:pt x="1" y="4860"/>
                    <a:pt x="100" y="5554"/>
                    <a:pt x="397" y="6249"/>
                  </a:cubicBezTo>
                  <a:cubicBezTo>
                    <a:pt x="695" y="6844"/>
                    <a:pt x="1092" y="7439"/>
                    <a:pt x="1687" y="7736"/>
                  </a:cubicBezTo>
                  <a:cubicBezTo>
                    <a:pt x="2183" y="8133"/>
                    <a:pt x="2877" y="8232"/>
                    <a:pt x="3770" y="8232"/>
                  </a:cubicBezTo>
                  <a:cubicBezTo>
                    <a:pt x="4563" y="8232"/>
                    <a:pt x="5257" y="8034"/>
                    <a:pt x="5853" y="7538"/>
                  </a:cubicBezTo>
                  <a:cubicBezTo>
                    <a:pt x="6448" y="7141"/>
                    <a:pt x="6844" y="6447"/>
                    <a:pt x="7043" y="5554"/>
                  </a:cubicBezTo>
                  <a:lnTo>
                    <a:pt x="5952" y="5356"/>
                  </a:lnTo>
                  <a:cubicBezTo>
                    <a:pt x="5853" y="5951"/>
                    <a:pt x="5555" y="6546"/>
                    <a:pt x="5158" y="6844"/>
                  </a:cubicBezTo>
                  <a:cubicBezTo>
                    <a:pt x="4762" y="7141"/>
                    <a:pt x="4266" y="7340"/>
                    <a:pt x="3670" y="7340"/>
                  </a:cubicBezTo>
                  <a:cubicBezTo>
                    <a:pt x="3175" y="7340"/>
                    <a:pt x="2679" y="7241"/>
                    <a:pt x="2282" y="6943"/>
                  </a:cubicBezTo>
                  <a:cubicBezTo>
                    <a:pt x="1885" y="6745"/>
                    <a:pt x="1588" y="6348"/>
                    <a:pt x="1389" y="5852"/>
                  </a:cubicBezTo>
                  <a:cubicBezTo>
                    <a:pt x="1191" y="5356"/>
                    <a:pt x="1092" y="4761"/>
                    <a:pt x="1092" y="4067"/>
                  </a:cubicBezTo>
                  <a:cubicBezTo>
                    <a:pt x="1092" y="3571"/>
                    <a:pt x="1191" y="3075"/>
                    <a:pt x="1290" y="2579"/>
                  </a:cubicBezTo>
                  <a:cubicBezTo>
                    <a:pt x="1488" y="2083"/>
                    <a:pt x="1786" y="1686"/>
                    <a:pt x="2183" y="1389"/>
                  </a:cubicBezTo>
                  <a:cubicBezTo>
                    <a:pt x="2579" y="1091"/>
                    <a:pt x="3075" y="893"/>
                    <a:pt x="3770" y="893"/>
                  </a:cubicBezTo>
                  <a:cubicBezTo>
                    <a:pt x="4266" y="893"/>
                    <a:pt x="4662" y="992"/>
                    <a:pt x="5059" y="1290"/>
                  </a:cubicBezTo>
                  <a:cubicBezTo>
                    <a:pt x="5456" y="1587"/>
                    <a:pt x="5654" y="1984"/>
                    <a:pt x="5853" y="2579"/>
                  </a:cubicBezTo>
                  <a:lnTo>
                    <a:pt x="6944" y="2281"/>
                  </a:lnTo>
                  <a:cubicBezTo>
                    <a:pt x="6745" y="1587"/>
                    <a:pt x="6348" y="992"/>
                    <a:pt x="5753" y="595"/>
                  </a:cubicBezTo>
                  <a:cubicBezTo>
                    <a:pt x="5257" y="199"/>
                    <a:pt x="4563" y="0"/>
                    <a:pt x="37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5"/>
            <p:cNvSpPr/>
            <p:nvPr/>
          </p:nvSpPr>
          <p:spPr>
            <a:xfrm>
              <a:off x="6489200" y="3328600"/>
              <a:ext cx="156250" cy="200875"/>
            </a:xfrm>
            <a:custGeom>
              <a:avLst/>
              <a:gdLst/>
              <a:ahLst/>
              <a:cxnLst/>
              <a:rect l="l" t="t" r="r" b="b"/>
              <a:pathLst>
                <a:path w="6250" h="8035" extrusionOk="0">
                  <a:moveTo>
                    <a:pt x="1" y="1"/>
                  </a:moveTo>
                  <a:lnTo>
                    <a:pt x="1" y="8035"/>
                  </a:lnTo>
                  <a:lnTo>
                    <a:pt x="1092" y="8035"/>
                  </a:lnTo>
                  <a:lnTo>
                    <a:pt x="1092" y="4266"/>
                  </a:lnTo>
                  <a:lnTo>
                    <a:pt x="5257" y="4266"/>
                  </a:lnTo>
                  <a:lnTo>
                    <a:pt x="5257" y="8035"/>
                  </a:lnTo>
                  <a:lnTo>
                    <a:pt x="6249" y="8035"/>
                  </a:lnTo>
                  <a:lnTo>
                    <a:pt x="6249" y="1"/>
                  </a:lnTo>
                  <a:lnTo>
                    <a:pt x="5257" y="1"/>
                  </a:lnTo>
                  <a:lnTo>
                    <a:pt x="5257" y="3274"/>
                  </a:lnTo>
                  <a:lnTo>
                    <a:pt x="1092" y="3274"/>
                  </a:lnTo>
                  <a:lnTo>
                    <a:pt x="109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5"/>
            <p:cNvSpPr/>
            <p:nvPr/>
          </p:nvSpPr>
          <p:spPr>
            <a:xfrm>
              <a:off x="7094225" y="2713675"/>
              <a:ext cx="156250" cy="200875"/>
            </a:xfrm>
            <a:custGeom>
              <a:avLst/>
              <a:gdLst/>
              <a:ahLst/>
              <a:cxnLst/>
              <a:rect l="l" t="t" r="r" b="b"/>
              <a:pathLst>
                <a:path w="6250" h="8035" extrusionOk="0">
                  <a:moveTo>
                    <a:pt x="1" y="0"/>
                  </a:moveTo>
                  <a:lnTo>
                    <a:pt x="1" y="8034"/>
                  </a:lnTo>
                  <a:lnTo>
                    <a:pt x="1092" y="8034"/>
                  </a:lnTo>
                  <a:lnTo>
                    <a:pt x="1092" y="4265"/>
                  </a:lnTo>
                  <a:lnTo>
                    <a:pt x="5257" y="4265"/>
                  </a:lnTo>
                  <a:lnTo>
                    <a:pt x="5257" y="8034"/>
                  </a:lnTo>
                  <a:lnTo>
                    <a:pt x="6249" y="8034"/>
                  </a:lnTo>
                  <a:lnTo>
                    <a:pt x="6249" y="0"/>
                  </a:lnTo>
                  <a:lnTo>
                    <a:pt x="5257" y="0"/>
                  </a:lnTo>
                  <a:lnTo>
                    <a:pt x="5257" y="3273"/>
                  </a:lnTo>
                  <a:lnTo>
                    <a:pt x="1092" y="3273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5"/>
            <p:cNvSpPr/>
            <p:nvPr/>
          </p:nvSpPr>
          <p:spPr>
            <a:xfrm>
              <a:off x="6489200" y="2098725"/>
              <a:ext cx="156250" cy="200875"/>
            </a:xfrm>
            <a:custGeom>
              <a:avLst/>
              <a:gdLst/>
              <a:ahLst/>
              <a:cxnLst/>
              <a:rect l="l" t="t" r="r" b="b"/>
              <a:pathLst>
                <a:path w="6250" h="8035" extrusionOk="0">
                  <a:moveTo>
                    <a:pt x="1" y="1"/>
                  </a:moveTo>
                  <a:lnTo>
                    <a:pt x="1" y="8035"/>
                  </a:lnTo>
                  <a:lnTo>
                    <a:pt x="1092" y="8035"/>
                  </a:lnTo>
                  <a:lnTo>
                    <a:pt x="1092" y="4266"/>
                  </a:lnTo>
                  <a:lnTo>
                    <a:pt x="5257" y="4266"/>
                  </a:lnTo>
                  <a:lnTo>
                    <a:pt x="5257" y="8035"/>
                  </a:lnTo>
                  <a:lnTo>
                    <a:pt x="6249" y="8035"/>
                  </a:lnTo>
                  <a:lnTo>
                    <a:pt x="6249" y="1"/>
                  </a:lnTo>
                  <a:lnTo>
                    <a:pt x="5257" y="1"/>
                  </a:lnTo>
                  <a:lnTo>
                    <a:pt x="5257" y="3274"/>
                  </a:lnTo>
                  <a:lnTo>
                    <a:pt x="1092" y="3274"/>
                  </a:lnTo>
                  <a:lnTo>
                    <a:pt x="109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5" name="Google Shape;295;p25"/>
          <p:cNvGrpSpPr/>
          <p:nvPr/>
        </p:nvGrpSpPr>
        <p:grpSpPr>
          <a:xfrm>
            <a:off x="4857275" y="2709769"/>
            <a:ext cx="2328474" cy="577676"/>
            <a:chOff x="238125" y="1911275"/>
            <a:chExt cx="7088200" cy="1781300"/>
          </a:xfrm>
        </p:grpSpPr>
        <p:sp>
          <p:nvSpPr>
            <p:cNvPr id="296" name="Google Shape;296;p25"/>
            <p:cNvSpPr/>
            <p:nvPr/>
          </p:nvSpPr>
          <p:spPr>
            <a:xfrm>
              <a:off x="5724050" y="3041150"/>
              <a:ext cx="25" cy="262450"/>
            </a:xfrm>
            <a:custGeom>
              <a:avLst/>
              <a:gdLst/>
              <a:ahLst/>
              <a:cxnLst/>
              <a:rect l="l" t="t" r="r" b="b"/>
              <a:pathLst>
                <a:path w="1" h="10498" extrusionOk="0">
                  <a:moveTo>
                    <a:pt x="0" y="1"/>
                  </a:moveTo>
                  <a:lnTo>
                    <a:pt x="0" y="10497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5"/>
            <p:cNvSpPr/>
            <p:nvPr/>
          </p:nvSpPr>
          <p:spPr>
            <a:xfrm>
              <a:off x="5724050" y="3041150"/>
              <a:ext cx="25" cy="262450"/>
            </a:xfrm>
            <a:custGeom>
              <a:avLst/>
              <a:gdLst/>
              <a:ahLst/>
              <a:cxnLst/>
              <a:rect l="l" t="t" r="r" b="b"/>
              <a:pathLst>
                <a:path w="1" h="10498" fill="none" extrusionOk="0">
                  <a:moveTo>
                    <a:pt x="0" y="1"/>
                  </a:moveTo>
                  <a:lnTo>
                    <a:pt x="0" y="10497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12348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5"/>
            <p:cNvSpPr/>
            <p:nvPr/>
          </p:nvSpPr>
          <p:spPr>
            <a:xfrm>
              <a:off x="3427175" y="3041150"/>
              <a:ext cx="25" cy="262450"/>
            </a:xfrm>
            <a:custGeom>
              <a:avLst/>
              <a:gdLst/>
              <a:ahLst/>
              <a:cxnLst/>
              <a:rect l="l" t="t" r="r" b="b"/>
              <a:pathLst>
                <a:path w="1" h="10498" extrusionOk="0">
                  <a:moveTo>
                    <a:pt x="1" y="1"/>
                  </a:moveTo>
                  <a:lnTo>
                    <a:pt x="1" y="10497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5"/>
            <p:cNvSpPr/>
            <p:nvPr/>
          </p:nvSpPr>
          <p:spPr>
            <a:xfrm>
              <a:off x="3427175" y="3041150"/>
              <a:ext cx="25" cy="262450"/>
            </a:xfrm>
            <a:custGeom>
              <a:avLst/>
              <a:gdLst/>
              <a:ahLst/>
              <a:cxnLst/>
              <a:rect l="l" t="t" r="r" b="b"/>
              <a:pathLst>
                <a:path w="1" h="10498" fill="none" extrusionOk="0">
                  <a:moveTo>
                    <a:pt x="1" y="1"/>
                  </a:moveTo>
                  <a:lnTo>
                    <a:pt x="1" y="10497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12348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5"/>
            <p:cNvSpPr/>
            <p:nvPr/>
          </p:nvSpPr>
          <p:spPr>
            <a:xfrm>
              <a:off x="5202300" y="2840500"/>
              <a:ext cx="290225" cy="25"/>
            </a:xfrm>
            <a:custGeom>
              <a:avLst/>
              <a:gdLst/>
              <a:ahLst/>
              <a:cxnLst/>
              <a:rect l="l" t="t" r="r" b="b"/>
              <a:pathLst>
                <a:path w="11609" h="1" extrusionOk="0">
                  <a:moveTo>
                    <a:pt x="1" y="0"/>
                  </a:moveTo>
                  <a:lnTo>
                    <a:pt x="11609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5"/>
            <p:cNvSpPr/>
            <p:nvPr/>
          </p:nvSpPr>
          <p:spPr>
            <a:xfrm>
              <a:off x="5202300" y="2840500"/>
              <a:ext cx="290225" cy="25"/>
            </a:xfrm>
            <a:custGeom>
              <a:avLst/>
              <a:gdLst/>
              <a:ahLst/>
              <a:cxnLst/>
              <a:rect l="l" t="t" r="r" b="b"/>
              <a:pathLst>
                <a:path w="11609" h="1" fill="none" extrusionOk="0">
                  <a:moveTo>
                    <a:pt x="1" y="0"/>
                  </a:moveTo>
                  <a:lnTo>
                    <a:pt x="11609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12348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5"/>
            <p:cNvSpPr/>
            <p:nvPr/>
          </p:nvSpPr>
          <p:spPr>
            <a:xfrm>
              <a:off x="6492750" y="2287900"/>
              <a:ext cx="25" cy="262425"/>
            </a:xfrm>
            <a:custGeom>
              <a:avLst/>
              <a:gdLst/>
              <a:ahLst/>
              <a:cxnLst/>
              <a:rect l="l" t="t" r="r" b="b"/>
              <a:pathLst>
                <a:path w="1" h="10497" extrusionOk="0">
                  <a:moveTo>
                    <a:pt x="1" y="10497"/>
                  </a:moveTo>
                  <a:lnTo>
                    <a:pt x="1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5"/>
            <p:cNvSpPr/>
            <p:nvPr/>
          </p:nvSpPr>
          <p:spPr>
            <a:xfrm>
              <a:off x="6492750" y="2287900"/>
              <a:ext cx="25" cy="262425"/>
            </a:xfrm>
            <a:custGeom>
              <a:avLst/>
              <a:gdLst/>
              <a:ahLst/>
              <a:cxnLst/>
              <a:rect l="l" t="t" r="r" b="b"/>
              <a:pathLst>
                <a:path w="1" h="10497" fill="none" extrusionOk="0">
                  <a:moveTo>
                    <a:pt x="1" y="10497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12348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5"/>
            <p:cNvSpPr/>
            <p:nvPr/>
          </p:nvSpPr>
          <p:spPr>
            <a:xfrm>
              <a:off x="1130300" y="3041150"/>
              <a:ext cx="25" cy="262450"/>
            </a:xfrm>
            <a:custGeom>
              <a:avLst/>
              <a:gdLst/>
              <a:ahLst/>
              <a:cxnLst/>
              <a:rect l="l" t="t" r="r" b="b"/>
              <a:pathLst>
                <a:path w="1" h="10498" extrusionOk="0">
                  <a:moveTo>
                    <a:pt x="1" y="1"/>
                  </a:moveTo>
                  <a:lnTo>
                    <a:pt x="1" y="10497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5"/>
            <p:cNvSpPr/>
            <p:nvPr/>
          </p:nvSpPr>
          <p:spPr>
            <a:xfrm>
              <a:off x="1130300" y="3041150"/>
              <a:ext cx="25" cy="262450"/>
            </a:xfrm>
            <a:custGeom>
              <a:avLst/>
              <a:gdLst/>
              <a:ahLst/>
              <a:cxnLst/>
              <a:rect l="l" t="t" r="r" b="b"/>
              <a:pathLst>
                <a:path w="1" h="10498" fill="none" extrusionOk="0">
                  <a:moveTo>
                    <a:pt x="1" y="1"/>
                  </a:moveTo>
                  <a:lnTo>
                    <a:pt x="1" y="10497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12348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5"/>
            <p:cNvSpPr/>
            <p:nvPr/>
          </p:nvSpPr>
          <p:spPr>
            <a:xfrm>
              <a:off x="1895925" y="2287900"/>
              <a:ext cx="25" cy="262425"/>
            </a:xfrm>
            <a:custGeom>
              <a:avLst/>
              <a:gdLst/>
              <a:ahLst/>
              <a:cxnLst/>
              <a:rect l="l" t="t" r="r" b="b"/>
              <a:pathLst>
                <a:path w="1" h="10497" extrusionOk="0">
                  <a:moveTo>
                    <a:pt x="1" y="10497"/>
                  </a:moveTo>
                  <a:lnTo>
                    <a:pt x="1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5"/>
            <p:cNvSpPr/>
            <p:nvPr/>
          </p:nvSpPr>
          <p:spPr>
            <a:xfrm>
              <a:off x="1895925" y="2287900"/>
              <a:ext cx="25" cy="262425"/>
            </a:xfrm>
            <a:custGeom>
              <a:avLst/>
              <a:gdLst/>
              <a:ahLst/>
              <a:cxnLst/>
              <a:rect l="l" t="t" r="r" b="b"/>
              <a:pathLst>
                <a:path w="1" h="10497" fill="none" extrusionOk="0">
                  <a:moveTo>
                    <a:pt x="1" y="10497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12348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5"/>
            <p:cNvSpPr/>
            <p:nvPr/>
          </p:nvSpPr>
          <p:spPr>
            <a:xfrm>
              <a:off x="6736650" y="2840500"/>
              <a:ext cx="290200" cy="25"/>
            </a:xfrm>
            <a:custGeom>
              <a:avLst/>
              <a:gdLst/>
              <a:ahLst/>
              <a:cxnLst/>
              <a:rect l="l" t="t" r="r" b="b"/>
              <a:pathLst>
                <a:path w="11608" h="1" extrusionOk="0">
                  <a:moveTo>
                    <a:pt x="0" y="0"/>
                  </a:moveTo>
                  <a:lnTo>
                    <a:pt x="11608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5"/>
            <p:cNvSpPr/>
            <p:nvPr/>
          </p:nvSpPr>
          <p:spPr>
            <a:xfrm>
              <a:off x="6736650" y="2840500"/>
              <a:ext cx="290200" cy="25"/>
            </a:xfrm>
            <a:custGeom>
              <a:avLst/>
              <a:gdLst/>
              <a:ahLst/>
              <a:cxnLst/>
              <a:rect l="l" t="t" r="r" b="b"/>
              <a:pathLst>
                <a:path w="11608" h="1" fill="none" extrusionOk="0">
                  <a:moveTo>
                    <a:pt x="0" y="0"/>
                  </a:moveTo>
                  <a:lnTo>
                    <a:pt x="11608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12348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5"/>
            <p:cNvSpPr/>
            <p:nvPr/>
          </p:nvSpPr>
          <p:spPr>
            <a:xfrm>
              <a:off x="2886925" y="2840500"/>
              <a:ext cx="318000" cy="25"/>
            </a:xfrm>
            <a:custGeom>
              <a:avLst/>
              <a:gdLst/>
              <a:ahLst/>
              <a:cxnLst/>
              <a:rect l="l" t="t" r="r" b="b"/>
              <a:pathLst>
                <a:path w="12720" h="1" extrusionOk="0">
                  <a:moveTo>
                    <a:pt x="0" y="0"/>
                  </a:moveTo>
                  <a:lnTo>
                    <a:pt x="12719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5"/>
            <p:cNvSpPr/>
            <p:nvPr/>
          </p:nvSpPr>
          <p:spPr>
            <a:xfrm>
              <a:off x="2886925" y="2840500"/>
              <a:ext cx="318000" cy="25"/>
            </a:xfrm>
            <a:custGeom>
              <a:avLst/>
              <a:gdLst/>
              <a:ahLst/>
              <a:cxnLst/>
              <a:rect l="l" t="t" r="r" b="b"/>
              <a:pathLst>
                <a:path w="12720" h="1" fill="none" extrusionOk="0">
                  <a:moveTo>
                    <a:pt x="0" y="0"/>
                  </a:moveTo>
                  <a:lnTo>
                    <a:pt x="12719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12348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5"/>
            <p:cNvSpPr/>
            <p:nvPr/>
          </p:nvSpPr>
          <p:spPr>
            <a:xfrm>
              <a:off x="4192800" y="3041150"/>
              <a:ext cx="25" cy="262450"/>
            </a:xfrm>
            <a:custGeom>
              <a:avLst/>
              <a:gdLst/>
              <a:ahLst/>
              <a:cxnLst/>
              <a:rect l="l" t="t" r="r" b="b"/>
              <a:pathLst>
                <a:path w="1" h="10498" extrusionOk="0">
                  <a:moveTo>
                    <a:pt x="0" y="1"/>
                  </a:moveTo>
                  <a:lnTo>
                    <a:pt x="0" y="10497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5"/>
            <p:cNvSpPr/>
            <p:nvPr/>
          </p:nvSpPr>
          <p:spPr>
            <a:xfrm>
              <a:off x="4192800" y="3041150"/>
              <a:ext cx="25" cy="262450"/>
            </a:xfrm>
            <a:custGeom>
              <a:avLst/>
              <a:gdLst/>
              <a:ahLst/>
              <a:cxnLst/>
              <a:rect l="l" t="t" r="r" b="b"/>
              <a:pathLst>
                <a:path w="1" h="10498" fill="none" extrusionOk="0">
                  <a:moveTo>
                    <a:pt x="0" y="1"/>
                  </a:moveTo>
                  <a:lnTo>
                    <a:pt x="0" y="10497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12348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5"/>
            <p:cNvSpPr/>
            <p:nvPr/>
          </p:nvSpPr>
          <p:spPr>
            <a:xfrm>
              <a:off x="2661550" y="2287900"/>
              <a:ext cx="25" cy="262425"/>
            </a:xfrm>
            <a:custGeom>
              <a:avLst/>
              <a:gdLst/>
              <a:ahLst/>
              <a:cxnLst/>
              <a:rect l="l" t="t" r="r" b="b"/>
              <a:pathLst>
                <a:path w="1" h="10497" extrusionOk="0">
                  <a:moveTo>
                    <a:pt x="1" y="10497"/>
                  </a:moveTo>
                  <a:lnTo>
                    <a:pt x="1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5"/>
            <p:cNvSpPr/>
            <p:nvPr/>
          </p:nvSpPr>
          <p:spPr>
            <a:xfrm>
              <a:off x="2661550" y="2287900"/>
              <a:ext cx="25" cy="262425"/>
            </a:xfrm>
            <a:custGeom>
              <a:avLst/>
              <a:gdLst/>
              <a:ahLst/>
              <a:cxnLst/>
              <a:rect l="l" t="t" r="r" b="b"/>
              <a:pathLst>
                <a:path w="1" h="10497" fill="none" extrusionOk="0">
                  <a:moveTo>
                    <a:pt x="1" y="10497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12348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5"/>
            <p:cNvSpPr/>
            <p:nvPr/>
          </p:nvSpPr>
          <p:spPr>
            <a:xfrm>
              <a:off x="4958425" y="3041150"/>
              <a:ext cx="25" cy="262450"/>
            </a:xfrm>
            <a:custGeom>
              <a:avLst/>
              <a:gdLst/>
              <a:ahLst/>
              <a:cxnLst/>
              <a:rect l="l" t="t" r="r" b="b"/>
              <a:pathLst>
                <a:path w="1" h="10498" extrusionOk="0">
                  <a:moveTo>
                    <a:pt x="0" y="1"/>
                  </a:moveTo>
                  <a:lnTo>
                    <a:pt x="0" y="10497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5"/>
            <p:cNvSpPr/>
            <p:nvPr/>
          </p:nvSpPr>
          <p:spPr>
            <a:xfrm>
              <a:off x="4958425" y="3041150"/>
              <a:ext cx="25" cy="262450"/>
            </a:xfrm>
            <a:custGeom>
              <a:avLst/>
              <a:gdLst/>
              <a:ahLst/>
              <a:cxnLst/>
              <a:rect l="l" t="t" r="r" b="b"/>
              <a:pathLst>
                <a:path w="1" h="10498" fill="none" extrusionOk="0">
                  <a:moveTo>
                    <a:pt x="0" y="1"/>
                  </a:moveTo>
                  <a:lnTo>
                    <a:pt x="0" y="10497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12348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5"/>
            <p:cNvSpPr/>
            <p:nvPr/>
          </p:nvSpPr>
          <p:spPr>
            <a:xfrm>
              <a:off x="2661550" y="3041150"/>
              <a:ext cx="25" cy="262450"/>
            </a:xfrm>
            <a:custGeom>
              <a:avLst/>
              <a:gdLst/>
              <a:ahLst/>
              <a:cxnLst/>
              <a:rect l="l" t="t" r="r" b="b"/>
              <a:pathLst>
                <a:path w="1" h="10498" extrusionOk="0">
                  <a:moveTo>
                    <a:pt x="1" y="1"/>
                  </a:moveTo>
                  <a:lnTo>
                    <a:pt x="1" y="10497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5"/>
            <p:cNvSpPr/>
            <p:nvPr/>
          </p:nvSpPr>
          <p:spPr>
            <a:xfrm>
              <a:off x="2661550" y="3041150"/>
              <a:ext cx="25" cy="262450"/>
            </a:xfrm>
            <a:custGeom>
              <a:avLst/>
              <a:gdLst/>
              <a:ahLst/>
              <a:cxnLst/>
              <a:rect l="l" t="t" r="r" b="b"/>
              <a:pathLst>
                <a:path w="1" h="10498" fill="none" extrusionOk="0">
                  <a:moveTo>
                    <a:pt x="1" y="1"/>
                  </a:moveTo>
                  <a:lnTo>
                    <a:pt x="1" y="10497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12348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5"/>
            <p:cNvSpPr/>
            <p:nvPr/>
          </p:nvSpPr>
          <p:spPr>
            <a:xfrm>
              <a:off x="3427175" y="2287900"/>
              <a:ext cx="25" cy="262425"/>
            </a:xfrm>
            <a:custGeom>
              <a:avLst/>
              <a:gdLst/>
              <a:ahLst/>
              <a:cxnLst/>
              <a:rect l="l" t="t" r="r" b="b"/>
              <a:pathLst>
                <a:path w="1" h="10497" extrusionOk="0">
                  <a:moveTo>
                    <a:pt x="1" y="10497"/>
                  </a:moveTo>
                  <a:lnTo>
                    <a:pt x="1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5"/>
            <p:cNvSpPr/>
            <p:nvPr/>
          </p:nvSpPr>
          <p:spPr>
            <a:xfrm>
              <a:off x="3427175" y="2287900"/>
              <a:ext cx="25" cy="262425"/>
            </a:xfrm>
            <a:custGeom>
              <a:avLst/>
              <a:gdLst/>
              <a:ahLst/>
              <a:cxnLst/>
              <a:rect l="l" t="t" r="r" b="b"/>
              <a:pathLst>
                <a:path w="1" h="10497" fill="none" extrusionOk="0">
                  <a:moveTo>
                    <a:pt x="1" y="10497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12348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5"/>
            <p:cNvSpPr/>
            <p:nvPr/>
          </p:nvSpPr>
          <p:spPr>
            <a:xfrm>
              <a:off x="4421250" y="2840500"/>
              <a:ext cx="318000" cy="25"/>
            </a:xfrm>
            <a:custGeom>
              <a:avLst/>
              <a:gdLst/>
              <a:ahLst/>
              <a:cxnLst/>
              <a:rect l="l" t="t" r="r" b="b"/>
              <a:pathLst>
                <a:path w="12720" h="1" extrusionOk="0">
                  <a:moveTo>
                    <a:pt x="1" y="0"/>
                  </a:moveTo>
                  <a:lnTo>
                    <a:pt x="12720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5"/>
            <p:cNvSpPr/>
            <p:nvPr/>
          </p:nvSpPr>
          <p:spPr>
            <a:xfrm>
              <a:off x="4421250" y="2840500"/>
              <a:ext cx="318000" cy="25"/>
            </a:xfrm>
            <a:custGeom>
              <a:avLst/>
              <a:gdLst/>
              <a:ahLst/>
              <a:cxnLst/>
              <a:rect l="l" t="t" r="r" b="b"/>
              <a:pathLst>
                <a:path w="12720" h="1" fill="none" extrusionOk="0">
                  <a:moveTo>
                    <a:pt x="1" y="0"/>
                  </a:moveTo>
                  <a:lnTo>
                    <a:pt x="12720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12348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5"/>
            <p:cNvSpPr/>
            <p:nvPr/>
          </p:nvSpPr>
          <p:spPr>
            <a:xfrm>
              <a:off x="6492750" y="3041150"/>
              <a:ext cx="25" cy="262450"/>
            </a:xfrm>
            <a:custGeom>
              <a:avLst/>
              <a:gdLst/>
              <a:ahLst/>
              <a:cxnLst/>
              <a:rect l="l" t="t" r="r" b="b"/>
              <a:pathLst>
                <a:path w="1" h="10498" extrusionOk="0">
                  <a:moveTo>
                    <a:pt x="1" y="1"/>
                  </a:moveTo>
                  <a:lnTo>
                    <a:pt x="1" y="10497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5"/>
            <p:cNvSpPr/>
            <p:nvPr/>
          </p:nvSpPr>
          <p:spPr>
            <a:xfrm>
              <a:off x="6492750" y="3041150"/>
              <a:ext cx="25" cy="262450"/>
            </a:xfrm>
            <a:custGeom>
              <a:avLst/>
              <a:gdLst/>
              <a:ahLst/>
              <a:cxnLst/>
              <a:rect l="l" t="t" r="r" b="b"/>
              <a:pathLst>
                <a:path w="1" h="10498" fill="none" extrusionOk="0">
                  <a:moveTo>
                    <a:pt x="1" y="1"/>
                  </a:moveTo>
                  <a:lnTo>
                    <a:pt x="1" y="10497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12348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5"/>
            <p:cNvSpPr/>
            <p:nvPr/>
          </p:nvSpPr>
          <p:spPr>
            <a:xfrm>
              <a:off x="5724050" y="2287900"/>
              <a:ext cx="25" cy="262425"/>
            </a:xfrm>
            <a:custGeom>
              <a:avLst/>
              <a:gdLst/>
              <a:ahLst/>
              <a:cxnLst/>
              <a:rect l="l" t="t" r="r" b="b"/>
              <a:pathLst>
                <a:path w="1" h="10497" extrusionOk="0">
                  <a:moveTo>
                    <a:pt x="0" y="10497"/>
                  </a:move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5"/>
            <p:cNvSpPr/>
            <p:nvPr/>
          </p:nvSpPr>
          <p:spPr>
            <a:xfrm>
              <a:off x="5724050" y="2287900"/>
              <a:ext cx="25" cy="262425"/>
            </a:xfrm>
            <a:custGeom>
              <a:avLst/>
              <a:gdLst/>
              <a:ahLst/>
              <a:cxnLst/>
              <a:rect l="l" t="t" r="r" b="b"/>
              <a:pathLst>
                <a:path w="1" h="10497" fill="none" extrusionOk="0">
                  <a:moveTo>
                    <a:pt x="0" y="10497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12348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5"/>
            <p:cNvSpPr/>
            <p:nvPr/>
          </p:nvSpPr>
          <p:spPr>
            <a:xfrm>
              <a:off x="3667975" y="2840500"/>
              <a:ext cx="290225" cy="25"/>
            </a:xfrm>
            <a:custGeom>
              <a:avLst/>
              <a:gdLst/>
              <a:ahLst/>
              <a:cxnLst/>
              <a:rect l="l" t="t" r="r" b="b"/>
              <a:pathLst>
                <a:path w="11609" h="1" extrusionOk="0">
                  <a:moveTo>
                    <a:pt x="1" y="0"/>
                  </a:moveTo>
                  <a:lnTo>
                    <a:pt x="11608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5"/>
            <p:cNvSpPr/>
            <p:nvPr/>
          </p:nvSpPr>
          <p:spPr>
            <a:xfrm>
              <a:off x="3667975" y="2840500"/>
              <a:ext cx="290225" cy="25"/>
            </a:xfrm>
            <a:custGeom>
              <a:avLst/>
              <a:gdLst/>
              <a:ahLst/>
              <a:cxnLst/>
              <a:rect l="l" t="t" r="r" b="b"/>
              <a:pathLst>
                <a:path w="11609" h="1" fill="none" extrusionOk="0">
                  <a:moveTo>
                    <a:pt x="1" y="0"/>
                  </a:moveTo>
                  <a:lnTo>
                    <a:pt x="11608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12348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5"/>
            <p:cNvSpPr/>
            <p:nvPr/>
          </p:nvSpPr>
          <p:spPr>
            <a:xfrm>
              <a:off x="1349500" y="2840500"/>
              <a:ext cx="321100" cy="25"/>
            </a:xfrm>
            <a:custGeom>
              <a:avLst/>
              <a:gdLst/>
              <a:ahLst/>
              <a:cxnLst/>
              <a:rect l="l" t="t" r="r" b="b"/>
              <a:pathLst>
                <a:path w="12844" h="1" extrusionOk="0">
                  <a:moveTo>
                    <a:pt x="0" y="0"/>
                  </a:moveTo>
                  <a:lnTo>
                    <a:pt x="12843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5"/>
            <p:cNvSpPr/>
            <p:nvPr/>
          </p:nvSpPr>
          <p:spPr>
            <a:xfrm>
              <a:off x="1349500" y="2840500"/>
              <a:ext cx="321100" cy="25"/>
            </a:xfrm>
            <a:custGeom>
              <a:avLst/>
              <a:gdLst/>
              <a:ahLst/>
              <a:cxnLst/>
              <a:rect l="l" t="t" r="r" b="b"/>
              <a:pathLst>
                <a:path w="12844" h="1" fill="none" extrusionOk="0">
                  <a:moveTo>
                    <a:pt x="0" y="0"/>
                  </a:moveTo>
                  <a:lnTo>
                    <a:pt x="12843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12348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5"/>
            <p:cNvSpPr/>
            <p:nvPr/>
          </p:nvSpPr>
          <p:spPr>
            <a:xfrm>
              <a:off x="1130300" y="2287900"/>
              <a:ext cx="25" cy="262425"/>
            </a:xfrm>
            <a:custGeom>
              <a:avLst/>
              <a:gdLst/>
              <a:ahLst/>
              <a:cxnLst/>
              <a:rect l="l" t="t" r="r" b="b"/>
              <a:pathLst>
                <a:path w="1" h="10497" extrusionOk="0">
                  <a:moveTo>
                    <a:pt x="1" y="10497"/>
                  </a:moveTo>
                  <a:lnTo>
                    <a:pt x="1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5"/>
            <p:cNvSpPr/>
            <p:nvPr/>
          </p:nvSpPr>
          <p:spPr>
            <a:xfrm>
              <a:off x="1130300" y="2287900"/>
              <a:ext cx="25" cy="262425"/>
            </a:xfrm>
            <a:custGeom>
              <a:avLst/>
              <a:gdLst/>
              <a:ahLst/>
              <a:cxnLst/>
              <a:rect l="l" t="t" r="r" b="b"/>
              <a:pathLst>
                <a:path w="1" h="10497" fill="none" extrusionOk="0">
                  <a:moveTo>
                    <a:pt x="1" y="10497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12348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5"/>
            <p:cNvSpPr/>
            <p:nvPr/>
          </p:nvSpPr>
          <p:spPr>
            <a:xfrm>
              <a:off x="2133650" y="2840500"/>
              <a:ext cx="287125" cy="25"/>
            </a:xfrm>
            <a:custGeom>
              <a:avLst/>
              <a:gdLst/>
              <a:ahLst/>
              <a:cxnLst/>
              <a:rect l="l" t="t" r="r" b="b"/>
              <a:pathLst>
                <a:path w="11485" h="1" extrusionOk="0">
                  <a:moveTo>
                    <a:pt x="0" y="0"/>
                  </a:moveTo>
                  <a:lnTo>
                    <a:pt x="11485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5"/>
            <p:cNvSpPr/>
            <p:nvPr/>
          </p:nvSpPr>
          <p:spPr>
            <a:xfrm>
              <a:off x="2133650" y="2840500"/>
              <a:ext cx="287125" cy="25"/>
            </a:xfrm>
            <a:custGeom>
              <a:avLst/>
              <a:gdLst/>
              <a:ahLst/>
              <a:cxnLst/>
              <a:rect l="l" t="t" r="r" b="b"/>
              <a:pathLst>
                <a:path w="11485" h="1" fill="none" extrusionOk="0">
                  <a:moveTo>
                    <a:pt x="0" y="0"/>
                  </a:moveTo>
                  <a:lnTo>
                    <a:pt x="11485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12348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5"/>
            <p:cNvSpPr/>
            <p:nvPr/>
          </p:nvSpPr>
          <p:spPr>
            <a:xfrm>
              <a:off x="1895925" y="3041150"/>
              <a:ext cx="25" cy="262450"/>
            </a:xfrm>
            <a:custGeom>
              <a:avLst/>
              <a:gdLst/>
              <a:ahLst/>
              <a:cxnLst/>
              <a:rect l="l" t="t" r="r" b="b"/>
              <a:pathLst>
                <a:path w="1" h="10498" extrusionOk="0">
                  <a:moveTo>
                    <a:pt x="1" y="1"/>
                  </a:moveTo>
                  <a:lnTo>
                    <a:pt x="1" y="10497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5"/>
            <p:cNvSpPr/>
            <p:nvPr/>
          </p:nvSpPr>
          <p:spPr>
            <a:xfrm>
              <a:off x="1895925" y="3041150"/>
              <a:ext cx="25" cy="262450"/>
            </a:xfrm>
            <a:custGeom>
              <a:avLst/>
              <a:gdLst/>
              <a:ahLst/>
              <a:cxnLst/>
              <a:rect l="l" t="t" r="r" b="b"/>
              <a:pathLst>
                <a:path w="1" h="10498" fill="none" extrusionOk="0">
                  <a:moveTo>
                    <a:pt x="1" y="1"/>
                  </a:moveTo>
                  <a:lnTo>
                    <a:pt x="1" y="10497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12348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5"/>
            <p:cNvSpPr/>
            <p:nvPr/>
          </p:nvSpPr>
          <p:spPr>
            <a:xfrm>
              <a:off x="568450" y="2840500"/>
              <a:ext cx="318000" cy="25"/>
            </a:xfrm>
            <a:custGeom>
              <a:avLst/>
              <a:gdLst/>
              <a:ahLst/>
              <a:cxnLst/>
              <a:rect l="l" t="t" r="r" b="b"/>
              <a:pathLst>
                <a:path w="12720" h="1" extrusionOk="0">
                  <a:moveTo>
                    <a:pt x="0" y="0"/>
                  </a:moveTo>
                  <a:lnTo>
                    <a:pt x="12719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5"/>
            <p:cNvSpPr/>
            <p:nvPr/>
          </p:nvSpPr>
          <p:spPr>
            <a:xfrm>
              <a:off x="568450" y="2840500"/>
              <a:ext cx="318000" cy="25"/>
            </a:xfrm>
            <a:custGeom>
              <a:avLst/>
              <a:gdLst/>
              <a:ahLst/>
              <a:cxnLst/>
              <a:rect l="l" t="t" r="r" b="b"/>
              <a:pathLst>
                <a:path w="12720" h="1" fill="none" extrusionOk="0">
                  <a:moveTo>
                    <a:pt x="0" y="0"/>
                  </a:moveTo>
                  <a:lnTo>
                    <a:pt x="12719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12348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5"/>
            <p:cNvSpPr/>
            <p:nvPr/>
          </p:nvSpPr>
          <p:spPr>
            <a:xfrm>
              <a:off x="5955575" y="2840500"/>
              <a:ext cx="318000" cy="25"/>
            </a:xfrm>
            <a:custGeom>
              <a:avLst/>
              <a:gdLst/>
              <a:ahLst/>
              <a:cxnLst/>
              <a:rect l="l" t="t" r="r" b="b"/>
              <a:pathLst>
                <a:path w="12720" h="1" extrusionOk="0">
                  <a:moveTo>
                    <a:pt x="1" y="0"/>
                  </a:moveTo>
                  <a:lnTo>
                    <a:pt x="12720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5"/>
            <p:cNvSpPr/>
            <p:nvPr/>
          </p:nvSpPr>
          <p:spPr>
            <a:xfrm>
              <a:off x="5955575" y="2840500"/>
              <a:ext cx="318000" cy="25"/>
            </a:xfrm>
            <a:custGeom>
              <a:avLst/>
              <a:gdLst/>
              <a:ahLst/>
              <a:cxnLst/>
              <a:rect l="l" t="t" r="r" b="b"/>
              <a:pathLst>
                <a:path w="12720" h="1" fill="none" extrusionOk="0">
                  <a:moveTo>
                    <a:pt x="1" y="0"/>
                  </a:moveTo>
                  <a:lnTo>
                    <a:pt x="12720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12348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5"/>
            <p:cNvSpPr/>
            <p:nvPr/>
          </p:nvSpPr>
          <p:spPr>
            <a:xfrm>
              <a:off x="4958425" y="2287900"/>
              <a:ext cx="25" cy="262425"/>
            </a:xfrm>
            <a:custGeom>
              <a:avLst/>
              <a:gdLst/>
              <a:ahLst/>
              <a:cxnLst/>
              <a:rect l="l" t="t" r="r" b="b"/>
              <a:pathLst>
                <a:path w="1" h="10497" extrusionOk="0">
                  <a:moveTo>
                    <a:pt x="0" y="10497"/>
                  </a:move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5"/>
            <p:cNvSpPr/>
            <p:nvPr/>
          </p:nvSpPr>
          <p:spPr>
            <a:xfrm>
              <a:off x="4958425" y="2287900"/>
              <a:ext cx="25" cy="262425"/>
            </a:xfrm>
            <a:custGeom>
              <a:avLst/>
              <a:gdLst/>
              <a:ahLst/>
              <a:cxnLst/>
              <a:rect l="l" t="t" r="r" b="b"/>
              <a:pathLst>
                <a:path w="1" h="10497" fill="none" extrusionOk="0">
                  <a:moveTo>
                    <a:pt x="0" y="10497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12348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5"/>
            <p:cNvSpPr/>
            <p:nvPr/>
          </p:nvSpPr>
          <p:spPr>
            <a:xfrm>
              <a:off x="4192800" y="2287900"/>
              <a:ext cx="25" cy="262425"/>
            </a:xfrm>
            <a:custGeom>
              <a:avLst/>
              <a:gdLst/>
              <a:ahLst/>
              <a:cxnLst/>
              <a:rect l="l" t="t" r="r" b="b"/>
              <a:pathLst>
                <a:path w="1" h="10497" extrusionOk="0">
                  <a:moveTo>
                    <a:pt x="0" y="10497"/>
                  </a:move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5"/>
            <p:cNvSpPr/>
            <p:nvPr/>
          </p:nvSpPr>
          <p:spPr>
            <a:xfrm>
              <a:off x="4192800" y="2287900"/>
              <a:ext cx="25" cy="262425"/>
            </a:xfrm>
            <a:custGeom>
              <a:avLst/>
              <a:gdLst/>
              <a:ahLst/>
              <a:cxnLst/>
              <a:rect l="l" t="t" r="r" b="b"/>
              <a:pathLst>
                <a:path w="1" h="10497" fill="none" extrusionOk="0">
                  <a:moveTo>
                    <a:pt x="0" y="10497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12348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5"/>
            <p:cNvSpPr/>
            <p:nvPr/>
          </p:nvSpPr>
          <p:spPr>
            <a:xfrm>
              <a:off x="1019175" y="2673800"/>
              <a:ext cx="219200" cy="256250"/>
            </a:xfrm>
            <a:custGeom>
              <a:avLst/>
              <a:gdLst/>
              <a:ahLst/>
              <a:cxnLst/>
              <a:rect l="l" t="t" r="r" b="b"/>
              <a:pathLst>
                <a:path w="8768" h="10250" extrusionOk="0">
                  <a:moveTo>
                    <a:pt x="4693" y="0"/>
                  </a:moveTo>
                  <a:cubicBezTo>
                    <a:pt x="3828" y="0"/>
                    <a:pt x="2964" y="124"/>
                    <a:pt x="2347" y="618"/>
                  </a:cubicBezTo>
                  <a:cubicBezTo>
                    <a:pt x="1606" y="988"/>
                    <a:pt x="988" y="1605"/>
                    <a:pt x="618" y="2346"/>
                  </a:cubicBezTo>
                  <a:cubicBezTo>
                    <a:pt x="247" y="3087"/>
                    <a:pt x="0" y="3952"/>
                    <a:pt x="0" y="5063"/>
                  </a:cubicBezTo>
                  <a:cubicBezTo>
                    <a:pt x="0" y="5927"/>
                    <a:pt x="124" y="6915"/>
                    <a:pt x="494" y="7656"/>
                  </a:cubicBezTo>
                  <a:cubicBezTo>
                    <a:pt x="865" y="8521"/>
                    <a:pt x="1359" y="9138"/>
                    <a:pt x="2100" y="9632"/>
                  </a:cubicBezTo>
                  <a:cubicBezTo>
                    <a:pt x="2717" y="10002"/>
                    <a:pt x="3581" y="10249"/>
                    <a:pt x="4693" y="10249"/>
                  </a:cubicBezTo>
                  <a:cubicBezTo>
                    <a:pt x="5681" y="10249"/>
                    <a:pt x="6545" y="10002"/>
                    <a:pt x="7286" y="9385"/>
                  </a:cubicBezTo>
                  <a:cubicBezTo>
                    <a:pt x="8027" y="8891"/>
                    <a:pt x="8521" y="8027"/>
                    <a:pt x="8768" y="6915"/>
                  </a:cubicBezTo>
                  <a:lnTo>
                    <a:pt x="7410" y="6545"/>
                  </a:lnTo>
                  <a:cubicBezTo>
                    <a:pt x="7286" y="7409"/>
                    <a:pt x="6916" y="8027"/>
                    <a:pt x="6422" y="8521"/>
                  </a:cubicBezTo>
                  <a:cubicBezTo>
                    <a:pt x="5928" y="8891"/>
                    <a:pt x="5310" y="9138"/>
                    <a:pt x="4569" y="9138"/>
                  </a:cubicBezTo>
                  <a:cubicBezTo>
                    <a:pt x="3952" y="9138"/>
                    <a:pt x="3334" y="9015"/>
                    <a:pt x="2841" y="8644"/>
                  </a:cubicBezTo>
                  <a:cubicBezTo>
                    <a:pt x="2347" y="8397"/>
                    <a:pt x="1976" y="7903"/>
                    <a:pt x="1729" y="7286"/>
                  </a:cubicBezTo>
                  <a:cubicBezTo>
                    <a:pt x="1482" y="6668"/>
                    <a:pt x="1359" y="5927"/>
                    <a:pt x="1359" y="5063"/>
                  </a:cubicBezTo>
                  <a:cubicBezTo>
                    <a:pt x="1359" y="4322"/>
                    <a:pt x="1482" y="3705"/>
                    <a:pt x="1729" y="3087"/>
                  </a:cubicBezTo>
                  <a:cubicBezTo>
                    <a:pt x="1853" y="2470"/>
                    <a:pt x="2223" y="1976"/>
                    <a:pt x="2717" y="1605"/>
                  </a:cubicBezTo>
                  <a:cubicBezTo>
                    <a:pt x="3211" y="1235"/>
                    <a:pt x="3952" y="1111"/>
                    <a:pt x="4693" y="1111"/>
                  </a:cubicBezTo>
                  <a:cubicBezTo>
                    <a:pt x="5310" y="1111"/>
                    <a:pt x="5928" y="1235"/>
                    <a:pt x="6298" y="1605"/>
                  </a:cubicBezTo>
                  <a:cubicBezTo>
                    <a:pt x="6792" y="1976"/>
                    <a:pt x="7039" y="2470"/>
                    <a:pt x="7286" y="3211"/>
                  </a:cubicBezTo>
                  <a:lnTo>
                    <a:pt x="8644" y="2840"/>
                  </a:lnTo>
                  <a:cubicBezTo>
                    <a:pt x="8397" y="1976"/>
                    <a:pt x="7904" y="1235"/>
                    <a:pt x="7163" y="741"/>
                  </a:cubicBezTo>
                  <a:cubicBezTo>
                    <a:pt x="6545" y="247"/>
                    <a:pt x="5681" y="0"/>
                    <a:pt x="46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5"/>
            <p:cNvSpPr/>
            <p:nvPr/>
          </p:nvSpPr>
          <p:spPr>
            <a:xfrm>
              <a:off x="1800225" y="2673800"/>
              <a:ext cx="219225" cy="256250"/>
            </a:xfrm>
            <a:custGeom>
              <a:avLst/>
              <a:gdLst/>
              <a:ahLst/>
              <a:cxnLst/>
              <a:rect l="l" t="t" r="r" b="b"/>
              <a:pathLst>
                <a:path w="8769" h="10250" extrusionOk="0">
                  <a:moveTo>
                    <a:pt x="4693" y="0"/>
                  </a:moveTo>
                  <a:cubicBezTo>
                    <a:pt x="3829" y="0"/>
                    <a:pt x="3088" y="124"/>
                    <a:pt x="2347" y="618"/>
                  </a:cubicBezTo>
                  <a:cubicBezTo>
                    <a:pt x="1606" y="988"/>
                    <a:pt x="989" y="1605"/>
                    <a:pt x="618" y="2346"/>
                  </a:cubicBezTo>
                  <a:cubicBezTo>
                    <a:pt x="248" y="3087"/>
                    <a:pt x="1" y="3952"/>
                    <a:pt x="1" y="5063"/>
                  </a:cubicBezTo>
                  <a:cubicBezTo>
                    <a:pt x="1" y="5927"/>
                    <a:pt x="248" y="6915"/>
                    <a:pt x="618" y="7656"/>
                  </a:cubicBezTo>
                  <a:cubicBezTo>
                    <a:pt x="865" y="8521"/>
                    <a:pt x="1483" y="9138"/>
                    <a:pt x="2100" y="9632"/>
                  </a:cubicBezTo>
                  <a:cubicBezTo>
                    <a:pt x="2717" y="10002"/>
                    <a:pt x="3705" y="10249"/>
                    <a:pt x="4693" y="10249"/>
                  </a:cubicBezTo>
                  <a:cubicBezTo>
                    <a:pt x="5805" y="10249"/>
                    <a:pt x="6669" y="10002"/>
                    <a:pt x="7286" y="9385"/>
                  </a:cubicBezTo>
                  <a:cubicBezTo>
                    <a:pt x="8027" y="8891"/>
                    <a:pt x="8521" y="8027"/>
                    <a:pt x="8768" y="6915"/>
                  </a:cubicBezTo>
                  <a:lnTo>
                    <a:pt x="7533" y="6545"/>
                  </a:lnTo>
                  <a:cubicBezTo>
                    <a:pt x="7286" y="7409"/>
                    <a:pt x="6916" y="8027"/>
                    <a:pt x="6422" y="8521"/>
                  </a:cubicBezTo>
                  <a:cubicBezTo>
                    <a:pt x="5928" y="8891"/>
                    <a:pt x="5311" y="9138"/>
                    <a:pt x="4570" y="9138"/>
                  </a:cubicBezTo>
                  <a:cubicBezTo>
                    <a:pt x="3952" y="9138"/>
                    <a:pt x="3458" y="9015"/>
                    <a:pt x="2964" y="8644"/>
                  </a:cubicBezTo>
                  <a:cubicBezTo>
                    <a:pt x="2347" y="8397"/>
                    <a:pt x="1976" y="7903"/>
                    <a:pt x="1729" y="7286"/>
                  </a:cubicBezTo>
                  <a:cubicBezTo>
                    <a:pt x="1483" y="6668"/>
                    <a:pt x="1359" y="5927"/>
                    <a:pt x="1359" y="5063"/>
                  </a:cubicBezTo>
                  <a:cubicBezTo>
                    <a:pt x="1359" y="4322"/>
                    <a:pt x="1483" y="3705"/>
                    <a:pt x="1729" y="3087"/>
                  </a:cubicBezTo>
                  <a:cubicBezTo>
                    <a:pt x="1976" y="2470"/>
                    <a:pt x="2223" y="1976"/>
                    <a:pt x="2841" y="1605"/>
                  </a:cubicBezTo>
                  <a:cubicBezTo>
                    <a:pt x="3335" y="1235"/>
                    <a:pt x="3952" y="1111"/>
                    <a:pt x="4693" y="1111"/>
                  </a:cubicBezTo>
                  <a:cubicBezTo>
                    <a:pt x="5311" y="1111"/>
                    <a:pt x="5928" y="1235"/>
                    <a:pt x="6299" y="1605"/>
                  </a:cubicBezTo>
                  <a:cubicBezTo>
                    <a:pt x="6792" y="1976"/>
                    <a:pt x="7163" y="2470"/>
                    <a:pt x="7410" y="3211"/>
                  </a:cubicBezTo>
                  <a:lnTo>
                    <a:pt x="8645" y="2840"/>
                  </a:lnTo>
                  <a:cubicBezTo>
                    <a:pt x="8398" y="1976"/>
                    <a:pt x="7904" y="1235"/>
                    <a:pt x="7286" y="741"/>
                  </a:cubicBezTo>
                  <a:cubicBezTo>
                    <a:pt x="6545" y="247"/>
                    <a:pt x="5681" y="0"/>
                    <a:pt x="46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5"/>
            <p:cNvSpPr/>
            <p:nvPr/>
          </p:nvSpPr>
          <p:spPr>
            <a:xfrm>
              <a:off x="2553500" y="2673800"/>
              <a:ext cx="219225" cy="256250"/>
            </a:xfrm>
            <a:custGeom>
              <a:avLst/>
              <a:gdLst/>
              <a:ahLst/>
              <a:cxnLst/>
              <a:rect l="l" t="t" r="r" b="b"/>
              <a:pathLst>
                <a:path w="8769" h="10250" extrusionOk="0">
                  <a:moveTo>
                    <a:pt x="4693" y="0"/>
                  </a:moveTo>
                  <a:cubicBezTo>
                    <a:pt x="3829" y="0"/>
                    <a:pt x="3088" y="124"/>
                    <a:pt x="2347" y="618"/>
                  </a:cubicBezTo>
                  <a:cubicBezTo>
                    <a:pt x="1606" y="988"/>
                    <a:pt x="989" y="1605"/>
                    <a:pt x="618" y="2346"/>
                  </a:cubicBezTo>
                  <a:cubicBezTo>
                    <a:pt x="248" y="3087"/>
                    <a:pt x="1" y="3952"/>
                    <a:pt x="1" y="5063"/>
                  </a:cubicBezTo>
                  <a:cubicBezTo>
                    <a:pt x="1" y="5927"/>
                    <a:pt x="248" y="6915"/>
                    <a:pt x="618" y="7656"/>
                  </a:cubicBezTo>
                  <a:cubicBezTo>
                    <a:pt x="865" y="8521"/>
                    <a:pt x="1482" y="9138"/>
                    <a:pt x="2100" y="9632"/>
                  </a:cubicBezTo>
                  <a:cubicBezTo>
                    <a:pt x="2717" y="10002"/>
                    <a:pt x="3582" y="10249"/>
                    <a:pt x="4693" y="10249"/>
                  </a:cubicBezTo>
                  <a:cubicBezTo>
                    <a:pt x="5681" y="10249"/>
                    <a:pt x="6669" y="10002"/>
                    <a:pt x="7286" y="9385"/>
                  </a:cubicBezTo>
                  <a:cubicBezTo>
                    <a:pt x="8027" y="8891"/>
                    <a:pt x="8521" y="8027"/>
                    <a:pt x="8768" y="6915"/>
                  </a:cubicBezTo>
                  <a:lnTo>
                    <a:pt x="7533" y="6545"/>
                  </a:lnTo>
                  <a:cubicBezTo>
                    <a:pt x="7286" y="7409"/>
                    <a:pt x="6916" y="8027"/>
                    <a:pt x="6422" y="8521"/>
                  </a:cubicBezTo>
                  <a:cubicBezTo>
                    <a:pt x="5928" y="8891"/>
                    <a:pt x="5311" y="9138"/>
                    <a:pt x="4570" y="9138"/>
                  </a:cubicBezTo>
                  <a:cubicBezTo>
                    <a:pt x="3952" y="9138"/>
                    <a:pt x="3458" y="9015"/>
                    <a:pt x="2964" y="8644"/>
                  </a:cubicBezTo>
                  <a:cubicBezTo>
                    <a:pt x="2347" y="8397"/>
                    <a:pt x="1976" y="7903"/>
                    <a:pt x="1729" y="7286"/>
                  </a:cubicBezTo>
                  <a:cubicBezTo>
                    <a:pt x="1482" y="6668"/>
                    <a:pt x="1359" y="5927"/>
                    <a:pt x="1359" y="5063"/>
                  </a:cubicBezTo>
                  <a:cubicBezTo>
                    <a:pt x="1359" y="4322"/>
                    <a:pt x="1482" y="3705"/>
                    <a:pt x="1729" y="3087"/>
                  </a:cubicBezTo>
                  <a:cubicBezTo>
                    <a:pt x="1853" y="2470"/>
                    <a:pt x="2223" y="1976"/>
                    <a:pt x="2841" y="1605"/>
                  </a:cubicBezTo>
                  <a:cubicBezTo>
                    <a:pt x="3335" y="1235"/>
                    <a:pt x="3952" y="1111"/>
                    <a:pt x="4693" y="1111"/>
                  </a:cubicBezTo>
                  <a:cubicBezTo>
                    <a:pt x="5311" y="1111"/>
                    <a:pt x="5928" y="1235"/>
                    <a:pt x="6298" y="1605"/>
                  </a:cubicBezTo>
                  <a:cubicBezTo>
                    <a:pt x="6792" y="1976"/>
                    <a:pt x="7163" y="2470"/>
                    <a:pt x="7286" y="3211"/>
                  </a:cubicBezTo>
                  <a:lnTo>
                    <a:pt x="8645" y="2840"/>
                  </a:lnTo>
                  <a:cubicBezTo>
                    <a:pt x="8398" y="1976"/>
                    <a:pt x="7904" y="1235"/>
                    <a:pt x="7286" y="741"/>
                  </a:cubicBezTo>
                  <a:cubicBezTo>
                    <a:pt x="6545" y="247"/>
                    <a:pt x="5681" y="0"/>
                    <a:pt x="46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5"/>
            <p:cNvSpPr/>
            <p:nvPr/>
          </p:nvSpPr>
          <p:spPr>
            <a:xfrm>
              <a:off x="3337650" y="2673800"/>
              <a:ext cx="219225" cy="256250"/>
            </a:xfrm>
            <a:custGeom>
              <a:avLst/>
              <a:gdLst/>
              <a:ahLst/>
              <a:cxnLst/>
              <a:rect l="l" t="t" r="r" b="b"/>
              <a:pathLst>
                <a:path w="8769" h="10250" extrusionOk="0">
                  <a:moveTo>
                    <a:pt x="4693" y="0"/>
                  </a:moveTo>
                  <a:cubicBezTo>
                    <a:pt x="3705" y="0"/>
                    <a:pt x="2964" y="124"/>
                    <a:pt x="2223" y="618"/>
                  </a:cubicBezTo>
                  <a:cubicBezTo>
                    <a:pt x="1482" y="988"/>
                    <a:pt x="988" y="1605"/>
                    <a:pt x="494" y="2346"/>
                  </a:cubicBezTo>
                  <a:cubicBezTo>
                    <a:pt x="124" y="3087"/>
                    <a:pt x="0" y="3952"/>
                    <a:pt x="0" y="5063"/>
                  </a:cubicBezTo>
                  <a:cubicBezTo>
                    <a:pt x="0" y="5927"/>
                    <a:pt x="124" y="6915"/>
                    <a:pt x="494" y="7656"/>
                  </a:cubicBezTo>
                  <a:cubicBezTo>
                    <a:pt x="865" y="8521"/>
                    <a:pt x="1359" y="9138"/>
                    <a:pt x="1976" y="9632"/>
                  </a:cubicBezTo>
                  <a:cubicBezTo>
                    <a:pt x="2717" y="10002"/>
                    <a:pt x="3582" y="10249"/>
                    <a:pt x="4569" y="10249"/>
                  </a:cubicBezTo>
                  <a:cubicBezTo>
                    <a:pt x="5681" y="10249"/>
                    <a:pt x="6545" y="10002"/>
                    <a:pt x="7286" y="9385"/>
                  </a:cubicBezTo>
                  <a:cubicBezTo>
                    <a:pt x="7904" y="8891"/>
                    <a:pt x="8398" y="8027"/>
                    <a:pt x="8768" y="6915"/>
                  </a:cubicBezTo>
                  <a:lnTo>
                    <a:pt x="7410" y="6545"/>
                  </a:lnTo>
                  <a:cubicBezTo>
                    <a:pt x="7163" y="7409"/>
                    <a:pt x="6916" y="8027"/>
                    <a:pt x="6422" y="8521"/>
                  </a:cubicBezTo>
                  <a:cubicBezTo>
                    <a:pt x="5804" y="8891"/>
                    <a:pt x="5187" y="9138"/>
                    <a:pt x="4446" y="9138"/>
                  </a:cubicBezTo>
                  <a:cubicBezTo>
                    <a:pt x="3952" y="9138"/>
                    <a:pt x="3335" y="9015"/>
                    <a:pt x="2841" y="8644"/>
                  </a:cubicBezTo>
                  <a:cubicBezTo>
                    <a:pt x="2347" y="8397"/>
                    <a:pt x="1976" y="7903"/>
                    <a:pt x="1729" y="7286"/>
                  </a:cubicBezTo>
                  <a:cubicBezTo>
                    <a:pt x="1482" y="6668"/>
                    <a:pt x="1359" y="5927"/>
                    <a:pt x="1359" y="5063"/>
                  </a:cubicBezTo>
                  <a:cubicBezTo>
                    <a:pt x="1359" y="4322"/>
                    <a:pt x="1359" y="3705"/>
                    <a:pt x="1606" y="3087"/>
                  </a:cubicBezTo>
                  <a:cubicBezTo>
                    <a:pt x="1853" y="2470"/>
                    <a:pt x="2223" y="1976"/>
                    <a:pt x="2717" y="1605"/>
                  </a:cubicBezTo>
                  <a:cubicBezTo>
                    <a:pt x="3211" y="1235"/>
                    <a:pt x="3829" y="1111"/>
                    <a:pt x="4569" y="1111"/>
                  </a:cubicBezTo>
                  <a:cubicBezTo>
                    <a:pt x="5310" y="1111"/>
                    <a:pt x="5804" y="1235"/>
                    <a:pt x="6298" y="1605"/>
                  </a:cubicBezTo>
                  <a:cubicBezTo>
                    <a:pt x="6669" y="1976"/>
                    <a:pt x="7039" y="2470"/>
                    <a:pt x="7286" y="3211"/>
                  </a:cubicBezTo>
                  <a:lnTo>
                    <a:pt x="8521" y="2840"/>
                  </a:lnTo>
                  <a:cubicBezTo>
                    <a:pt x="8274" y="1976"/>
                    <a:pt x="7780" y="1235"/>
                    <a:pt x="7163" y="741"/>
                  </a:cubicBezTo>
                  <a:cubicBezTo>
                    <a:pt x="6422" y="247"/>
                    <a:pt x="5681" y="0"/>
                    <a:pt x="46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5"/>
            <p:cNvSpPr/>
            <p:nvPr/>
          </p:nvSpPr>
          <p:spPr>
            <a:xfrm>
              <a:off x="4087825" y="2673800"/>
              <a:ext cx="222300" cy="256250"/>
            </a:xfrm>
            <a:custGeom>
              <a:avLst/>
              <a:gdLst/>
              <a:ahLst/>
              <a:cxnLst/>
              <a:rect l="l" t="t" r="r" b="b"/>
              <a:pathLst>
                <a:path w="8892" h="10250" extrusionOk="0">
                  <a:moveTo>
                    <a:pt x="4693" y="0"/>
                  </a:moveTo>
                  <a:cubicBezTo>
                    <a:pt x="3829" y="0"/>
                    <a:pt x="3088" y="124"/>
                    <a:pt x="2347" y="618"/>
                  </a:cubicBezTo>
                  <a:cubicBezTo>
                    <a:pt x="1606" y="988"/>
                    <a:pt x="989" y="1605"/>
                    <a:pt x="618" y="2346"/>
                  </a:cubicBezTo>
                  <a:cubicBezTo>
                    <a:pt x="248" y="3087"/>
                    <a:pt x="1" y="3952"/>
                    <a:pt x="1" y="5063"/>
                  </a:cubicBezTo>
                  <a:cubicBezTo>
                    <a:pt x="1" y="5927"/>
                    <a:pt x="248" y="6915"/>
                    <a:pt x="618" y="7656"/>
                  </a:cubicBezTo>
                  <a:cubicBezTo>
                    <a:pt x="989" y="8521"/>
                    <a:pt x="1483" y="9138"/>
                    <a:pt x="2100" y="9632"/>
                  </a:cubicBezTo>
                  <a:cubicBezTo>
                    <a:pt x="2841" y="10002"/>
                    <a:pt x="3706" y="10249"/>
                    <a:pt x="4693" y="10249"/>
                  </a:cubicBezTo>
                  <a:cubicBezTo>
                    <a:pt x="5805" y="10249"/>
                    <a:pt x="6669" y="10002"/>
                    <a:pt x="7410" y="9385"/>
                  </a:cubicBezTo>
                  <a:cubicBezTo>
                    <a:pt x="8028" y="8891"/>
                    <a:pt x="8522" y="8027"/>
                    <a:pt x="8892" y="6915"/>
                  </a:cubicBezTo>
                  <a:lnTo>
                    <a:pt x="7534" y="6545"/>
                  </a:lnTo>
                  <a:cubicBezTo>
                    <a:pt x="7287" y="7409"/>
                    <a:pt x="7040" y="8027"/>
                    <a:pt x="6422" y="8521"/>
                  </a:cubicBezTo>
                  <a:cubicBezTo>
                    <a:pt x="5928" y="8891"/>
                    <a:pt x="5311" y="9138"/>
                    <a:pt x="4570" y="9138"/>
                  </a:cubicBezTo>
                  <a:cubicBezTo>
                    <a:pt x="3952" y="9138"/>
                    <a:pt x="3459" y="9015"/>
                    <a:pt x="2965" y="8644"/>
                  </a:cubicBezTo>
                  <a:cubicBezTo>
                    <a:pt x="2471" y="8397"/>
                    <a:pt x="1977" y="7903"/>
                    <a:pt x="1730" y="7286"/>
                  </a:cubicBezTo>
                  <a:cubicBezTo>
                    <a:pt x="1483" y="6668"/>
                    <a:pt x="1359" y="5927"/>
                    <a:pt x="1359" y="5063"/>
                  </a:cubicBezTo>
                  <a:cubicBezTo>
                    <a:pt x="1359" y="4322"/>
                    <a:pt x="1483" y="3705"/>
                    <a:pt x="1730" y="3087"/>
                  </a:cubicBezTo>
                  <a:cubicBezTo>
                    <a:pt x="1977" y="2470"/>
                    <a:pt x="2347" y="1976"/>
                    <a:pt x="2841" y="1605"/>
                  </a:cubicBezTo>
                  <a:cubicBezTo>
                    <a:pt x="3335" y="1235"/>
                    <a:pt x="3952" y="1111"/>
                    <a:pt x="4693" y="1111"/>
                  </a:cubicBezTo>
                  <a:cubicBezTo>
                    <a:pt x="5434" y="1111"/>
                    <a:pt x="5928" y="1235"/>
                    <a:pt x="6422" y="1605"/>
                  </a:cubicBezTo>
                  <a:cubicBezTo>
                    <a:pt x="6793" y="1976"/>
                    <a:pt x="7163" y="2470"/>
                    <a:pt x="7410" y="3211"/>
                  </a:cubicBezTo>
                  <a:lnTo>
                    <a:pt x="8645" y="2840"/>
                  </a:lnTo>
                  <a:cubicBezTo>
                    <a:pt x="8398" y="1976"/>
                    <a:pt x="7904" y="1235"/>
                    <a:pt x="7287" y="741"/>
                  </a:cubicBezTo>
                  <a:cubicBezTo>
                    <a:pt x="6546" y="247"/>
                    <a:pt x="5805" y="0"/>
                    <a:pt x="46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5"/>
            <p:cNvSpPr/>
            <p:nvPr/>
          </p:nvSpPr>
          <p:spPr>
            <a:xfrm>
              <a:off x="4871975" y="2673800"/>
              <a:ext cx="219225" cy="256250"/>
            </a:xfrm>
            <a:custGeom>
              <a:avLst/>
              <a:gdLst/>
              <a:ahLst/>
              <a:cxnLst/>
              <a:rect l="l" t="t" r="r" b="b"/>
              <a:pathLst>
                <a:path w="8769" h="10250" extrusionOk="0">
                  <a:moveTo>
                    <a:pt x="4693" y="0"/>
                  </a:moveTo>
                  <a:cubicBezTo>
                    <a:pt x="3829" y="0"/>
                    <a:pt x="2964" y="124"/>
                    <a:pt x="2223" y="618"/>
                  </a:cubicBezTo>
                  <a:cubicBezTo>
                    <a:pt x="1483" y="988"/>
                    <a:pt x="989" y="1605"/>
                    <a:pt x="618" y="2346"/>
                  </a:cubicBezTo>
                  <a:cubicBezTo>
                    <a:pt x="124" y="3087"/>
                    <a:pt x="1" y="3952"/>
                    <a:pt x="1" y="5063"/>
                  </a:cubicBezTo>
                  <a:cubicBezTo>
                    <a:pt x="1" y="5927"/>
                    <a:pt x="124" y="6915"/>
                    <a:pt x="495" y="7656"/>
                  </a:cubicBezTo>
                  <a:cubicBezTo>
                    <a:pt x="865" y="8521"/>
                    <a:pt x="1359" y="9138"/>
                    <a:pt x="1976" y="9632"/>
                  </a:cubicBezTo>
                  <a:cubicBezTo>
                    <a:pt x="2717" y="10002"/>
                    <a:pt x="3582" y="10249"/>
                    <a:pt x="4693" y="10249"/>
                  </a:cubicBezTo>
                  <a:cubicBezTo>
                    <a:pt x="5681" y="10249"/>
                    <a:pt x="6546" y="10002"/>
                    <a:pt x="7286" y="9385"/>
                  </a:cubicBezTo>
                  <a:cubicBezTo>
                    <a:pt x="8027" y="8891"/>
                    <a:pt x="8521" y="8027"/>
                    <a:pt x="8768" y="6915"/>
                  </a:cubicBezTo>
                  <a:lnTo>
                    <a:pt x="7410" y="6545"/>
                  </a:lnTo>
                  <a:cubicBezTo>
                    <a:pt x="7286" y="7409"/>
                    <a:pt x="6916" y="8027"/>
                    <a:pt x="6422" y="8521"/>
                  </a:cubicBezTo>
                  <a:cubicBezTo>
                    <a:pt x="5928" y="8891"/>
                    <a:pt x="5311" y="9138"/>
                    <a:pt x="4570" y="9138"/>
                  </a:cubicBezTo>
                  <a:cubicBezTo>
                    <a:pt x="3952" y="9138"/>
                    <a:pt x="3335" y="9015"/>
                    <a:pt x="2841" y="8644"/>
                  </a:cubicBezTo>
                  <a:cubicBezTo>
                    <a:pt x="2347" y="8397"/>
                    <a:pt x="1976" y="7903"/>
                    <a:pt x="1730" y="7286"/>
                  </a:cubicBezTo>
                  <a:cubicBezTo>
                    <a:pt x="1483" y="6668"/>
                    <a:pt x="1359" y="5927"/>
                    <a:pt x="1359" y="5063"/>
                  </a:cubicBezTo>
                  <a:cubicBezTo>
                    <a:pt x="1359" y="4322"/>
                    <a:pt x="1483" y="3705"/>
                    <a:pt x="1606" y="3087"/>
                  </a:cubicBezTo>
                  <a:cubicBezTo>
                    <a:pt x="1853" y="2470"/>
                    <a:pt x="2223" y="1976"/>
                    <a:pt x="2717" y="1605"/>
                  </a:cubicBezTo>
                  <a:cubicBezTo>
                    <a:pt x="3211" y="1235"/>
                    <a:pt x="3829" y="1111"/>
                    <a:pt x="4693" y="1111"/>
                  </a:cubicBezTo>
                  <a:cubicBezTo>
                    <a:pt x="5311" y="1111"/>
                    <a:pt x="5805" y="1235"/>
                    <a:pt x="6299" y="1605"/>
                  </a:cubicBezTo>
                  <a:cubicBezTo>
                    <a:pt x="6669" y="1976"/>
                    <a:pt x="7039" y="2470"/>
                    <a:pt x="7286" y="3211"/>
                  </a:cubicBezTo>
                  <a:lnTo>
                    <a:pt x="8645" y="2840"/>
                  </a:lnTo>
                  <a:cubicBezTo>
                    <a:pt x="8274" y="1976"/>
                    <a:pt x="7904" y="1235"/>
                    <a:pt x="7163" y="741"/>
                  </a:cubicBezTo>
                  <a:cubicBezTo>
                    <a:pt x="6546" y="247"/>
                    <a:pt x="5681" y="0"/>
                    <a:pt x="46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5"/>
            <p:cNvSpPr/>
            <p:nvPr/>
          </p:nvSpPr>
          <p:spPr>
            <a:xfrm>
              <a:off x="5625250" y="2673800"/>
              <a:ext cx="219225" cy="256250"/>
            </a:xfrm>
            <a:custGeom>
              <a:avLst/>
              <a:gdLst/>
              <a:ahLst/>
              <a:cxnLst/>
              <a:rect l="l" t="t" r="r" b="b"/>
              <a:pathLst>
                <a:path w="8769" h="10250" extrusionOk="0">
                  <a:moveTo>
                    <a:pt x="4693" y="0"/>
                  </a:moveTo>
                  <a:cubicBezTo>
                    <a:pt x="3829" y="0"/>
                    <a:pt x="2964" y="124"/>
                    <a:pt x="2223" y="618"/>
                  </a:cubicBezTo>
                  <a:cubicBezTo>
                    <a:pt x="1482" y="988"/>
                    <a:pt x="989" y="1605"/>
                    <a:pt x="618" y="2346"/>
                  </a:cubicBezTo>
                  <a:cubicBezTo>
                    <a:pt x="124" y="3087"/>
                    <a:pt x="1" y="3952"/>
                    <a:pt x="1" y="5063"/>
                  </a:cubicBezTo>
                  <a:cubicBezTo>
                    <a:pt x="1" y="5927"/>
                    <a:pt x="124" y="6915"/>
                    <a:pt x="495" y="7656"/>
                  </a:cubicBezTo>
                  <a:cubicBezTo>
                    <a:pt x="865" y="8521"/>
                    <a:pt x="1359" y="9138"/>
                    <a:pt x="1976" y="9632"/>
                  </a:cubicBezTo>
                  <a:cubicBezTo>
                    <a:pt x="2717" y="10002"/>
                    <a:pt x="3582" y="10249"/>
                    <a:pt x="4570" y="10249"/>
                  </a:cubicBezTo>
                  <a:cubicBezTo>
                    <a:pt x="5681" y="10249"/>
                    <a:pt x="6545" y="10002"/>
                    <a:pt x="7286" y="9385"/>
                  </a:cubicBezTo>
                  <a:cubicBezTo>
                    <a:pt x="8027" y="8891"/>
                    <a:pt x="8521" y="8027"/>
                    <a:pt x="8768" y="6915"/>
                  </a:cubicBezTo>
                  <a:lnTo>
                    <a:pt x="7410" y="6545"/>
                  </a:lnTo>
                  <a:cubicBezTo>
                    <a:pt x="7286" y="7409"/>
                    <a:pt x="6916" y="8027"/>
                    <a:pt x="6422" y="8521"/>
                  </a:cubicBezTo>
                  <a:cubicBezTo>
                    <a:pt x="5928" y="8891"/>
                    <a:pt x="5311" y="9138"/>
                    <a:pt x="4570" y="9138"/>
                  </a:cubicBezTo>
                  <a:cubicBezTo>
                    <a:pt x="3952" y="9138"/>
                    <a:pt x="3335" y="9015"/>
                    <a:pt x="2841" y="8644"/>
                  </a:cubicBezTo>
                  <a:cubicBezTo>
                    <a:pt x="2347" y="8397"/>
                    <a:pt x="1976" y="7903"/>
                    <a:pt x="1729" y="7286"/>
                  </a:cubicBezTo>
                  <a:cubicBezTo>
                    <a:pt x="1482" y="6668"/>
                    <a:pt x="1359" y="5927"/>
                    <a:pt x="1359" y="5063"/>
                  </a:cubicBezTo>
                  <a:cubicBezTo>
                    <a:pt x="1359" y="4322"/>
                    <a:pt x="1482" y="3705"/>
                    <a:pt x="1606" y="3087"/>
                  </a:cubicBezTo>
                  <a:cubicBezTo>
                    <a:pt x="1853" y="2470"/>
                    <a:pt x="2223" y="1976"/>
                    <a:pt x="2717" y="1605"/>
                  </a:cubicBezTo>
                  <a:cubicBezTo>
                    <a:pt x="3211" y="1235"/>
                    <a:pt x="3829" y="1111"/>
                    <a:pt x="4570" y="1111"/>
                  </a:cubicBezTo>
                  <a:cubicBezTo>
                    <a:pt x="5311" y="1111"/>
                    <a:pt x="5805" y="1235"/>
                    <a:pt x="6298" y="1605"/>
                  </a:cubicBezTo>
                  <a:cubicBezTo>
                    <a:pt x="6669" y="1976"/>
                    <a:pt x="7039" y="2470"/>
                    <a:pt x="7286" y="3211"/>
                  </a:cubicBezTo>
                  <a:lnTo>
                    <a:pt x="8521" y="2840"/>
                  </a:lnTo>
                  <a:cubicBezTo>
                    <a:pt x="8274" y="1976"/>
                    <a:pt x="7780" y="1235"/>
                    <a:pt x="7163" y="741"/>
                  </a:cubicBezTo>
                  <a:cubicBezTo>
                    <a:pt x="6422" y="247"/>
                    <a:pt x="5681" y="0"/>
                    <a:pt x="46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5"/>
            <p:cNvSpPr/>
            <p:nvPr/>
          </p:nvSpPr>
          <p:spPr>
            <a:xfrm>
              <a:off x="5625250" y="3442500"/>
              <a:ext cx="194525" cy="250075"/>
            </a:xfrm>
            <a:custGeom>
              <a:avLst/>
              <a:gdLst/>
              <a:ahLst/>
              <a:cxnLst/>
              <a:rect l="l" t="t" r="r" b="b"/>
              <a:pathLst>
                <a:path w="7781" h="10003" extrusionOk="0">
                  <a:moveTo>
                    <a:pt x="1" y="0"/>
                  </a:moveTo>
                  <a:lnTo>
                    <a:pt x="1" y="10003"/>
                  </a:lnTo>
                  <a:lnTo>
                    <a:pt x="1359" y="10003"/>
                  </a:lnTo>
                  <a:lnTo>
                    <a:pt x="1359" y="5310"/>
                  </a:lnTo>
                  <a:lnTo>
                    <a:pt x="6422" y="5310"/>
                  </a:lnTo>
                  <a:lnTo>
                    <a:pt x="6422" y="10003"/>
                  </a:lnTo>
                  <a:lnTo>
                    <a:pt x="7780" y="10003"/>
                  </a:lnTo>
                  <a:lnTo>
                    <a:pt x="7780" y="0"/>
                  </a:lnTo>
                  <a:lnTo>
                    <a:pt x="6422" y="0"/>
                  </a:lnTo>
                  <a:lnTo>
                    <a:pt x="6422" y="4075"/>
                  </a:lnTo>
                  <a:lnTo>
                    <a:pt x="1359" y="4075"/>
                  </a:lnTo>
                  <a:lnTo>
                    <a:pt x="13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5"/>
            <p:cNvSpPr/>
            <p:nvPr/>
          </p:nvSpPr>
          <p:spPr>
            <a:xfrm>
              <a:off x="4844200" y="3442500"/>
              <a:ext cx="194525" cy="250075"/>
            </a:xfrm>
            <a:custGeom>
              <a:avLst/>
              <a:gdLst/>
              <a:ahLst/>
              <a:cxnLst/>
              <a:rect l="l" t="t" r="r" b="b"/>
              <a:pathLst>
                <a:path w="7781" h="10003" extrusionOk="0">
                  <a:moveTo>
                    <a:pt x="0" y="0"/>
                  </a:moveTo>
                  <a:lnTo>
                    <a:pt x="0" y="10003"/>
                  </a:lnTo>
                  <a:lnTo>
                    <a:pt x="1235" y="10003"/>
                  </a:lnTo>
                  <a:lnTo>
                    <a:pt x="1235" y="5310"/>
                  </a:lnTo>
                  <a:lnTo>
                    <a:pt x="6422" y="5310"/>
                  </a:lnTo>
                  <a:lnTo>
                    <a:pt x="6422" y="10003"/>
                  </a:lnTo>
                  <a:lnTo>
                    <a:pt x="7780" y="10003"/>
                  </a:lnTo>
                  <a:lnTo>
                    <a:pt x="7780" y="0"/>
                  </a:lnTo>
                  <a:lnTo>
                    <a:pt x="6422" y="0"/>
                  </a:lnTo>
                  <a:lnTo>
                    <a:pt x="6422" y="4075"/>
                  </a:lnTo>
                  <a:lnTo>
                    <a:pt x="1235" y="4075"/>
                  </a:lnTo>
                  <a:lnTo>
                    <a:pt x="12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5"/>
            <p:cNvSpPr/>
            <p:nvPr/>
          </p:nvSpPr>
          <p:spPr>
            <a:xfrm>
              <a:off x="1019175" y="1911275"/>
              <a:ext cx="197600" cy="250075"/>
            </a:xfrm>
            <a:custGeom>
              <a:avLst/>
              <a:gdLst/>
              <a:ahLst/>
              <a:cxnLst/>
              <a:rect l="l" t="t" r="r" b="b"/>
              <a:pathLst>
                <a:path w="7904" h="10003" extrusionOk="0">
                  <a:moveTo>
                    <a:pt x="0" y="0"/>
                  </a:moveTo>
                  <a:lnTo>
                    <a:pt x="0" y="10002"/>
                  </a:lnTo>
                  <a:lnTo>
                    <a:pt x="1359" y="10002"/>
                  </a:lnTo>
                  <a:lnTo>
                    <a:pt x="1359" y="5310"/>
                  </a:lnTo>
                  <a:lnTo>
                    <a:pt x="6545" y="5310"/>
                  </a:lnTo>
                  <a:lnTo>
                    <a:pt x="6545" y="10002"/>
                  </a:lnTo>
                  <a:lnTo>
                    <a:pt x="7904" y="10002"/>
                  </a:lnTo>
                  <a:lnTo>
                    <a:pt x="7904" y="0"/>
                  </a:lnTo>
                  <a:lnTo>
                    <a:pt x="6545" y="0"/>
                  </a:lnTo>
                  <a:lnTo>
                    <a:pt x="6545" y="4075"/>
                  </a:lnTo>
                  <a:lnTo>
                    <a:pt x="1359" y="4075"/>
                  </a:lnTo>
                  <a:lnTo>
                    <a:pt x="13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5"/>
            <p:cNvSpPr/>
            <p:nvPr/>
          </p:nvSpPr>
          <p:spPr>
            <a:xfrm>
              <a:off x="238125" y="2676875"/>
              <a:ext cx="194500" cy="250075"/>
            </a:xfrm>
            <a:custGeom>
              <a:avLst/>
              <a:gdLst/>
              <a:ahLst/>
              <a:cxnLst/>
              <a:rect l="l" t="t" r="r" b="b"/>
              <a:pathLst>
                <a:path w="7780" h="10003" extrusionOk="0">
                  <a:moveTo>
                    <a:pt x="0" y="1"/>
                  </a:moveTo>
                  <a:lnTo>
                    <a:pt x="0" y="10003"/>
                  </a:lnTo>
                  <a:lnTo>
                    <a:pt x="1358" y="10003"/>
                  </a:lnTo>
                  <a:lnTo>
                    <a:pt x="1358" y="5310"/>
                  </a:lnTo>
                  <a:lnTo>
                    <a:pt x="6545" y="5310"/>
                  </a:lnTo>
                  <a:lnTo>
                    <a:pt x="6545" y="10003"/>
                  </a:lnTo>
                  <a:lnTo>
                    <a:pt x="7780" y="10003"/>
                  </a:lnTo>
                  <a:lnTo>
                    <a:pt x="7780" y="1"/>
                  </a:lnTo>
                  <a:lnTo>
                    <a:pt x="6545" y="1"/>
                  </a:lnTo>
                  <a:lnTo>
                    <a:pt x="6545" y="4076"/>
                  </a:lnTo>
                  <a:lnTo>
                    <a:pt x="1358" y="4076"/>
                  </a:lnTo>
                  <a:lnTo>
                    <a:pt x="13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5"/>
            <p:cNvSpPr/>
            <p:nvPr/>
          </p:nvSpPr>
          <p:spPr>
            <a:xfrm>
              <a:off x="1019175" y="3442500"/>
              <a:ext cx="197600" cy="250075"/>
            </a:xfrm>
            <a:custGeom>
              <a:avLst/>
              <a:gdLst/>
              <a:ahLst/>
              <a:cxnLst/>
              <a:rect l="l" t="t" r="r" b="b"/>
              <a:pathLst>
                <a:path w="7904" h="10003" extrusionOk="0">
                  <a:moveTo>
                    <a:pt x="0" y="0"/>
                  </a:moveTo>
                  <a:lnTo>
                    <a:pt x="0" y="10003"/>
                  </a:lnTo>
                  <a:lnTo>
                    <a:pt x="1359" y="10003"/>
                  </a:lnTo>
                  <a:lnTo>
                    <a:pt x="1359" y="5310"/>
                  </a:lnTo>
                  <a:lnTo>
                    <a:pt x="6545" y="5310"/>
                  </a:lnTo>
                  <a:lnTo>
                    <a:pt x="6545" y="10003"/>
                  </a:lnTo>
                  <a:lnTo>
                    <a:pt x="7904" y="10003"/>
                  </a:lnTo>
                  <a:lnTo>
                    <a:pt x="7904" y="0"/>
                  </a:lnTo>
                  <a:lnTo>
                    <a:pt x="6545" y="0"/>
                  </a:lnTo>
                  <a:lnTo>
                    <a:pt x="6545" y="4075"/>
                  </a:lnTo>
                  <a:lnTo>
                    <a:pt x="1359" y="4075"/>
                  </a:lnTo>
                  <a:lnTo>
                    <a:pt x="13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5"/>
            <p:cNvSpPr/>
            <p:nvPr/>
          </p:nvSpPr>
          <p:spPr>
            <a:xfrm>
              <a:off x="1772450" y="3442500"/>
              <a:ext cx="194500" cy="250075"/>
            </a:xfrm>
            <a:custGeom>
              <a:avLst/>
              <a:gdLst/>
              <a:ahLst/>
              <a:cxnLst/>
              <a:rect l="l" t="t" r="r" b="b"/>
              <a:pathLst>
                <a:path w="7780" h="10003" extrusionOk="0">
                  <a:moveTo>
                    <a:pt x="0" y="0"/>
                  </a:moveTo>
                  <a:lnTo>
                    <a:pt x="0" y="10003"/>
                  </a:lnTo>
                  <a:lnTo>
                    <a:pt x="1359" y="10003"/>
                  </a:lnTo>
                  <a:lnTo>
                    <a:pt x="1359" y="5310"/>
                  </a:lnTo>
                  <a:lnTo>
                    <a:pt x="6545" y="5310"/>
                  </a:lnTo>
                  <a:lnTo>
                    <a:pt x="6545" y="10003"/>
                  </a:lnTo>
                  <a:lnTo>
                    <a:pt x="7780" y="10003"/>
                  </a:lnTo>
                  <a:lnTo>
                    <a:pt x="7780" y="0"/>
                  </a:lnTo>
                  <a:lnTo>
                    <a:pt x="6545" y="0"/>
                  </a:lnTo>
                  <a:lnTo>
                    <a:pt x="6545" y="4075"/>
                  </a:lnTo>
                  <a:lnTo>
                    <a:pt x="1359" y="4075"/>
                  </a:lnTo>
                  <a:lnTo>
                    <a:pt x="13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5"/>
            <p:cNvSpPr/>
            <p:nvPr/>
          </p:nvSpPr>
          <p:spPr>
            <a:xfrm>
              <a:off x="2556600" y="3442500"/>
              <a:ext cx="194500" cy="250075"/>
            </a:xfrm>
            <a:custGeom>
              <a:avLst/>
              <a:gdLst/>
              <a:ahLst/>
              <a:cxnLst/>
              <a:rect l="l" t="t" r="r" b="b"/>
              <a:pathLst>
                <a:path w="7780" h="10003" extrusionOk="0">
                  <a:moveTo>
                    <a:pt x="0" y="0"/>
                  </a:moveTo>
                  <a:lnTo>
                    <a:pt x="0" y="10003"/>
                  </a:lnTo>
                  <a:lnTo>
                    <a:pt x="1235" y="10003"/>
                  </a:lnTo>
                  <a:lnTo>
                    <a:pt x="1235" y="5310"/>
                  </a:lnTo>
                  <a:lnTo>
                    <a:pt x="6421" y="5310"/>
                  </a:lnTo>
                  <a:lnTo>
                    <a:pt x="6421" y="10003"/>
                  </a:lnTo>
                  <a:lnTo>
                    <a:pt x="7780" y="10003"/>
                  </a:lnTo>
                  <a:lnTo>
                    <a:pt x="7780" y="0"/>
                  </a:lnTo>
                  <a:lnTo>
                    <a:pt x="6421" y="0"/>
                  </a:lnTo>
                  <a:lnTo>
                    <a:pt x="6421" y="4075"/>
                  </a:lnTo>
                  <a:lnTo>
                    <a:pt x="1235" y="4075"/>
                  </a:lnTo>
                  <a:lnTo>
                    <a:pt x="12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5"/>
            <p:cNvSpPr/>
            <p:nvPr/>
          </p:nvSpPr>
          <p:spPr>
            <a:xfrm>
              <a:off x="3306775" y="3442500"/>
              <a:ext cx="197600" cy="250075"/>
            </a:xfrm>
            <a:custGeom>
              <a:avLst/>
              <a:gdLst/>
              <a:ahLst/>
              <a:cxnLst/>
              <a:rect l="l" t="t" r="r" b="b"/>
              <a:pathLst>
                <a:path w="7904" h="10003" extrusionOk="0">
                  <a:moveTo>
                    <a:pt x="1" y="0"/>
                  </a:moveTo>
                  <a:lnTo>
                    <a:pt x="1" y="10003"/>
                  </a:lnTo>
                  <a:lnTo>
                    <a:pt x="1359" y="10003"/>
                  </a:lnTo>
                  <a:lnTo>
                    <a:pt x="1359" y="5310"/>
                  </a:lnTo>
                  <a:lnTo>
                    <a:pt x="6545" y="5310"/>
                  </a:lnTo>
                  <a:lnTo>
                    <a:pt x="6545" y="10003"/>
                  </a:lnTo>
                  <a:lnTo>
                    <a:pt x="7904" y="10003"/>
                  </a:lnTo>
                  <a:lnTo>
                    <a:pt x="7904" y="0"/>
                  </a:lnTo>
                  <a:lnTo>
                    <a:pt x="6545" y="0"/>
                  </a:lnTo>
                  <a:lnTo>
                    <a:pt x="6545" y="4075"/>
                  </a:lnTo>
                  <a:lnTo>
                    <a:pt x="1359" y="4075"/>
                  </a:lnTo>
                  <a:lnTo>
                    <a:pt x="13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5"/>
            <p:cNvSpPr/>
            <p:nvPr/>
          </p:nvSpPr>
          <p:spPr>
            <a:xfrm>
              <a:off x="4090925" y="3442500"/>
              <a:ext cx="194525" cy="250075"/>
            </a:xfrm>
            <a:custGeom>
              <a:avLst/>
              <a:gdLst/>
              <a:ahLst/>
              <a:cxnLst/>
              <a:rect l="l" t="t" r="r" b="b"/>
              <a:pathLst>
                <a:path w="7781" h="10003" extrusionOk="0">
                  <a:moveTo>
                    <a:pt x="0" y="0"/>
                  </a:moveTo>
                  <a:lnTo>
                    <a:pt x="0" y="10003"/>
                  </a:lnTo>
                  <a:lnTo>
                    <a:pt x="1235" y="10003"/>
                  </a:lnTo>
                  <a:lnTo>
                    <a:pt x="1235" y="5310"/>
                  </a:lnTo>
                  <a:lnTo>
                    <a:pt x="6422" y="5310"/>
                  </a:lnTo>
                  <a:lnTo>
                    <a:pt x="6422" y="10003"/>
                  </a:lnTo>
                  <a:lnTo>
                    <a:pt x="7780" y="10003"/>
                  </a:lnTo>
                  <a:lnTo>
                    <a:pt x="7780" y="0"/>
                  </a:lnTo>
                  <a:lnTo>
                    <a:pt x="6422" y="0"/>
                  </a:lnTo>
                  <a:lnTo>
                    <a:pt x="6422" y="4075"/>
                  </a:lnTo>
                  <a:lnTo>
                    <a:pt x="1235" y="4075"/>
                  </a:lnTo>
                  <a:lnTo>
                    <a:pt x="12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5"/>
            <p:cNvSpPr/>
            <p:nvPr/>
          </p:nvSpPr>
          <p:spPr>
            <a:xfrm>
              <a:off x="1772450" y="1911275"/>
              <a:ext cx="194500" cy="250075"/>
            </a:xfrm>
            <a:custGeom>
              <a:avLst/>
              <a:gdLst/>
              <a:ahLst/>
              <a:cxnLst/>
              <a:rect l="l" t="t" r="r" b="b"/>
              <a:pathLst>
                <a:path w="7780" h="10003" extrusionOk="0">
                  <a:moveTo>
                    <a:pt x="0" y="0"/>
                  </a:moveTo>
                  <a:lnTo>
                    <a:pt x="0" y="10002"/>
                  </a:lnTo>
                  <a:lnTo>
                    <a:pt x="1359" y="10002"/>
                  </a:lnTo>
                  <a:lnTo>
                    <a:pt x="1359" y="5310"/>
                  </a:lnTo>
                  <a:lnTo>
                    <a:pt x="6545" y="5310"/>
                  </a:lnTo>
                  <a:lnTo>
                    <a:pt x="6545" y="10002"/>
                  </a:lnTo>
                  <a:lnTo>
                    <a:pt x="7780" y="10002"/>
                  </a:lnTo>
                  <a:lnTo>
                    <a:pt x="7780" y="0"/>
                  </a:lnTo>
                  <a:lnTo>
                    <a:pt x="6545" y="0"/>
                  </a:lnTo>
                  <a:lnTo>
                    <a:pt x="6545" y="4075"/>
                  </a:lnTo>
                  <a:lnTo>
                    <a:pt x="1359" y="4075"/>
                  </a:lnTo>
                  <a:lnTo>
                    <a:pt x="13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5"/>
            <p:cNvSpPr/>
            <p:nvPr/>
          </p:nvSpPr>
          <p:spPr>
            <a:xfrm>
              <a:off x="2556600" y="1911275"/>
              <a:ext cx="194500" cy="250075"/>
            </a:xfrm>
            <a:custGeom>
              <a:avLst/>
              <a:gdLst/>
              <a:ahLst/>
              <a:cxnLst/>
              <a:rect l="l" t="t" r="r" b="b"/>
              <a:pathLst>
                <a:path w="7780" h="10003" extrusionOk="0">
                  <a:moveTo>
                    <a:pt x="0" y="0"/>
                  </a:moveTo>
                  <a:lnTo>
                    <a:pt x="0" y="10002"/>
                  </a:lnTo>
                  <a:lnTo>
                    <a:pt x="1235" y="10002"/>
                  </a:lnTo>
                  <a:lnTo>
                    <a:pt x="1235" y="5310"/>
                  </a:lnTo>
                  <a:lnTo>
                    <a:pt x="6421" y="5310"/>
                  </a:lnTo>
                  <a:lnTo>
                    <a:pt x="6421" y="10002"/>
                  </a:lnTo>
                  <a:lnTo>
                    <a:pt x="7780" y="10002"/>
                  </a:lnTo>
                  <a:lnTo>
                    <a:pt x="7780" y="0"/>
                  </a:lnTo>
                  <a:lnTo>
                    <a:pt x="6421" y="0"/>
                  </a:lnTo>
                  <a:lnTo>
                    <a:pt x="6421" y="4075"/>
                  </a:lnTo>
                  <a:lnTo>
                    <a:pt x="1235" y="4075"/>
                  </a:lnTo>
                  <a:lnTo>
                    <a:pt x="12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5"/>
            <p:cNvSpPr/>
            <p:nvPr/>
          </p:nvSpPr>
          <p:spPr>
            <a:xfrm>
              <a:off x="3306775" y="1911275"/>
              <a:ext cx="197600" cy="250075"/>
            </a:xfrm>
            <a:custGeom>
              <a:avLst/>
              <a:gdLst/>
              <a:ahLst/>
              <a:cxnLst/>
              <a:rect l="l" t="t" r="r" b="b"/>
              <a:pathLst>
                <a:path w="7904" h="10003" extrusionOk="0">
                  <a:moveTo>
                    <a:pt x="1" y="0"/>
                  </a:moveTo>
                  <a:lnTo>
                    <a:pt x="1" y="10002"/>
                  </a:lnTo>
                  <a:lnTo>
                    <a:pt x="1359" y="10002"/>
                  </a:lnTo>
                  <a:lnTo>
                    <a:pt x="1359" y="5310"/>
                  </a:lnTo>
                  <a:lnTo>
                    <a:pt x="6545" y="5310"/>
                  </a:lnTo>
                  <a:lnTo>
                    <a:pt x="6545" y="10002"/>
                  </a:lnTo>
                  <a:lnTo>
                    <a:pt x="7904" y="10002"/>
                  </a:lnTo>
                  <a:lnTo>
                    <a:pt x="7904" y="0"/>
                  </a:lnTo>
                  <a:lnTo>
                    <a:pt x="6545" y="0"/>
                  </a:lnTo>
                  <a:lnTo>
                    <a:pt x="6545" y="4075"/>
                  </a:lnTo>
                  <a:lnTo>
                    <a:pt x="1359" y="4075"/>
                  </a:lnTo>
                  <a:lnTo>
                    <a:pt x="13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5"/>
            <p:cNvSpPr/>
            <p:nvPr/>
          </p:nvSpPr>
          <p:spPr>
            <a:xfrm>
              <a:off x="4090925" y="1911275"/>
              <a:ext cx="194525" cy="250075"/>
            </a:xfrm>
            <a:custGeom>
              <a:avLst/>
              <a:gdLst/>
              <a:ahLst/>
              <a:cxnLst/>
              <a:rect l="l" t="t" r="r" b="b"/>
              <a:pathLst>
                <a:path w="7781" h="10003" extrusionOk="0">
                  <a:moveTo>
                    <a:pt x="0" y="0"/>
                  </a:moveTo>
                  <a:lnTo>
                    <a:pt x="0" y="10002"/>
                  </a:lnTo>
                  <a:lnTo>
                    <a:pt x="1235" y="10002"/>
                  </a:lnTo>
                  <a:lnTo>
                    <a:pt x="1235" y="5310"/>
                  </a:lnTo>
                  <a:lnTo>
                    <a:pt x="6422" y="5310"/>
                  </a:lnTo>
                  <a:lnTo>
                    <a:pt x="6422" y="10002"/>
                  </a:lnTo>
                  <a:lnTo>
                    <a:pt x="7780" y="10002"/>
                  </a:lnTo>
                  <a:lnTo>
                    <a:pt x="7780" y="0"/>
                  </a:lnTo>
                  <a:lnTo>
                    <a:pt x="6422" y="0"/>
                  </a:lnTo>
                  <a:lnTo>
                    <a:pt x="6422" y="4075"/>
                  </a:lnTo>
                  <a:lnTo>
                    <a:pt x="1235" y="4075"/>
                  </a:lnTo>
                  <a:lnTo>
                    <a:pt x="12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5"/>
            <p:cNvSpPr/>
            <p:nvPr/>
          </p:nvSpPr>
          <p:spPr>
            <a:xfrm>
              <a:off x="4844200" y="1911275"/>
              <a:ext cx="194525" cy="250075"/>
            </a:xfrm>
            <a:custGeom>
              <a:avLst/>
              <a:gdLst/>
              <a:ahLst/>
              <a:cxnLst/>
              <a:rect l="l" t="t" r="r" b="b"/>
              <a:pathLst>
                <a:path w="7781" h="10003" extrusionOk="0">
                  <a:moveTo>
                    <a:pt x="0" y="0"/>
                  </a:moveTo>
                  <a:lnTo>
                    <a:pt x="0" y="10002"/>
                  </a:lnTo>
                  <a:lnTo>
                    <a:pt x="1235" y="10002"/>
                  </a:lnTo>
                  <a:lnTo>
                    <a:pt x="1235" y="5310"/>
                  </a:lnTo>
                  <a:lnTo>
                    <a:pt x="6422" y="5310"/>
                  </a:lnTo>
                  <a:lnTo>
                    <a:pt x="6422" y="10002"/>
                  </a:lnTo>
                  <a:lnTo>
                    <a:pt x="7780" y="10002"/>
                  </a:lnTo>
                  <a:lnTo>
                    <a:pt x="7780" y="0"/>
                  </a:lnTo>
                  <a:lnTo>
                    <a:pt x="6422" y="0"/>
                  </a:lnTo>
                  <a:lnTo>
                    <a:pt x="6422" y="4075"/>
                  </a:lnTo>
                  <a:lnTo>
                    <a:pt x="1235" y="4075"/>
                  </a:lnTo>
                  <a:lnTo>
                    <a:pt x="12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5"/>
            <p:cNvSpPr/>
            <p:nvPr/>
          </p:nvSpPr>
          <p:spPr>
            <a:xfrm>
              <a:off x="5625250" y="1911275"/>
              <a:ext cx="194525" cy="250075"/>
            </a:xfrm>
            <a:custGeom>
              <a:avLst/>
              <a:gdLst/>
              <a:ahLst/>
              <a:cxnLst/>
              <a:rect l="l" t="t" r="r" b="b"/>
              <a:pathLst>
                <a:path w="7781" h="10003" extrusionOk="0">
                  <a:moveTo>
                    <a:pt x="1" y="0"/>
                  </a:moveTo>
                  <a:lnTo>
                    <a:pt x="1" y="10002"/>
                  </a:lnTo>
                  <a:lnTo>
                    <a:pt x="1359" y="10002"/>
                  </a:lnTo>
                  <a:lnTo>
                    <a:pt x="1359" y="5310"/>
                  </a:lnTo>
                  <a:lnTo>
                    <a:pt x="6422" y="5310"/>
                  </a:lnTo>
                  <a:lnTo>
                    <a:pt x="6422" y="10002"/>
                  </a:lnTo>
                  <a:lnTo>
                    <a:pt x="7780" y="10002"/>
                  </a:lnTo>
                  <a:lnTo>
                    <a:pt x="7780" y="0"/>
                  </a:lnTo>
                  <a:lnTo>
                    <a:pt x="6422" y="0"/>
                  </a:lnTo>
                  <a:lnTo>
                    <a:pt x="6422" y="4075"/>
                  </a:lnTo>
                  <a:lnTo>
                    <a:pt x="1359" y="4075"/>
                  </a:lnTo>
                  <a:lnTo>
                    <a:pt x="13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5"/>
            <p:cNvSpPr/>
            <p:nvPr/>
          </p:nvSpPr>
          <p:spPr>
            <a:xfrm>
              <a:off x="6406300" y="2673800"/>
              <a:ext cx="219225" cy="256250"/>
            </a:xfrm>
            <a:custGeom>
              <a:avLst/>
              <a:gdLst/>
              <a:ahLst/>
              <a:cxnLst/>
              <a:rect l="l" t="t" r="r" b="b"/>
              <a:pathLst>
                <a:path w="8769" h="10250" extrusionOk="0">
                  <a:moveTo>
                    <a:pt x="4693" y="0"/>
                  </a:moveTo>
                  <a:cubicBezTo>
                    <a:pt x="3829" y="0"/>
                    <a:pt x="2965" y="124"/>
                    <a:pt x="2224" y="618"/>
                  </a:cubicBezTo>
                  <a:cubicBezTo>
                    <a:pt x="1606" y="988"/>
                    <a:pt x="989" y="1605"/>
                    <a:pt x="618" y="2346"/>
                  </a:cubicBezTo>
                  <a:cubicBezTo>
                    <a:pt x="248" y="3087"/>
                    <a:pt x="1" y="3952"/>
                    <a:pt x="1" y="5063"/>
                  </a:cubicBezTo>
                  <a:cubicBezTo>
                    <a:pt x="1" y="5927"/>
                    <a:pt x="124" y="6915"/>
                    <a:pt x="495" y="7656"/>
                  </a:cubicBezTo>
                  <a:cubicBezTo>
                    <a:pt x="865" y="8521"/>
                    <a:pt x="1359" y="9138"/>
                    <a:pt x="2100" y="9632"/>
                  </a:cubicBezTo>
                  <a:cubicBezTo>
                    <a:pt x="2718" y="10002"/>
                    <a:pt x="3582" y="10249"/>
                    <a:pt x="4693" y="10249"/>
                  </a:cubicBezTo>
                  <a:cubicBezTo>
                    <a:pt x="5681" y="10249"/>
                    <a:pt x="6546" y="10002"/>
                    <a:pt x="7287" y="9385"/>
                  </a:cubicBezTo>
                  <a:cubicBezTo>
                    <a:pt x="8028" y="8891"/>
                    <a:pt x="8522" y="8027"/>
                    <a:pt x="8769" y="6915"/>
                  </a:cubicBezTo>
                  <a:lnTo>
                    <a:pt x="7410" y="6545"/>
                  </a:lnTo>
                  <a:cubicBezTo>
                    <a:pt x="7287" y="7409"/>
                    <a:pt x="6916" y="8027"/>
                    <a:pt x="6422" y="8521"/>
                  </a:cubicBezTo>
                  <a:cubicBezTo>
                    <a:pt x="5928" y="8891"/>
                    <a:pt x="5311" y="9138"/>
                    <a:pt x="4570" y="9138"/>
                  </a:cubicBezTo>
                  <a:cubicBezTo>
                    <a:pt x="3953" y="9138"/>
                    <a:pt x="3335" y="9015"/>
                    <a:pt x="2841" y="8644"/>
                  </a:cubicBezTo>
                  <a:cubicBezTo>
                    <a:pt x="2347" y="8397"/>
                    <a:pt x="1977" y="7903"/>
                    <a:pt x="1730" y="7286"/>
                  </a:cubicBezTo>
                  <a:cubicBezTo>
                    <a:pt x="1483" y="6668"/>
                    <a:pt x="1359" y="5927"/>
                    <a:pt x="1359" y="5063"/>
                  </a:cubicBezTo>
                  <a:cubicBezTo>
                    <a:pt x="1359" y="4322"/>
                    <a:pt x="1483" y="3705"/>
                    <a:pt x="1606" y="3087"/>
                  </a:cubicBezTo>
                  <a:cubicBezTo>
                    <a:pt x="1853" y="2470"/>
                    <a:pt x="2224" y="1976"/>
                    <a:pt x="2718" y="1605"/>
                  </a:cubicBezTo>
                  <a:cubicBezTo>
                    <a:pt x="3212" y="1235"/>
                    <a:pt x="3953" y="1111"/>
                    <a:pt x="4693" y="1111"/>
                  </a:cubicBezTo>
                  <a:cubicBezTo>
                    <a:pt x="5311" y="1111"/>
                    <a:pt x="5928" y="1235"/>
                    <a:pt x="6299" y="1605"/>
                  </a:cubicBezTo>
                  <a:cubicBezTo>
                    <a:pt x="6793" y="1976"/>
                    <a:pt x="7040" y="2470"/>
                    <a:pt x="7287" y="3211"/>
                  </a:cubicBezTo>
                  <a:lnTo>
                    <a:pt x="8645" y="2840"/>
                  </a:lnTo>
                  <a:cubicBezTo>
                    <a:pt x="8398" y="1976"/>
                    <a:pt x="7904" y="1235"/>
                    <a:pt x="7163" y="741"/>
                  </a:cubicBezTo>
                  <a:cubicBezTo>
                    <a:pt x="6546" y="247"/>
                    <a:pt x="5681" y="0"/>
                    <a:pt x="46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5"/>
            <p:cNvSpPr/>
            <p:nvPr/>
          </p:nvSpPr>
          <p:spPr>
            <a:xfrm>
              <a:off x="6378525" y="1911275"/>
              <a:ext cx="194525" cy="250075"/>
            </a:xfrm>
            <a:custGeom>
              <a:avLst/>
              <a:gdLst/>
              <a:ahLst/>
              <a:cxnLst/>
              <a:rect l="l" t="t" r="r" b="b"/>
              <a:pathLst>
                <a:path w="7781" h="10003" extrusionOk="0">
                  <a:moveTo>
                    <a:pt x="1" y="0"/>
                  </a:moveTo>
                  <a:lnTo>
                    <a:pt x="1" y="10002"/>
                  </a:lnTo>
                  <a:lnTo>
                    <a:pt x="1359" y="10002"/>
                  </a:lnTo>
                  <a:lnTo>
                    <a:pt x="1359" y="5310"/>
                  </a:lnTo>
                  <a:lnTo>
                    <a:pt x="6422" y="5310"/>
                  </a:lnTo>
                  <a:lnTo>
                    <a:pt x="6422" y="10002"/>
                  </a:lnTo>
                  <a:lnTo>
                    <a:pt x="7780" y="10002"/>
                  </a:lnTo>
                  <a:lnTo>
                    <a:pt x="7780" y="0"/>
                  </a:lnTo>
                  <a:lnTo>
                    <a:pt x="6422" y="0"/>
                  </a:lnTo>
                  <a:lnTo>
                    <a:pt x="6422" y="4075"/>
                  </a:lnTo>
                  <a:lnTo>
                    <a:pt x="1359" y="4075"/>
                  </a:lnTo>
                  <a:lnTo>
                    <a:pt x="13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5"/>
            <p:cNvSpPr/>
            <p:nvPr/>
          </p:nvSpPr>
          <p:spPr>
            <a:xfrm>
              <a:off x="6378525" y="3442500"/>
              <a:ext cx="194525" cy="250075"/>
            </a:xfrm>
            <a:custGeom>
              <a:avLst/>
              <a:gdLst/>
              <a:ahLst/>
              <a:cxnLst/>
              <a:rect l="l" t="t" r="r" b="b"/>
              <a:pathLst>
                <a:path w="7781" h="10003" extrusionOk="0">
                  <a:moveTo>
                    <a:pt x="1" y="0"/>
                  </a:moveTo>
                  <a:lnTo>
                    <a:pt x="1" y="10003"/>
                  </a:lnTo>
                  <a:lnTo>
                    <a:pt x="1359" y="10003"/>
                  </a:lnTo>
                  <a:lnTo>
                    <a:pt x="1359" y="5310"/>
                  </a:lnTo>
                  <a:lnTo>
                    <a:pt x="6422" y="5310"/>
                  </a:lnTo>
                  <a:lnTo>
                    <a:pt x="6422" y="10003"/>
                  </a:lnTo>
                  <a:lnTo>
                    <a:pt x="7780" y="10003"/>
                  </a:lnTo>
                  <a:lnTo>
                    <a:pt x="7780" y="0"/>
                  </a:lnTo>
                  <a:lnTo>
                    <a:pt x="6422" y="0"/>
                  </a:lnTo>
                  <a:lnTo>
                    <a:pt x="6422" y="4075"/>
                  </a:lnTo>
                  <a:lnTo>
                    <a:pt x="1359" y="4075"/>
                  </a:lnTo>
                  <a:lnTo>
                    <a:pt x="13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5"/>
            <p:cNvSpPr/>
            <p:nvPr/>
          </p:nvSpPr>
          <p:spPr>
            <a:xfrm>
              <a:off x="7131800" y="2676875"/>
              <a:ext cx="194525" cy="250075"/>
            </a:xfrm>
            <a:custGeom>
              <a:avLst/>
              <a:gdLst/>
              <a:ahLst/>
              <a:cxnLst/>
              <a:rect l="l" t="t" r="r" b="b"/>
              <a:pathLst>
                <a:path w="7781" h="10003" extrusionOk="0">
                  <a:moveTo>
                    <a:pt x="1" y="1"/>
                  </a:moveTo>
                  <a:lnTo>
                    <a:pt x="1" y="10003"/>
                  </a:lnTo>
                  <a:lnTo>
                    <a:pt x="1235" y="10003"/>
                  </a:lnTo>
                  <a:lnTo>
                    <a:pt x="1235" y="5310"/>
                  </a:lnTo>
                  <a:lnTo>
                    <a:pt x="6422" y="5310"/>
                  </a:lnTo>
                  <a:lnTo>
                    <a:pt x="6422" y="10003"/>
                  </a:lnTo>
                  <a:lnTo>
                    <a:pt x="7780" y="10003"/>
                  </a:lnTo>
                  <a:lnTo>
                    <a:pt x="7780" y="1"/>
                  </a:lnTo>
                  <a:lnTo>
                    <a:pt x="6422" y="1"/>
                  </a:lnTo>
                  <a:lnTo>
                    <a:pt x="6422" y="4076"/>
                  </a:lnTo>
                  <a:lnTo>
                    <a:pt x="1235" y="4076"/>
                  </a:lnTo>
                  <a:lnTo>
                    <a:pt x="12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2" name="Google Shape;372;p25"/>
          <p:cNvGrpSpPr/>
          <p:nvPr/>
        </p:nvGrpSpPr>
        <p:grpSpPr>
          <a:xfrm>
            <a:off x="7497675" y="2813928"/>
            <a:ext cx="422251" cy="386291"/>
            <a:chOff x="1327325" y="496050"/>
            <a:chExt cx="4991150" cy="4642925"/>
          </a:xfrm>
        </p:grpSpPr>
        <p:sp>
          <p:nvSpPr>
            <p:cNvPr id="373" name="Google Shape;373;p25"/>
            <p:cNvSpPr/>
            <p:nvPr/>
          </p:nvSpPr>
          <p:spPr>
            <a:xfrm>
              <a:off x="4484500" y="2337750"/>
              <a:ext cx="812525" cy="987925"/>
            </a:xfrm>
            <a:custGeom>
              <a:avLst/>
              <a:gdLst/>
              <a:ahLst/>
              <a:cxnLst/>
              <a:rect l="l" t="t" r="r" b="b"/>
              <a:pathLst>
                <a:path w="32501" h="39517" extrusionOk="0">
                  <a:moveTo>
                    <a:pt x="17231" y="0"/>
                  </a:moveTo>
                  <a:cubicBezTo>
                    <a:pt x="12175" y="0"/>
                    <a:pt x="8048" y="1651"/>
                    <a:pt x="5262" y="4746"/>
                  </a:cubicBezTo>
                  <a:cubicBezTo>
                    <a:pt x="1858" y="8460"/>
                    <a:pt x="0" y="13826"/>
                    <a:pt x="0" y="19913"/>
                  </a:cubicBezTo>
                  <a:cubicBezTo>
                    <a:pt x="0" y="26104"/>
                    <a:pt x="1961" y="31469"/>
                    <a:pt x="5469" y="35080"/>
                  </a:cubicBezTo>
                  <a:cubicBezTo>
                    <a:pt x="8358" y="38072"/>
                    <a:pt x="12072" y="39516"/>
                    <a:pt x="17024" y="39516"/>
                  </a:cubicBezTo>
                  <a:cubicBezTo>
                    <a:pt x="26207" y="39516"/>
                    <a:pt x="31366" y="34564"/>
                    <a:pt x="32501" y="24556"/>
                  </a:cubicBezTo>
                  <a:lnTo>
                    <a:pt x="27548" y="24556"/>
                  </a:lnTo>
                  <a:cubicBezTo>
                    <a:pt x="27136" y="27135"/>
                    <a:pt x="26620" y="28889"/>
                    <a:pt x="25897" y="30437"/>
                  </a:cubicBezTo>
                  <a:cubicBezTo>
                    <a:pt x="24350" y="33532"/>
                    <a:pt x="21151" y="35286"/>
                    <a:pt x="17128" y="35286"/>
                  </a:cubicBezTo>
                  <a:cubicBezTo>
                    <a:pt x="9596" y="35286"/>
                    <a:pt x="4850" y="29302"/>
                    <a:pt x="4850" y="19810"/>
                  </a:cubicBezTo>
                  <a:cubicBezTo>
                    <a:pt x="4850" y="10214"/>
                    <a:pt x="9389" y="4230"/>
                    <a:pt x="16715" y="4230"/>
                  </a:cubicBezTo>
                  <a:cubicBezTo>
                    <a:pt x="19707" y="4230"/>
                    <a:pt x="22596" y="5159"/>
                    <a:pt x="24143" y="6603"/>
                  </a:cubicBezTo>
                  <a:cubicBezTo>
                    <a:pt x="25485" y="7945"/>
                    <a:pt x="26310" y="9492"/>
                    <a:pt x="26826" y="12278"/>
                  </a:cubicBezTo>
                  <a:lnTo>
                    <a:pt x="31778" y="12278"/>
                  </a:lnTo>
                  <a:cubicBezTo>
                    <a:pt x="30231" y="4024"/>
                    <a:pt x="25485" y="0"/>
                    <a:pt x="172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5"/>
            <p:cNvSpPr/>
            <p:nvPr/>
          </p:nvSpPr>
          <p:spPr>
            <a:xfrm>
              <a:off x="2359075" y="2337750"/>
              <a:ext cx="812550" cy="987925"/>
            </a:xfrm>
            <a:custGeom>
              <a:avLst/>
              <a:gdLst/>
              <a:ahLst/>
              <a:cxnLst/>
              <a:rect l="l" t="t" r="r" b="b"/>
              <a:pathLst>
                <a:path w="32502" h="39517" extrusionOk="0">
                  <a:moveTo>
                    <a:pt x="17231" y="0"/>
                  </a:moveTo>
                  <a:cubicBezTo>
                    <a:pt x="12175" y="0"/>
                    <a:pt x="8048" y="1651"/>
                    <a:pt x="5263" y="4746"/>
                  </a:cubicBezTo>
                  <a:cubicBezTo>
                    <a:pt x="1858" y="8460"/>
                    <a:pt x="1" y="13826"/>
                    <a:pt x="1" y="19913"/>
                  </a:cubicBezTo>
                  <a:cubicBezTo>
                    <a:pt x="1" y="26104"/>
                    <a:pt x="1858" y="31469"/>
                    <a:pt x="5469" y="35080"/>
                  </a:cubicBezTo>
                  <a:cubicBezTo>
                    <a:pt x="8358" y="38072"/>
                    <a:pt x="12072" y="39516"/>
                    <a:pt x="17025" y="39516"/>
                  </a:cubicBezTo>
                  <a:cubicBezTo>
                    <a:pt x="26207" y="39516"/>
                    <a:pt x="31366" y="34564"/>
                    <a:pt x="32501" y="24556"/>
                  </a:cubicBezTo>
                  <a:lnTo>
                    <a:pt x="27549" y="24556"/>
                  </a:lnTo>
                  <a:cubicBezTo>
                    <a:pt x="27136" y="27135"/>
                    <a:pt x="26620" y="28889"/>
                    <a:pt x="25795" y="30437"/>
                  </a:cubicBezTo>
                  <a:cubicBezTo>
                    <a:pt x="24247" y="33532"/>
                    <a:pt x="21049" y="35286"/>
                    <a:pt x="17025" y="35286"/>
                  </a:cubicBezTo>
                  <a:cubicBezTo>
                    <a:pt x="9596" y="35286"/>
                    <a:pt x="4747" y="29302"/>
                    <a:pt x="4747" y="19810"/>
                  </a:cubicBezTo>
                  <a:cubicBezTo>
                    <a:pt x="4747" y="10214"/>
                    <a:pt x="9390" y="4230"/>
                    <a:pt x="16612" y="4230"/>
                  </a:cubicBezTo>
                  <a:cubicBezTo>
                    <a:pt x="19707" y="4230"/>
                    <a:pt x="22493" y="5159"/>
                    <a:pt x="24041" y="6603"/>
                  </a:cubicBezTo>
                  <a:cubicBezTo>
                    <a:pt x="25485" y="7945"/>
                    <a:pt x="26207" y="9492"/>
                    <a:pt x="26826" y="12278"/>
                  </a:cubicBezTo>
                  <a:lnTo>
                    <a:pt x="31676" y="12278"/>
                  </a:lnTo>
                  <a:cubicBezTo>
                    <a:pt x="30231" y="4024"/>
                    <a:pt x="25485" y="0"/>
                    <a:pt x="172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5"/>
            <p:cNvSpPr/>
            <p:nvPr/>
          </p:nvSpPr>
          <p:spPr>
            <a:xfrm>
              <a:off x="3297975" y="2900050"/>
              <a:ext cx="1067900" cy="90300"/>
            </a:xfrm>
            <a:custGeom>
              <a:avLst/>
              <a:gdLst/>
              <a:ahLst/>
              <a:cxnLst/>
              <a:rect l="l" t="t" r="r" b="b"/>
              <a:pathLst>
                <a:path w="42716" h="3612" extrusionOk="0">
                  <a:moveTo>
                    <a:pt x="1" y="0"/>
                  </a:moveTo>
                  <a:lnTo>
                    <a:pt x="1" y="3612"/>
                  </a:lnTo>
                  <a:lnTo>
                    <a:pt x="42715" y="3612"/>
                  </a:lnTo>
                  <a:lnTo>
                    <a:pt x="4271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5"/>
            <p:cNvSpPr/>
            <p:nvPr/>
          </p:nvSpPr>
          <p:spPr>
            <a:xfrm>
              <a:off x="3297975" y="2577625"/>
              <a:ext cx="1067900" cy="90300"/>
            </a:xfrm>
            <a:custGeom>
              <a:avLst/>
              <a:gdLst/>
              <a:ahLst/>
              <a:cxnLst/>
              <a:rect l="l" t="t" r="r" b="b"/>
              <a:pathLst>
                <a:path w="42716" h="3612" extrusionOk="0">
                  <a:moveTo>
                    <a:pt x="1" y="0"/>
                  </a:moveTo>
                  <a:lnTo>
                    <a:pt x="1" y="3612"/>
                  </a:lnTo>
                  <a:lnTo>
                    <a:pt x="42715" y="3612"/>
                  </a:lnTo>
                  <a:lnTo>
                    <a:pt x="4271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5"/>
            <p:cNvSpPr/>
            <p:nvPr/>
          </p:nvSpPr>
          <p:spPr>
            <a:xfrm>
              <a:off x="5593625" y="496050"/>
              <a:ext cx="724850" cy="941500"/>
            </a:xfrm>
            <a:custGeom>
              <a:avLst/>
              <a:gdLst/>
              <a:ahLst/>
              <a:cxnLst/>
              <a:rect l="l" t="t" r="r" b="b"/>
              <a:pathLst>
                <a:path w="28994" h="37660" extrusionOk="0">
                  <a:moveTo>
                    <a:pt x="1" y="1"/>
                  </a:moveTo>
                  <a:lnTo>
                    <a:pt x="1" y="37660"/>
                  </a:lnTo>
                  <a:lnTo>
                    <a:pt x="4850" y="37660"/>
                  </a:lnTo>
                  <a:lnTo>
                    <a:pt x="4850" y="20533"/>
                  </a:lnTo>
                  <a:lnTo>
                    <a:pt x="24144" y="20533"/>
                  </a:lnTo>
                  <a:lnTo>
                    <a:pt x="24144" y="37660"/>
                  </a:lnTo>
                  <a:lnTo>
                    <a:pt x="28993" y="37660"/>
                  </a:lnTo>
                  <a:lnTo>
                    <a:pt x="28993" y="1"/>
                  </a:lnTo>
                  <a:lnTo>
                    <a:pt x="24144" y="1"/>
                  </a:lnTo>
                  <a:lnTo>
                    <a:pt x="24144" y="16302"/>
                  </a:lnTo>
                  <a:lnTo>
                    <a:pt x="4850" y="16302"/>
                  </a:lnTo>
                  <a:lnTo>
                    <a:pt x="485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5"/>
            <p:cNvSpPr/>
            <p:nvPr/>
          </p:nvSpPr>
          <p:spPr>
            <a:xfrm>
              <a:off x="5137075" y="1553600"/>
              <a:ext cx="490125" cy="755800"/>
            </a:xfrm>
            <a:custGeom>
              <a:avLst/>
              <a:gdLst/>
              <a:ahLst/>
              <a:cxnLst/>
              <a:rect l="l" t="t" r="r" b="b"/>
              <a:pathLst>
                <a:path w="19605" h="30232" extrusionOk="0">
                  <a:moveTo>
                    <a:pt x="16303" y="1"/>
                  </a:moveTo>
                  <a:lnTo>
                    <a:pt x="1" y="28477"/>
                  </a:lnTo>
                  <a:lnTo>
                    <a:pt x="3199" y="30231"/>
                  </a:lnTo>
                  <a:lnTo>
                    <a:pt x="19604" y="1858"/>
                  </a:lnTo>
                  <a:lnTo>
                    <a:pt x="16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5"/>
            <p:cNvSpPr/>
            <p:nvPr/>
          </p:nvSpPr>
          <p:spPr>
            <a:xfrm>
              <a:off x="5593625" y="4197475"/>
              <a:ext cx="724850" cy="941500"/>
            </a:xfrm>
            <a:custGeom>
              <a:avLst/>
              <a:gdLst/>
              <a:ahLst/>
              <a:cxnLst/>
              <a:rect l="l" t="t" r="r" b="b"/>
              <a:pathLst>
                <a:path w="28994" h="37660" extrusionOk="0">
                  <a:moveTo>
                    <a:pt x="1" y="1"/>
                  </a:moveTo>
                  <a:lnTo>
                    <a:pt x="1" y="37660"/>
                  </a:lnTo>
                  <a:lnTo>
                    <a:pt x="4850" y="37660"/>
                  </a:lnTo>
                  <a:lnTo>
                    <a:pt x="4850" y="20533"/>
                  </a:lnTo>
                  <a:lnTo>
                    <a:pt x="24144" y="20533"/>
                  </a:lnTo>
                  <a:lnTo>
                    <a:pt x="24144" y="37660"/>
                  </a:lnTo>
                  <a:lnTo>
                    <a:pt x="28993" y="37660"/>
                  </a:lnTo>
                  <a:lnTo>
                    <a:pt x="28993" y="1"/>
                  </a:lnTo>
                  <a:lnTo>
                    <a:pt x="24144" y="1"/>
                  </a:lnTo>
                  <a:lnTo>
                    <a:pt x="24144" y="16303"/>
                  </a:lnTo>
                  <a:lnTo>
                    <a:pt x="4850" y="16303"/>
                  </a:lnTo>
                  <a:lnTo>
                    <a:pt x="485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5"/>
            <p:cNvSpPr/>
            <p:nvPr/>
          </p:nvSpPr>
          <p:spPr>
            <a:xfrm>
              <a:off x="5173200" y="3325650"/>
              <a:ext cx="490100" cy="753200"/>
            </a:xfrm>
            <a:custGeom>
              <a:avLst/>
              <a:gdLst/>
              <a:ahLst/>
              <a:cxnLst/>
              <a:rect l="l" t="t" r="r" b="b"/>
              <a:pathLst>
                <a:path w="19604" h="30128" extrusionOk="0">
                  <a:moveTo>
                    <a:pt x="3302" y="0"/>
                  </a:moveTo>
                  <a:lnTo>
                    <a:pt x="0" y="1754"/>
                  </a:lnTo>
                  <a:lnTo>
                    <a:pt x="16508" y="30128"/>
                  </a:lnTo>
                  <a:lnTo>
                    <a:pt x="19604" y="28271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25"/>
            <p:cNvSpPr/>
            <p:nvPr/>
          </p:nvSpPr>
          <p:spPr>
            <a:xfrm>
              <a:off x="1327325" y="4197475"/>
              <a:ext cx="724825" cy="941500"/>
            </a:xfrm>
            <a:custGeom>
              <a:avLst/>
              <a:gdLst/>
              <a:ahLst/>
              <a:cxnLst/>
              <a:rect l="l" t="t" r="r" b="b"/>
              <a:pathLst>
                <a:path w="28993" h="37660" extrusionOk="0">
                  <a:moveTo>
                    <a:pt x="1" y="1"/>
                  </a:moveTo>
                  <a:lnTo>
                    <a:pt x="1" y="37660"/>
                  </a:lnTo>
                  <a:lnTo>
                    <a:pt x="4850" y="37660"/>
                  </a:lnTo>
                  <a:lnTo>
                    <a:pt x="4850" y="20533"/>
                  </a:lnTo>
                  <a:lnTo>
                    <a:pt x="24144" y="20533"/>
                  </a:lnTo>
                  <a:lnTo>
                    <a:pt x="24144" y="37660"/>
                  </a:lnTo>
                  <a:lnTo>
                    <a:pt x="28993" y="37660"/>
                  </a:lnTo>
                  <a:lnTo>
                    <a:pt x="28993" y="1"/>
                  </a:lnTo>
                  <a:lnTo>
                    <a:pt x="24144" y="1"/>
                  </a:lnTo>
                  <a:lnTo>
                    <a:pt x="24144" y="16303"/>
                  </a:lnTo>
                  <a:lnTo>
                    <a:pt x="4850" y="16303"/>
                  </a:lnTo>
                  <a:lnTo>
                    <a:pt x="485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5"/>
            <p:cNvSpPr/>
            <p:nvPr/>
          </p:nvSpPr>
          <p:spPr>
            <a:xfrm>
              <a:off x="1982500" y="3305025"/>
              <a:ext cx="497850" cy="773825"/>
            </a:xfrm>
            <a:custGeom>
              <a:avLst/>
              <a:gdLst/>
              <a:ahLst/>
              <a:cxnLst/>
              <a:rect l="l" t="t" r="r" b="b"/>
              <a:pathLst>
                <a:path w="19914" h="30953" extrusionOk="0">
                  <a:moveTo>
                    <a:pt x="16818" y="0"/>
                  </a:moveTo>
                  <a:lnTo>
                    <a:pt x="0" y="29096"/>
                  </a:lnTo>
                  <a:lnTo>
                    <a:pt x="3095" y="30953"/>
                  </a:lnTo>
                  <a:lnTo>
                    <a:pt x="19913" y="1857"/>
                  </a:lnTo>
                  <a:lnTo>
                    <a:pt x="168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5"/>
            <p:cNvSpPr/>
            <p:nvPr/>
          </p:nvSpPr>
          <p:spPr>
            <a:xfrm>
              <a:off x="1327325" y="496050"/>
              <a:ext cx="724825" cy="941500"/>
            </a:xfrm>
            <a:custGeom>
              <a:avLst/>
              <a:gdLst/>
              <a:ahLst/>
              <a:cxnLst/>
              <a:rect l="l" t="t" r="r" b="b"/>
              <a:pathLst>
                <a:path w="28993" h="37660" extrusionOk="0">
                  <a:moveTo>
                    <a:pt x="1" y="1"/>
                  </a:moveTo>
                  <a:lnTo>
                    <a:pt x="1" y="37660"/>
                  </a:lnTo>
                  <a:lnTo>
                    <a:pt x="4850" y="37660"/>
                  </a:lnTo>
                  <a:lnTo>
                    <a:pt x="4850" y="20533"/>
                  </a:lnTo>
                  <a:lnTo>
                    <a:pt x="24144" y="20533"/>
                  </a:lnTo>
                  <a:lnTo>
                    <a:pt x="24144" y="37660"/>
                  </a:lnTo>
                  <a:lnTo>
                    <a:pt x="28993" y="37660"/>
                  </a:lnTo>
                  <a:lnTo>
                    <a:pt x="28993" y="1"/>
                  </a:lnTo>
                  <a:lnTo>
                    <a:pt x="24144" y="1"/>
                  </a:lnTo>
                  <a:lnTo>
                    <a:pt x="24144" y="16302"/>
                  </a:lnTo>
                  <a:lnTo>
                    <a:pt x="4850" y="16302"/>
                  </a:lnTo>
                  <a:lnTo>
                    <a:pt x="485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25"/>
            <p:cNvSpPr/>
            <p:nvPr/>
          </p:nvSpPr>
          <p:spPr>
            <a:xfrm>
              <a:off x="2021175" y="1558750"/>
              <a:ext cx="500425" cy="776425"/>
            </a:xfrm>
            <a:custGeom>
              <a:avLst/>
              <a:gdLst/>
              <a:ahLst/>
              <a:cxnLst/>
              <a:rect l="l" t="t" r="r" b="b"/>
              <a:pathLst>
                <a:path w="20017" h="31057" extrusionOk="0">
                  <a:moveTo>
                    <a:pt x="3199" y="1"/>
                  </a:moveTo>
                  <a:lnTo>
                    <a:pt x="1" y="1858"/>
                  </a:lnTo>
                  <a:lnTo>
                    <a:pt x="16818" y="31057"/>
                  </a:lnTo>
                  <a:lnTo>
                    <a:pt x="20017" y="29200"/>
                  </a:lnTo>
                  <a:lnTo>
                    <a:pt x="319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385" name="Google Shape;385;p25"/>
          <p:cNvCxnSpPr/>
          <p:nvPr/>
        </p:nvCxnSpPr>
        <p:spPr>
          <a:xfrm>
            <a:off x="4247725" y="3007075"/>
            <a:ext cx="494100" cy="0"/>
          </a:xfrm>
          <a:prstGeom prst="straightConnector1">
            <a:avLst/>
          </a:prstGeom>
          <a:noFill/>
          <a:ln w="9525" cap="flat" cmpd="sng">
            <a:solidFill>
              <a:srgbClr val="FF3030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386" name="Google Shape;386;p25"/>
          <p:cNvSpPr txBox="1"/>
          <p:nvPr/>
        </p:nvSpPr>
        <p:spPr>
          <a:xfrm>
            <a:off x="7121500" y="2798500"/>
            <a:ext cx="494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3030"/>
                </a:solidFill>
                <a:latin typeface="Cambria"/>
                <a:ea typeface="Cambria"/>
                <a:cs typeface="Cambria"/>
                <a:sym typeface="Cambria"/>
              </a:rPr>
              <a:t>+</a:t>
            </a:r>
            <a:endParaRPr>
              <a:solidFill>
                <a:srgbClr val="FF303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5D6161D8-753E-037F-49A8-80AEA211F6BA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B1A77D79-C208-CF35-97EC-B0604DB4B73F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EA155D-B4AC-9AF5-52D5-188F33F4D9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5217AE-11E4-CBD4-4AB1-4177390351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Fuels and Complete Combustion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Points 4.11 and 4.12</a:t>
            </a:r>
            <a:endParaRPr sz="17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Know that a fuel is a substance that, when burned, releases heat energy.</a:t>
            </a:r>
            <a:endParaRPr sz="13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Know the possible products of complete and incomplete combustion of hydrocarbons with oxygen in the air.</a:t>
            </a:r>
            <a:endParaRPr sz="13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When </a:t>
            </a:r>
            <a:r>
              <a:rPr lang="en" sz="1700" b="1">
                <a:solidFill>
                  <a:srgbClr val="FF9900"/>
                </a:solidFill>
                <a:latin typeface="Cambria"/>
                <a:ea typeface="Cambria"/>
                <a:cs typeface="Cambria"/>
                <a:sym typeface="Cambria"/>
              </a:rPr>
              <a:t>burned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, fuels release energy as 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heat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7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This is called a combustion reaction.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Combustion reactions are highly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exothermic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Hydrocarbons make 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excellent fuels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7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Lots of energy is given out when hydrocarbons are burned.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Hydrocarbons are also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very flammable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, so they combust easily.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When hydrocarbons are burnt in a 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plentiful supply 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of oxygen (O</a:t>
            </a:r>
            <a:r>
              <a:rPr lang="en" sz="1700" baseline="-25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), 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complete combustion 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occurs.</a:t>
            </a:r>
            <a:endParaRPr sz="17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products of complete combustion are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carbon dioxide 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CO</a:t>
            </a:r>
            <a:r>
              <a:rPr lang="en" sz="1300" b="1" baseline="-25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)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and </a:t>
            </a:r>
            <a:r>
              <a:rPr lang="en" sz="1300" b="1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water 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lang="en" sz="1300" b="1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H</a:t>
            </a:r>
            <a:r>
              <a:rPr lang="en" sz="1300" b="1" baseline="-250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 sz="1300" b="1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O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).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3" name="Google Shape;63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1755C868-828A-5516-E121-90B9FF85812E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9C770589-2136-1F7F-9D34-E5603C2DB000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B4720F-70CE-91A1-4F05-E9DCF29AE0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A6E2CC-D2AD-A307-2207-55ACF1CA8C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5"/>
          <p:cNvPicPr preferRelativeResize="0"/>
          <p:nvPr/>
        </p:nvPicPr>
        <p:blipFill rotWithShape="1">
          <a:blip r:embed="rId3">
            <a:alphaModFix/>
          </a:blip>
          <a:srcRect t="16756" r="16756"/>
          <a:stretch/>
        </p:blipFill>
        <p:spPr>
          <a:xfrm>
            <a:off x="4801549" y="0"/>
            <a:ext cx="3491927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70" name="Google Shape;70;p15"/>
          <p:cNvSpPr txBox="1"/>
          <p:nvPr/>
        </p:nvSpPr>
        <p:spPr>
          <a:xfrm>
            <a:off x="1018221" y="1606350"/>
            <a:ext cx="4262700" cy="19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When a hydrocarbon is </a:t>
            </a:r>
            <a:r>
              <a:rPr lang="en" b="1">
                <a:solidFill>
                  <a:srgbClr val="FF9900"/>
                </a:solidFill>
                <a:latin typeface="Cambria"/>
                <a:ea typeface="Cambria"/>
                <a:cs typeface="Cambria"/>
                <a:sym typeface="Cambria"/>
              </a:rPr>
              <a:t>burnt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in a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plentiful supply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of oxygen, complete combustion occurs.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Take the hydrocarbon methane (CH</a:t>
            </a:r>
            <a:r>
              <a:rPr lang="en" baseline="-25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4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):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CH</a:t>
            </a:r>
            <a:r>
              <a:rPr lang="en" baseline="-25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4 (g)</a:t>
            </a:r>
            <a:r>
              <a:rPr lang="en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 + </a:t>
            </a:r>
            <a:r>
              <a:rPr lang="en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2</a:t>
            </a:r>
            <a:r>
              <a:rPr lang="en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O</a:t>
            </a:r>
            <a:r>
              <a:rPr lang="en" baseline="-25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2 (g)</a:t>
            </a:r>
            <a:r>
              <a:rPr lang="en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 → CO</a:t>
            </a:r>
            <a:r>
              <a:rPr lang="en" baseline="-25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2 (g)</a:t>
            </a:r>
            <a:r>
              <a:rPr lang="en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 + </a:t>
            </a:r>
            <a:r>
              <a:rPr lang="en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2</a:t>
            </a:r>
            <a:r>
              <a:rPr lang="en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H</a:t>
            </a:r>
            <a:r>
              <a:rPr lang="en" baseline="-25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2</a:t>
            </a:r>
            <a:r>
              <a:rPr lang="en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O </a:t>
            </a:r>
            <a:r>
              <a:rPr lang="en" baseline="-25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(l)</a:t>
            </a:r>
            <a:endParaRPr baseline="-250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  <a:p>
            <a:pPr marL="0" lvl="0" indent="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Carbon dioxide and water are the only products.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235AEDD5-E69D-9CA9-5F7D-41FF70C6555E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AE0AF6F2-B2F3-354D-68A2-1F3481EF0F4F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D74E43-1B53-36D7-F20D-D9786E75E1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DCBC1E-5FC6-0FDE-D6B8-61931F0D49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Incomplete Combustion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76" name="Google Shape;76;p16"/>
          <p:cNvSpPr txBox="1">
            <a:spLocks noGrp="1"/>
          </p:cNvSpPr>
          <p:nvPr>
            <p:ph type="body" idx="1"/>
          </p:nvPr>
        </p:nvSpPr>
        <p:spPr>
          <a:xfrm>
            <a:off x="311700" y="1152325"/>
            <a:ext cx="8520600" cy="3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When hydrocarbons are burnt in an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inadequate supply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of oxygen (O</a:t>
            </a:r>
            <a:r>
              <a:rPr lang="en" baseline="-25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),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incomplete combustion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occurs.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There are a range of products that may result from incomplete combustion.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Carbon monoxide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(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CO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) gas and water are formed.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Solid particulates of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carbon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), referred to as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soot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, may also be formed.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Take methane again:</a:t>
            </a:r>
            <a:endParaRPr sz="14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CH</a:t>
            </a:r>
            <a:r>
              <a:rPr lang="en" baseline="-25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4 (g)</a:t>
            </a:r>
            <a:r>
              <a:rPr lang="en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 + </a:t>
            </a:r>
            <a:r>
              <a:rPr lang="en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1</a:t>
            </a:r>
            <a:r>
              <a:rPr lang="en" b="1" baseline="30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½</a:t>
            </a:r>
            <a:r>
              <a:rPr lang="en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O</a:t>
            </a:r>
            <a:r>
              <a:rPr lang="en" baseline="-25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2 (g)</a:t>
            </a:r>
            <a:r>
              <a:rPr lang="en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 → CO</a:t>
            </a:r>
            <a:r>
              <a:rPr lang="en" baseline="-25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 (g)</a:t>
            </a:r>
            <a:r>
              <a:rPr lang="en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 + </a:t>
            </a:r>
            <a:r>
              <a:rPr lang="en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2</a:t>
            </a:r>
            <a:r>
              <a:rPr lang="en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H</a:t>
            </a:r>
            <a:r>
              <a:rPr lang="en" baseline="-25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2</a:t>
            </a:r>
            <a:r>
              <a:rPr lang="en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O</a:t>
            </a:r>
            <a:r>
              <a:rPr lang="en" baseline="-25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 (l)</a:t>
            </a:r>
            <a:endParaRPr baseline="-250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CH</a:t>
            </a:r>
            <a:r>
              <a:rPr lang="en" baseline="-25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4 (g)</a:t>
            </a:r>
            <a:r>
              <a:rPr lang="en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 + O</a:t>
            </a:r>
            <a:r>
              <a:rPr lang="en" baseline="-25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2 (g)</a:t>
            </a:r>
            <a:r>
              <a:rPr lang="en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 → C</a:t>
            </a:r>
            <a:r>
              <a:rPr lang="en" baseline="-25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 (s)</a:t>
            </a:r>
            <a:r>
              <a:rPr lang="en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 + </a:t>
            </a:r>
            <a:r>
              <a:rPr lang="en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2</a:t>
            </a:r>
            <a:r>
              <a:rPr lang="en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H</a:t>
            </a:r>
            <a:r>
              <a:rPr lang="en" baseline="-25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2</a:t>
            </a:r>
            <a:r>
              <a:rPr lang="en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O</a:t>
            </a:r>
            <a:r>
              <a:rPr lang="en" baseline="-25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 (l)</a:t>
            </a:r>
            <a:endParaRPr baseline="-250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In 2 separate reactions both carbon monoxide and soot are formed.</a:t>
            </a:r>
            <a:endParaRPr sz="14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endParaRPr sz="15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77" name="Google Shape;77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3E416535-B321-C42C-91A6-6013E26CFCF5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88157F01-AF8C-F63C-EC78-77267EBA40CE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5819D4-42BC-A5DD-A884-A5E4D84546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14817E-C09C-7DC3-509A-ACB6002685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grpSp>
        <p:nvGrpSpPr>
          <p:cNvPr id="83" name="Google Shape;83;p17"/>
          <p:cNvGrpSpPr/>
          <p:nvPr/>
        </p:nvGrpSpPr>
        <p:grpSpPr>
          <a:xfrm>
            <a:off x="5572384" y="103"/>
            <a:ext cx="2683937" cy="5143290"/>
            <a:chOff x="2463100" y="238125"/>
            <a:chExt cx="2626675" cy="5170175"/>
          </a:xfrm>
        </p:grpSpPr>
        <p:sp>
          <p:nvSpPr>
            <p:cNvPr id="84" name="Google Shape;84;p17"/>
            <p:cNvSpPr/>
            <p:nvPr/>
          </p:nvSpPr>
          <p:spPr>
            <a:xfrm>
              <a:off x="3380975" y="238125"/>
              <a:ext cx="789475" cy="535550"/>
            </a:xfrm>
            <a:custGeom>
              <a:avLst/>
              <a:gdLst/>
              <a:ahLst/>
              <a:cxnLst/>
              <a:rect l="l" t="t" r="r" b="b"/>
              <a:pathLst>
                <a:path w="31579" h="21422" extrusionOk="0">
                  <a:moveTo>
                    <a:pt x="29477" y="21422"/>
                  </a:moveTo>
                  <a:lnTo>
                    <a:pt x="2101" y="21422"/>
                  </a:lnTo>
                  <a:cubicBezTo>
                    <a:pt x="934" y="21422"/>
                    <a:pt x="0" y="20488"/>
                    <a:pt x="0" y="19321"/>
                  </a:cubicBezTo>
                  <a:lnTo>
                    <a:pt x="0" y="2101"/>
                  </a:lnTo>
                  <a:cubicBezTo>
                    <a:pt x="0" y="934"/>
                    <a:pt x="934" y="0"/>
                    <a:pt x="2101" y="0"/>
                  </a:cubicBezTo>
                  <a:lnTo>
                    <a:pt x="29477" y="0"/>
                  </a:lnTo>
                  <a:cubicBezTo>
                    <a:pt x="30645" y="0"/>
                    <a:pt x="31579" y="934"/>
                    <a:pt x="31579" y="2101"/>
                  </a:cubicBezTo>
                  <a:lnTo>
                    <a:pt x="31579" y="19321"/>
                  </a:lnTo>
                  <a:cubicBezTo>
                    <a:pt x="31579" y="20488"/>
                    <a:pt x="30645" y="21422"/>
                    <a:pt x="29477" y="21422"/>
                  </a:cubicBezTo>
                  <a:close/>
                </a:path>
              </a:pathLst>
            </a:custGeom>
            <a:solidFill>
              <a:srgbClr val="C2CA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17"/>
            <p:cNvSpPr/>
            <p:nvPr/>
          </p:nvSpPr>
          <p:spPr>
            <a:xfrm>
              <a:off x="3291950" y="4796850"/>
              <a:ext cx="246650" cy="611450"/>
            </a:xfrm>
            <a:custGeom>
              <a:avLst/>
              <a:gdLst/>
              <a:ahLst/>
              <a:cxnLst/>
              <a:rect l="l" t="t" r="r" b="b"/>
              <a:pathLst>
                <a:path w="9866" h="24458" extrusionOk="0">
                  <a:moveTo>
                    <a:pt x="0" y="0"/>
                  </a:moveTo>
                  <a:lnTo>
                    <a:pt x="9865" y="0"/>
                  </a:lnTo>
                  <a:lnTo>
                    <a:pt x="9865" y="24458"/>
                  </a:lnTo>
                  <a:lnTo>
                    <a:pt x="0" y="24458"/>
                  </a:lnTo>
                  <a:close/>
                </a:path>
              </a:pathLst>
            </a:custGeom>
            <a:solidFill>
              <a:srgbClr val="BE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17"/>
            <p:cNvSpPr/>
            <p:nvPr/>
          </p:nvSpPr>
          <p:spPr>
            <a:xfrm>
              <a:off x="3291950" y="4840625"/>
              <a:ext cx="246650" cy="283125"/>
            </a:xfrm>
            <a:custGeom>
              <a:avLst/>
              <a:gdLst/>
              <a:ahLst/>
              <a:cxnLst/>
              <a:rect l="l" t="t" r="r" b="b"/>
              <a:pathLst>
                <a:path w="9866" h="11325" extrusionOk="0">
                  <a:moveTo>
                    <a:pt x="0" y="0"/>
                  </a:moveTo>
                  <a:lnTo>
                    <a:pt x="0" y="4378"/>
                  </a:lnTo>
                  <a:lnTo>
                    <a:pt x="9865" y="11324"/>
                  </a:lnTo>
                  <a:lnTo>
                    <a:pt x="986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17"/>
            <p:cNvSpPr/>
            <p:nvPr/>
          </p:nvSpPr>
          <p:spPr>
            <a:xfrm>
              <a:off x="4012825" y="4796850"/>
              <a:ext cx="248100" cy="611450"/>
            </a:xfrm>
            <a:custGeom>
              <a:avLst/>
              <a:gdLst/>
              <a:ahLst/>
              <a:cxnLst/>
              <a:rect l="l" t="t" r="r" b="b"/>
              <a:pathLst>
                <a:path w="9924" h="24458" extrusionOk="0">
                  <a:moveTo>
                    <a:pt x="1" y="0"/>
                  </a:moveTo>
                  <a:lnTo>
                    <a:pt x="9923" y="0"/>
                  </a:lnTo>
                  <a:lnTo>
                    <a:pt x="9923" y="24458"/>
                  </a:lnTo>
                  <a:lnTo>
                    <a:pt x="1" y="24458"/>
                  </a:lnTo>
                  <a:close/>
                </a:path>
              </a:pathLst>
            </a:custGeom>
            <a:solidFill>
              <a:srgbClr val="BE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17"/>
            <p:cNvSpPr/>
            <p:nvPr/>
          </p:nvSpPr>
          <p:spPr>
            <a:xfrm>
              <a:off x="2463100" y="639400"/>
              <a:ext cx="2626675" cy="4201250"/>
            </a:xfrm>
            <a:custGeom>
              <a:avLst/>
              <a:gdLst/>
              <a:ahLst/>
              <a:cxnLst/>
              <a:rect l="l" t="t" r="r" b="b"/>
              <a:pathLst>
                <a:path w="105067" h="168050" extrusionOk="0">
                  <a:moveTo>
                    <a:pt x="100047" y="168049"/>
                  </a:moveTo>
                  <a:lnTo>
                    <a:pt x="4962" y="168049"/>
                  </a:lnTo>
                  <a:cubicBezTo>
                    <a:pt x="2218" y="168049"/>
                    <a:pt x="0" y="165831"/>
                    <a:pt x="0" y="163030"/>
                  </a:cubicBezTo>
                  <a:lnTo>
                    <a:pt x="0" y="4962"/>
                  </a:lnTo>
                  <a:cubicBezTo>
                    <a:pt x="0" y="2219"/>
                    <a:pt x="2218" y="1"/>
                    <a:pt x="4962" y="1"/>
                  </a:cubicBezTo>
                  <a:lnTo>
                    <a:pt x="100047" y="1"/>
                  </a:lnTo>
                  <a:cubicBezTo>
                    <a:pt x="102790" y="1"/>
                    <a:pt x="105067" y="2219"/>
                    <a:pt x="105067" y="4962"/>
                  </a:cubicBezTo>
                  <a:lnTo>
                    <a:pt x="105067" y="163030"/>
                  </a:lnTo>
                  <a:cubicBezTo>
                    <a:pt x="105067" y="165831"/>
                    <a:pt x="102790" y="168049"/>
                    <a:pt x="100047" y="168049"/>
                  </a:cubicBezTo>
                  <a:close/>
                </a:path>
              </a:pathLst>
            </a:custGeom>
            <a:solidFill>
              <a:srgbClr val="D9D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17"/>
            <p:cNvSpPr/>
            <p:nvPr/>
          </p:nvSpPr>
          <p:spPr>
            <a:xfrm>
              <a:off x="2463100" y="3735975"/>
              <a:ext cx="2626675" cy="1104675"/>
            </a:xfrm>
            <a:custGeom>
              <a:avLst/>
              <a:gdLst/>
              <a:ahLst/>
              <a:cxnLst/>
              <a:rect l="l" t="t" r="r" b="b"/>
              <a:pathLst>
                <a:path w="105067" h="44187" extrusionOk="0">
                  <a:moveTo>
                    <a:pt x="92284" y="7880"/>
                  </a:moveTo>
                  <a:cubicBezTo>
                    <a:pt x="87614" y="7880"/>
                    <a:pt x="83003" y="6888"/>
                    <a:pt x="78742" y="4903"/>
                  </a:cubicBezTo>
                  <a:cubicBezTo>
                    <a:pt x="72321" y="1868"/>
                    <a:pt x="62982" y="0"/>
                    <a:pt x="52533" y="0"/>
                  </a:cubicBezTo>
                  <a:cubicBezTo>
                    <a:pt x="42085" y="0"/>
                    <a:pt x="32688" y="1868"/>
                    <a:pt x="26267" y="4903"/>
                  </a:cubicBezTo>
                  <a:cubicBezTo>
                    <a:pt x="22064" y="6888"/>
                    <a:pt x="17394" y="7880"/>
                    <a:pt x="12725" y="7880"/>
                  </a:cubicBezTo>
                  <a:lnTo>
                    <a:pt x="0" y="7880"/>
                  </a:lnTo>
                  <a:lnTo>
                    <a:pt x="0" y="39167"/>
                  </a:lnTo>
                  <a:cubicBezTo>
                    <a:pt x="0" y="41968"/>
                    <a:pt x="2218" y="44186"/>
                    <a:pt x="4962" y="44186"/>
                  </a:cubicBezTo>
                  <a:lnTo>
                    <a:pt x="100047" y="44186"/>
                  </a:lnTo>
                  <a:cubicBezTo>
                    <a:pt x="102790" y="44186"/>
                    <a:pt x="105067" y="41968"/>
                    <a:pt x="105067" y="39167"/>
                  </a:cubicBezTo>
                  <a:lnTo>
                    <a:pt x="105067" y="7880"/>
                  </a:lnTo>
                  <a:close/>
                </a:path>
              </a:pathLst>
            </a:custGeom>
            <a:solidFill>
              <a:srgbClr val="979E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17"/>
            <p:cNvSpPr/>
            <p:nvPr/>
          </p:nvSpPr>
          <p:spPr>
            <a:xfrm>
              <a:off x="2537500" y="4057325"/>
              <a:ext cx="761775" cy="686475"/>
            </a:xfrm>
            <a:custGeom>
              <a:avLst/>
              <a:gdLst/>
              <a:ahLst/>
              <a:cxnLst/>
              <a:rect l="l" t="t" r="r" b="b"/>
              <a:pathLst>
                <a:path w="30471" h="27459" extrusionOk="0">
                  <a:moveTo>
                    <a:pt x="15273" y="1"/>
                  </a:moveTo>
                  <a:cubicBezTo>
                    <a:pt x="11591" y="1"/>
                    <a:pt x="7914" y="1464"/>
                    <a:pt x="5196" y="4365"/>
                  </a:cubicBezTo>
                  <a:cubicBezTo>
                    <a:pt x="1" y="9911"/>
                    <a:pt x="293" y="18608"/>
                    <a:pt x="5838" y="23744"/>
                  </a:cubicBezTo>
                  <a:cubicBezTo>
                    <a:pt x="8490" y="26229"/>
                    <a:pt x="11863" y="27458"/>
                    <a:pt x="15229" y="27458"/>
                  </a:cubicBezTo>
                  <a:cubicBezTo>
                    <a:pt x="18901" y="27458"/>
                    <a:pt x="22565" y="25995"/>
                    <a:pt x="25275" y="23102"/>
                  </a:cubicBezTo>
                  <a:cubicBezTo>
                    <a:pt x="30470" y="17557"/>
                    <a:pt x="30178" y="8860"/>
                    <a:pt x="24633" y="3665"/>
                  </a:cubicBezTo>
                  <a:cubicBezTo>
                    <a:pt x="21989" y="1216"/>
                    <a:pt x="18629" y="1"/>
                    <a:pt x="15273" y="1"/>
                  </a:cubicBezTo>
                  <a:close/>
                </a:path>
              </a:pathLst>
            </a:custGeom>
            <a:solidFill>
              <a:srgbClr val="C6C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17"/>
            <p:cNvSpPr/>
            <p:nvPr/>
          </p:nvSpPr>
          <p:spPr>
            <a:xfrm>
              <a:off x="2718450" y="4205850"/>
              <a:ext cx="431975" cy="430500"/>
            </a:xfrm>
            <a:custGeom>
              <a:avLst/>
              <a:gdLst/>
              <a:ahLst/>
              <a:cxnLst/>
              <a:rect l="l" t="t" r="r" b="b"/>
              <a:pathLst>
                <a:path w="17279" h="17220" extrusionOk="0">
                  <a:moveTo>
                    <a:pt x="8640" y="0"/>
                  </a:moveTo>
                  <a:cubicBezTo>
                    <a:pt x="3912" y="0"/>
                    <a:pt x="1" y="3853"/>
                    <a:pt x="1" y="8581"/>
                  </a:cubicBezTo>
                  <a:cubicBezTo>
                    <a:pt x="1" y="13367"/>
                    <a:pt x="3912" y="17220"/>
                    <a:pt x="8640" y="17220"/>
                  </a:cubicBezTo>
                  <a:cubicBezTo>
                    <a:pt x="13426" y="17220"/>
                    <a:pt x="17279" y="13367"/>
                    <a:pt x="17279" y="8581"/>
                  </a:cubicBezTo>
                  <a:cubicBezTo>
                    <a:pt x="17279" y="3853"/>
                    <a:pt x="13426" y="0"/>
                    <a:pt x="8640" y="0"/>
                  </a:cubicBezTo>
                  <a:close/>
                </a:path>
              </a:pathLst>
            </a:custGeom>
            <a:solidFill>
              <a:srgbClr val="7A8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17"/>
            <p:cNvSpPr/>
            <p:nvPr/>
          </p:nvSpPr>
          <p:spPr>
            <a:xfrm>
              <a:off x="2702400" y="4185425"/>
              <a:ext cx="430525" cy="430500"/>
            </a:xfrm>
            <a:custGeom>
              <a:avLst/>
              <a:gdLst/>
              <a:ahLst/>
              <a:cxnLst/>
              <a:rect l="l" t="t" r="r" b="b"/>
              <a:pathLst>
                <a:path w="17221" h="17220" extrusionOk="0">
                  <a:moveTo>
                    <a:pt x="8640" y="0"/>
                  </a:moveTo>
                  <a:cubicBezTo>
                    <a:pt x="3853" y="0"/>
                    <a:pt x="1" y="3853"/>
                    <a:pt x="1" y="8581"/>
                  </a:cubicBezTo>
                  <a:cubicBezTo>
                    <a:pt x="1" y="13367"/>
                    <a:pt x="3853" y="17219"/>
                    <a:pt x="8640" y="17219"/>
                  </a:cubicBezTo>
                  <a:cubicBezTo>
                    <a:pt x="13368" y="17219"/>
                    <a:pt x="17220" y="13367"/>
                    <a:pt x="17220" y="8581"/>
                  </a:cubicBezTo>
                  <a:cubicBezTo>
                    <a:pt x="17220" y="3853"/>
                    <a:pt x="13368" y="0"/>
                    <a:pt x="8640" y="0"/>
                  </a:cubicBezTo>
                  <a:close/>
                </a:path>
              </a:pathLst>
            </a:custGeom>
            <a:solidFill>
              <a:srgbClr val="E3E7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17"/>
            <p:cNvSpPr/>
            <p:nvPr/>
          </p:nvSpPr>
          <p:spPr>
            <a:xfrm>
              <a:off x="2646950" y="4198550"/>
              <a:ext cx="474300" cy="405125"/>
            </a:xfrm>
            <a:custGeom>
              <a:avLst/>
              <a:gdLst/>
              <a:ahLst/>
              <a:cxnLst/>
              <a:rect l="l" t="t" r="r" b="b"/>
              <a:pathLst>
                <a:path w="18972" h="16205" extrusionOk="0">
                  <a:moveTo>
                    <a:pt x="10858" y="0"/>
                  </a:moveTo>
                  <a:cubicBezTo>
                    <a:pt x="3620" y="0"/>
                    <a:pt x="1" y="8698"/>
                    <a:pt x="5137" y="13834"/>
                  </a:cubicBezTo>
                  <a:cubicBezTo>
                    <a:pt x="6774" y="15471"/>
                    <a:pt x="8792" y="16204"/>
                    <a:pt x="10777" y="16204"/>
                  </a:cubicBezTo>
                  <a:cubicBezTo>
                    <a:pt x="14950" y="16204"/>
                    <a:pt x="18971" y="12961"/>
                    <a:pt x="18971" y="8056"/>
                  </a:cubicBezTo>
                  <a:cubicBezTo>
                    <a:pt x="18971" y="3678"/>
                    <a:pt x="15411" y="59"/>
                    <a:pt x="11033" y="0"/>
                  </a:cubicBezTo>
                  <a:close/>
                </a:path>
              </a:pathLst>
            </a:custGeom>
            <a:solidFill>
              <a:srgbClr val="B3B9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17"/>
            <p:cNvSpPr/>
            <p:nvPr/>
          </p:nvSpPr>
          <p:spPr>
            <a:xfrm>
              <a:off x="2754950" y="4198550"/>
              <a:ext cx="309375" cy="402775"/>
            </a:xfrm>
            <a:custGeom>
              <a:avLst/>
              <a:gdLst/>
              <a:ahLst/>
              <a:cxnLst/>
              <a:rect l="l" t="t" r="r" b="b"/>
              <a:pathLst>
                <a:path w="12375" h="16111" extrusionOk="0">
                  <a:moveTo>
                    <a:pt x="6713" y="0"/>
                  </a:moveTo>
                  <a:cubicBezTo>
                    <a:pt x="3211" y="3503"/>
                    <a:pt x="876" y="7997"/>
                    <a:pt x="0" y="12900"/>
                  </a:cubicBezTo>
                  <a:cubicBezTo>
                    <a:pt x="1343" y="14710"/>
                    <a:pt x="3386" y="15877"/>
                    <a:pt x="5604" y="16111"/>
                  </a:cubicBezTo>
                  <a:cubicBezTo>
                    <a:pt x="5954" y="13367"/>
                    <a:pt x="6829" y="10741"/>
                    <a:pt x="8172" y="8289"/>
                  </a:cubicBezTo>
                  <a:cubicBezTo>
                    <a:pt x="9223" y="6129"/>
                    <a:pt x="10682" y="4203"/>
                    <a:pt x="12375" y="2452"/>
                  </a:cubicBezTo>
                  <a:cubicBezTo>
                    <a:pt x="10857" y="934"/>
                    <a:pt x="8814" y="0"/>
                    <a:pt x="6713" y="0"/>
                  </a:cubicBezTo>
                  <a:close/>
                </a:path>
              </a:pathLst>
            </a:custGeom>
            <a:solidFill>
              <a:srgbClr val="E3E7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17"/>
            <p:cNvSpPr/>
            <p:nvPr/>
          </p:nvSpPr>
          <p:spPr>
            <a:xfrm>
              <a:off x="2895025" y="4259850"/>
              <a:ext cx="175150" cy="343675"/>
            </a:xfrm>
            <a:custGeom>
              <a:avLst/>
              <a:gdLst/>
              <a:ahLst/>
              <a:cxnLst/>
              <a:rect l="l" t="t" r="r" b="b"/>
              <a:pathLst>
                <a:path w="7006" h="13747" extrusionOk="0">
                  <a:moveTo>
                    <a:pt x="6772" y="0"/>
                  </a:moveTo>
                  <a:cubicBezTo>
                    <a:pt x="5079" y="1751"/>
                    <a:pt x="3620" y="3677"/>
                    <a:pt x="2569" y="5837"/>
                  </a:cubicBezTo>
                  <a:cubicBezTo>
                    <a:pt x="1226" y="8289"/>
                    <a:pt x="351" y="10915"/>
                    <a:pt x="1" y="13659"/>
                  </a:cubicBezTo>
                  <a:cubicBezTo>
                    <a:pt x="322" y="13717"/>
                    <a:pt x="628" y="13746"/>
                    <a:pt x="927" y="13746"/>
                  </a:cubicBezTo>
                  <a:cubicBezTo>
                    <a:pt x="1226" y="13746"/>
                    <a:pt x="1518" y="13717"/>
                    <a:pt x="1810" y="13659"/>
                  </a:cubicBezTo>
                  <a:cubicBezTo>
                    <a:pt x="1985" y="11090"/>
                    <a:pt x="2569" y="8580"/>
                    <a:pt x="3561" y="6187"/>
                  </a:cubicBezTo>
                  <a:cubicBezTo>
                    <a:pt x="4437" y="4086"/>
                    <a:pt x="5604" y="2101"/>
                    <a:pt x="7005" y="292"/>
                  </a:cubicBezTo>
                  <a:cubicBezTo>
                    <a:pt x="6947" y="175"/>
                    <a:pt x="6830" y="117"/>
                    <a:pt x="6772" y="0"/>
                  </a:cubicBezTo>
                  <a:close/>
                </a:path>
              </a:pathLst>
            </a:custGeom>
            <a:solidFill>
              <a:srgbClr val="7A8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17"/>
            <p:cNvSpPr/>
            <p:nvPr/>
          </p:nvSpPr>
          <p:spPr>
            <a:xfrm>
              <a:off x="2614850" y="4274425"/>
              <a:ext cx="73000" cy="74450"/>
            </a:xfrm>
            <a:custGeom>
              <a:avLst/>
              <a:gdLst/>
              <a:ahLst/>
              <a:cxnLst/>
              <a:rect l="l" t="t" r="r" b="b"/>
              <a:pathLst>
                <a:path w="2920" h="2978" extrusionOk="0">
                  <a:moveTo>
                    <a:pt x="1460" y="1"/>
                  </a:moveTo>
                  <a:cubicBezTo>
                    <a:pt x="643" y="1"/>
                    <a:pt x="1" y="701"/>
                    <a:pt x="1" y="1518"/>
                  </a:cubicBezTo>
                  <a:cubicBezTo>
                    <a:pt x="1" y="2336"/>
                    <a:pt x="643" y="2978"/>
                    <a:pt x="1460" y="2978"/>
                  </a:cubicBezTo>
                  <a:cubicBezTo>
                    <a:pt x="2277" y="2978"/>
                    <a:pt x="2919" y="2336"/>
                    <a:pt x="2919" y="1518"/>
                  </a:cubicBezTo>
                  <a:cubicBezTo>
                    <a:pt x="2919" y="701"/>
                    <a:pt x="2277" y="1"/>
                    <a:pt x="1460" y="1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17"/>
            <p:cNvSpPr/>
            <p:nvPr/>
          </p:nvSpPr>
          <p:spPr>
            <a:xfrm>
              <a:off x="2649875" y="4194175"/>
              <a:ext cx="68600" cy="68600"/>
            </a:xfrm>
            <a:custGeom>
              <a:avLst/>
              <a:gdLst/>
              <a:ahLst/>
              <a:cxnLst/>
              <a:rect l="l" t="t" r="r" b="b"/>
              <a:pathLst>
                <a:path w="2744" h="2744" extrusionOk="0">
                  <a:moveTo>
                    <a:pt x="1343" y="0"/>
                  </a:moveTo>
                  <a:cubicBezTo>
                    <a:pt x="584" y="0"/>
                    <a:pt x="0" y="642"/>
                    <a:pt x="0" y="1401"/>
                  </a:cubicBezTo>
                  <a:cubicBezTo>
                    <a:pt x="0" y="2160"/>
                    <a:pt x="584" y="2744"/>
                    <a:pt x="1343" y="2744"/>
                  </a:cubicBezTo>
                  <a:cubicBezTo>
                    <a:pt x="2102" y="2744"/>
                    <a:pt x="2744" y="2160"/>
                    <a:pt x="2744" y="1401"/>
                  </a:cubicBezTo>
                  <a:cubicBezTo>
                    <a:pt x="2744" y="642"/>
                    <a:pt x="2102" y="0"/>
                    <a:pt x="1343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17"/>
            <p:cNvSpPr/>
            <p:nvPr/>
          </p:nvSpPr>
          <p:spPr>
            <a:xfrm>
              <a:off x="2699500" y="4129975"/>
              <a:ext cx="72975" cy="63575"/>
            </a:xfrm>
            <a:custGeom>
              <a:avLst/>
              <a:gdLst/>
              <a:ahLst/>
              <a:cxnLst/>
              <a:rect l="l" t="t" r="r" b="b"/>
              <a:pathLst>
                <a:path w="2919" h="2543" extrusionOk="0">
                  <a:moveTo>
                    <a:pt x="1693" y="0"/>
                  </a:moveTo>
                  <a:cubicBezTo>
                    <a:pt x="525" y="0"/>
                    <a:pt x="0" y="1401"/>
                    <a:pt x="759" y="2160"/>
                  </a:cubicBezTo>
                  <a:cubicBezTo>
                    <a:pt x="1024" y="2425"/>
                    <a:pt x="1345" y="2543"/>
                    <a:pt x="1657" y="2543"/>
                  </a:cubicBezTo>
                  <a:cubicBezTo>
                    <a:pt x="2306" y="2543"/>
                    <a:pt x="2919" y="2033"/>
                    <a:pt x="2919" y="1284"/>
                  </a:cubicBezTo>
                  <a:cubicBezTo>
                    <a:pt x="2919" y="584"/>
                    <a:pt x="2335" y="0"/>
                    <a:pt x="1693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17"/>
            <p:cNvSpPr/>
            <p:nvPr/>
          </p:nvSpPr>
          <p:spPr>
            <a:xfrm>
              <a:off x="2779750" y="4089100"/>
              <a:ext cx="67150" cy="57675"/>
            </a:xfrm>
            <a:custGeom>
              <a:avLst/>
              <a:gdLst/>
              <a:ahLst/>
              <a:cxnLst/>
              <a:rect l="l" t="t" r="r" b="b"/>
              <a:pathLst>
                <a:path w="2686" h="2307" extrusionOk="0">
                  <a:moveTo>
                    <a:pt x="1518" y="1"/>
                  </a:moveTo>
                  <a:cubicBezTo>
                    <a:pt x="526" y="1"/>
                    <a:pt x="0" y="1226"/>
                    <a:pt x="701" y="1985"/>
                  </a:cubicBezTo>
                  <a:cubicBezTo>
                    <a:pt x="941" y="2207"/>
                    <a:pt x="1228" y="2306"/>
                    <a:pt x="1509" y="2306"/>
                  </a:cubicBezTo>
                  <a:cubicBezTo>
                    <a:pt x="2113" y="2306"/>
                    <a:pt x="2685" y="1846"/>
                    <a:pt x="2685" y="1168"/>
                  </a:cubicBezTo>
                  <a:cubicBezTo>
                    <a:pt x="2685" y="526"/>
                    <a:pt x="2160" y="1"/>
                    <a:pt x="1518" y="1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17"/>
            <p:cNvSpPr/>
            <p:nvPr/>
          </p:nvSpPr>
          <p:spPr>
            <a:xfrm>
              <a:off x="2873150" y="4075975"/>
              <a:ext cx="61300" cy="51275"/>
            </a:xfrm>
            <a:custGeom>
              <a:avLst/>
              <a:gdLst/>
              <a:ahLst/>
              <a:cxnLst/>
              <a:rect l="l" t="t" r="r" b="b"/>
              <a:pathLst>
                <a:path w="2452" h="2051" extrusionOk="0">
                  <a:moveTo>
                    <a:pt x="1401" y="0"/>
                  </a:moveTo>
                  <a:cubicBezTo>
                    <a:pt x="467" y="0"/>
                    <a:pt x="0" y="1109"/>
                    <a:pt x="642" y="1751"/>
                  </a:cubicBezTo>
                  <a:cubicBezTo>
                    <a:pt x="849" y="1958"/>
                    <a:pt x="1111" y="2050"/>
                    <a:pt x="1370" y="2050"/>
                  </a:cubicBezTo>
                  <a:cubicBezTo>
                    <a:pt x="1916" y="2050"/>
                    <a:pt x="2452" y="1644"/>
                    <a:pt x="2452" y="1051"/>
                  </a:cubicBezTo>
                  <a:cubicBezTo>
                    <a:pt x="2452" y="467"/>
                    <a:pt x="1985" y="0"/>
                    <a:pt x="1401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17"/>
            <p:cNvSpPr/>
            <p:nvPr/>
          </p:nvSpPr>
          <p:spPr>
            <a:xfrm>
              <a:off x="2968000" y="4093475"/>
              <a:ext cx="54000" cy="46300"/>
            </a:xfrm>
            <a:custGeom>
              <a:avLst/>
              <a:gdLst/>
              <a:ahLst/>
              <a:cxnLst/>
              <a:rect l="l" t="t" r="r" b="b"/>
              <a:pathLst>
                <a:path w="2160" h="1852" extrusionOk="0">
                  <a:moveTo>
                    <a:pt x="1226" y="1"/>
                  </a:moveTo>
                  <a:cubicBezTo>
                    <a:pt x="409" y="1"/>
                    <a:pt x="0" y="993"/>
                    <a:pt x="584" y="1577"/>
                  </a:cubicBezTo>
                  <a:cubicBezTo>
                    <a:pt x="774" y="1767"/>
                    <a:pt x="1007" y="1852"/>
                    <a:pt x="1235" y="1852"/>
                  </a:cubicBezTo>
                  <a:cubicBezTo>
                    <a:pt x="1708" y="1852"/>
                    <a:pt x="2160" y="1486"/>
                    <a:pt x="2160" y="935"/>
                  </a:cubicBezTo>
                  <a:cubicBezTo>
                    <a:pt x="2160" y="409"/>
                    <a:pt x="1751" y="1"/>
                    <a:pt x="1226" y="1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17"/>
            <p:cNvSpPr/>
            <p:nvPr/>
          </p:nvSpPr>
          <p:spPr>
            <a:xfrm>
              <a:off x="3048250" y="4140175"/>
              <a:ext cx="46725" cy="40375"/>
            </a:xfrm>
            <a:custGeom>
              <a:avLst/>
              <a:gdLst/>
              <a:ahLst/>
              <a:cxnLst/>
              <a:rect l="l" t="t" r="r" b="b"/>
              <a:pathLst>
                <a:path w="1869" h="1615" extrusionOk="0">
                  <a:moveTo>
                    <a:pt x="1110" y="1"/>
                  </a:moveTo>
                  <a:cubicBezTo>
                    <a:pt x="351" y="1"/>
                    <a:pt x="1" y="876"/>
                    <a:pt x="526" y="1402"/>
                  </a:cubicBezTo>
                  <a:cubicBezTo>
                    <a:pt x="691" y="1548"/>
                    <a:pt x="884" y="1614"/>
                    <a:pt x="1073" y="1614"/>
                  </a:cubicBezTo>
                  <a:cubicBezTo>
                    <a:pt x="1484" y="1614"/>
                    <a:pt x="1868" y="1298"/>
                    <a:pt x="1868" y="818"/>
                  </a:cubicBezTo>
                  <a:cubicBezTo>
                    <a:pt x="1868" y="351"/>
                    <a:pt x="1518" y="1"/>
                    <a:pt x="1110" y="1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17"/>
            <p:cNvSpPr/>
            <p:nvPr/>
          </p:nvSpPr>
          <p:spPr>
            <a:xfrm>
              <a:off x="3109550" y="4208775"/>
              <a:ext cx="40875" cy="35375"/>
            </a:xfrm>
            <a:custGeom>
              <a:avLst/>
              <a:gdLst/>
              <a:ahLst/>
              <a:cxnLst/>
              <a:rect l="l" t="t" r="r" b="b"/>
              <a:pathLst>
                <a:path w="1635" h="1415" extrusionOk="0">
                  <a:moveTo>
                    <a:pt x="934" y="0"/>
                  </a:moveTo>
                  <a:cubicBezTo>
                    <a:pt x="350" y="0"/>
                    <a:pt x="0" y="759"/>
                    <a:pt x="467" y="1226"/>
                  </a:cubicBezTo>
                  <a:cubicBezTo>
                    <a:pt x="597" y="1355"/>
                    <a:pt x="761" y="1414"/>
                    <a:pt x="926" y="1414"/>
                  </a:cubicBezTo>
                  <a:cubicBezTo>
                    <a:pt x="1280" y="1414"/>
                    <a:pt x="1635" y="1139"/>
                    <a:pt x="1635" y="701"/>
                  </a:cubicBezTo>
                  <a:cubicBezTo>
                    <a:pt x="1635" y="350"/>
                    <a:pt x="1343" y="0"/>
                    <a:pt x="934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17"/>
            <p:cNvSpPr/>
            <p:nvPr/>
          </p:nvSpPr>
          <p:spPr>
            <a:xfrm>
              <a:off x="4256525" y="4057000"/>
              <a:ext cx="754450" cy="687350"/>
            </a:xfrm>
            <a:custGeom>
              <a:avLst/>
              <a:gdLst/>
              <a:ahLst/>
              <a:cxnLst/>
              <a:rect l="l" t="t" r="r" b="b"/>
              <a:pathLst>
                <a:path w="30178" h="27494" extrusionOk="0">
                  <a:moveTo>
                    <a:pt x="15089" y="1"/>
                  </a:moveTo>
                  <a:cubicBezTo>
                    <a:pt x="11572" y="1"/>
                    <a:pt x="8055" y="1343"/>
                    <a:pt x="5370" y="4028"/>
                  </a:cubicBezTo>
                  <a:cubicBezTo>
                    <a:pt x="0" y="9398"/>
                    <a:pt x="0" y="18095"/>
                    <a:pt x="5370" y="23465"/>
                  </a:cubicBezTo>
                  <a:cubicBezTo>
                    <a:pt x="8055" y="26151"/>
                    <a:pt x="11572" y="27493"/>
                    <a:pt x="15089" y="27493"/>
                  </a:cubicBezTo>
                  <a:cubicBezTo>
                    <a:pt x="18606" y="27493"/>
                    <a:pt x="22123" y="26151"/>
                    <a:pt x="24808" y="23465"/>
                  </a:cubicBezTo>
                  <a:cubicBezTo>
                    <a:pt x="30178" y="18095"/>
                    <a:pt x="30178" y="9398"/>
                    <a:pt x="24808" y="4028"/>
                  </a:cubicBezTo>
                  <a:cubicBezTo>
                    <a:pt x="22123" y="1343"/>
                    <a:pt x="18606" y="1"/>
                    <a:pt x="15089" y="1"/>
                  </a:cubicBezTo>
                  <a:close/>
                </a:path>
              </a:pathLst>
            </a:custGeom>
            <a:solidFill>
              <a:srgbClr val="C6C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17"/>
            <p:cNvSpPr/>
            <p:nvPr/>
          </p:nvSpPr>
          <p:spPr>
            <a:xfrm>
              <a:off x="4434550" y="4205850"/>
              <a:ext cx="431975" cy="430500"/>
            </a:xfrm>
            <a:custGeom>
              <a:avLst/>
              <a:gdLst/>
              <a:ahLst/>
              <a:cxnLst/>
              <a:rect l="l" t="t" r="r" b="b"/>
              <a:pathLst>
                <a:path w="17279" h="17220" extrusionOk="0">
                  <a:moveTo>
                    <a:pt x="8639" y="0"/>
                  </a:moveTo>
                  <a:cubicBezTo>
                    <a:pt x="3853" y="0"/>
                    <a:pt x="1" y="3853"/>
                    <a:pt x="1" y="8581"/>
                  </a:cubicBezTo>
                  <a:cubicBezTo>
                    <a:pt x="1" y="13367"/>
                    <a:pt x="3853" y="17220"/>
                    <a:pt x="8639" y="17220"/>
                  </a:cubicBezTo>
                  <a:cubicBezTo>
                    <a:pt x="13367" y="17220"/>
                    <a:pt x="17278" y="13367"/>
                    <a:pt x="17278" y="8581"/>
                  </a:cubicBezTo>
                  <a:cubicBezTo>
                    <a:pt x="17278" y="3853"/>
                    <a:pt x="13367" y="0"/>
                    <a:pt x="8639" y="0"/>
                  </a:cubicBezTo>
                  <a:close/>
                </a:path>
              </a:pathLst>
            </a:custGeom>
            <a:solidFill>
              <a:srgbClr val="7A8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17"/>
            <p:cNvSpPr/>
            <p:nvPr/>
          </p:nvSpPr>
          <p:spPr>
            <a:xfrm>
              <a:off x="4418500" y="4185425"/>
              <a:ext cx="430500" cy="430500"/>
            </a:xfrm>
            <a:custGeom>
              <a:avLst/>
              <a:gdLst/>
              <a:ahLst/>
              <a:cxnLst/>
              <a:rect l="l" t="t" r="r" b="b"/>
              <a:pathLst>
                <a:path w="17220" h="17220" extrusionOk="0">
                  <a:moveTo>
                    <a:pt x="8639" y="0"/>
                  </a:moveTo>
                  <a:cubicBezTo>
                    <a:pt x="3853" y="0"/>
                    <a:pt x="0" y="3853"/>
                    <a:pt x="0" y="8581"/>
                  </a:cubicBezTo>
                  <a:cubicBezTo>
                    <a:pt x="0" y="13367"/>
                    <a:pt x="3853" y="17219"/>
                    <a:pt x="8639" y="17219"/>
                  </a:cubicBezTo>
                  <a:cubicBezTo>
                    <a:pt x="13367" y="17219"/>
                    <a:pt x="17220" y="13367"/>
                    <a:pt x="17220" y="8581"/>
                  </a:cubicBezTo>
                  <a:cubicBezTo>
                    <a:pt x="17220" y="3853"/>
                    <a:pt x="13367" y="0"/>
                    <a:pt x="8639" y="0"/>
                  </a:cubicBezTo>
                  <a:close/>
                </a:path>
              </a:pathLst>
            </a:custGeom>
            <a:solidFill>
              <a:srgbClr val="E3E7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17"/>
            <p:cNvSpPr/>
            <p:nvPr/>
          </p:nvSpPr>
          <p:spPr>
            <a:xfrm>
              <a:off x="4363050" y="4198550"/>
              <a:ext cx="472825" cy="405125"/>
            </a:xfrm>
            <a:custGeom>
              <a:avLst/>
              <a:gdLst/>
              <a:ahLst/>
              <a:cxnLst/>
              <a:rect l="l" t="t" r="r" b="b"/>
              <a:pathLst>
                <a:path w="18913" h="16205" extrusionOk="0">
                  <a:moveTo>
                    <a:pt x="10857" y="0"/>
                  </a:moveTo>
                  <a:cubicBezTo>
                    <a:pt x="3619" y="0"/>
                    <a:pt x="0" y="8698"/>
                    <a:pt x="5079" y="13834"/>
                  </a:cubicBezTo>
                  <a:cubicBezTo>
                    <a:pt x="6734" y="15471"/>
                    <a:pt x="8759" y="16204"/>
                    <a:pt x="10744" y="16204"/>
                  </a:cubicBezTo>
                  <a:cubicBezTo>
                    <a:pt x="14918" y="16204"/>
                    <a:pt x="18912" y="12961"/>
                    <a:pt x="18912" y="8056"/>
                  </a:cubicBezTo>
                  <a:cubicBezTo>
                    <a:pt x="18912" y="3678"/>
                    <a:pt x="15410" y="59"/>
                    <a:pt x="10974" y="0"/>
                  </a:cubicBezTo>
                  <a:close/>
                </a:path>
              </a:pathLst>
            </a:custGeom>
            <a:solidFill>
              <a:srgbClr val="B3B9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7"/>
            <p:cNvSpPr/>
            <p:nvPr/>
          </p:nvSpPr>
          <p:spPr>
            <a:xfrm>
              <a:off x="4471025" y="4198550"/>
              <a:ext cx="307925" cy="402775"/>
            </a:xfrm>
            <a:custGeom>
              <a:avLst/>
              <a:gdLst/>
              <a:ahLst/>
              <a:cxnLst/>
              <a:rect l="l" t="t" r="r" b="b"/>
              <a:pathLst>
                <a:path w="12317" h="16111" extrusionOk="0">
                  <a:moveTo>
                    <a:pt x="6655" y="0"/>
                  </a:moveTo>
                  <a:cubicBezTo>
                    <a:pt x="3211" y="3503"/>
                    <a:pt x="876" y="7997"/>
                    <a:pt x="1" y="12900"/>
                  </a:cubicBezTo>
                  <a:cubicBezTo>
                    <a:pt x="1343" y="14710"/>
                    <a:pt x="3386" y="15877"/>
                    <a:pt x="5604" y="16111"/>
                  </a:cubicBezTo>
                  <a:cubicBezTo>
                    <a:pt x="5955" y="13367"/>
                    <a:pt x="6830" y="10741"/>
                    <a:pt x="8114" y="8289"/>
                  </a:cubicBezTo>
                  <a:cubicBezTo>
                    <a:pt x="9223" y="6129"/>
                    <a:pt x="10624" y="4203"/>
                    <a:pt x="12317" y="2452"/>
                  </a:cubicBezTo>
                  <a:cubicBezTo>
                    <a:pt x="10858" y="934"/>
                    <a:pt x="8815" y="0"/>
                    <a:pt x="6655" y="0"/>
                  </a:cubicBezTo>
                  <a:close/>
                </a:path>
              </a:pathLst>
            </a:custGeom>
            <a:solidFill>
              <a:srgbClr val="E3E7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7"/>
            <p:cNvSpPr/>
            <p:nvPr/>
          </p:nvSpPr>
          <p:spPr>
            <a:xfrm>
              <a:off x="4611125" y="4259850"/>
              <a:ext cx="175125" cy="343675"/>
            </a:xfrm>
            <a:custGeom>
              <a:avLst/>
              <a:gdLst/>
              <a:ahLst/>
              <a:cxnLst/>
              <a:rect l="l" t="t" r="r" b="b"/>
              <a:pathLst>
                <a:path w="7005" h="13747" extrusionOk="0">
                  <a:moveTo>
                    <a:pt x="6713" y="0"/>
                  </a:moveTo>
                  <a:cubicBezTo>
                    <a:pt x="5020" y="1751"/>
                    <a:pt x="3619" y="3677"/>
                    <a:pt x="2510" y="5837"/>
                  </a:cubicBezTo>
                  <a:cubicBezTo>
                    <a:pt x="1226" y="8289"/>
                    <a:pt x="351" y="10915"/>
                    <a:pt x="0" y="13659"/>
                  </a:cubicBezTo>
                  <a:cubicBezTo>
                    <a:pt x="292" y="13717"/>
                    <a:pt x="599" y="13746"/>
                    <a:pt x="905" y="13746"/>
                  </a:cubicBezTo>
                  <a:cubicBezTo>
                    <a:pt x="1212" y="13746"/>
                    <a:pt x="1518" y="13717"/>
                    <a:pt x="1810" y="13659"/>
                  </a:cubicBezTo>
                  <a:cubicBezTo>
                    <a:pt x="1985" y="11090"/>
                    <a:pt x="2569" y="8580"/>
                    <a:pt x="3561" y="6187"/>
                  </a:cubicBezTo>
                  <a:cubicBezTo>
                    <a:pt x="4437" y="4086"/>
                    <a:pt x="5604" y="2101"/>
                    <a:pt x="7005" y="292"/>
                  </a:cubicBezTo>
                  <a:cubicBezTo>
                    <a:pt x="6888" y="175"/>
                    <a:pt x="6830" y="117"/>
                    <a:pt x="6713" y="0"/>
                  </a:cubicBezTo>
                  <a:close/>
                </a:path>
              </a:pathLst>
            </a:custGeom>
            <a:solidFill>
              <a:srgbClr val="7A8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7"/>
            <p:cNvSpPr/>
            <p:nvPr/>
          </p:nvSpPr>
          <p:spPr>
            <a:xfrm>
              <a:off x="4329475" y="4274425"/>
              <a:ext cx="74450" cy="74450"/>
            </a:xfrm>
            <a:custGeom>
              <a:avLst/>
              <a:gdLst/>
              <a:ahLst/>
              <a:cxnLst/>
              <a:rect l="l" t="t" r="r" b="b"/>
              <a:pathLst>
                <a:path w="2978" h="2978" extrusionOk="0">
                  <a:moveTo>
                    <a:pt x="1519" y="1"/>
                  </a:moveTo>
                  <a:cubicBezTo>
                    <a:pt x="701" y="1"/>
                    <a:pt x="1" y="701"/>
                    <a:pt x="1" y="1518"/>
                  </a:cubicBezTo>
                  <a:cubicBezTo>
                    <a:pt x="1" y="2336"/>
                    <a:pt x="701" y="2978"/>
                    <a:pt x="1519" y="2978"/>
                  </a:cubicBezTo>
                  <a:cubicBezTo>
                    <a:pt x="2336" y="2978"/>
                    <a:pt x="2978" y="2336"/>
                    <a:pt x="2978" y="1518"/>
                  </a:cubicBezTo>
                  <a:cubicBezTo>
                    <a:pt x="2978" y="701"/>
                    <a:pt x="2336" y="1"/>
                    <a:pt x="1519" y="1"/>
                  </a:cubicBezTo>
                  <a:close/>
                </a:path>
              </a:pathLst>
            </a:custGeom>
            <a:solidFill>
              <a:srgbClr val="128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7"/>
            <p:cNvSpPr/>
            <p:nvPr/>
          </p:nvSpPr>
          <p:spPr>
            <a:xfrm>
              <a:off x="4365975" y="4194175"/>
              <a:ext cx="67150" cy="68600"/>
            </a:xfrm>
            <a:custGeom>
              <a:avLst/>
              <a:gdLst/>
              <a:ahLst/>
              <a:cxnLst/>
              <a:rect l="l" t="t" r="r" b="b"/>
              <a:pathLst>
                <a:path w="2686" h="2744" extrusionOk="0">
                  <a:moveTo>
                    <a:pt x="1343" y="0"/>
                  </a:moveTo>
                  <a:cubicBezTo>
                    <a:pt x="584" y="0"/>
                    <a:pt x="0" y="642"/>
                    <a:pt x="0" y="1401"/>
                  </a:cubicBezTo>
                  <a:cubicBezTo>
                    <a:pt x="0" y="2160"/>
                    <a:pt x="584" y="2744"/>
                    <a:pt x="1343" y="2744"/>
                  </a:cubicBezTo>
                  <a:cubicBezTo>
                    <a:pt x="2101" y="2744"/>
                    <a:pt x="2685" y="2160"/>
                    <a:pt x="2685" y="1401"/>
                  </a:cubicBezTo>
                  <a:cubicBezTo>
                    <a:pt x="2685" y="642"/>
                    <a:pt x="2101" y="0"/>
                    <a:pt x="1343" y="0"/>
                  </a:cubicBezTo>
                  <a:close/>
                </a:path>
              </a:pathLst>
            </a:custGeom>
            <a:solidFill>
              <a:srgbClr val="128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7"/>
            <p:cNvSpPr/>
            <p:nvPr/>
          </p:nvSpPr>
          <p:spPr>
            <a:xfrm>
              <a:off x="4415575" y="4129975"/>
              <a:ext cx="73000" cy="63575"/>
            </a:xfrm>
            <a:custGeom>
              <a:avLst/>
              <a:gdLst/>
              <a:ahLst/>
              <a:cxnLst/>
              <a:rect l="l" t="t" r="r" b="b"/>
              <a:pathLst>
                <a:path w="2920" h="2543" extrusionOk="0">
                  <a:moveTo>
                    <a:pt x="1635" y="0"/>
                  </a:moveTo>
                  <a:cubicBezTo>
                    <a:pt x="526" y="0"/>
                    <a:pt x="1" y="1401"/>
                    <a:pt x="760" y="2160"/>
                  </a:cubicBezTo>
                  <a:cubicBezTo>
                    <a:pt x="1025" y="2425"/>
                    <a:pt x="1345" y="2543"/>
                    <a:pt x="1657" y="2543"/>
                  </a:cubicBezTo>
                  <a:cubicBezTo>
                    <a:pt x="2307" y="2543"/>
                    <a:pt x="2919" y="2033"/>
                    <a:pt x="2919" y="1284"/>
                  </a:cubicBezTo>
                  <a:cubicBezTo>
                    <a:pt x="2919" y="584"/>
                    <a:pt x="2336" y="0"/>
                    <a:pt x="1635" y="0"/>
                  </a:cubicBezTo>
                  <a:close/>
                </a:path>
              </a:pathLst>
            </a:custGeom>
            <a:solidFill>
              <a:srgbClr val="128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7"/>
            <p:cNvSpPr/>
            <p:nvPr/>
          </p:nvSpPr>
          <p:spPr>
            <a:xfrm>
              <a:off x="4495850" y="4089100"/>
              <a:ext cx="65675" cy="57675"/>
            </a:xfrm>
            <a:custGeom>
              <a:avLst/>
              <a:gdLst/>
              <a:ahLst/>
              <a:cxnLst/>
              <a:rect l="l" t="t" r="r" b="b"/>
              <a:pathLst>
                <a:path w="2627" h="2307" extrusionOk="0">
                  <a:moveTo>
                    <a:pt x="1518" y="1"/>
                  </a:moveTo>
                  <a:cubicBezTo>
                    <a:pt x="467" y="1"/>
                    <a:pt x="0" y="1226"/>
                    <a:pt x="701" y="1985"/>
                  </a:cubicBezTo>
                  <a:cubicBezTo>
                    <a:pt x="922" y="2207"/>
                    <a:pt x="1197" y="2306"/>
                    <a:pt x="1469" y="2306"/>
                  </a:cubicBezTo>
                  <a:cubicBezTo>
                    <a:pt x="2055" y="2306"/>
                    <a:pt x="2627" y="1846"/>
                    <a:pt x="2627" y="1168"/>
                  </a:cubicBezTo>
                  <a:cubicBezTo>
                    <a:pt x="2627" y="526"/>
                    <a:pt x="2160" y="1"/>
                    <a:pt x="1518" y="1"/>
                  </a:cubicBezTo>
                  <a:close/>
                </a:path>
              </a:pathLst>
            </a:custGeom>
            <a:solidFill>
              <a:srgbClr val="128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7"/>
            <p:cNvSpPr/>
            <p:nvPr/>
          </p:nvSpPr>
          <p:spPr>
            <a:xfrm>
              <a:off x="4589225" y="4075975"/>
              <a:ext cx="59875" cy="51275"/>
            </a:xfrm>
            <a:custGeom>
              <a:avLst/>
              <a:gdLst/>
              <a:ahLst/>
              <a:cxnLst/>
              <a:rect l="l" t="t" r="r" b="b"/>
              <a:pathLst>
                <a:path w="2395" h="2051" extrusionOk="0">
                  <a:moveTo>
                    <a:pt x="1402" y="0"/>
                  </a:moveTo>
                  <a:cubicBezTo>
                    <a:pt x="468" y="0"/>
                    <a:pt x="1" y="1109"/>
                    <a:pt x="643" y="1751"/>
                  </a:cubicBezTo>
                  <a:cubicBezTo>
                    <a:pt x="850" y="1958"/>
                    <a:pt x="1105" y="2050"/>
                    <a:pt x="1356" y="2050"/>
                  </a:cubicBezTo>
                  <a:cubicBezTo>
                    <a:pt x="1885" y="2050"/>
                    <a:pt x="2394" y="1644"/>
                    <a:pt x="2394" y="1051"/>
                  </a:cubicBezTo>
                  <a:cubicBezTo>
                    <a:pt x="2394" y="467"/>
                    <a:pt x="1927" y="0"/>
                    <a:pt x="1402" y="0"/>
                  </a:cubicBezTo>
                  <a:close/>
                </a:path>
              </a:pathLst>
            </a:custGeom>
            <a:solidFill>
              <a:srgbClr val="128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7"/>
            <p:cNvSpPr/>
            <p:nvPr/>
          </p:nvSpPr>
          <p:spPr>
            <a:xfrm>
              <a:off x="4684075" y="4093475"/>
              <a:ext cx="52575" cy="46300"/>
            </a:xfrm>
            <a:custGeom>
              <a:avLst/>
              <a:gdLst/>
              <a:ahLst/>
              <a:cxnLst/>
              <a:rect l="l" t="t" r="r" b="b"/>
              <a:pathLst>
                <a:path w="2103" h="1852" extrusionOk="0">
                  <a:moveTo>
                    <a:pt x="1227" y="1"/>
                  </a:moveTo>
                  <a:cubicBezTo>
                    <a:pt x="410" y="1"/>
                    <a:pt x="1" y="993"/>
                    <a:pt x="526" y="1577"/>
                  </a:cubicBezTo>
                  <a:cubicBezTo>
                    <a:pt x="716" y="1767"/>
                    <a:pt x="949" y="1852"/>
                    <a:pt x="1177" y="1852"/>
                  </a:cubicBezTo>
                  <a:cubicBezTo>
                    <a:pt x="1650" y="1852"/>
                    <a:pt x="2102" y="1486"/>
                    <a:pt x="2102" y="935"/>
                  </a:cubicBezTo>
                  <a:cubicBezTo>
                    <a:pt x="2102" y="409"/>
                    <a:pt x="1694" y="1"/>
                    <a:pt x="1227" y="1"/>
                  </a:cubicBezTo>
                  <a:close/>
                </a:path>
              </a:pathLst>
            </a:custGeom>
            <a:solidFill>
              <a:srgbClr val="128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17"/>
            <p:cNvSpPr/>
            <p:nvPr/>
          </p:nvSpPr>
          <p:spPr>
            <a:xfrm>
              <a:off x="4764350" y="4140175"/>
              <a:ext cx="46725" cy="40375"/>
            </a:xfrm>
            <a:custGeom>
              <a:avLst/>
              <a:gdLst/>
              <a:ahLst/>
              <a:cxnLst/>
              <a:rect l="l" t="t" r="r" b="b"/>
              <a:pathLst>
                <a:path w="1869" h="1615" extrusionOk="0">
                  <a:moveTo>
                    <a:pt x="1051" y="1"/>
                  </a:moveTo>
                  <a:cubicBezTo>
                    <a:pt x="351" y="1"/>
                    <a:pt x="0" y="876"/>
                    <a:pt x="526" y="1402"/>
                  </a:cubicBezTo>
                  <a:cubicBezTo>
                    <a:pt x="672" y="1548"/>
                    <a:pt x="859" y="1614"/>
                    <a:pt x="1046" y="1614"/>
                  </a:cubicBezTo>
                  <a:cubicBezTo>
                    <a:pt x="1456" y="1614"/>
                    <a:pt x="1868" y="1298"/>
                    <a:pt x="1868" y="818"/>
                  </a:cubicBezTo>
                  <a:cubicBezTo>
                    <a:pt x="1868" y="351"/>
                    <a:pt x="1518" y="1"/>
                    <a:pt x="1051" y="1"/>
                  </a:cubicBezTo>
                  <a:close/>
                </a:path>
              </a:pathLst>
            </a:custGeom>
            <a:solidFill>
              <a:srgbClr val="128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7"/>
            <p:cNvSpPr/>
            <p:nvPr/>
          </p:nvSpPr>
          <p:spPr>
            <a:xfrm>
              <a:off x="4825625" y="4208775"/>
              <a:ext cx="40900" cy="35375"/>
            </a:xfrm>
            <a:custGeom>
              <a:avLst/>
              <a:gdLst/>
              <a:ahLst/>
              <a:cxnLst/>
              <a:rect l="l" t="t" r="r" b="b"/>
              <a:pathLst>
                <a:path w="1636" h="1415" extrusionOk="0">
                  <a:moveTo>
                    <a:pt x="935" y="0"/>
                  </a:moveTo>
                  <a:cubicBezTo>
                    <a:pt x="351" y="0"/>
                    <a:pt x="1" y="759"/>
                    <a:pt x="468" y="1226"/>
                  </a:cubicBezTo>
                  <a:cubicBezTo>
                    <a:pt x="597" y="1355"/>
                    <a:pt x="762" y="1414"/>
                    <a:pt x="926" y="1414"/>
                  </a:cubicBezTo>
                  <a:cubicBezTo>
                    <a:pt x="1281" y="1414"/>
                    <a:pt x="1635" y="1139"/>
                    <a:pt x="1635" y="701"/>
                  </a:cubicBezTo>
                  <a:cubicBezTo>
                    <a:pt x="1635" y="350"/>
                    <a:pt x="1343" y="0"/>
                    <a:pt x="935" y="0"/>
                  </a:cubicBezTo>
                  <a:close/>
                </a:path>
              </a:pathLst>
            </a:custGeom>
            <a:solidFill>
              <a:srgbClr val="128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7"/>
            <p:cNvSpPr/>
            <p:nvPr/>
          </p:nvSpPr>
          <p:spPr>
            <a:xfrm>
              <a:off x="3408700" y="3902325"/>
              <a:ext cx="734025" cy="458225"/>
            </a:xfrm>
            <a:custGeom>
              <a:avLst/>
              <a:gdLst/>
              <a:ahLst/>
              <a:cxnLst/>
              <a:rect l="l" t="t" r="r" b="b"/>
              <a:pathLst>
                <a:path w="29361" h="18329" extrusionOk="0">
                  <a:moveTo>
                    <a:pt x="2919" y="0"/>
                  </a:moveTo>
                  <a:cubicBezTo>
                    <a:pt x="1284" y="0"/>
                    <a:pt x="0" y="1284"/>
                    <a:pt x="0" y="2919"/>
                  </a:cubicBezTo>
                  <a:lnTo>
                    <a:pt x="0" y="15468"/>
                  </a:lnTo>
                  <a:cubicBezTo>
                    <a:pt x="0" y="17044"/>
                    <a:pt x="1284" y="18329"/>
                    <a:pt x="2919" y="18329"/>
                  </a:cubicBezTo>
                  <a:lnTo>
                    <a:pt x="26500" y="18329"/>
                  </a:lnTo>
                  <a:cubicBezTo>
                    <a:pt x="28076" y="18329"/>
                    <a:pt x="29360" y="17044"/>
                    <a:pt x="29360" y="15468"/>
                  </a:cubicBezTo>
                  <a:lnTo>
                    <a:pt x="29360" y="2919"/>
                  </a:lnTo>
                  <a:cubicBezTo>
                    <a:pt x="29360" y="1284"/>
                    <a:pt x="28076" y="0"/>
                    <a:pt x="26500" y="0"/>
                  </a:cubicBezTo>
                  <a:close/>
                </a:path>
              </a:pathLst>
            </a:custGeom>
            <a:solidFill>
              <a:srgbClr val="1619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7"/>
            <p:cNvSpPr/>
            <p:nvPr/>
          </p:nvSpPr>
          <p:spPr>
            <a:xfrm>
              <a:off x="3535650" y="3986950"/>
              <a:ext cx="480125" cy="288975"/>
            </a:xfrm>
            <a:custGeom>
              <a:avLst/>
              <a:gdLst/>
              <a:ahLst/>
              <a:cxnLst/>
              <a:rect l="l" t="t" r="r" b="b"/>
              <a:pathLst>
                <a:path w="19205" h="11559" extrusionOk="0">
                  <a:moveTo>
                    <a:pt x="0" y="1"/>
                  </a:moveTo>
                  <a:lnTo>
                    <a:pt x="0" y="11558"/>
                  </a:lnTo>
                  <a:lnTo>
                    <a:pt x="19204" y="11558"/>
                  </a:lnTo>
                  <a:lnTo>
                    <a:pt x="19204" y="1"/>
                  </a:lnTo>
                  <a:close/>
                </a:path>
              </a:pathLst>
            </a:custGeom>
            <a:solidFill>
              <a:srgbClr val="3639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7"/>
            <p:cNvSpPr/>
            <p:nvPr/>
          </p:nvSpPr>
          <p:spPr>
            <a:xfrm>
              <a:off x="3604225" y="4032200"/>
              <a:ext cx="154725" cy="188275"/>
            </a:xfrm>
            <a:custGeom>
              <a:avLst/>
              <a:gdLst/>
              <a:ahLst/>
              <a:cxnLst/>
              <a:rect l="l" t="t" r="r" b="b"/>
              <a:pathLst>
                <a:path w="6189" h="7531" extrusionOk="0">
                  <a:moveTo>
                    <a:pt x="3270" y="0"/>
                  </a:moveTo>
                  <a:cubicBezTo>
                    <a:pt x="2919" y="0"/>
                    <a:pt x="2569" y="59"/>
                    <a:pt x="2219" y="117"/>
                  </a:cubicBezTo>
                  <a:cubicBezTo>
                    <a:pt x="1927" y="234"/>
                    <a:pt x="1577" y="292"/>
                    <a:pt x="1285" y="467"/>
                  </a:cubicBezTo>
                  <a:cubicBezTo>
                    <a:pt x="1051" y="584"/>
                    <a:pt x="818" y="701"/>
                    <a:pt x="584" y="876"/>
                  </a:cubicBezTo>
                  <a:cubicBezTo>
                    <a:pt x="409" y="993"/>
                    <a:pt x="234" y="1109"/>
                    <a:pt x="118" y="1226"/>
                  </a:cubicBezTo>
                  <a:lnTo>
                    <a:pt x="1227" y="2510"/>
                  </a:lnTo>
                  <a:cubicBezTo>
                    <a:pt x="1285" y="2393"/>
                    <a:pt x="1402" y="2277"/>
                    <a:pt x="1518" y="2160"/>
                  </a:cubicBezTo>
                  <a:cubicBezTo>
                    <a:pt x="1635" y="2043"/>
                    <a:pt x="1810" y="1926"/>
                    <a:pt x="1927" y="1868"/>
                  </a:cubicBezTo>
                  <a:cubicBezTo>
                    <a:pt x="2102" y="1751"/>
                    <a:pt x="2277" y="1693"/>
                    <a:pt x="2452" y="1635"/>
                  </a:cubicBezTo>
                  <a:cubicBezTo>
                    <a:pt x="2627" y="1576"/>
                    <a:pt x="2803" y="1518"/>
                    <a:pt x="2978" y="1518"/>
                  </a:cubicBezTo>
                  <a:cubicBezTo>
                    <a:pt x="3328" y="1518"/>
                    <a:pt x="3620" y="1635"/>
                    <a:pt x="3853" y="1810"/>
                  </a:cubicBezTo>
                  <a:cubicBezTo>
                    <a:pt x="4087" y="1985"/>
                    <a:pt x="4203" y="2218"/>
                    <a:pt x="4203" y="2452"/>
                  </a:cubicBezTo>
                  <a:cubicBezTo>
                    <a:pt x="4203" y="2627"/>
                    <a:pt x="4145" y="2802"/>
                    <a:pt x="4028" y="2919"/>
                  </a:cubicBezTo>
                  <a:cubicBezTo>
                    <a:pt x="3912" y="3036"/>
                    <a:pt x="3795" y="3152"/>
                    <a:pt x="3620" y="3269"/>
                  </a:cubicBezTo>
                  <a:cubicBezTo>
                    <a:pt x="3386" y="3444"/>
                    <a:pt x="3153" y="3561"/>
                    <a:pt x="2919" y="3678"/>
                  </a:cubicBezTo>
                  <a:cubicBezTo>
                    <a:pt x="2686" y="3794"/>
                    <a:pt x="2394" y="3969"/>
                    <a:pt x="2044" y="4145"/>
                  </a:cubicBezTo>
                  <a:cubicBezTo>
                    <a:pt x="1694" y="4378"/>
                    <a:pt x="1343" y="4612"/>
                    <a:pt x="1051" y="4845"/>
                  </a:cubicBezTo>
                  <a:cubicBezTo>
                    <a:pt x="818" y="5078"/>
                    <a:pt x="584" y="5312"/>
                    <a:pt x="409" y="5604"/>
                  </a:cubicBezTo>
                  <a:cubicBezTo>
                    <a:pt x="293" y="5896"/>
                    <a:pt x="176" y="6188"/>
                    <a:pt x="118" y="6479"/>
                  </a:cubicBezTo>
                  <a:cubicBezTo>
                    <a:pt x="59" y="6830"/>
                    <a:pt x="1" y="7180"/>
                    <a:pt x="1" y="7530"/>
                  </a:cubicBezTo>
                  <a:lnTo>
                    <a:pt x="6188" y="7530"/>
                  </a:lnTo>
                  <a:lnTo>
                    <a:pt x="6188" y="5954"/>
                  </a:lnTo>
                  <a:lnTo>
                    <a:pt x="2511" y="5954"/>
                  </a:lnTo>
                  <a:cubicBezTo>
                    <a:pt x="2627" y="5779"/>
                    <a:pt x="2686" y="5662"/>
                    <a:pt x="2861" y="5487"/>
                  </a:cubicBezTo>
                  <a:cubicBezTo>
                    <a:pt x="2978" y="5370"/>
                    <a:pt x="3153" y="5195"/>
                    <a:pt x="3328" y="5078"/>
                  </a:cubicBezTo>
                  <a:cubicBezTo>
                    <a:pt x="3503" y="4962"/>
                    <a:pt x="3678" y="4845"/>
                    <a:pt x="3853" y="4728"/>
                  </a:cubicBezTo>
                  <a:cubicBezTo>
                    <a:pt x="4028" y="4670"/>
                    <a:pt x="4145" y="4553"/>
                    <a:pt x="4320" y="4436"/>
                  </a:cubicBezTo>
                  <a:cubicBezTo>
                    <a:pt x="4495" y="4378"/>
                    <a:pt x="4729" y="4261"/>
                    <a:pt x="4904" y="4086"/>
                  </a:cubicBezTo>
                  <a:cubicBezTo>
                    <a:pt x="5137" y="3969"/>
                    <a:pt x="5312" y="3794"/>
                    <a:pt x="5488" y="3619"/>
                  </a:cubicBezTo>
                  <a:cubicBezTo>
                    <a:pt x="5663" y="3444"/>
                    <a:pt x="5779" y="3269"/>
                    <a:pt x="5896" y="3036"/>
                  </a:cubicBezTo>
                  <a:cubicBezTo>
                    <a:pt x="6013" y="2744"/>
                    <a:pt x="6071" y="2510"/>
                    <a:pt x="6071" y="2218"/>
                  </a:cubicBezTo>
                  <a:cubicBezTo>
                    <a:pt x="6071" y="1926"/>
                    <a:pt x="6013" y="1635"/>
                    <a:pt x="5896" y="1343"/>
                  </a:cubicBezTo>
                  <a:cubicBezTo>
                    <a:pt x="5721" y="1051"/>
                    <a:pt x="5546" y="817"/>
                    <a:pt x="5312" y="642"/>
                  </a:cubicBezTo>
                  <a:cubicBezTo>
                    <a:pt x="5079" y="409"/>
                    <a:pt x="4787" y="292"/>
                    <a:pt x="4437" y="175"/>
                  </a:cubicBezTo>
                  <a:cubicBezTo>
                    <a:pt x="4087" y="59"/>
                    <a:pt x="3678" y="0"/>
                    <a:pt x="3270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17"/>
            <p:cNvSpPr/>
            <p:nvPr/>
          </p:nvSpPr>
          <p:spPr>
            <a:xfrm>
              <a:off x="3788100" y="4027825"/>
              <a:ext cx="167850" cy="195550"/>
            </a:xfrm>
            <a:custGeom>
              <a:avLst/>
              <a:gdLst/>
              <a:ahLst/>
              <a:cxnLst/>
              <a:rect l="l" t="t" r="r" b="b"/>
              <a:pathLst>
                <a:path w="6714" h="7822" extrusionOk="0">
                  <a:moveTo>
                    <a:pt x="3386" y="1576"/>
                  </a:moveTo>
                  <a:cubicBezTo>
                    <a:pt x="3619" y="1576"/>
                    <a:pt x="3795" y="1635"/>
                    <a:pt x="4028" y="1751"/>
                  </a:cubicBezTo>
                  <a:cubicBezTo>
                    <a:pt x="4203" y="1868"/>
                    <a:pt x="4378" y="2043"/>
                    <a:pt x="4495" y="2218"/>
                  </a:cubicBezTo>
                  <a:cubicBezTo>
                    <a:pt x="4670" y="2452"/>
                    <a:pt x="4787" y="2685"/>
                    <a:pt x="4845" y="2977"/>
                  </a:cubicBezTo>
                  <a:cubicBezTo>
                    <a:pt x="4904" y="3269"/>
                    <a:pt x="4962" y="3619"/>
                    <a:pt x="4962" y="3911"/>
                  </a:cubicBezTo>
                  <a:cubicBezTo>
                    <a:pt x="4962" y="4261"/>
                    <a:pt x="4904" y="4553"/>
                    <a:pt x="4845" y="4845"/>
                  </a:cubicBezTo>
                  <a:cubicBezTo>
                    <a:pt x="4787" y="5137"/>
                    <a:pt x="4670" y="5370"/>
                    <a:pt x="4495" y="5604"/>
                  </a:cubicBezTo>
                  <a:cubicBezTo>
                    <a:pt x="4378" y="5779"/>
                    <a:pt x="4203" y="5954"/>
                    <a:pt x="4028" y="6071"/>
                  </a:cubicBezTo>
                  <a:cubicBezTo>
                    <a:pt x="3795" y="6187"/>
                    <a:pt x="3619" y="6246"/>
                    <a:pt x="3386" y="6246"/>
                  </a:cubicBezTo>
                  <a:cubicBezTo>
                    <a:pt x="3152" y="6246"/>
                    <a:pt x="2919" y="6187"/>
                    <a:pt x="2744" y="6071"/>
                  </a:cubicBezTo>
                  <a:cubicBezTo>
                    <a:pt x="2510" y="5954"/>
                    <a:pt x="2335" y="5779"/>
                    <a:pt x="2219" y="5604"/>
                  </a:cubicBezTo>
                  <a:cubicBezTo>
                    <a:pt x="2043" y="5370"/>
                    <a:pt x="1927" y="5137"/>
                    <a:pt x="1868" y="4845"/>
                  </a:cubicBezTo>
                  <a:cubicBezTo>
                    <a:pt x="1810" y="4553"/>
                    <a:pt x="1752" y="4261"/>
                    <a:pt x="1752" y="3911"/>
                  </a:cubicBezTo>
                  <a:cubicBezTo>
                    <a:pt x="1752" y="3619"/>
                    <a:pt x="1810" y="3269"/>
                    <a:pt x="1868" y="2977"/>
                  </a:cubicBezTo>
                  <a:cubicBezTo>
                    <a:pt x="1927" y="2685"/>
                    <a:pt x="2043" y="2452"/>
                    <a:pt x="2219" y="2218"/>
                  </a:cubicBezTo>
                  <a:cubicBezTo>
                    <a:pt x="2335" y="2043"/>
                    <a:pt x="2510" y="1868"/>
                    <a:pt x="2744" y="1751"/>
                  </a:cubicBezTo>
                  <a:cubicBezTo>
                    <a:pt x="2919" y="1635"/>
                    <a:pt x="3152" y="1576"/>
                    <a:pt x="3386" y="1576"/>
                  </a:cubicBezTo>
                  <a:close/>
                  <a:moveTo>
                    <a:pt x="3386" y="0"/>
                  </a:moveTo>
                  <a:cubicBezTo>
                    <a:pt x="2919" y="0"/>
                    <a:pt x="2452" y="58"/>
                    <a:pt x="2043" y="292"/>
                  </a:cubicBezTo>
                  <a:cubicBezTo>
                    <a:pt x="1635" y="467"/>
                    <a:pt x="1285" y="759"/>
                    <a:pt x="993" y="1109"/>
                  </a:cubicBezTo>
                  <a:cubicBezTo>
                    <a:pt x="701" y="1459"/>
                    <a:pt x="467" y="1868"/>
                    <a:pt x="292" y="2335"/>
                  </a:cubicBezTo>
                  <a:cubicBezTo>
                    <a:pt x="0" y="3386"/>
                    <a:pt x="0" y="4436"/>
                    <a:pt x="292" y="5487"/>
                  </a:cubicBezTo>
                  <a:cubicBezTo>
                    <a:pt x="467" y="5954"/>
                    <a:pt x="701" y="6363"/>
                    <a:pt x="993" y="6713"/>
                  </a:cubicBezTo>
                  <a:cubicBezTo>
                    <a:pt x="1285" y="7063"/>
                    <a:pt x="1635" y="7355"/>
                    <a:pt x="2043" y="7530"/>
                  </a:cubicBezTo>
                  <a:cubicBezTo>
                    <a:pt x="2452" y="7763"/>
                    <a:pt x="2919" y="7822"/>
                    <a:pt x="3386" y="7822"/>
                  </a:cubicBezTo>
                  <a:cubicBezTo>
                    <a:pt x="3853" y="7822"/>
                    <a:pt x="4261" y="7763"/>
                    <a:pt x="4670" y="7530"/>
                  </a:cubicBezTo>
                  <a:cubicBezTo>
                    <a:pt x="5079" y="7355"/>
                    <a:pt x="5429" y="7063"/>
                    <a:pt x="5721" y="6713"/>
                  </a:cubicBezTo>
                  <a:cubicBezTo>
                    <a:pt x="6071" y="6363"/>
                    <a:pt x="6304" y="5954"/>
                    <a:pt x="6421" y="5487"/>
                  </a:cubicBezTo>
                  <a:cubicBezTo>
                    <a:pt x="6596" y="4962"/>
                    <a:pt x="6655" y="4436"/>
                    <a:pt x="6655" y="3911"/>
                  </a:cubicBezTo>
                  <a:cubicBezTo>
                    <a:pt x="6713" y="3386"/>
                    <a:pt x="6596" y="2860"/>
                    <a:pt x="6421" y="2335"/>
                  </a:cubicBezTo>
                  <a:cubicBezTo>
                    <a:pt x="6304" y="1868"/>
                    <a:pt x="6071" y="1459"/>
                    <a:pt x="5721" y="1109"/>
                  </a:cubicBezTo>
                  <a:cubicBezTo>
                    <a:pt x="5429" y="759"/>
                    <a:pt x="5079" y="467"/>
                    <a:pt x="4670" y="292"/>
                  </a:cubicBezTo>
                  <a:cubicBezTo>
                    <a:pt x="4261" y="58"/>
                    <a:pt x="3853" y="0"/>
                    <a:pt x="3386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17"/>
            <p:cNvSpPr/>
            <p:nvPr/>
          </p:nvSpPr>
          <p:spPr>
            <a:xfrm>
              <a:off x="3442250" y="2104425"/>
              <a:ext cx="672750" cy="751625"/>
            </a:xfrm>
            <a:custGeom>
              <a:avLst/>
              <a:gdLst/>
              <a:ahLst/>
              <a:cxnLst/>
              <a:rect l="l" t="t" r="r" b="b"/>
              <a:pathLst>
                <a:path w="26910" h="30065" extrusionOk="0">
                  <a:moveTo>
                    <a:pt x="16461" y="1755"/>
                  </a:moveTo>
                  <a:lnTo>
                    <a:pt x="16461" y="1755"/>
                  </a:lnTo>
                  <a:cubicBezTo>
                    <a:pt x="16169" y="2689"/>
                    <a:pt x="15994" y="3681"/>
                    <a:pt x="15994" y="4673"/>
                  </a:cubicBezTo>
                  <a:cubicBezTo>
                    <a:pt x="15936" y="6950"/>
                    <a:pt x="16578" y="10452"/>
                    <a:pt x="20022" y="14071"/>
                  </a:cubicBezTo>
                  <a:cubicBezTo>
                    <a:pt x="24750" y="19675"/>
                    <a:pt x="20956" y="28255"/>
                    <a:pt x="13659" y="28489"/>
                  </a:cubicBezTo>
                  <a:cubicBezTo>
                    <a:pt x="13534" y="28494"/>
                    <a:pt x="13409" y="28496"/>
                    <a:pt x="13285" y="28496"/>
                  </a:cubicBezTo>
                  <a:cubicBezTo>
                    <a:pt x="6158" y="28496"/>
                    <a:pt x="2002" y="20333"/>
                    <a:pt x="6305" y="14538"/>
                  </a:cubicBezTo>
                  <a:cubicBezTo>
                    <a:pt x="7355" y="13371"/>
                    <a:pt x="8114" y="11911"/>
                    <a:pt x="8406" y="10394"/>
                  </a:cubicBezTo>
                  <a:cubicBezTo>
                    <a:pt x="8931" y="10686"/>
                    <a:pt x="9398" y="11094"/>
                    <a:pt x="9865" y="11503"/>
                  </a:cubicBezTo>
                  <a:lnTo>
                    <a:pt x="9924" y="11503"/>
                  </a:lnTo>
                  <a:cubicBezTo>
                    <a:pt x="14185" y="15180"/>
                    <a:pt x="12725" y="19266"/>
                    <a:pt x="12609" y="19500"/>
                  </a:cubicBezTo>
                  <a:cubicBezTo>
                    <a:pt x="12388" y="20089"/>
                    <a:pt x="12864" y="20515"/>
                    <a:pt x="13348" y="20515"/>
                  </a:cubicBezTo>
                  <a:cubicBezTo>
                    <a:pt x="13631" y="20515"/>
                    <a:pt x="13917" y="20370"/>
                    <a:pt x="14068" y="20025"/>
                  </a:cubicBezTo>
                  <a:cubicBezTo>
                    <a:pt x="14535" y="18682"/>
                    <a:pt x="14593" y="17223"/>
                    <a:pt x="14301" y="15881"/>
                  </a:cubicBezTo>
                  <a:cubicBezTo>
                    <a:pt x="13834" y="13779"/>
                    <a:pt x="12725" y="11911"/>
                    <a:pt x="11091" y="10511"/>
                  </a:cubicBezTo>
                  <a:cubicBezTo>
                    <a:pt x="10974" y="9693"/>
                    <a:pt x="10974" y="8876"/>
                    <a:pt x="11091" y="8059"/>
                  </a:cubicBezTo>
                  <a:lnTo>
                    <a:pt x="11091" y="8001"/>
                  </a:lnTo>
                  <a:cubicBezTo>
                    <a:pt x="11441" y="6016"/>
                    <a:pt x="12609" y="2747"/>
                    <a:pt x="16461" y="1755"/>
                  </a:cubicBezTo>
                  <a:close/>
                  <a:moveTo>
                    <a:pt x="17651" y="0"/>
                  </a:moveTo>
                  <a:cubicBezTo>
                    <a:pt x="17625" y="0"/>
                    <a:pt x="17598" y="1"/>
                    <a:pt x="17570" y="4"/>
                  </a:cubicBezTo>
                  <a:cubicBezTo>
                    <a:pt x="11500" y="646"/>
                    <a:pt x="9982" y="5607"/>
                    <a:pt x="9573" y="7767"/>
                  </a:cubicBezTo>
                  <a:cubicBezTo>
                    <a:pt x="9515" y="8234"/>
                    <a:pt x="9457" y="8701"/>
                    <a:pt x="9457" y="9226"/>
                  </a:cubicBezTo>
                  <a:cubicBezTo>
                    <a:pt x="8931" y="8876"/>
                    <a:pt x="8406" y="8584"/>
                    <a:pt x="7939" y="8292"/>
                  </a:cubicBezTo>
                  <a:cubicBezTo>
                    <a:pt x="7784" y="8176"/>
                    <a:pt x="7618" y="8126"/>
                    <a:pt x="7458" y="8126"/>
                  </a:cubicBezTo>
                  <a:cubicBezTo>
                    <a:pt x="6897" y="8126"/>
                    <a:pt x="6421" y="8752"/>
                    <a:pt x="6830" y="9343"/>
                  </a:cubicBezTo>
                  <a:cubicBezTo>
                    <a:pt x="6888" y="9518"/>
                    <a:pt x="7297" y="10802"/>
                    <a:pt x="5079" y="13546"/>
                  </a:cubicBezTo>
                  <a:lnTo>
                    <a:pt x="5079" y="13604"/>
                  </a:lnTo>
                  <a:cubicBezTo>
                    <a:pt x="1" y="20375"/>
                    <a:pt x="4845" y="30065"/>
                    <a:pt x="13367" y="30065"/>
                  </a:cubicBezTo>
                  <a:cubicBezTo>
                    <a:pt x="22181" y="30065"/>
                    <a:pt x="26909" y="19675"/>
                    <a:pt x="21131" y="13020"/>
                  </a:cubicBezTo>
                  <a:cubicBezTo>
                    <a:pt x="21131" y="13020"/>
                    <a:pt x="21131" y="12962"/>
                    <a:pt x="21072" y="12962"/>
                  </a:cubicBezTo>
                  <a:cubicBezTo>
                    <a:pt x="15352" y="6892"/>
                    <a:pt x="18212" y="1405"/>
                    <a:pt x="18329" y="1171"/>
                  </a:cubicBezTo>
                  <a:cubicBezTo>
                    <a:pt x="18608" y="612"/>
                    <a:pt x="18246" y="0"/>
                    <a:pt x="17651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7"/>
            <p:cNvSpPr/>
            <p:nvPr/>
          </p:nvSpPr>
          <p:spPr>
            <a:xfrm>
              <a:off x="4012825" y="4840625"/>
              <a:ext cx="248100" cy="283125"/>
            </a:xfrm>
            <a:custGeom>
              <a:avLst/>
              <a:gdLst/>
              <a:ahLst/>
              <a:cxnLst/>
              <a:rect l="l" t="t" r="r" b="b"/>
              <a:pathLst>
                <a:path w="9924" h="11325" extrusionOk="0">
                  <a:moveTo>
                    <a:pt x="1" y="0"/>
                  </a:moveTo>
                  <a:lnTo>
                    <a:pt x="1" y="4378"/>
                  </a:lnTo>
                  <a:lnTo>
                    <a:pt x="9923" y="11324"/>
                  </a:lnTo>
                  <a:lnTo>
                    <a:pt x="992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4" name="Google Shape;124;p17"/>
          <p:cNvSpPr txBox="1"/>
          <p:nvPr/>
        </p:nvSpPr>
        <p:spPr>
          <a:xfrm>
            <a:off x="1108200" y="1773450"/>
            <a:ext cx="3463800" cy="15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Incomplete combustion occurs when fuel is starved of oxygen. This can happen inside faulty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gas boilers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This can lead to the production of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toxic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carbon monoxide gas (CO).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B655BFFC-04A8-9361-2D67-0C0A722E4333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DF83506D-D7B4-019B-05FF-E2AB6A25B3DD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07D678-5056-86B6-B66A-11124248BA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D67E41-8432-8440-4CB2-09119CDDD6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Carbon Monoxide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30" name="Google Shape;130;p18"/>
          <p:cNvSpPr txBox="1">
            <a:spLocks noGrp="1"/>
          </p:cNvSpPr>
          <p:nvPr>
            <p:ph type="body" idx="1"/>
          </p:nvPr>
        </p:nvSpPr>
        <p:spPr>
          <a:xfrm>
            <a:off x="311700" y="1152325"/>
            <a:ext cx="5106300" cy="3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 4.13</a:t>
            </a:r>
            <a:endParaRPr sz="16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Understand why carbon monoxide is poisonous, in terms of its effect on the capacity of blood to transport oxygen.</a:t>
            </a:r>
            <a:endParaRPr sz="12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Carbon monoxide is an odorless and tasteless gas that can cause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loss of consciousness 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and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death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Carbon monoxide binds tightly to a protein inside </a:t>
            </a:r>
            <a:r>
              <a:rPr lang="en" sz="1600" b="1">
                <a:solidFill>
                  <a:srgbClr val="CC0000"/>
                </a:solidFill>
                <a:latin typeface="Cambria"/>
                <a:ea typeface="Cambria"/>
                <a:cs typeface="Cambria"/>
                <a:sym typeface="Cambria"/>
              </a:rPr>
              <a:t>red blood cells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This protein is called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haemoglobin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 compound called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carboxyhaemoglobin 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is formed.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Carbon monoxide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prevents 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oxygen from binding to the red blood cells.</a:t>
            </a: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ability for the body to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carry oxygen 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is reduced.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In extreme cases, this can be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fatal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31" name="Google Shape;131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grpSp>
        <p:nvGrpSpPr>
          <p:cNvPr id="132" name="Google Shape;132;p18"/>
          <p:cNvGrpSpPr/>
          <p:nvPr/>
        </p:nvGrpSpPr>
        <p:grpSpPr>
          <a:xfrm>
            <a:off x="5766338" y="1688608"/>
            <a:ext cx="2607300" cy="2438342"/>
            <a:chOff x="5766338" y="1745308"/>
            <a:chExt cx="2607300" cy="2438342"/>
          </a:xfrm>
        </p:grpSpPr>
        <p:grpSp>
          <p:nvGrpSpPr>
            <p:cNvPr id="133" name="Google Shape;133;p18"/>
            <p:cNvGrpSpPr/>
            <p:nvPr/>
          </p:nvGrpSpPr>
          <p:grpSpPr>
            <a:xfrm>
              <a:off x="5993050" y="1745308"/>
              <a:ext cx="2153864" cy="1454376"/>
              <a:chOff x="1582975" y="1295525"/>
              <a:chExt cx="4524925" cy="3187325"/>
            </a:xfrm>
          </p:grpSpPr>
          <p:sp>
            <p:nvSpPr>
              <p:cNvPr id="134" name="Google Shape;134;p18"/>
              <p:cNvSpPr/>
              <p:nvPr/>
            </p:nvSpPr>
            <p:spPr>
              <a:xfrm>
                <a:off x="1595475" y="1295525"/>
                <a:ext cx="4494925" cy="3187325"/>
              </a:xfrm>
              <a:custGeom>
                <a:avLst/>
                <a:gdLst/>
                <a:ahLst/>
                <a:cxnLst/>
                <a:rect l="l" t="t" r="r" b="b"/>
                <a:pathLst>
                  <a:path w="179797" h="127493" fill="none" extrusionOk="0">
                    <a:moveTo>
                      <a:pt x="96370" y="120287"/>
                    </a:moveTo>
                    <a:cubicBezTo>
                      <a:pt x="113449" y="118319"/>
                      <a:pt x="139334" y="111814"/>
                      <a:pt x="157647" y="99205"/>
                    </a:cubicBezTo>
                    <a:cubicBezTo>
                      <a:pt x="171324" y="89965"/>
                      <a:pt x="178128" y="75055"/>
                      <a:pt x="178929" y="59910"/>
                    </a:cubicBezTo>
                    <a:cubicBezTo>
                      <a:pt x="179796" y="43999"/>
                      <a:pt x="173959" y="27821"/>
                      <a:pt x="162384" y="17747"/>
                    </a:cubicBezTo>
                    <a:cubicBezTo>
                      <a:pt x="142536" y="1135"/>
                      <a:pt x="108846" y="1"/>
                      <a:pt x="79258" y="6506"/>
                    </a:cubicBezTo>
                    <a:cubicBezTo>
                      <a:pt x="53172" y="14011"/>
                      <a:pt x="34959" y="20682"/>
                      <a:pt x="22517" y="32424"/>
                    </a:cubicBezTo>
                    <a:cubicBezTo>
                      <a:pt x="11242" y="39696"/>
                      <a:pt x="1102" y="55841"/>
                      <a:pt x="1" y="73587"/>
                    </a:cubicBezTo>
                    <a:cubicBezTo>
                      <a:pt x="701" y="127492"/>
                      <a:pt x="57609" y="123289"/>
                      <a:pt x="96370" y="120287"/>
                    </a:cubicBezTo>
                    <a:close/>
                  </a:path>
                </a:pathLst>
              </a:custGeom>
              <a:noFill/>
              <a:ln w="10850" cap="flat" cmpd="sng">
                <a:solidFill>
                  <a:schemeClr val="dk1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18"/>
              <p:cNvSpPr/>
              <p:nvPr/>
            </p:nvSpPr>
            <p:spPr>
              <a:xfrm>
                <a:off x="1582975" y="1380425"/>
                <a:ext cx="4524925" cy="2943975"/>
              </a:xfrm>
              <a:custGeom>
                <a:avLst/>
                <a:gdLst/>
                <a:ahLst/>
                <a:cxnLst/>
                <a:rect l="l" t="t" r="r" b="b"/>
                <a:pathLst>
                  <a:path w="180997" h="117759" extrusionOk="0">
                    <a:moveTo>
                      <a:pt x="114248" y="1"/>
                    </a:moveTo>
                    <a:cubicBezTo>
                      <a:pt x="112605" y="1"/>
                      <a:pt x="110850" y="26"/>
                      <a:pt x="108945" y="74"/>
                    </a:cubicBezTo>
                    <a:cubicBezTo>
                      <a:pt x="91566" y="474"/>
                      <a:pt x="81325" y="2476"/>
                      <a:pt x="60477" y="9548"/>
                    </a:cubicBezTo>
                    <a:cubicBezTo>
                      <a:pt x="44633" y="14951"/>
                      <a:pt x="33858" y="20455"/>
                      <a:pt x="25252" y="27560"/>
                    </a:cubicBezTo>
                    <a:cubicBezTo>
                      <a:pt x="23617" y="28928"/>
                      <a:pt x="21182" y="30930"/>
                      <a:pt x="19848" y="31964"/>
                    </a:cubicBezTo>
                    <a:cubicBezTo>
                      <a:pt x="11609" y="38402"/>
                      <a:pt x="4537" y="50644"/>
                      <a:pt x="1902" y="62919"/>
                    </a:cubicBezTo>
                    <a:cubicBezTo>
                      <a:pt x="1" y="71892"/>
                      <a:pt x="1435" y="83667"/>
                      <a:pt x="5505" y="92073"/>
                    </a:cubicBezTo>
                    <a:cubicBezTo>
                      <a:pt x="12309" y="106250"/>
                      <a:pt x="26386" y="114523"/>
                      <a:pt x="47868" y="116991"/>
                    </a:cubicBezTo>
                    <a:cubicBezTo>
                      <a:pt x="50070" y="117258"/>
                      <a:pt x="52505" y="117525"/>
                      <a:pt x="53339" y="117625"/>
                    </a:cubicBezTo>
                    <a:cubicBezTo>
                      <a:pt x="54155" y="117718"/>
                      <a:pt x="56326" y="117759"/>
                      <a:pt x="59266" y="117759"/>
                    </a:cubicBezTo>
                    <a:cubicBezTo>
                      <a:pt x="68934" y="117759"/>
                      <a:pt x="86918" y="117318"/>
                      <a:pt x="92367" y="116858"/>
                    </a:cubicBezTo>
                    <a:cubicBezTo>
                      <a:pt x="115717" y="114823"/>
                      <a:pt x="140168" y="107017"/>
                      <a:pt x="156513" y="96376"/>
                    </a:cubicBezTo>
                    <a:cubicBezTo>
                      <a:pt x="161783" y="92941"/>
                      <a:pt x="168621" y="86036"/>
                      <a:pt x="171390" y="81399"/>
                    </a:cubicBezTo>
                    <a:cubicBezTo>
                      <a:pt x="178829" y="68890"/>
                      <a:pt x="180997" y="53946"/>
                      <a:pt x="177361" y="39736"/>
                    </a:cubicBezTo>
                    <a:cubicBezTo>
                      <a:pt x="172157" y="19121"/>
                      <a:pt x="157780" y="6679"/>
                      <a:pt x="133763" y="1875"/>
                    </a:cubicBezTo>
                    <a:cubicBezTo>
                      <a:pt x="126999" y="534"/>
                      <a:pt x="121786" y="1"/>
                      <a:pt x="114248" y="1"/>
                    </a:cubicBezTo>
                    <a:close/>
                  </a:path>
                </a:pathLst>
              </a:custGeom>
              <a:solidFill>
                <a:srgbClr val="FF3030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18"/>
              <p:cNvSpPr/>
              <p:nvPr/>
            </p:nvSpPr>
            <p:spPr>
              <a:xfrm>
                <a:off x="2707125" y="2362975"/>
                <a:ext cx="2238925" cy="766925"/>
              </a:xfrm>
              <a:custGeom>
                <a:avLst/>
                <a:gdLst/>
                <a:ahLst/>
                <a:cxnLst/>
                <a:rect l="l" t="t" r="r" b="b"/>
                <a:pathLst>
                  <a:path w="89557" h="30677" extrusionOk="0">
                    <a:moveTo>
                      <a:pt x="49769" y="0"/>
                    </a:moveTo>
                    <a:cubicBezTo>
                      <a:pt x="43331" y="34"/>
                      <a:pt x="38861" y="534"/>
                      <a:pt x="33391" y="1935"/>
                    </a:cubicBezTo>
                    <a:cubicBezTo>
                      <a:pt x="20782" y="5171"/>
                      <a:pt x="8873" y="10541"/>
                      <a:pt x="1901" y="16112"/>
                    </a:cubicBezTo>
                    <a:lnTo>
                      <a:pt x="0" y="17646"/>
                    </a:lnTo>
                    <a:lnTo>
                      <a:pt x="3369" y="22350"/>
                    </a:lnTo>
                    <a:cubicBezTo>
                      <a:pt x="5537" y="25385"/>
                      <a:pt x="8039" y="27720"/>
                      <a:pt x="10341" y="28854"/>
                    </a:cubicBezTo>
                    <a:cubicBezTo>
                      <a:pt x="12777" y="30072"/>
                      <a:pt x="16998" y="30676"/>
                      <a:pt x="23160" y="30676"/>
                    </a:cubicBezTo>
                    <a:cubicBezTo>
                      <a:pt x="28302" y="30676"/>
                      <a:pt x="34795" y="30256"/>
                      <a:pt x="42731" y="29421"/>
                    </a:cubicBezTo>
                    <a:cubicBezTo>
                      <a:pt x="76488" y="25852"/>
                      <a:pt x="83627" y="23117"/>
                      <a:pt x="87663" y="12342"/>
                    </a:cubicBezTo>
                    <a:cubicBezTo>
                      <a:pt x="89161" y="8314"/>
                      <a:pt x="89556" y="7378"/>
                      <a:pt x="88861" y="7378"/>
                    </a:cubicBezTo>
                    <a:cubicBezTo>
                      <a:pt x="88612" y="7378"/>
                      <a:pt x="88224" y="7498"/>
                      <a:pt x="87696" y="7639"/>
                    </a:cubicBezTo>
                    <a:cubicBezTo>
                      <a:pt x="87617" y="7659"/>
                      <a:pt x="87508" y="7669"/>
                      <a:pt x="87371" y="7669"/>
                    </a:cubicBezTo>
                    <a:cubicBezTo>
                      <a:pt x="85950" y="7669"/>
                      <a:pt x="81550" y="6595"/>
                      <a:pt x="76955" y="5104"/>
                    </a:cubicBezTo>
                    <a:cubicBezTo>
                      <a:pt x="63612" y="767"/>
                      <a:pt x="59543" y="0"/>
                      <a:pt x="49769" y="0"/>
                    </a:cubicBezTo>
                    <a:close/>
                  </a:path>
                </a:pathLst>
              </a:custGeom>
              <a:solidFill>
                <a:srgbClr val="FF3030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18"/>
              <p:cNvSpPr/>
              <p:nvPr/>
            </p:nvSpPr>
            <p:spPr>
              <a:xfrm>
                <a:off x="2536150" y="1982300"/>
                <a:ext cx="2676125" cy="960750"/>
              </a:xfrm>
              <a:custGeom>
                <a:avLst/>
                <a:gdLst/>
                <a:ahLst/>
                <a:cxnLst/>
                <a:rect l="l" t="t" r="r" b="b"/>
                <a:pathLst>
                  <a:path w="107045" h="38430" extrusionOk="0">
                    <a:moveTo>
                      <a:pt x="58954" y="1"/>
                    </a:moveTo>
                    <a:cubicBezTo>
                      <a:pt x="57478" y="1"/>
                      <a:pt x="55974" y="53"/>
                      <a:pt x="54406" y="150"/>
                    </a:cubicBezTo>
                    <a:cubicBezTo>
                      <a:pt x="39129" y="1117"/>
                      <a:pt x="22017" y="6588"/>
                      <a:pt x="9007" y="14693"/>
                    </a:cubicBezTo>
                    <a:cubicBezTo>
                      <a:pt x="535" y="20097"/>
                      <a:pt x="1" y="28737"/>
                      <a:pt x="6839" y="38310"/>
                    </a:cubicBezTo>
                    <a:cubicBezTo>
                      <a:pt x="6944" y="38392"/>
                      <a:pt x="7075" y="38429"/>
                      <a:pt x="7229" y="38429"/>
                    </a:cubicBezTo>
                    <a:cubicBezTo>
                      <a:pt x="9125" y="38429"/>
                      <a:pt x="14452" y="32697"/>
                      <a:pt x="16878" y="32697"/>
                    </a:cubicBezTo>
                    <a:cubicBezTo>
                      <a:pt x="16997" y="32697"/>
                      <a:pt x="17109" y="32711"/>
                      <a:pt x="17213" y="32740"/>
                    </a:cubicBezTo>
                    <a:cubicBezTo>
                      <a:pt x="19615" y="33374"/>
                      <a:pt x="23284" y="33941"/>
                      <a:pt x="25386" y="33974"/>
                    </a:cubicBezTo>
                    <a:cubicBezTo>
                      <a:pt x="25448" y="33975"/>
                      <a:pt x="25515" y="33975"/>
                      <a:pt x="25588" y="33975"/>
                    </a:cubicBezTo>
                    <a:cubicBezTo>
                      <a:pt x="32511" y="33975"/>
                      <a:pt x="85794" y="29288"/>
                      <a:pt x="92033" y="27769"/>
                    </a:cubicBezTo>
                    <a:cubicBezTo>
                      <a:pt x="100740" y="25635"/>
                      <a:pt x="99872" y="27069"/>
                      <a:pt x="102441" y="23099"/>
                    </a:cubicBezTo>
                    <a:cubicBezTo>
                      <a:pt x="107044" y="15928"/>
                      <a:pt x="101207" y="10957"/>
                      <a:pt x="89265" y="6721"/>
                    </a:cubicBezTo>
                    <a:cubicBezTo>
                      <a:pt x="75326" y="1790"/>
                      <a:pt x="67623" y="1"/>
                      <a:pt x="58954" y="1"/>
                    </a:cubicBezTo>
                    <a:close/>
                  </a:path>
                </a:pathLst>
              </a:custGeom>
              <a:solidFill>
                <a:srgbClr val="E90000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18"/>
              <p:cNvSpPr/>
              <p:nvPr/>
            </p:nvSpPr>
            <p:spPr>
              <a:xfrm>
                <a:off x="2628725" y="2313775"/>
                <a:ext cx="2476800" cy="864800"/>
              </a:xfrm>
              <a:custGeom>
                <a:avLst/>
                <a:gdLst/>
                <a:ahLst/>
                <a:cxnLst/>
                <a:rect l="l" t="t" r="r" b="b"/>
                <a:pathLst>
                  <a:path w="99072" h="34592" extrusionOk="0">
                    <a:moveTo>
                      <a:pt x="15111" y="33224"/>
                    </a:moveTo>
                    <a:cubicBezTo>
                      <a:pt x="12710" y="32590"/>
                      <a:pt x="9541" y="31122"/>
                      <a:pt x="8106" y="29955"/>
                    </a:cubicBezTo>
                    <a:cubicBezTo>
                      <a:pt x="5438" y="27887"/>
                      <a:pt x="67" y="21349"/>
                      <a:pt x="34" y="20115"/>
                    </a:cubicBezTo>
                    <a:cubicBezTo>
                      <a:pt x="1" y="19781"/>
                      <a:pt x="3103" y="17546"/>
                      <a:pt x="6872" y="15211"/>
                    </a:cubicBezTo>
                    <a:cubicBezTo>
                      <a:pt x="19915" y="7105"/>
                      <a:pt x="36994" y="1635"/>
                      <a:pt x="52271" y="667"/>
                    </a:cubicBezTo>
                    <a:cubicBezTo>
                      <a:pt x="63046" y="0"/>
                      <a:pt x="70818" y="1434"/>
                      <a:pt x="87130" y="7239"/>
                    </a:cubicBezTo>
                    <a:cubicBezTo>
                      <a:pt x="99071" y="11442"/>
                      <a:pt x="99038" y="11375"/>
                      <a:pt x="94401" y="18547"/>
                    </a:cubicBezTo>
                    <a:cubicBezTo>
                      <a:pt x="91833" y="22516"/>
                      <a:pt x="85128" y="26152"/>
                      <a:pt x="76422" y="28287"/>
                    </a:cubicBezTo>
                    <a:cubicBezTo>
                      <a:pt x="70117" y="29821"/>
                      <a:pt x="29288" y="34592"/>
                      <a:pt x="23250" y="34458"/>
                    </a:cubicBezTo>
                    <a:cubicBezTo>
                      <a:pt x="21182" y="34425"/>
                      <a:pt x="17513" y="33858"/>
                      <a:pt x="15111" y="33224"/>
                    </a:cubicBezTo>
                    <a:close/>
                  </a:path>
                </a:pathLst>
              </a:custGeom>
              <a:solidFill>
                <a:srgbClr val="D30000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9" name="Google Shape;139;p18"/>
            <p:cNvSpPr txBox="1"/>
            <p:nvPr/>
          </p:nvSpPr>
          <p:spPr>
            <a:xfrm>
              <a:off x="5766338" y="3260250"/>
              <a:ext cx="2607300" cy="92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Carbon monoxide binds to </a:t>
              </a:r>
              <a:r>
                <a:rPr lang="en" sz="1200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haemoglobin </a:t>
              </a: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inside</a:t>
              </a:r>
              <a:r>
                <a:rPr lang="en" sz="1200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 red blood cells</a:t>
              </a: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. This prevents the cell from carrying oxygen around the body.</a:t>
              </a:r>
              <a:endParaRPr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C7B8C323-BE6B-6AF0-5DFA-AAE1E226FD4C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C3F03F58-969D-CB7B-0274-C4E06FDC29CD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B3F905-AD56-8B17-3639-1AB9410F93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325056-CEF4-3C4D-39CF-E277706095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Nitrogen Oxides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45" name="Google Shape;145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 4.14</a:t>
            </a:r>
            <a:endParaRPr sz="16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Know that, in car engines, the temperature reached is high enough to allow nitrogen and oxygen from air to react, forming oxides of nitrogen.</a:t>
            </a:r>
            <a:endParaRPr sz="12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Many car engines run at over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200°C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5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This is a sufficient temperature for nitrogen (N</a:t>
            </a:r>
            <a:r>
              <a:rPr lang="en" sz="1600" baseline="-25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) and oxygen to react with each other.</a:t>
            </a: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Various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oxides 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of nitrogen are formed: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N</a:t>
            </a:r>
            <a:r>
              <a:rPr lang="en" sz="1600" baseline="-25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2 (g)</a:t>
            </a:r>
            <a:r>
              <a:rPr lang="en" sz="16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 + O</a:t>
            </a:r>
            <a:r>
              <a:rPr lang="en" sz="1600" baseline="-25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2 (g)</a:t>
            </a:r>
            <a:r>
              <a:rPr lang="en" sz="16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 → </a:t>
            </a:r>
            <a:r>
              <a:rPr lang="en" sz="16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2</a:t>
            </a:r>
            <a:r>
              <a:rPr lang="en" sz="16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NO</a:t>
            </a:r>
            <a:r>
              <a:rPr lang="en" sz="1600" baseline="-25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(g)</a:t>
            </a:r>
            <a:endParaRPr sz="1600" baseline="-250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2</a:t>
            </a:r>
            <a:r>
              <a:rPr lang="en" sz="16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NO</a:t>
            </a:r>
            <a:r>
              <a:rPr lang="en" sz="1600" baseline="-25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(g)</a:t>
            </a:r>
            <a:r>
              <a:rPr lang="en" sz="16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 + O</a:t>
            </a:r>
            <a:r>
              <a:rPr lang="en" sz="1600" baseline="-25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2 (g)</a:t>
            </a:r>
            <a:r>
              <a:rPr lang="en" sz="16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 → </a:t>
            </a:r>
            <a:r>
              <a:rPr lang="en" sz="16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2</a:t>
            </a:r>
            <a:r>
              <a:rPr lang="en" sz="16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NO</a:t>
            </a:r>
            <a:r>
              <a:rPr lang="en" sz="1600" baseline="-25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2 (g)</a:t>
            </a:r>
            <a:endParaRPr sz="1600" baseline="-250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  <a:p>
            <a:pPr marL="457200" lvl="0" indent="-330200" algn="l" rtl="0">
              <a:spcBef>
                <a:spcPts val="160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Both nitrogen monoxide (NO) and nitrogen dioxide (NO</a:t>
            </a:r>
            <a:r>
              <a:rPr lang="en" sz="1600" baseline="-25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) are then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released 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into the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atmosphere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Contraptions called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catalytic converters 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aim to prevent this.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46" name="Google Shape;146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A25D56F4-4B6B-3238-A76D-4F1F599D71AF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59F1250B-C56D-F615-E837-F2E2DA2AE546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AE72BF-F517-7373-3C76-2DB6511774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567859B-247B-A1F7-E267-B0E1B4FCEA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sp>
        <p:nvSpPr>
          <p:cNvPr id="152" name="Google Shape;152;p20"/>
          <p:cNvSpPr txBox="1"/>
          <p:nvPr/>
        </p:nvSpPr>
        <p:spPr>
          <a:xfrm>
            <a:off x="4898375" y="1496250"/>
            <a:ext cx="3741900" cy="215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rgbClr val="15C947"/>
                </a:solidFill>
                <a:latin typeface="Cambria"/>
                <a:ea typeface="Cambria"/>
                <a:cs typeface="Cambria"/>
                <a:sym typeface="Cambria"/>
              </a:rPr>
              <a:t>Catalytic converters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are attached to modern car engines to try and prevent the release of harmful oxides into the environment.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Nitrogen oxides are reduced back to nitrogen gas: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2</a:t>
            </a:r>
            <a:r>
              <a:rPr lang="en" sz="13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NO</a:t>
            </a:r>
            <a:r>
              <a:rPr lang="en" sz="1300" baseline="-25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 (g) </a:t>
            </a:r>
            <a:r>
              <a:rPr lang="en" sz="13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→ N</a:t>
            </a:r>
            <a:r>
              <a:rPr lang="en" sz="1300" baseline="-25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2 (g)</a:t>
            </a:r>
            <a:r>
              <a:rPr lang="en" sz="13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 + O</a:t>
            </a:r>
            <a:r>
              <a:rPr lang="en" sz="1300" baseline="-25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2 (g)</a:t>
            </a:r>
            <a:r>
              <a:rPr lang="en" sz="13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 </a:t>
            </a:r>
            <a:endParaRPr sz="13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  <a:p>
            <a:pPr marL="0" lvl="0" indent="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3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2</a:t>
            </a:r>
            <a:r>
              <a:rPr lang="en" sz="13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NO</a:t>
            </a:r>
            <a:r>
              <a:rPr lang="en" sz="1300" baseline="-25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2 (g) </a:t>
            </a:r>
            <a:r>
              <a:rPr lang="en" sz="13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→ N</a:t>
            </a:r>
            <a:r>
              <a:rPr lang="en" sz="1300" baseline="-25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2 (g)</a:t>
            </a:r>
            <a:r>
              <a:rPr lang="en" sz="13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 + </a:t>
            </a:r>
            <a:r>
              <a:rPr lang="en" sz="13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2</a:t>
            </a:r>
            <a:r>
              <a:rPr lang="en" sz="13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O</a:t>
            </a:r>
            <a:r>
              <a:rPr lang="en" sz="1300" baseline="-25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2 (g)</a:t>
            </a:r>
            <a:r>
              <a:rPr lang="en" sz="13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 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53" name="Google Shape;153;p20"/>
          <p:cNvSpPr/>
          <p:nvPr/>
        </p:nvSpPr>
        <p:spPr>
          <a:xfrm>
            <a:off x="630375" y="1188725"/>
            <a:ext cx="4049787" cy="2766048"/>
          </a:xfrm>
          <a:custGeom>
            <a:avLst/>
            <a:gdLst/>
            <a:ahLst/>
            <a:cxnLst/>
            <a:rect l="l" t="t" r="r" b="b"/>
            <a:pathLst>
              <a:path w="212253" h="143990" extrusionOk="0">
                <a:moveTo>
                  <a:pt x="190563" y="9126"/>
                </a:moveTo>
                <a:cubicBezTo>
                  <a:pt x="193324" y="9126"/>
                  <a:pt x="195818" y="10880"/>
                  <a:pt x="197542" y="13062"/>
                </a:cubicBezTo>
                <a:cubicBezTo>
                  <a:pt x="200811" y="17232"/>
                  <a:pt x="201912" y="23670"/>
                  <a:pt x="197308" y="27439"/>
                </a:cubicBezTo>
                <a:cubicBezTo>
                  <a:pt x="193906" y="30475"/>
                  <a:pt x="180763" y="41082"/>
                  <a:pt x="179629" y="41983"/>
                </a:cubicBezTo>
                <a:cubicBezTo>
                  <a:pt x="179529" y="41316"/>
                  <a:pt x="179262" y="40615"/>
                  <a:pt x="178929" y="39948"/>
                </a:cubicBezTo>
                <a:cubicBezTo>
                  <a:pt x="178628" y="39114"/>
                  <a:pt x="178295" y="38280"/>
                  <a:pt x="177895" y="37480"/>
                </a:cubicBezTo>
                <a:cubicBezTo>
                  <a:pt x="176093" y="33944"/>
                  <a:pt x="173291" y="31008"/>
                  <a:pt x="170523" y="29274"/>
                </a:cubicBezTo>
                <a:cubicBezTo>
                  <a:pt x="168721" y="28140"/>
                  <a:pt x="166953" y="27506"/>
                  <a:pt x="165419" y="27506"/>
                </a:cubicBezTo>
                <a:cubicBezTo>
                  <a:pt x="168688" y="24804"/>
                  <a:pt x="177394" y="17632"/>
                  <a:pt x="186034" y="10794"/>
                </a:cubicBezTo>
                <a:cubicBezTo>
                  <a:pt x="187568" y="9617"/>
                  <a:pt x="189103" y="9126"/>
                  <a:pt x="190563" y="9126"/>
                </a:cubicBezTo>
                <a:close/>
                <a:moveTo>
                  <a:pt x="163751" y="28940"/>
                </a:moveTo>
                <a:lnTo>
                  <a:pt x="164051" y="29207"/>
                </a:lnTo>
                <a:cubicBezTo>
                  <a:pt x="164251" y="29007"/>
                  <a:pt x="164452" y="28973"/>
                  <a:pt x="165386" y="28973"/>
                </a:cubicBezTo>
                <a:cubicBezTo>
                  <a:pt x="166553" y="28973"/>
                  <a:pt x="167921" y="29440"/>
                  <a:pt x="169355" y="30274"/>
                </a:cubicBezTo>
                <a:cubicBezTo>
                  <a:pt x="172090" y="31842"/>
                  <a:pt x="174959" y="34811"/>
                  <a:pt x="176727" y="38447"/>
                </a:cubicBezTo>
                <a:cubicBezTo>
                  <a:pt x="177061" y="39114"/>
                  <a:pt x="177361" y="39815"/>
                  <a:pt x="177561" y="40515"/>
                </a:cubicBezTo>
                <a:cubicBezTo>
                  <a:pt x="178395" y="42183"/>
                  <a:pt x="178395" y="43884"/>
                  <a:pt x="178395" y="45252"/>
                </a:cubicBezTo>
                <a:lnTo>
                  <a:pt x="178528" y="45252"/>
                </a:lnTo>
                <a:cubicBezTo>
                  <a:pt x="178128" y="48754"/>
                  <a:pt x="177194" y="57194"/>
                  <a:pt x="176360" y="64265"/>
                </a:cubicBezTo>
                <a:cubicBezTo>
                  <a:pt x="175693" y="65333"/>
                  <a:pt x="175059" y="65766"/>
                  <a:pt x="174959" y="65800"/>
                </a:cubicBezTo>
                <a:lnTo>
                  <a:pt x="173425" y="67167"/>
                </a:lnTo>
                <a:lnTo>
                  <a:pt x="173425" y="64599"/>
                </a:lnTo>
                <a:cubicBezTo>
                  <a:pt x="173725" y="62431"/>
                  <a:pt x="172958" y="60930"/>
                  <a:pt x="172224" y="60029"/>
                </a:cubicBezTo>
                <a:cubicBezTo>
                  <a:pt x="171557" y="59195"/>
                  <a:pt x="170856" y="58862"/>
                  <a:pt x="170756" y="58828"/>
                </a:cubicBezTo>
                <a:lnTo>
                  <a:pt x="127492" y="34110"/>
                </a:lnTo>
                <a:lnTo>
                  <a:pt x="119553" y="29607"/>
                </a:lnTo>
                <a:lnTo>
                  <a:pt x="163451" y="29174"/>
                </a:lnTo>
                <a:lnTo>
                  <a:pt x="163751" y="28940"/>
                </a:lnTo>
                <a:close/>
                <a:moveTo>
                  <a:pt x="116651" y="29641"/>
                </a:moveTo>
                <a:lnTo>
                  <a:pt x="124556" y="34144"/>
                </a:lnTo>
                <a:lnTo>
                  <a:pt x="170089" y="60129"/>
                </a:lnTo>
                <a:cubicBezTo>
                  <a:pt x="170189" y="60162"/>
                  <a:pt x="171523" y="60863"/>
                  <a:pt x="171924" y="62698"/>
                </a:cubicBezTo>
                <a:cubicBezTo>
                  <a:pt x="172057" y="63198"/>
                  <a:pt x="172090" y="63832"/>
                  <a:pt x="171990" y="64499"/>
                </a:cubicBezTo>
                <a:lnTo>
                  <a:pt x="171990" y="68502"/>
                </a:lnTo>
                <a:lnTo>
                  <a:pt x="171123" y="69302"/>
                </a:lnTo>
                <a:lnTo>
                  <a:pt x="164919" y="74873"/>
                </a:lnTo>
                <a:lnTo>
                  <a:pt x="165219" y="71471"/>
                </a:lnTo>
                <a:cubicBezTo>
                  <a:pt x="165719" y="67334"/>
                  <a:pt x="162650" y="65766"/>
                  <a:pt x="162584" y="65700"/>
                </a:cubicBezTo>
                <a:lnTo>
                  <a:pt x="113582" y="36145"/>
                </a:lnTo>
                <a:lnTo>
                  <a:pt x="109246" y="33510"/>
                </a:lnTo>
                <a:lnTo>
                  <a:pt x="115183" y="29641"/>
                </a:lnTo>
                <a:close/>
                <a:moveTo>
                  <a:pt x="107878" y="34444"/>
                </a:moveTo>
                <a:lnTo>
                  <a:pt x="112214" y="37079"/>
                </a:lnTo>
                <a:lnTo>
                  <a:pt x="161850" y="67001"/>
                </a:lnTo>
                <a:cubicBezTo>
                  <a:pt x="161916" y="67034"/>
                  <a:pt x="164118" y="68202"/>
                  <a:pt x="163718" y="71337"/>
                </a:cubicBezTo>
                <a:lnTo>
                  <a:pt x="163284" y="76341"/>
                </a:lnTo>
                <a:lnTo>
                  <a:pt x="160582" y="78809"/>
                </a:lnTo>
                <a:lnTo>
                  <a:pt x="160582" y="73739"/>
                </a:lnTo>
                <a:cubicBezTo>
                  <a:pt x="161083" y="69636"/>
                  <a:pt x="158047" y="68035"/>
                  <a:pt x="157947" y="68001"/>
                </a:cubicBezTo>
                <a:lnTo>
                  <a:pt x="109546" y="38814"/>
                </a:lnTo>
                <a:lnTo>
                  <a:pt x="105209" y="36179"/>
                </a:lnTo>
                <a:lnTo>
                  <a:pt x="107878" y="34444"/>
                </a:lnTo>
                <a:close/>
                <a:moveTo>
                  <a:pt x="103875" y="37079"/>
                </a:moveTo>
                <a:lnTo>
                  <a:pt x="108211" y="39681"/>
                </a:lnTo>
                <a:lnTo>
                  <a:pt x="157246" y="69302"/>
                </a:lnTo>
                <a:cubicBezTo>
                  <a:pt x="157347" y="69336"/>
                  <a:pt x="159548" y="70503"/>
                  <a:pt x="159114" y="73672"/>
                </a:cubicBezTo>
                <a:lnTo>
                  <a:pt x="159114" y="80077"/>
                </a:lnTo>
                <a:lnTo>
                  <a:pt x="159181" y="80077"/>
                </a:lnTo>
                <a:lnTo>
                  <a:pt x="151442" y="87115"/>
                </a:lnTo>
                <a:lnTo>
                  <a:pt x="151442" y="82512"/>
                </a:lnTo>
                <a:cubicBezTo>
                  <a:pt x="151943" y="78376"/>
                  <a:pt x="148907" y="76808"/>
                  <a:pt x="148840" y="76741"/>
                </a:cubicBezTo>
                <a:lnTo>
                  <a:pt x="98304" y="46286"/>
                </a:lnTo>
                <a:lnTo>
                  <a:pt x="94001" y="43684"/>
                </a:lnTo>
                <a:lnTo>
                  <a:pt x="103875" y="37079"/>
                </a:lnTo>
                <a:close/>
                <a:moveTo>
                  <a:pt x="92567" y="44518"/>
                </a:moveTo>
                <a:lnTo>
                  <a:pt x="96870" y="47120"/>
                </a:lnTo>
                <a:lnTo>
                  <a:pt x="148073" y="78009"/>
                </a:lnTo>
                <a:cubicBezTo>
                  <a:pt x="148107" y="78009"/>
                  <a:pt x="150375" y="79176"/>
                  <a:pt x="149941" y="82378"/>
                </a:cubicBezTo>
                <a:lnTo>
                  <a:pt x="149941" y="88383"/>
                </a:lnTo>
                <a:lnTo>
                  <a:pt x="146906" y="91151"/>
                </a:lnTo>
                <a:lnTo>
                  <a:pt x="147273" y="85180"/>
                </a:lnTo>
                <a:cubicBezTo>
                  <a:pt x="147840" y="81111"/>
                  <a:pt x="144738" y="79510"/>
                  <a:pt x="144671" y="79476"/>
                </a:cubicBezTo>
                <a:lnTo>
                  <a:pt x="94068" y="48954"/>
                </a:lnTo>
                <a:lnTo>
                  <a:pt x="89765" y="46353"/>
                </a:lnTo>
                <a:lnTo>
                  <a:pt x="92567" y="44518"/>
                </a:lnTo>
                <a:close/>
                <a:moveTo>
                  <a:pt x="88464" y="47253"/>
                </a:moveTo>
                <a:lnTo>
                  <a:pt x="92734" y="49822"/>
                </a:lnTo>
                <a:lnTo>
                  <a:pt x="143937" y="80777"/>
                </a:lnTo>
                <a:cubicBezTo>
                  <a:pt x="144037" y="80811"/>
                  <a:pt x="146239" y="81978"/>
                  <a:pt x="145838" y="85080"/>
                </a:cubicBezTo>
                <a:lnTo>
                  <a:pt x="145371" y="91985"/>
                </a:lnTo>
                <a:lnTo>
                  <a:pt x="145938" y="92019"/>
                </a:lnTo>
                <a:lnTo>
                  <a:pt x="133563" y="103193"/>
                </a:lnTo>
                <a:lnTo>
                  <a:pt x="133930" y="95321"/>
                </a:lnTo>
                <a:cubicBezTo>
                  <a:pt x="134430" y="91185"/>
                  <a:pt x="131395" y="89617"/>
                  <a:pt x="131295" y="89550"/>
                </a:cubicBezTo>
                <a:lnTo>
                  <a:pt x="80225" y="57994"/>
                </a:lnTo>
                <a:lnTo>
                  <a:pt x="76022" y="55359"/>
                </a:lnTo>
                <a:cubicBezTo>
                  <a:pt x="77056" y="54525"/>
                  <a:pt x="77890" y="54125"/>
                  <a:pt x="78057" y="54025"/>
                </a:cubicBezTo>
                <a:lnTo>
                  <a:pt x="88464" y="47253"/>
                </a:lnTo>
                <a:close/>
                <a:moveTo>
                  <a:pt x="74954" y="56426"/>
                </a:moveTo>
                <a:lnTo>
                  <a:pt x="78991" y="58928"/>
                </a:lnTo>
                <a:lnTo>
                  <a:pt x="130661" y="90851"/>
                </a:lnTo>
                <a:cubicBezTo>
                  <a:pt x="130728" y="90884"/>
                  <a:pt x="132929" y="92052"/>
                  <a:pt x="132529" y="95188"/>
                </a:cubicBezTo>
                <a:lnTo>
                  <a:pt x="132062" y="104361"/>
                </a:lnTo>
                <a:lnTo>
                  <a:pt x="132329" y="104361"/>
                </a:lnTo>
                <a:lnTo>
                  <a:pt x="131928" y="104728"/>
                </a:lnTo>
                <a:cubicBezTo>
                  <a:pt x="131895" y="104794"/>
                  <a:pt x="128393" y="107363"/>
                  <a:pt x="124523" y="107830"/>
                </a:cubicBezTo>
                <a:lnTo>
                  <a:pt x="85996" y="111032"/>
                </a:lnTo>
                <a:lnTo>
                  <a:pt x="86029" y="111366"/>
                </a:lnTo>
                <a:cubicBezTo>
                  <a:pt x="85996" y="111166"/>
                  <a:pt x="85896" y="110899"/>
                  <a:pt x="85862" y="110699"/>
                </a:cubicBezTo>
                <a:cubicBezTo>
                  <a:pt x="83527" y="101325"/>
                  <a:pt x="74554" y="92919"/>
                  <a:pt x="65448" y="90884"/>
                </a:cubicBezTo>
                <a:cubicBezTo>
                  <a:pt x="64047" y="90584"/>
                  <a:pt x="62679" y="90384"/>
                  <a:pt x="61311" y="90384"/>
                </a:cubicBezTo>
                <a:lnTo>
                  <a:pt x="60778" y="90384"/>
                </a:lnTo>
                <a:cubicBezTo>
                  <a:pt x="61345" y="88716"/>
                  <a:pt x="68617" y="67868"/>
                  <a:pt x="71218" y="62164"/>
                </a:cubicBezTo>
                <a:cubicBezTo>
                  <a:pt x="72286" y="59495"/>
                  <a:pt x="73653" y="57661"/>
                  <a:pt x="74954" y="56426"/>
                </a:cubicBezTo>
                <a:close/>
                <a:moveTo>
                  <a:pt x="176027" y="66834"/>
                </a:moveTo>
                <a:cubicBezTo>
                  <a:pt x="175893" y="68168"/>
                  <a:pt x="175726" y="69369"/>
                  <a:pt x="175560" y="70470"/>
                </a:cubicBezTo>
                <a:cubicBezTo>
                  <a:pt x="174692" y="72371"/>
                  <a:pt x="173692" y="73038"/>
                  <a:pt x="173591" y="73138"/>
                </a:cubicBezTo>
                <a:lnTo>
                  <a:pt x="130527" y="112133"/>
                </a:lnTo>
                <a:cubicBezTo>
                  <a:pt x="130527" y="112133"/>
                  <a:pt x="129560" y="112900"/>
                  <a:pt x="127659" y="113734"/>
                </a:cubicBezTo>
                <a:cubicBezTo>
                  <a:pt x="125824" y="114535"/>
                  <a:pt x="123155" y="115369"/>
                  <a:pt x="119520" y="115569"/>
                </a:cubicBezTo>
                <a:lnTo>
                  <a:pt x="86629" y="116036"/>
                </a:lnTo>
                <a:cubicBezTo>
                  <a:pt x="86563" y="114868"/>
                  <a:pt x="86463" y="113667"/>
                  <a:pt x="86229" y="112467"/>
                </a:cubicBezTo>
                <a:lnTo>
                  <a:pt x="124657" y="109231"/>
                </a:lnTo>
                <a:cubicBezTo>
                  <a:pt x="128926" y="108797"/>
                  <a:pt x="132662" y="105995"/>
                  <a:pt x="132862" y="105829"/>
                </a:cubicBezTo>
                <a:lnTo>
                  <a:pt x="170789" y="71504"/>
                </a:lnTo>
                <a:lnTo>
                  <a:pt x="175860" y="66967"/>
                </a:lnTo>
                <a:cubicBezTo>
                  <a:pt x="175860" y="66967"/>
                  <a:pt x="175926" y="66934"/>
                  <a:pt x="176027" y="66834"/>
                </a:cubicBezTo>
                <a:close/>
                <a:moveTo>
                  <a:pt x="175093" y="73739"/>
                </a:moveTo>
                <a:lnTo>
                  <a:pt x="175093" y="73739"/>
                </a:lnTo>
                <a:cubicBezTo>
                  <a:pt x="175059" y="73872"/>
                  <a:pt x="175059" y="74039"/>
                  <a:pt x="175026" y="74173"/>
                </a:cubicBezTo>
                <a:cubicBezTo>
                  <a:pt x="174359" y="77909"/>
                  <a:pt x="172791" y="79076"/>
                  <a:pt x="172524" y="79310"/>
                </a:cubicBezTo>
                <a:lnTo>
                  <a:pt x="129160" y="118538"/>
                </a:lnTo>
                <a:cubicBezTo>
                  <a:pt x="129097" y="118664"/>
                  <a:pt x="126687" y="121403"/>
                  <a:pt x="120670" y="121403"/>
                </a:cubicBezTo>
                <a:cubicBezTo>
                  <a:pt x="120310" y="121403"/>
                  <a:pt x="119938" y="121394"/>
                  <a:pt x="119553" y="121373"/>
                </a:cubicBezTo>
                <a:lnTo>
                  <a:pt x="86129" y="120906"/>
                </a:lnTo>
                <a:cubicBezTo>
                  <a:pt x="86363" y="119839"/>
                  <a:pt x="86529" y="118704"/>
                  <a:pt x="86629" y="117504"/>
                </a:cubicBezTo>
                <a:lnTo>
                  <a:pt x="119553" y="117037"/>
                </a:lnTo>
                <a:cubicBezTo>
                  <a:pt x="127525" y="116570"/>
                  <a:pt x="131328" y="113334"/>
                  <a:pt x="131495" y="113200"/>
                </a:cubicBezTo>
                <a:lnTo>
                  <a:pt x="174459" y="74306"/>
                </a:lnTo>
                <a:cubicBezTo>
                  <a:pt x="174525" y="74306"/>
                  <a:pt x="174759" y="74139"/>
                  <a:pt x="175093" y="73739"/>
                </a:cubicBezTo>
                <a:close/>
                <a:moveTo>
                  <a:pt x="61311" y="91852"/>
                </a:moveTo>
                <a:cubicBezTo>
                  <a:pt x="62512" y="91852"/>
                  <a:pt x="63713" y="91985"/>
                  <a:pt x="64981" y="92285"/>
                </a:cubicBezTo>
                <a:cubicBezTo>
                  <a:pt x="73653" y="94120"/>
                  <a:pt x="82193" y="102126"/>
                  <a:pt x="84461" y="111032"/>
                </a:cubicBezTo>
                <a:cubicBezTo>
                  <a:pt x="84895" y="112800"/>
                  <a:pt x="85162" y="114568"/>
                  <a:pt x="85195" y="116336"/>
                </a:cubicBezTo>
                <a:cubicBezTo>
                  <a:pt x="85195" y="117971"/>
                  <a:pt x="85028" y="119538"/>
                  <a:pt x="84661" y="120973"/>
                </a:cubicBezTo>
                <a:lnTo>
                  <a:pt x="83994" y="120973"/>
                </a:lnTo>
                <a:lnTo>
                  <a:pt x="83460" y="122507"/>
                </a:lnTo>
                <a:cubicBezTo>
                  <a:pt x="83331" y="122863"/>
                  <a:pt x="82101" y="126018"/>
                  <a:pt x="78793" y="126018"/>
                </a:cubicBezTo>
                <a:cubicBezTo>
                  <a:pt x="78694" y="126018"/>
                  <a:pt x="78593" y="126015"/>
                  <a:pt x="78490" y="126010"/>
                </a:cubicBezTo>
                <a:lnTo>
                  <a:pt x="78290" y="126010"/>
                </a:lnTo>
                <a:cubicBezTo>
                  <a:pt x="78624" y="124542"/>
                  <a:pt x="78724" y="123007"/>
                  <a:pt x="78690" y="121373"/>
                </a:cubicBezTo>
                <a:cubicBezTo>
                  <a:pt x="78657" y="120005"/>
                  <a:pt x="78457" y="118538"/>
                  <a:pt x="78057" y="117070"/>
                </a:cubicBezTo>
                <a:cubicBezTo>
                  <a:pt x="75622" y="107296"/>
                  <a:pt x="67049" y="99157"/>
                  <a:pt x="58276" y="97523"/>
                </a:cubicBezTo>
                <a:cubicBezTo>
                  <a:pt x="57208" y="97322"/>
                  <a:pt x="56174" y="97222"/>
                  <a:pt x="55174" y="97222"/>
                </a:cubicBezTo>
                <a:lnTo>
                  <a:pt x="53439" y="97222"/>
                </a:lnTo>
                <a:lnTo>
                  <a:pt x="53472" y="97122"/>
                </a:lnTo>
                <a:cubicBezTo>
                  <a:pt x="54073" y="94354"/>
                  <a:pt x="56741" y="92719"/>
                  <a:pt x="58376" y="92152"/>
                </a:cubicBezTo>
                <a:lnTo>
                  <a:pt x="58409" y="92219"/>
                </a:lnTo>
                <a:cubicBezTo>
                  <a:pt x="59176" y="91852"/>
                  <a:pt x="60477" y="91852"/>
                  <a:pt x="61311" y="91852"/>
                </a:cubicBezTo>
                <a:close/>
                <a:moveTo>
                  <a:pt x="55207" y="98723"/>
                </a:moveTo>
                <a:cubicBezTo>
                  <a:pt x="56074" y="98723"/>
                  <a:pt x="56908" y="98823"/>
                  <a:pt x="57809" y="98957"/>
                </a:cubicBezTo>
                <a:cubicBezTo>
                  <a:pt x="66148" y="100325"/>
                  <a:pt x="74354" y="108130"/>
                  <a:pt x="76689" y="117470"/>
                </a:cubicBezTo>
                <a:cubicBezTo>
                  <a:pt x="77023" y="118738"/>
                  <a:pt x="77189" y="120039"/>
                  <a:pt x="77289" y="121240"/>
                </a:cubicBezTo>
                <a:cubicBezTo>
                  <a:pt x="77356" y="122974"/>
                  <a:pt x="77223" y="124509"/>
                  <a:pt x="76822" y="125876"/>
                </a:cubicBezTo>
                <a:lnTo>
                  <a:pt x="76689" y="125876"/>
                </a:lnTo>
                <a:lnTo>
                  <a:pt x="76122" y="127577"/>
                </a:lnTo>
                <a:cubicBezTo>
                  <a:pt x="76055" y="127711"/>
                  <a:pt x="76022" y="127811"/>
                  <a:pt x="75988" y="127878"/>
                </a:cubicBezTo>
                <a:cubicBezTo>
                  <a:pt x="75588" y="128545"/>
                  <a:pt x="75155" y="129145"/>
                  <a:pt x="74587" y="129579"/>
                </a:cubicBezTo>
                <a:lnTo>
                  <a:pt x="74654" y="129646"/>
                </a:lnTo>
                <a:cubicBezTo>
                  <a:pt x="74054" y="130079"/>
                  <a:pt x="73420" y="130346"/>
                  <a:pt x="72853" y="130546"/>
                </a:cubicBezTo>
                <a:cubicBezTo>
                  <a:pt x="72088" y="130785"/>
                  <a:pt x="71260" y="130900"/>
                  <a:pt x="70439" y="130900"/>
                </a:cubicBezTo>
                <a:cubicBezTo>
                  <a:pt x="68968" y="130900"/>
                  <a:pt x="67521" y="130531"/>
                  <a:pt x="66515" y="129846"/>
                </a:cubicBezTo>
                <a:cubicBezTo>
                  <a:pt x="67516" y="129012"/>
                  <a:pt x="69450" y="127644"/>
                  <a:pt x="70518" y="126910"/>
                </a:cubicBezTo>
                <a:cubicBezTo>
                  <a:pt x="70785" y="126677"/>
                  <a:pt x="70985" y="126410"/>
                  <a:pt x="71152" y="126176"/>
                </a:cubicBezTo>
                <a:cubicBezTo>
                  <a:pt x="72686" y="124008"/>
                  <a:pt x="72853" y="120806"/>
                  <a:pt x="71619" y="117003"/>
                </a:cubicBezTo>
                <a:cubicBezTo>
                  <a:pt x="68717" y="109364"/>
                  <a:pt x="61645" y="103694"/>
                  <a:pt x="56708" y="103227"/>
                </a:cubicBezTo>
                <a:cubicBezTo>
                  <a:pt x="55807" y="103227"/>
                  <a:pt x="55207" y="103227"/>
                  <a:pt x="54206" y="103694"/>
                </a:cubicBezTo>
                <a:cubicBezTo>
                  <a:pt x="53706" y="103727"/>
                  <a:pt x="52338" y="104027"/>
                  <a:pt x="50303" y="105528"/>
                </a:cubicBezTo>
                <a:cubicBezTo>
                  <a:pt x="49870" y="105829"/>
                  <a:pt x="49436" y="106195"/>
                  <a:pt x="48936" y="106629"/>
                </a:cubicBezTo>
                <a:lnTo>
                  <a:pt x="48702" y="106896"/>
                </a:lnTo>
                <a:cubicBezTo>
                  <a:pt x="48621" y="107113"/>
                  <a:pt x="48188" y="108032"/>
                  <a:pt x="47226" y="108032"/>
                </a:cubicBezTo>
                <a:cubicBezTo>
                  <a:pt x="47002" y="108032"/>
                  <a:pt x="46750" y="107983"/>
                  <a:pt x="46467" y="107863"/>
                </a:cubicBezTo>
                <a:lnTo>
                  <a:pt x="46167" y="108564"/>
                </a:lnTo>
                <a:lnTo>
                  <a:pt x="45667" y="106195"/>
                </a:lnTo>
                <a:cubicBezTo>
                  <a:pt x="45667" y="106162"/>
                  <a:pt x="45433" y="104861"/>
                  <a:pt x="46134" y="102693"/>
                </a:cubicBezTo>
                <a:cubicBezTo>
                  <a:pt x="46434" y="101826"/>
                  <a:pt x="49136" y="99224"/>
                  <a:pt x="51571" y="98890"/>
                </a:cubicBezTo>
                <a:lnTo>
                  <a:pt x="52705" y="98723"/>
                </a:lnTo>
                <a:close/>
                <a:moveTo>
                  <a:pt x="17680" y="101292"/>
                </a:moveTo>
                <a:cubicBezTo>
                  <a:pt x="18247" y="101292"/>
                  <a:pt x="18781" y="101359"/>
                  <a:pt x="19348" y="101559"/>
                </a:cubicBezTo>
                <a:lnTo>
                  <a:pt x="42765" y="108897"/>
                </a:lnTo>
                <a:lnTo>
                  <a:pt x="46467" y="110032"/>
                </a:lnTo>
                <a:lnTo>
                  <a:pt x="46334" y="109364"/>
                </a:lnTo>
                <a:lnTo>
                  <a:pt x="46334" y="109364"/>
                </a:lnTo>
                <a:cubicBezTo>
                  <a:pt x="46641" y="109447"/>
                  <a:pt x="46932" y="109484"/>
                  <a:pt x="47208" y="109484"/>
                </a:cubicBezTo>
                <a:cubicBezTo>
                  <a:pt x="48608" y="109484"/>
                  <a:pt x="49585" y="108522"/>
                  <a:pt x="50003" y="107630"/>
                </a:cubicBezTo>
                <a:cubicBezTo>
                  <a:pt x="50337" y="107363"/>
                  <a:pt x="50637" y="107129"/>
                  <a:pt x="50871" y="106896"/>
                </a:cubicBezTo>
                <a:cubicBezTo>
                  <a:pt x="53139" y="105228"/>
                  <a:pt x="54440" y="105161"/>
                  <a:pt x="54440" y="105161"/>
                </a:cubicBezTo>
                <a:lnTo>
                  <a:pt x="54773" y="105061"/>
                </a:lnTo>
                <a:cubicBezTo>
                  <a:pt x="55507" y="104694"/>
                  <a:pt x="55841" y="104694"/>
                  <a:pt x="56641" y="104694"/>
                </a:cubicBezTo>
                <a:cubicBezTo>
                  <a:pt x="60978" y="105128"/>
                  <a:pt x="67616" y="110499"/>
                  <a:pt x="70218" y="117504"/>
                </a:cubicBezTo>
                <a:cubicBezTo>
                  <a:pt x="71452" y="121173"/>
                  <a:pt x="71185" y="124208"/>
                  <a:pt x="69617" y="125843"/>
                </a:cubicBezTo>
                <a:cubicBezTo>
                  <a:pt x="69484" y="125910"/>
                  <a:pt x="69384" y="126010"/>
                  <a:pt x="69284" y="126076"/>
                </a:cubicBezTo>
                <a:cubicBezTo>
                  <a:pt x="68049" y="126910"/>
                  <a:pt x="66015" y="128345"/>
                  <a:pt x="65314" y="128878"/>
                </a:cubicBezTo>
                <a:lnTo>
                  <a:pt x="65181" y="128812"/>
                </a:lnTo>
                <a:lnTo>
                  <a:pt x="57008" y="133148"/>
                </a:lnTo>
                <a:lnTo>
                  <a:pt x="56508" y="133482"/>
                </a:lnTo>
                <a:cubicBezTo>
                  <a:pt x="56487" y="133503"/>
                  <a:pt x="54815" y="134879"/>
                  <a:pt x="50575" y="134879"/>
                </a:cubicBezTo>
                <a:cubicBezTo>
                  <a:pt x="48129" y="134879"/>
                  <a:pt x="44828" y="134421"/>
                  <a:pt x="40496" y="132981"/>
                </a:cubicBezTo>
                <a:cubicBezTo>
                  <a:pt x="39596" y="132648"/>
                  <a:pt x="17947" y="125142"/>
                  <a:pt x="13410" y="123808"/>
                </a:cubicBezTo>
                <a:cubicBezTo>
                  <a:pt x="12176" y="123408"/>
                  <a:pt x="11242" y="121840"/>
                  <a:pt x="10742" y="119472"/>
                </a:cubicBezTo>
                <a:cubicBezTo>
                  <a:pt x="9474" y="113567"/>
                  <a:pt x="11442" y="105462"/>
                  <a:pt x="14845" y="102459"/>
                </a:cubicBezTo>
                <a:cubicBezTo>
                  <a:pt x="15779" y="101659"/>
                  <a:pt x="16679" y="101292"/>
                  <a:pt x="17680" y="101292"/>
                </a:cubicBezTo>
                <a:close/>
                <a:moveTo>
                  <a:pt x="190650" y="1"/>
                </a:moveTo>
                <a:cubicBezTo>
                  <a:pt x="187134" y="1"/>
                  <a:pt x="183592" y="1185"/>
                  <a:pt x="180396" y="3622"/>
                </a:cubicBezTo>
                <a:cubicBezTo>
                  <a:pt x="172124" y="10160"/>
                  <a:pt x="163784" y="17065"/>
                  <a:pt x="160115" y="20067"/>
                </a:cubicBezTo>
                <a:lnTo>
                  <a:pt x="112381" y="20501"/>
                </a:lnTo>
                <a:lnTo>
                  <a:pt x="73387" y="46152"/>
                </a:lnTo>
                <a:cubicBezTo>
                  <a:pt x="71452" y="47187"/>
                  <a:pt x="65881" y="50756"/>
                  <a:pt x="62846" y="58361"/>
                </a:cubicBezTo>
                <a:cubicBezTo>
                  <a:pt x="60611" y="63265"/>
                  <a:pt x="55374" y="77975"/>
                  <a:pt x="53105" y="84380"/>
                </a:cubicBezTo>
                <a:cubicBezTo>
                  <a:pt x="50337" y="85814"/>
                  <a:pt x="47702" y="88016"/>
                  <a:pt x="46034" y="91051"/>
                </a:cubicBezTo>
                <a:cubicBezTo>
                  <a:pt x="42798" y="92552"/>
                  <a:pt x="39863" y="95087"/>
                  <a:pt x="38295" y="97856"/>
                </a:cubicBezTo>
                <a:lnTo>
                  <a:pt x="22283" y="92853"/>
                </a:lnTo>
                <a:cubicBezTo>
                  <a:pt x="20752" y="92321"/>
                  <a:pt x="19207" y="92060"/>
                  <a:pt x="17690" y="92060"/>
                </a:cubicBezTo>
                <a:cubicBezTo>
                  <a:pt x="14450" y="92060"/>
                  <a:pt x="11341" y="93249"/>
                  <a:pt x="8774" y="95521"/>
                </a:cubicBezTo>
                <a:cubicBezTo>
                  <a:pt x="2169" y="101359"/>
                  <a:pt x="1" y="113200"/>
                  <a:pt x="1702" y="121306"/>
                </a:cubicBezTo>
                <a:cubicBezTo>
                  <a:pt x="3370" y="129078"/>
                  <a:pt x="8007" y="131647"/>
                  <a:pt x="10742" y="132514"/>
                </a:cubicBezTo>
                <a:cubicBezTo>
                  <a:pt x="14244" y="133548"/>
                  <a:pt x="29789" y="138919"/>
                  <a:pt x="37594" y="141587"/>
                </a:cubicBezTo>
                <a:cubicBezTo>
                  <a:pt x="42798" y="143355"/>
                  <a:pt x="47101" y="143989"/>
                  <a:pt x="50604" y="143989"/>
                </a:cubicBezTo>
                <a:cubicBezTo>
                  <a:pt x="56541" y="143989"/>
                  <a:pt x="60144" y="142155"/>
                  <a:pt x="61845" y="140854"/>
                </a:cubicBezTo>
                <a:lnTo>
                  <a:pt x="65147" y="139086"/>
                </a:lnTo>
                <a:cubicBezTo>
                  <a:pt x="66850" y="139636"/>
                  <a:pt x="68668" y="139920"/>
                  <a:pt x="70492" y="139920"/>
                </a:cubicBezTo>
                <a:cubicBezTo>
                  <a:pt x="72205" y="139920"/>
                  <a:pt x="73923" y="139669"/>
                  <a:pt x="75555" y="139152"/>
                </a:cubicBezTo>
                <a:cubicBezTo>
                  <a:pt x="78357" y="138252"/>
                  <a:pt x="80692" y="136684"/>
                  <a:pt x="82393" y="134649"/>
                </a:cubicBezTo>
                <a:cubicBezTo>
                  <a:pt x="85295" y="133849"/>
                  <a:pt x="87697" y="132147"/>
                  <a:pt x="89398" y="130079"/>
                </a:cubicBezTo>
                <a:lnTo>
                  <a:pt x="119153" y="130513"/>
                </a:lnTo>
                <a:cubicBezTo>
                  <a:pt x="119709" y="130543"/>
                  <a:pt x="120250" y="130558"/>
                  <a:pt x="120776" y="130558"/>
                </a:cubicBezTo>
                <a:cubicBezTo>
                  <a:pt x="129503" y="130558"/>
                  <a:pt x="134195" y="126574"/>
                  <a:pt x="135831" y="124875"/>
                </a:cubicBezTo>
                <a:lnTo>
                  <a:pt x="178462" y="86315"/>
                </a:lnTo>
                <a:cubicBezTo>
                  <a:pt x="180096" y="85047"/>
                  <a:pt x="182931" y="81978"/>
                  <a:pt x="184099" y="75707"/>
                </a:cubicBezTo>
                <a:cubicBezTo>
                  <a:pt x="184866" y="71170"/>
                  <a:pt x="186768" y="54258"/>
                  <a:pt x="187535" y="47453"/>
                </a:cubicBezTo>
                <a:cubicBezTo>
                  <a:pt x="191704" y="44084"/>
                  <a:pt x="200477" y="36946"/>
                  <a:pt x="203246" y="34511"/>
                </a:cubicBezTo>
                <a:cubicBezTo>
                  <a:pt x="212252" y="27039"/>
                  <a:pt x="210751" y="14963"/>
                  <a:pt x="204747" y="7391"/>
                </a:cubicBezTo>
                <a:cubicBezTo>
                  <a:pt x="200883" y="2536"/>
                  <a:pt x="195794" y="1"/>
                  <a:pt x="190650" y="1"/>
                </a:cubicBezTo>
                <a:close/>
              </a:path>
            </a:pathLst>
          </a:custGeom>
          <a:solidFill>
            <a:srgbClr val="15C947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9FAECE00-CA63-28F3-0B4F-8422396838F4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895AF4CD-D645-92BD-26EC-9F27A32261C4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255BDC-00B9-DBEE-4E93-0217E002A0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00E3AF-5A31-8F99-17B2-73A4F60825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Sulphur Dioxide and Acid Rain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59" name="Google Shape;159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Points 4.15 and 4.16</a:t>
            </a:r>
            <a:endParaRPr sz="16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Explain how the combustion of some impurities in hydrocarbon fuels results in the formation of sulphur dioxide.</a:t>
            </a:r>
            <a:endParaRPr sz="12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Understand how sulphur dioxide and oxides of nitrogen contribute to acid rain.</a:t>
            </a:r>
            <a:endParaRPr sz="12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Char char="●"/>
            </a:pPr>
            <a:r>
              <a:rPr lang="en" sz="1600" b="1">
                <a:solidFill>
                  <a:srgbClr val="F1C232"/>
                </a:solidFill>
                <a:latin typeface="Cambria"/>
                <a:ea typeface="Cambria"/>
                <a:cs typeface="Cambria"/>
                <a:sym typeface="Cambria"/>
              </a:rPr>
              <a:t>Sulphur 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lang="en" sz="1600" b="1">
                <a:solidFill>
                  <a:srgbClr val="F1C232"/>
                </a:solidFill>
                <a:latin typeface="Cambria"/>
                <a:ea typeface="Cambria"/>
                <a:cs typeface="Cambria"/>
                <a:sym typeface="Cambria"/>
              </a:rPr>
              <a:t>S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) is found in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trace quantities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in many hydrocarbons.</a:t>
            </a: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When hydrocarbons are burnt at high temperatures, sulphur is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oxidised 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to form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sulphur dioxide 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SO</a:t>
            </a:r>
            <a:r>
              <a:rPr lang="en" sz="1600" b="1" baseline="-25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):</a:t>
            </a: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1C232"/>
                </a:solidFill>
                <a:latin typeface="Kalam"/>
                <a:ea typeface="Kalam"/>
                <a:cs typeface="Kalam"/>
                <a:sym typeface="Kalam"/>
              </a:rPr>
              <a:t>S</a:t>
            </a:r>
            <a:r>
              <a:rPr lang="en" sz="1600" baseline="-25000">
                <a:solidFill>
                  <a:srgbClr val="F1C232"/>
                </a:solidFill>
                <a:latin typeface="Kalam"/>
                <a:ea typeface="Kalam"/>
                <a:cs typeface="Kalam"/>
                <a:sym typeface="Kalam"/>
              </a:rPr>
              <a:t> (s)</a:t>
            </a:r>
            <a:r>
              <a:rPr lang="en" sz="16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 + O</a:t>
            </a:r>
            <a:r>
              <a:rPr lang="en" sz="1600" baseline="-25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2 (g)</a:t>
            </a:r>
            <a:r>
              <a:rPr lang="en" sz="16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 → SO</a:t>
            </a:r>
            <a:r>
              <a:rPr lang="en" sz="1600" baseline="-25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2 (g)</a:t>
            </a:r>
            <a:endParaRPr sz="1600" baseline="-250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  <a:p>
            <a:pPr marL="457200" lvl="0" indent="-330200" algn="l" rtl="0">
              <a:spcBef>
                <a:spcPts val="160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Sulphur dioxide, as well as oxides of nitrogen, combine with water vapour in the atmosphere.</a:t>
            </a: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Kalam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Dilute forms of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sulphuric acid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(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H</a:t>
            </a:r>
            <a:r>
              <a:rPr lang="en" sz="1200" b="1" baseline="-25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SO</a:t>
            </a:r>
            <a:r>
              <a:rPr lang="en" sz="1200" b="1" baseline="-25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4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) and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nitric acid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(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HNO</a:t>
            </a:r>
            <a:r>
              <a:rPr lang="en" sz="1200" b="1" baseline="-25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3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) are formed.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Sulphuric acid and nitric acid may then fall as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acid rain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Acid rain causes a variety of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environmental consequences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60" name="Google Shape;160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9AC8F538-503F-30CB-A53E-9B665F991FF9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2EF62A25-6E7E-5F47-012C-F9AFAE0CA792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C3E891-F37D-3B95-940B-794566873E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7BDC1C-D2BB-F0F6-BC61-E20807A645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1329</Words>
  <Application>Microsoft Office PowerPoint</Application>
  <PresentationFormat>On-screen Show (16:9)</PresentationFormat>
  <Paragraphs>135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Times New Roman</vt:lpstr>
      <vt:lpstr>Kalam</vt:lpstr>
      <vt:lpstr>Cambria</vt:lpstr>
      <vt:lpstr>gg sans</vt:lpstr>
      <vt:lpstr>Simple Dark</vt:lpstr>
      <vt:lpstr>Edexcel IGCSE Chemistry 33 - Burning Hydrocarbons</vt:lpstr>
      <vt:lpstr>Fuels and Complete Combustion</vt:lpstr>
      <vt:lpstr>PowerPoint Presentation</vt:lpstr>
      <vt:lpstr>Incomplete Combustion</vt:lpstr>
      <vt:lpstr>PowerPoint Presentation</vt:lpstr>
      <vt:lpstr>Carbon Monoxide</vt:lpstr>
      <vt:lpstr>Nitrogen Oxides</vt:lpstr>
      <vt:lpstr>PowerPoint Presentation</vt:lpstr>
      <vt:lpstr>Sulphur Dioxide and Acid Rain</vt:lpstr>
      <vt:lpstr>PowerPoint Presentation</vt:lpstr>
      <vt:lpstr>Cracking</vt:lpstr>
      <vt:lpstr>PowerPoint Presentation</vt:lpstr>
      <vt:lpstr> Catalytic Cracking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Edexcel IGCSE Chemistry 33 - Burning Hydrocarbons</dc:title>
  <cp:lastModifiedBy>Chezka Mae Madrona</cp:lastModifiedBy>
  <cp:revision>2</cp:revision>
  <dcterms:modified xsi:type="dcterms:W3CDTF">2025-04-26T08:45:33Z</dcterms:modified>
</cp:coreProperties>
</file>