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7"/>
      <p:bold r:id="rId18"/>
      <p:italic r:id="rId19"/>
      <p:boldItalic r:id="rId20"/>
    </p:embeddedFont>
    <p:embeddedFont>
      <p:font typeface="gg sans" panose="00000800000000000000" pitchFamily="2" charset="0"/>
      <p:bold r:id="rId21"/>
    </p:embeddedFont>
    <p:embeddedFont>
      <p:font typeface="Kalam" panose="020B0604020202020204" charset="0"/>
      <p:regular r:id="rId22"/>
      <p:bold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ef0240ad92_0_2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1" name="Google Shape;861;gef0240ad92_0_2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ef0240ad92_0_2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gef0240ad92_0_2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ef0240ad92_0_2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ef0240ad92_0_2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11af5defa2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4" name="Google Shape;884;g11af5defa24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11af5defa24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2" name="Google Shape;892;g11af5defa24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975ae711a1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975ae711a1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eca7731f5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eca7731f5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ef0240a647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ef0240a647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11af5defa2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Google Shape;737;g11af5defa24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ef0240a647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ef0240a647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ef0240a64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ef0240a64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ef0240ad92_0_2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5" name="Google Shape;845;gef0240ad92_0_2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ef0240ad92_0_2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3" name="Google Shape;853;gef0240ad92_0_2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B6FF"/>
                </a:solidFill>
                <a:latin typeface="Cambria"/>
                <a:ea typeface="Cambria"/>
                <a:cs typeface="Cambria"/>
                <a:sym typeface="Cambria"/>
              </a:rPr>
              <a:t>Edexcel IGCSE Chemistry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32 - Crude Oil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Fuels and Fractional Distillation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7118B31-40AF-168C-D57F-2870587570BC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ED62440-5FB1-CDF5-F822-4932559A8DDB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B59CAE-B0BF-A412-9ACD-E2144BA6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C31461-1858-9105-AA36-8B892EBFD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3" name="Google Shape;863;p22"/>
          <p:cNvPicPr preferRelativeResize="0"/>
          <p:nvPr/>
        </p:nvPicPr>
        <p:blipFill rotWithShape="1">
          <a:blip r:embed="rId3">
            <a:alphaModFix/>
          </a:blip>
          <a:srcRect t="5448" b="22484"/>
          <a:stretch/>
        </p:blipFill>
        <p:spPr>
          <a:xfrm>
            <a:off x="25" y="749650"/>
            <a:ext cx="9167925" cy="4393851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865" name="Google Shape;865;p22"/>
          <p:cNvSpPr txBox="1"/>
          <p:nvPr/>
        </p:nvSpPr>
        <p:spPr>
          <a:xfrm>
            <a:off x="1065738" y="167050"/>
            <a:ext cx="701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Fuel oil is used to power large ships.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866" name="Google Shape;866;p22"/>
          <p:cNvCxnSpPr/>
          <p:nvPr/>
        </p:nvCxnSpPr>
        <p:spPr>
          <a:xfrm>
            <a:off x="-10212" y="749650"/>
            <a:ext cx="9164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80690D2E-69EF-58AB-022F-24F30FCC8601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9E4CA428-70A4-E919-C67B-F5208C4506B0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AF3AD1-0833-7121-5C4C-557E83B1D1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9F8A50-B7F8-4403-E107-76E41B6D65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872" name="Google Shape;872;p23"/>
          <p:cNvSpPr txBox="1"/>
          <p:nvPr/>
        </p:nvSpPr>
        <p:spPr>
          <a:xfrm>
            <a:off x="6211767" y="2263950"/>
            <a:ext cx="2416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Bitumen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is an important component of tarmac.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873" name="Google Shape;873;p23"/>
          <p:cNvPicPr preferRelativeResize="0"/>
          <p:nvPr/>
        </p:nvPicPr>
        <p:blipFill rotWithShape="1">
          <a:blip r:embed="rId3">
            <a:alphaModFix/>
          </a:blip>
          <a:srcRect l="4894" r="20260"/>
          <a:stretch/>
        </p:blipFill>
        <p:spPr>
          <a:xfrm>
            <a:off x="0" y="0"/>
            <a:ext cx="5796977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4" name="Google Shape;874;p23"/>
          <p:cNvCxnSpPr/>
          <p:nvPr/>
        </p:nvCxnSpPr>
        <p:spPr>
          <a:xfrm flipH="1">
            <a:off x="5796975" y="2550"/>
            <a:ext cx="2400" cy="51384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0242AD9-71EF-1DDE-69A3-5A9A78952B69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984407D-E155-650C-1DD4-6DB37F75A690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AAD033-8570-A54F-2F52-4156444D19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AF731B-C2F8-549F-5DED-72BDD085CA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Trends in Fractions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80" name="Google Shape;880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4.10</a:t>
            </a:r>
            <a:endParaRPr sz="16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Know the trend in colour, boiling point and viscosity of the main fractions.</a:t>
            </a:r>
            <a:endParaRPr sz="12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There are several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trends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that can be identified in the main fractions of crude oil.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physical properties of the fractions will change as the number of carbons increases.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As the length of the carbon chain increases, the colours of the fractions become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darker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Petrol, a mixture of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short hydrocarbons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is lightly coloured.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Fuel oil, a mixture of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long hydrocarbons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is darkly coloured.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As the length of the carbon chain increases, the fractions become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more viscous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Viscosity is a measure of how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thick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 liquid is.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Petrol is not very viscous and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flows easily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Fuel oil is very viscous and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does not flow easily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As the length of the carbon chain increases, the boiling points of the fractions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increase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Most blends of petrol boil at around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40°C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Most blends of fuel oil boil at around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250°C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 b="1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81" name="Google Shape;881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9B4C950-EA72-F868-7D98-01AD1D6EB422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8B2C307-3A00-309C-8F8D-34663638C2B6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461D98-2BA6-3EBE-579E-D5AED18B38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C3AA56-FF33-3ACB-81F8-DED99FD9A0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887" name="Google Shape;887;p25"/>
          <p:cNvPicPr preferRelativeResize="0"/>
          <p:nvPr/>
        </p:nvPicPr>
        <p:blipFill rotWithShape="1">
          <a:blip r:embed="rId3">
            <a:alphaModFix/>
          </a:blip>
          <a:srcRect b="2315"/>
          <a:stretch/>
        </p:blipFill>
        <p:spPr>
          <a:xfrm>
            <a:off x="0" y="0"/>
            <a:ext cx="4277649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8" name="Google Shape;888;p25"/>
          <p:cNvCxnSpPr/>
          <p:nvPr/>
        </p:nvCxnSpPr>
        <p:spPr>
          <a:xfrm flipH="1">
            <a:off x="4277650" y="2550"/>
            <a:ext cx="2400" cy="51384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89" name="Google Shape;889;p25"/>
          <p:cNvSpPr txBox="1"/>
          <p:nvPr/>
        </p:nvSpPr>
        <p:spPr>
          <a:xfrm>
            <a:off x="4763575" y="1940700"/>
            <a:ext cx="39735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Diesel</a:t>
            </a:r>
            <a:r>
              <a:rPr lang="en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is a mixture of </a:t>
            </a:r>
            <a:r>
              <a:rPr lang="en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fairly short</a:t>
            </a:r>
            <a:r>
              <a:rPr lang="en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hydrocarbons with lengths between C</a:t>
            </a:r>
            <a:r>
              <a:rPr lang="en" baseline="-25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14 </a:t>
            </a:r>
            <a:r>
              <a:rPr lang="en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and C</a:t>
            </a:r>
            <a:r>
              <a:rPr lang="en" baseline="-25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20</a:t>
            </a:r>
            <a:r>
              <a:rPr lang="en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Diesel is </a:t>
            </a:r>
            <a:r>
              <a:rPr lang="en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lightly coloured </a:t>
            </a:r>
            <a:r>
              <a:rPr lang="en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thin</a:t>
            </a:r>
            <a:r>
              <a:rPr lang="en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with a boiling point of around 150°C.</a:t>
            </a:r>
            <a:endParaRPr dirty="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6BD4ACC-36D6-17F2-A0FC-B016BDA23E62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AF505E47-FC58-0788-4712-E20FC5ABF710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3BE616-85A9-9D20-C168-099637CCCD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4197F1-BC18-8917-8892-853FBD268B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4" name="Google Shape;89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9125" y="2550"/>
            <a:ext cx="3454883" cy="5138401"/>
          </a:xfrm>
          <a:prstGeom prst="rect">
            <a:avLst/>
          </a:prstGeom>
          <a:noFill/>
          <a:ln>
            <a:noFill/>
          </a:ln>
        </p:spPr>
      </p:pic>
      <p:sp>
        <p:nvSpPr>
          <p:cNvPr id="895" name="Google Shape;895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cxnSp>
        <p:nvCxnSpPr>
          <p:cNvPr id="896" name="Google Shape;896;p26"/>
          <p:cNvCxnSpPr/>
          <p:nvPr/>
        </p:nvCxnSpPr>
        <p:spPr>
          <a:xfrm flipH="1">
            <a:off x="5689125" y="2550"/>
            <a:ext cx="2400" cy="51384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7" name="Google Shape;897;p26"/>
          <p:cNvSpPr txBox="1"/>
          <p:nvPr/>
        </p:nvSpPr>
        <p:spPr>
          <a:xfrm>
            <a:off x="868075" y="1940700"/>
            <a:ext cx="36558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Fuel oil</a:t>
            </a:r>
            <a:r>
              <a:rPr lang="en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is a mixture of </a:t>
            </a:r>
            <a:r>
              <a:rPr lang="en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longer</a:t>
            </a:r>
            <a:r>
              <a:rPr lang="en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hydrocarbons with lengths between C</a:t>
            </a:r>
            <a:r>
              <a:rPr lang="en" baseline="-25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50</a:t>
            </a:r>
            <a:r>
              <a:rPr lang="en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and C</a:t>
            </a:r>
            <a:r>
              <a:rPr lang="en" baseline="-25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70</a:t>
            </a:r>
            <a:r>
              <a:rPr lang="en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Fuel oil is </a:t>
            </a:r>
            <a:r>
              <a:rPr lang="en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darkly coloured </a:t>
            </a:r>
            <a:r>
              <a:rPr lang="en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viscous</a:t>
            </a:r>
            <a:r>
              <a:rPr lang="en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with a boiling point of around 350°C.</a:t>
            </a:r>
            <a:endParaRPr dirty="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877A74EC-E848-1392-52A4-DD47AC4ECD33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E11F905-2FA3-FC0B-0D7F-060939F86F68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A434DD-9DBB-56F7-BFE9-740FBAD61D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BCC830-FA07-BB93-F1A8-61F0A02C80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Crude Oil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634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4.7</a:t>
            </a:r>
            <a:endParaRPr sz="17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Know that crude oil is a mixture of hydrocarbons.</a:t>
            </a:r>
            <a:endParaRPr sz="13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Crude oil is a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mixture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different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hydrocarbons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Crude oil is found as a liquid in natural underground reservoirs.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Crude oil is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extracted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from the ground using drilling wells.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Some of these wells are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land-based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others are built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offshore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Crude oil is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extremely valuable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Many industrial processes, as well as transport, are reliant on the products from crude oil.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grpSp>
        <p:nvGrpSpPr>
          <p:cNvPr id="64" name="Google Shape;64;p14"/>
          <p:cNvGrpSpPr/>
          <p:nvPr/>
        </p:nvGrpSpPr>
        <p:grpSpPr>
          <a:xfrm>
            <a:off x="5415816" y="1280364"/>
            <a:ext cx="2853161" cy="3427011"/>
            <a:chOff x="5529716" y="1237914"/>
            <a:chExt cx="2853161" cy="3427011"/>
          </a:xfrm>
        </p:grpSpPr>
        <p:grpSp>
          <p:nvGrpSpPr>
            <p:cNvPr id="65" name="Google Shape;65;p14"/>
            <p:cNvGrpSpPr/>
            <p:nvPr/>
          </p:nvGrpSpPr>
          <p:grpSpPr>
            <a:xfrm>
              <a:off x="5529716" y="1237914"/>
              <a:ext cx="2853161" cy="2797871"/>
              <a:chOff x="1135175" y="237525"/>
              <a:chExt cx="5345000" cy="5213100"/>
            </a:xfrm>
          </p:grpSpPr>
          <p:sp>
            <p:nvSpPr>
              <p:cNvPr id="66" name="Google Shape;66;p14"/>
              <p:cNvSpPr/>
              <p:nvPr/>
            </p:nvSpPr>
            <p:spPr>
              <a:xfrm>
                <a:off x="2970925" y="585425"/>
                <a:ext cx="63625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1005" extrusionOk="0">
                    <a:moveTo>
                      <a:pt x="0" y="771"/>
                    </a:moveTo>
                    <a:cubicBezTo>
                      <a:pt x="47" y="817"/>
                      <a:pt x="140" y="911"/>
                      <a:pt x="210" y="934"/>
                    </a:cubicBezTo>
                    <a:cubicBezTo>
                      <a:pt x="280" y="981"/>
                      <a:pt x="350" y="1004"/>
                      <a:pt x="444" y="1004"/>
                    </a:cubicBezTo>
                    <a:cubicBezTo>
                      <a:pt x="560" y="1004"/>
                      <a:pt x="677" y="957"/>
                      <a:pt x="841" y="911"/>
                    </a:cubicBezTo>
                    <a:cubicBezTo>
                      <a:pt x="1191" y="771"/>
                      <a:pt x="1704" y="490"/>
                      <a:pt x="2545" y="0"/>
                    </a:cubicBezTo>
                    <a:cubicBezTo>
                      <a:pt x="1938" y="280"/>
                      <a:pt x="1261" y="490"/>
                      <a:pt x="537" y="677"/>
                    </a:cubicBezTo>
                    <a:cubicBezTo>
                      <a:pt x="350" y="724"/>
                      <a:pt x="163" y="747"/>
                      <a:pt x="0" y="771"/>
                    </a:cubicBezTo>
                    <a:close/>
                  </a:path>
                </a:pathLst>
              </a:custGeom>
              <a:solidFill>
                <a:srgbClr val="9CA2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14"/>
              <p:cNvSpPr/>
              <p:nvPr/>
            </p:nvSpPr>
            <p:spPr>
              <a:xfrm>
                <a:off x="1164350" y="237525"/>
                <a:ext cx="5315825" cy="2553150"/>
              </a:xfrm>
              <a:custGeom>
                <a:avLst/>
                <a:gdLst/>
                <a:ahLst/>
                <a:cxnLst/>
                <a:rect l="l" t="t" r="r" b="b"/>
                <a:pathLst>
                  <a:path w="212633" h="102126" extrusionOk="0">
                    <a:moveTo>
                      <a:pt x="205791" y="102126"/>
                    </a:moveTo>
                    <a:cubicBezTo>
                      <a:pt x="206328" y="101355"/>
                      <a:pt x="206819" y="100585"/>
                      <a:pt x="207239" y="99791"/>
                    </a:cubicBezTo>
                    <a:cubicBezTo>
                      <a:pt x="207682" y="98997"/>
                      <a:pt x="208056" y="98203"/>
                      <a:pt x="208336" y="97386"/>
                    </a:cubicBezTo>
                    <a:cubicBezTo>
                      <a:pt x="208500" y="96919"/>
                      <a:pt x="208616" y="96499"/>
                      <a:pt x="208710" y="96078"/>
                    </a:cubicBezTo>
                    <a:cubicBezTo>
                      <a:pt x="208803" y="95658"/>
                      <a:pt x="208850" y="95261"/>
                      <a:pt x="208873" y="94864"/>
                    </a:cubicBezTo>
                    <a:cubicBezTo>
                      <a:pt x="208897" y="94491"/>
                      <a:pt x="208897" y="94117"/>
                      <a:pt x="208850" y="93767"/>
                    </a:cubicBezTo>
                    <a:cubicBezTo>
                      <a:pt x="208803" y="93417"/>
                      <a:pt x="208710" y="93090"/>
                      <a:pt x="208593" y="92763"/>
                    </a:cubicBezTo>
                    <a:cubicBezTo>
                      <a:pt x="208476" y="92436"/>
                      <a:pt x="208313" y="92133"/>
                      <a:pt x="208126" y="91852"/>
                    </a:cubicBezTo>
                    <a:cubicBezTo>
                      <a:pt x="207939" y="91549"/>
                      <a:pt x="207706" y="91292"/>
                      <a:pt x="207426" y="91035"/>
                    </a:cubicBezTo>
                    <a:cubicBezTo>
                      <a:pt x="207145" y="90778"/>
                      <a:pt x="206842" y="90522"/>
                      <a:pt x="206492" y="90288"/>
                    </a:cubicBezTo>
                    <a:cubicBezTo>
                      <a:pt x="206141" y="90055"/>
                      <a:pt x="205745" y="89844"/>
                      <a:pt x="205324" y="89634"/>
                    </a:cubicBezTo>
                    <a:cubicBezTo>
                      <a:pt x="205184" y="89588"/>
                      <a:pt x="205044" y="89424"/>
                      <a:pt x="204904" y="89237"/>
                    </a:cubicBezTo>
                    <a:cubicBezTo>
                      <a:pt x="204741" y="89051"/>
                      <a:pt x="204577" y="88794"/>
                      <a:pt x="204414" y="88490"/>
                    </a:cubicBezTo>
                    <a:cubicBezTo>
                      <a:pt x="204063" y="87907"/>
                      <a:pt x="203713" y="87159"/>
                      <a:pt x="203386" y="86389"/>
                    </a:cubicBezTo>
                    <a:cubicBezTo>
                      <a:pt x="202709" y="84871"/>
                      <a:pt x="202126" y="83260"/>
                      <a:pt x="201892" y="82723"/>
                    </a:cubicBezTo>
                    <a:cubicBezTo>
                      <a:pt x="201775" y="82443"/>
                      <a:pt x="201705" y="82186"/>
                      <a:pt x="201635" y="81953"/>
                    </a:cubicBezTo>
                    <a:cubicBezTo>
                      <a:pt x="201589" y="81696"/>
                      <a:pt x="201542" y="81462"/>
                      <a:pt x="201542" y="81229"/>
                    </a:cubicBezTo>
                    <a:cubicBezTo>
                      <a:pt x="201518" y="80762"/>
                      <a:pt x="201612" y="80318"/>
                      <a:pt x="201729" y="79851"/>
                    </a:cubicBezTo>
                    <a:cubicBezTo>
                      <a:pt x="201962" y="78918"/>
                      <a:pt x="202406" y="77937"/>
                      <a:pt x="202756" y="76606"/>
                    </a:cubicBezTo>
                    <a:cubicBezTo>
                      <a:pt x="202919" y="76022"/>
                      <a:pt x="203176" y="75415"/>
                      <a:pt x="203550" y="74808"/>
                    </a:cubicBezTo>
                    <a:cubicBezTo>
                      <a:pt x="203900" y="74225"/>
                      <a:pt x="204320" y="73594"/>
                      <a:pt x="204741" y="73010"/>
                    </a:cubicBezTo>
                    <a:cubicBezTo>
                      <a:pt x="205184" y="72403"/>
                      <a:pt x="205628" y="71820"/>
                      <a:pt x="206025" y="71283"/>
                    </a:cubicBezTo>
                    <a:cubicBezTo>
                      <a:pt x="206422" y="70722"/>
                      <a:pt x="206795" y="70185"/>
                      <a:pt x="207052" y="69695"/>
                    </a:cubicBezTo>
                    <a:cubicBezTo>
                      <a:pt x="207239" y="69345"/>
                      <a:pt x="207449" y="69018"/>
                      <a:pt x="207659" y="68714"/>
                    </a:cubicBezTo>
                    <a:cubicBezTo>
                      <a:pt x="207869" y="68411"/>
                      <a:pt x="208103" y="68131"/>
                      <a:pt x="208313" y="67874"/>
                    </a:cubicBezTo>
                    <a:cubicBezTo>
                      <a:pt x="208523" y="67617"/>
                      <a:pt x="208733" y="67384"/>
                      <a:pt x="208897" y="67150"/>
                    </a:cubicBezTo>
                    <a:cubicBezTo>
                      <a:pt x="209060" y="66917"/>
                      <a:pt x="209200" y="66706"/>
                      <a:pt x="209293" y="66496"/>
                    </a:cubicBezTo>
                    <a:cubicBezTo>
                      <a:pt x="209363" y="66286"/>
                      <a:pt x="209387" y="66099"/>
                      <a:pt x="209363" y="65889"/>
                    </a:cubicBezTo>
                    <a:cubicBezTo>
                      <a:pt x="209317" y="65702"/>
                      <a:pt x="209223" y="65492"/>
                      <a:pt x="209013" y="65282"/>
                    </a:cubicBezTo>
                    <a:cubicBezTo>
                      <a:pt x="208826" y="65095"/>
                      <a:pt x="208546" y="64885"/>
                      <a:pt x="208149" y="64675"/>
                    </a:cubicBezTo>
                    <a:cubicBezTo>
                      <a:pt x="207752" y="64465"/>
                      <a:pt x="207262" y="64232"/>
                      <a:pt x="206632" y="63998"/>
                    </a:cubicBezTo>
                    <a:cubicBezTo>
                      <a:pt x="206258" y="63858"/>
                      <a:pt x="205978" y="63695"/>
                      <a:pt x="205768" y="63508"/>
                    </a:cubicBezTo>
                    <a:cubicBezTo>
                      <a:pt x="205581" y="63344"/>
                      <a:pt x="205464" y="63158"/>
                      <a:pt x="205418" y="62947"/>
                    </a:cubicBezTo>
                    <a:cubicBezTo>
                      <a:pt x="205348" y="62761"/>
                      <a:pt x="205371" y="62550"/>
                      <a:pt x="205441" y="62340"/>
                    </a:cubicBezTo>
                    <a:cubicBezTo>
                      <a:pt x="205488" y="62130"/>
                      <a:pt x="205604" y="61920"/>
                      <a:pt x="205745" y="61687"/>
                    </a:cubicBezTo>
                    <a:cubicBezTo>
                      <a:pt x="206048" y="61266"/>
                      <a:pt x="206445" y="60846"/>
                      <a:pt x="206842" y="60472"/>
                    </a:cubicBezTo>
                    <a:cubicBezTo>
                      <a:pt x="207262" y="60099"/>
                      <a:pt x="207659" y="59749"/>
                      <a:pt x="207916" y="59515"/>
                    </a:cubicBezTo>
                    <a:cubicBezTo>
                      <a:pt x="208593" y="58861"/>
                      <a:pt x="209223" y="58254"/>
                      <a:pt x="209784" y="57647"/>
                    </a:cubicBezTo>
                    <a:cubicBezTo>
                      <a:pt x="210367" y="57040"/>
                      <a:pt x="210858" y="56410"/>
                      <a:pt x="211278" y="55756"/>
                    </a:cubicBezTo>
                    <a:cubicBezTo>
                      <a:pt x="211488" y="55429"/>
                      <a:pt x="211675" y="55079"/>
                      <a:pt x="211838" y="54729"/>
                    </a:cubicBezTo>
                    <a:cubicBezTo>
                      <a:pt x="212002" y="54379"/>
                      <a:pt x="212165" y="54005"/>
                      <a:pt x="212282" y="53608"/>
                    </a:cubicBezTo>
                    <a:cubicBezTo>
                      <a:pt x="212399" y="53211"/>
                      <a:pt x="212469" y="52791"/>
                      <a:pt x="212539" y="52347"/>
                    </a:cubicBezTo>
                    <a:cubicBezTo>
                      <a:pt x="212609" y="51927"/>
                      <a:pt x="212632" y="51460"/>
                      <a:pt x="212632" y="50970"/>
                    </a:cubicBezTo>
                    <a:cubicBezTo>
                      <a:pt x="212632" y="50433"/>
                      <a:pt x="212586" y="49919"/>
                      <a:pt x="212515" y="49429"/>
                    </a:cubicBezTo>
                    <a:cubicBezTo>
                      <a:pt x="212422" y="48962"/>
                      <a:pt x="212305" y="48518"/>
                      <a:pt x="212165" y="48075"/>
                    </a:cubicBezTo>
                    <a:cubicBezTo>
                      <a:pt x="212002" y="47654"/>
                      <a:pt x="211815" y="47234"/>
                      <a:pt x="211605" y="46814"/>
                    </a:cubicBezTo>
                    <a:cubicBezTo>
                      <a:pt x="211395" y="46417"/>
                      <a:pt x="211138" y="46020"/>
                      <a:pt x="210881" y="45646"/>
                    </a:cubicBezTo>
                    <a:cubicBezTo>
                      <a:pt x="210321" y="44876"/>
                      <a:pt x="209690" y="44129"/>
                      <a:pt x="208967" y="43335"/>
                    </a:cubicBezTo>
                    <a:cubicBezTo>
                      <a:pt x="208243" y="42541"/>
                      <a:pt x="207449" y="41724"/>
                      <a:pt x="206632" y="40790"/>
                    </a:cubicBezTo>
                    <a:cubicBezTo>
                      <a:pt x="206048" y="40160"/>
                      <a:pt x="205558" y="39716"/>
                      <a:pt x="205114" y="39342"/>
                    </a:cubicBezTo>
                    <a:cubicBezTo>
                      <a:pt x="204670" y="38945"/>
                      <a:pt x="204274" y="38642"/>
                      <a:pt x="203923" y="38338"/>
                    </a:cubicBezTo>
                    <a:cubicBezTo>
                      <a:pt x="203573" y="38012"/>
                      <a:pt x="203270" y="37685"/>
                      <a:pt x="203013" y="37241"/>
                    </a:cubicBezTo>
                    <a:cubicBezTo>
                      <a:pt x="202756" y="36797"/>
                      <a:pt x="202522" y="36237"/>
                      <a:pt x="202336" y="35490"/>
                    </a:cubicBezTo>
                    <a:cubicBezTo>
                      <a:pt x="202289" y="35350"/>
                      <a:pt x="202219" y="35233"/>
                      <a:pt x="202126" y="35093"/>
                    </a:cubicBezTo>
                    <a:cubicBezTo>
                      <a:pt x="202032" y="34976"/>
                      <a:pt x="201892" y="34836"/>
                      <a:pt x="201752" y="34719"/>
                    </a:cubicBezTo>
                    <a:cubicBezTo>
                      <a:pt x="201448" y="34463"/>
                      <a:pt x="201052" y="34206"/>
                      <a:pt x="200585" y="33949"/>
                    </a:cubicBezTo>
                    <a:cubicBezTo>
                      <a:pt x="200118" y="33715"/>
                      <a:pt x="199581" y="33505"/>
                      <a:pt x="198997" y="33272"/>
                    </a:cubicBezTo>
                    <a:cubicBezTo>
                      <a:pt x="198437" y="33062"/>
                      <a:pt x="197806" y="32852"/>
                      <a:pt x="197176" y="32665"/>
                    </a:cubicBezTo>
                    <a:cubicBezTo>
                      <a:pt x="195938" y="32268"/>
                      <a:pt x="194654" y="31918"/>
                      <a:pt x="193557" y="31637"/>
                    </a:cubicBezTo>
                    <a:cubicBezTo>
                      <a:pt x="192483" y="31357"/>
                      <a:pt x="191596" y="31147"/>
                      <a:pt x="191152" y="31007"/>
                    </a:cubicBezTo>
                    <a:cubicBezTo>
                      <a:pt x="190638" y="30844"/>
                      <a:pt x="190125" y="30727"/>
                      <a:pt x="189634" y="30657"/>
                    </a:cubicBezTo>
                    <a:cubicBezTo>
                      <a:pt x="189144" y="30563"/>
                      <a:pt x="188677" y="30517"/>
                      <a:pt x="188233" y="30493"/>
                    </a:cubicBezTo>
                    <a:cubicBezTo>
                      <a:pt x="187323" y="30423"/>
                      <a:pt x="186506" y="30423"/>
                      <a:pt x="185735" y="30353"/>
                    </a:cubicBezTo>
                    <a:cubicBezTo>
                      <a:pt x="185362" y="30307"/>
                      <a:pt x="185011" y="30260"/>
                      <a:pt x="184661" y="30190"/>
                    </a:cubicBezTo>
                    <a:cubicBezTo>
                      <a:pt x="184334" y="30096"/>
                      <a:pt x="184007" y="30003"/>
                      <a:pt x="183704" y="29840"/>
                    </a:cubicBezTo>
                    <a:cubicBezTo>
                      <a:pt x="183400" y="29676"/>
                      <a:pt x="183143" y="29466"/>
                      <a:pt x="182863" y="29186"/>
                    </a:cubicBezTo>
                    <a:cubicBezTo>
                      <a:pt x="182606" y="28929"/>
                      <a:pt x="182373" y="28579"/>
                      <a:pt x="182163" y="28159"/>
                    </a:cubicBezTo>
                    <a:cubicBezTo>
                      <a:pt x="182093" y="28065"/>
                      <a:pt x="173641" y="26968"/>
                      <a:pt x="164512" y="25637"/>
                    </a:cubicBezTo>
                    <a:cubicBezTo>
                      <a:pt x="159935" y="24983"/>
                      <a:pt x="155172" y="24259"/>
                      <a:pt x="151227" y="23559"/>
                    </a:cubicBezTo>
                    <a:cubicBezTo>
                      <a:pt x="149242" y="23209"/>
                      <a:pt x="147467" y="22882"/>
                      <a:pt x="145997" y="22555"/>
                    </a:cubicBezTo>
                    <a:cubicBezTo>
                      <a:pt x="144526" y="22228"/>
                      <a:pt x="143358" y="21925"/>
                      <a:pt x="142658" y="21668"/>
                    </a:cubicBezTo>
                    <a:cubicBezTo>
                      <a:pt x="142378" y="21551"/>
                      <a:pt x="142167" y="21411"/>
                      <a:pt x="142027" y="21271"/>
                    </a:cubicBezTo>
                    <a:cubicBezTo>
                      <a:pt x="141887" y="21107"/>
                      <a:pt x="141817" y="20944"/>
                      <a:pt x="141771" y="20757"/>
                    </a:cubicBezTo>
                    <a:cubicBezTo>
                      <a:pt x="141747" y="20570"/>
                      <a:pt x="141747" y="20360"/>
                      <a:pt x="141794" y="20150"/>
                    </a:cubicBezTo>
                    <a:cubicBezTo>
                      <a:pt x="141841" y="19963"/>
                      <a:pt x="141911" y="19753"/>
                      <a:pt x="142027" y="19543"/>
                    </a:cubicBezTo>
                    <a:cubicBezTo>
                      <a:pt x="142237" y="19123"/>
                      <a:pt x="142518" y="18703"/>
                      <a:pt x="142798" y="18352"/>
                    </a:cubicBezTo>
                    <a:cubicBezTo>
                      <a:pt x="143078" y="18002"/>
                      <a:pt x="143358" y="17722"/>
                      <a:pt x="143498" y="17582"/>
                    </a:cubicBezTo>
                    <a:cubicBezTo>
                      <a:pt x="143662" y="17442"/>
                      <a:pt x="143755" y="17278"/>
                      <a:pt x="143802" y="17115"/>
                    </a:cubicBezTo>
                    <a:cubicBezTo>
                      <a:pt x="143849" y="16975"/>
                      <a:pt x="143825" y="16788"/>
                      <a:pt x="143755" y="16625"/>
                    </a:cubicBezTo>
                    <a:cubicBezTo>
                      <a:pt x="143662" y="16461"/>
                      <a:pt x="143545" y="16298"/>
                      <a:pt x="143358" y="16111"/>
                    </a:cubicBezTo>
                    <a:cubicBezTo>
                      <a:pt x="143195" y="15947"/>
                      <a:pt x="142961" y="15761"/>
                      <a:pt x="142681" y="15574"/>
                    </a:cubicBezTo>
                    <a:cubicBezTo>
                      <a:pt x="142121" y="15200"/>
                      <a:pt x="141397" y="14827"/>
                      <a:pt x="140486" y="14453"/>
                    </a:cubicBezTo>
                    <a:cubicBezTo>
                      <a:pt x="139599" y="14056"/>
                      <a:pt x="138525" y="13636"/>
                      <a:pt x="137334" y="13239"/>
                    </a:cubicBezTo>
                    <a:cubicBezTo>
                      <a:pt x="136144" y="12842"/>
                      <a:pt x="134836" y="12422"/>
                      <a:pt x="133412" y="12002"/>
                    </a:cubicBezTo>
                    <a:cubicBezTo>
                      <a:pt x="131988" y="11581"/>
                      <a:pt x="130470" y="11184"/>
                      <a:pt x="128859" y="10764"/>
                    </a:cubicBezTo>
                    <a:cubicBezTo>
                      <a:pt x="125684" y="9924"/>
                      <a:pt x="122181" y="9106"/>
                      <a:pt x="118609" y="8289"/>
                    </a:cubicBezTo>
                    <a:cubicBezTo>
                      <a:pt x="115060" y="7495"/>
                      <a:pt x="111441" y="6725"/>
                      <a:pt x="107962" y="6024"/>
                    </a:cubicBezTo>
                    <a:cubicBezTo>
                      <a:pt x="104507" y="5324"/>
                      <a:pt x="101191" y="4670"/>
                      <a:pt x="98273" y="4110"/>
                    </a:cubicBezTo>
                    <a:cubicBezTo>
                      <a:pt x="92436" y="3013"/>
                      <a:pt x="88163" y="2265"/>
                      <a:pt x="87276" y="2102"/>
                    </a:cubicBezTo>
                    <a:cubicBezTo>
                      <a:pt x="85338" y="1775"/>
                      <a:pt x="82910" y="1285"/>
                      <a:pt x="80341" y="865"/>
                    </a:cubicBezTo>
                    <a:cubicBezTo>
                      <a:pt x="79057" y="654"/>
                      <a:pt x="77726" y="468"/>
                      <a:pt x="76419" y="328"/>
                    </a:cubicBezTo>
                    <a:cubicBezTo>
                      <a:pt x="75088" y="164"/>
                      <a:pt x="73781" y="71"/>
                      <a:pt x="72496" y="24"/>
                    </a:cubicBezTo>
                    <a:cubicBezTo>
                      <a:pt x="71212" y="1"/>
                      <a:pt x="69975" y="47"/>
                      <a:pt x="68831" y="187"/>
                    </a:cubicBezTo>
                    <a:cubicBezTo>
                      <a:pt x="68270" y="257"/>
                      <a:pt x="67710" y="351"/>
                      <a:pt x="67196" y="491"/>
                    </a:cubicBezTo>
                    <a:cubicBezTo>
                      <a:pt x="66659" y="608"/>
                      <a:pt x="66169" y="748"/>
                      <a:pt x="65702" y="935"/>
                    </a:cubicBezTo>
                    <a:cubicBezTo>
                      <a:pt x="65235" y="1121"/>
                      <a:pt x="64792" y="1355"/>
                      <a:pt x="64395" y="1612"/>
                    </a:cubicBezTo>
                    <a:cubicBezTo>
                      <a:pt x="63998" y="1869"/>
                      <a:pt x="63624" y="2149"/>
                      <a:pt x="63321" y="2476"/>
                    </a:cubicBezTo>
                    <a:cubicBezTo>
                      <a:pt x="62994" y="2826"/>
                      <a:pt x="62714" y="3176"/>
                      <a:pt x="62480" y="3596"/>
                    </a:cubicBezTo>
                    <a:cubicBezTo>
                      <a:pt x="62247" y="4017"/>
                      <a:pt x="62060" y="4460"/>
                      <a:pt x="61943" y="4974"/>
                    </a:cubicBezTo>
                    <a:cubicBezTo>
                      <a:pt x="61896" y="5137"/>
                      <a:pt x="61873" y="5301"/>
                      <a:pt x="61896" y="5441"/>
                    </a:cubicBezTo>
                    <a:cubicBezTo>
                      <a:pt x="61920" y="5558"/>
                      <a:pt x="61966" y="5674"/>
                      <a:pt x="62037" y="5768"/>
                    </a:cubicBezTo>
                    <a:cubicBezTo>
                      <a:pt x="62200" y="5978"/>
                      <a:pt x="62433" y="6118"/>
                      <a:pt x="62737" y="6211"/>
                    </a:cubicBezTo>
                    <a:cubicBezTo>
                      <a:pt x="63017" y="6305"/>
                      <a:pt x="63367" y="6328"/>
                      <a:pt x="63694" y="6351"/>
                    </a:cubicBezTo>
                    <a:cubicBezTo>
                      <a:pt x="64021" y="6375"/>
                      <a:pt x="64348" y="6351"/>
                      <a:pt x="64605" y="6328"/>
                    </a:cubicBezTo>
                    <a:cubicBezTo>
                      <a:pt x="65142" y="6305"/>
                      <a:pt x="65469" y="6235"/>
                      <a:pt x="65165" y="6281"/>
                    </a:cubicBezTo>
                    <a:cubicBezTo>
                      <a:pt x="64838" y="6351"/>
                      <a:pt x="63904" y="6538"/>
                      <a:pt x="61943" y="7005"/>
                    </a:cubicBezTo>
                    <a:cubicBezTo>
                      <a:pt x="61033" y="7215"/>
                      <a:pt x="60285" y="7379"/>
                      <a:pt x="59655" y="7565"/>
                    </a:cubicBezTo>
                    <a:cubicBezTo>
                      <a:pt x="59025" y="7752"/>
                      <a:pt x="58488" y="7939"/>
                      <a:pt x="58067" y="8196"/>
                    </a:cubicBezTo>
                    <a:cubicBezTo>
                      <a:pt x="57834" y="8313"/>
                      <a:pt x="57647" y="8453"/>
                      <a:pt x="57484" y="8616"/>
                    </a:cubicBezTo>
                    <a:cubicBezTo>
                      <a:pt x="57297" y="8756"/>
                      <a:pt x="57157" y="8943"/>
                      <a:pt x="57017" y="9130"/>
                    </a:cubicBezTo>
                    <a:cubicBezTo>
                      <a:pt x="56877" y="9340"/>
                      <a:pt x="56760" y="9550"/>
                      <a:pt x="56643" y="9807"/>
                    </a:cubicBezTo>
                    <a:cubicBezTo>
                      <a:pt x="56550" y="10064"/>
                      <a:pt x="56433" y="10344"/>
                      <a:pt x="56363" y="10647"/>
                    </a:cubicBezTo>
                    <a:cubicBezTo>
                      <a:pt x="56316" y="10834"/>
                      <a:pt x="56293" y="10974"/>
                      <a:pt x="56316" y="11114"/>
                    </a:cubicBezTo>
                    <a:cubicBezTo>
                      <a:pt x="56316" y="11231"/>
                      <a:pt x="56340" y="11348"/>
                      <a:pt x="56410" y="11441"/>
                    </a:cubicBezTo>
                    <a:cubicBezTo>
                      <a:pt x="56526" y="11651"/>
                      <a:pt x="56736" y="11791"/>
                      <a:pt x="57017" y="11885"/>
                    </a:cubicBezTo>
                    <a:cubicBezTo>
                      <a:pt x="57297" y="11978"/>
                      <a:pt x="57624" y="12025"/>
                      <a:pt x="58021" y="12048"/>
                    </a:cubicBezTo>
                    <a:cubicBezTo>
                      <a:pt x="58418" y="12072"/>
                      <a:pt x="58861" y="12048"/>
                      <a:pt x="59328" y="12025"/>
                    </a:cubicBezTo>
                    <a:cubicBezTo>
                      <a:pt x="60285" y="11978"/>
                      <a:pt x="61336" y="11862"/>
                      <a:pt x="62317" y="11791"/>
                    </a:cubicBezTo>
                    <a:cubicBezTo>
                      <a:pt x="62807" y="11768"/>
                      <a:pt x="63297" y="11745"/>
                      <a:pt x="63741" y="11745"/>
                    </a:cubicBezTo>
                    <a:cubicBezTo>
                      <a:pt x="64185" y="11768"/>
                      <a:pt x="64605" y="11791"/>
                      <a:pt x="64955" y="11885"/>
                    </a:cubicBezTo>
                    <a:cubicBezTo>
                      <a:pt x="65399" y="11978"/>
                      <a:pt x="65819" y="12142"/>
                      <a:pt x="66239" y="12328"/>
                    </a:cubicBezTo>
                    <a:cubicBezTo>
                      <a:pt x="66659" y="12492"/>
                      <a:pt x="67056" y="12702"/>
                      <a:pt x="67500" y="12889"/>
                    </a:cubicBezTo>
                    <a:cubicBezTo>
                      <a:pt x="67920" y="13099"/>
                      <a:pt x="68364" y="13286"/>
                      <a:pt x="68854" y="13473"/>
                    </a:cubicBezTo>
                    <a:cubicBezTo>
                      <a:pt x="69344" y="13636"/>
                      <a:pt x="69905" y="13799"/>
                      <a:pt x="70535" y="13916"/>
                    </a:cubicBezTo>
                    <a:cubicBezTo>
                      <a:pt x="70885" y="13986"/>
                      <a:pt x="71166" y="14080"/>
                      <a:pt x="71399" y="14150"/>
                    </a:cubicBezTo>
                    <a:cubicBezTo>
                      <a:pt x="71633" y="14243"/>
                      <a:pt x="71796" y="14336"/>
                      <a:pt x="71936" y="14430"/>
                    </a:cubicBezTo>
                    <a:cubicBezTo>
                      <a:pt x="72100" y="14523"/>
                      <a:pt x="72170" y="14593"/>
                      <a:pt x="72263" y="14687"/>
                    </a:cubicBezTo>
                    <a:cubicBezTo>
                      <a:pt x="72426" y="14663"/>
                      <a:pt x="72613" y="14640"/>
                      <a:pt x="72800" y="14593"/>
                    </a:cubicBezTo>
                    <a:cubicBezTo>
                      <a:pt x="73524" y="14406"/>
                      <a:pt x="74201" y="14196"/>
                      <a:pt x="74808" y="13916"/>
                    </a:cubicBezTo>
                    <a:cubicBezTo>
                      <a:pt x="73967" y="14406"/>
                      <a:pt x="73454" y="14687"/>
                      <a:pt x="73104" y="14827"/>
                    </a:cubicBezTo>
                    <a:cubicBezTo>
                      <a:pt x="72940" y="14873"/>
                      <a:pt x="72823" y="14920"/>
                      <a:pt x="72707" y="14920"/>
                    </a:cubicBezTo>
                    <a:cubicBezTo>
                      <a:pt x="72613" y="14920"/>
                      <a:pt x="72543" y="14897"/>
                      <a:pt x="72473" y="14850"/>
                    </a:cubicBezTo>
                    <a:cubicBezTo>
                      <a:pt x="72403" y="14827"/>
                      <a:pt x="72310" y="14733"/>
                      <a:pt x="72263" y="14687"/>
                    </a:cubicBezTo>
                    <a:cubicBezTo>
                      <a:pt x="71656" y="14827"/>
                      <a:pt x="71049" y="14943"/>
                      <a:pt x="70395" y="15037"/>
                    </a:cubicBezTo>
                    <a:cubicBezTo>
                      <a:pt x="69531" y="15130"/>
                      <a:pt x="68644" y="15200"/>
                      <a:pt x="67710" y="15247"/>
                    </a:cubicBezTo>
                    <a:cubicBezTo>
                      <a:pt x="66800" y="15294"/>
                      <a:pt x="65842" y="15317"/>
                      <a:pt x="64862" y="15294"/>
                    </a:cubicBezTo>
                    <a:cubicBezTo>
                      <a:pt x="62947" y="15270"/>
                      <a:pt x="60962" y="15177"/>
                      <a:pt x="59071" y="14990"/>
                    </a:cubicBezTo>
                    <a:cubicBezTo>
                      <a:pt x="57180" y="14803"/>
                      <a:pt x="55359" y="14570"/>
                      <a:pt x="53771" y="14313"/>
                    </a:cubicBezTo>
                    <a:cubicBezTo>
                      <a:pt x="52884" y="14173"/>
                      <a:pt x="51973" y="14080"/>
                      <a:pt x="51040" y="14033"/>
                    </a:cubicBezTo>
                    <a:cubicBezTo>
                      <a:pt x="50129" y="13963"/>
                      <a:pt x="49195" y="13940"/>
                      <a:pt x="48261" y="13916"/>
                    </a:cubicBezTo>
                    <a:cubicBezTo>
                      <a:pt x="46370" y="13893"/>
                      <a:pt x="44479" y="13916"/>
                      <a:pt x="42611" y="13916"/>
                    </a:cubicBezTo>
                    <a:cubicBezTo>
                      <a:pt x="41840" y="13916"/>
                      <a:pt x="41046" y="13963"/>
                      <a:pt x="40229" y="14056"/>
                    </a:cubicBezTo>
                    <a:cubicBezTo>
                      <a:pt x="39389" y="14150"/>
                      <a:pt x="38572" y="14290"/>
                      <a:pt x="37731" y="14453"/>
                    </a:cubicBezTo>
                    <a:cubicBezTo>
                      <a:pt x="36914" y="14640"/>
                      <a:pt x="36097" y="14850"/>
                      <a:pt x="35326" y="15107"/>
                    </a:cubicBezTo>
                    <a:cubicBezTo>
                      <a:pt x="34556" y="15364"/>
                      <a:pt x="33832" y="15644"/>
                      <a:pt x="33178" y="15947"/>
                    </a:cubicBezTo>
                    <a:cubicBezTo>
                      <a:pt x="32641" y="16204"/>
                      <a:pt x="32221" y="16484"/>
                      <a:pt x="31894" y="16811"/>
                    </a:cubicBezTo>
                    <a:cubicBezTo>
                      <a:pt x="31544" y="17115"/>
                      <a:pt x="31287" y="17488"/>
                      <a:pt x="31124" y="17862"/>
                    </a:cubicBezTo>
                    <a:cubicBezTo>
                      <a:pt x="30960" y="18236"/>
                      <a:pt x="30867" y="18656"/>
                      <a:pt x="30867" y="19076"/>
                    </a:cubicBezTo>
                    <a:cubicBezTo>
                      <a:pt x="30843" y="19496"/>
                      <a:pt x="30913" y="19963"/>
                      <a:pt x="31030" y="20430"/>
                    </a:cubicBezTo>
                    <a:cubicBezTo>
                      <a:pt x="31100" y="20710"/>
                      <a:pt x="31194" y="20944"/>
                      <a:pt x="31310" y="21154"/>
                    </a:cubicBezTo>
                    <a:cubicBezTo>
                      <a:pt x="31427" y="21364"/>
                      <a:pt x="31567" y="21551"/>
                      <a:pt x="31731" y="21714"/>
                    </a:cubicBezTo>
                    <a:cubicBezTo>
                      <a:pt x="32057" y="22065"/>
                      <a:pt x="32454" y="22322"/>
                      <a:pt x="32898" y="22532"/>
                    </a:cubicBezTo>
                    <a:cubicBezTo>
                      <a:pt x="33762" y="22975"/>
                      <a:pt x="34813" y="23255"/>
                      <a:pt x="35746" y="23699"/>
                    </a:cubicBezTo>
                    <a:cubicBezTo>
                      <a:pt x="36447" y="24026"/>
                      <a:pt x="37054" y="24306"/>
                      <a:pt x="37521" y="24563"/>
                    </a:cubicBezTo>
                    <a:cubicBezTo>
                      <a:pt x="37778" y="24703"/>
                      <a:pt x="37988" y="24843"/>
                      <a:pt x="38175" y="24983"/>
                    </a:cubicBezTo>
                    <a:cubicBezTo>
                      <a:pt x="38361" y="25123"/>
                      <a:pt x="38502" y="25263"/>
                      <a:pt x="38618" y="25403"/>
                    </a:cubicBezTo>
                    <a:cubicBezTo>
                      <a:pt x="38735" y="25567"/>
                      <a:pt x="38828" y="25730"/>
                      <a:pt x="38875" y="25917"/>
                    </a:cubicBezTo>
                    <a:cubicBezTo>
                      <a:pt x="38922" y="26104"/>
                      <a:pt x="38945" y="26291"/>
                      <a:pt x="38922" y="26524"/>
                    </a:cubicBezTo>
                    <a:cubicBezTo>
                      <a:pt x="38898" y="26734"/>
                      <a:pt x="38852" y="26991"/>
                      <a:pt x="38735" y="27248"/>
                    </a:cubicBezTo>
                    <a:cubicBezTo>
                      <a:pt x="38642" y="27528"/>
                      <a:pt x="38502" y="27832"/>
                      <a:pt x="38315" y="28159"/>
                    </a:cubicBezTo>
                    <a:cubicBezTo>
                      <a:pt x="38151" y="28485"/>
                      <a:pt x="37894" y="28766"/>
                      <a:pt x="37568" y="28999"/>
                    </a:cubicBezTo>
                    <a:cubicBezTo>
                      <a:pt x="37241" y="29256"/>
                      <a:pt x="36844" y="29489"/>
                      <a:pt x="36400" y="29676"/>
                    </a:cubicBezTo>
                    <a:cubicBezTo>
                      <a:pt x="35933" y="29886"/>
                      <a:pt x="35420" y="30073"/>
                      <a:pt x="34883" y="30237"/>
                    </a:cubicBezTo>
                    <a:cubicBezTo>
                      <a:pt x="34369" y="30400"/>
                      <a:pt x="33785" y="30540"/>
                      <a:pt x="33225" y="30680"/>
                    </a:cubicBezTo>
                    <a:cubicBezTo>
                      <a:pt x="32057" y="30960"/>
                      <a:pt x="30867" y="31194"/>
                      <a:pt x="29816" y="31427"/>
                    </a:cubicBezTo>
                    <a:cubicBezTo>
                      <a:pt x="29279" y="31567"/>
                      <a:pt x="28765" y="31684"/>
                      <a:pt x="28322" y="31824"/>
                    </a:cubicBezTo>
                    <a:cubicBezTo>
                      <a:pt x="27878" y="31941"/>
                      <a:pt x="27481" y="32081"/>
                      <a:pt x="27154" y="32245"/>
                    </a:cubicBezTo>
                    <a:cubicBezTo>
                      <a:pt x="26290" y="32641"/>
                      <a:pt x="25450" y="33085"/>
                      <a:pt x="24633" y="33552"/>
                    </a:cubicBezTo>
                    <a:cubicBezTo>
                      <a:pt x="23839" y="34019"/>
                      <a:pt x="23045" y="34509"/>
                      <a:pt x="22298" y="35000"/>
                    </a:cubicBezTo>
                    <a:cubicBezTo>
                      <a:pt x="21551" y="35513"/>
                      <a:pt x="20827" y="36050"/>
                      <a:pt x="20127" y="36611"/>
                    </a:cubicBezTo>
                    <a:cubicBezTo>
                      <a:pt x="19449" y="37171"/>
                      <a:pt x="18772" y="37755"/>
                      <a:pt x="18142" y="38338"/>
                    </a:cubicBezTo>
                    <a:cubicBezTo>
                      <a:pt x="17441" y="39015"/>
                      <a:pt x="16718" y="39693"/>
                      <a:pt x="16017" y="40370"/>
                    </a:cubicBezTo>
                    <a:cubicBezTo>
                      <a:pt x="15340" y="41023"/>
                      <a:pt x="14733" y="41607"/>
                      <a:pt x="14243" y="42167"/>
                    </a:cubicBezTo>
                    <a:cubicBezTo>
                      <a:pt x="13986" y="42448"/>
                      <a:pt x="13752" y="42704"/>
                      <a:pt x="13566" y="42985"/>
                    </a:cubicBezTo>
                    <a:cubicBezTo>
                      <a:pt x="13379" y="43265"/>
                      <a:pt x="13215" y="43545"/>
                      <a:pt x="13099" y="43825"/>
                    </a:cubicBezTo>
                    <a:cubicBezTo>
                      <a:pt x="12959" y="44105"/>
                      <a:pt x="12865" y="44386"/>
                      <a:pt x="12795" y="44689"/>
                    </a:cubicBezTo>
                    <a:cubicBezTo>
                      <a:pt x="12749" y="44969"/>
                      <a:pt x="12749" y="45273"/>
                      <a:pt x="12749" y="45600"/>
                    </a:cubicBezTo>
                    <a:cubicBezTo>
                      <a:pt x="12772" y="45927"/>
                      <a:pt x="12842" y="46253"/>
                      <a:pt x="12959" y="46604"/>
                    </a:cubicBezTo>
                    <a:cubicBezTo>
                      <a:pt x="13052" y="46954"/>
                      <a:pt x="13215" y="47304"/>
                      <a:pt x="13426" y="47701"/>
                    </a:cubicBezTo>
                    <a:cubicBezTo>
                      <a:pt x="13566" y="47981"/>
                      <a:pt x="13729" y="48238"/>
                      <a:pt x="13916" y="48471"/>
                    </a:cubicBezTo>
                    <a:cubicBezTo>
                      <a:pt x="14079" y="48705"/>
                      <a:pt x="14243" y="48892"/>
                      <a:pt x="14430" y="49055"/>
                    </a:cubicBezTo>
                    <a:cubicBezTo>
                      <a:pt x="14616" y="49219"/>
                      <a:pt x="14827" y="49359"/>
                      <a:pt x="15037" y="49475"/>
                    </a:cubicBezTo>
                    <a:cubicBezTo>
                      <a:pt x="15247" y="49616"/>
                      <a:pt x="15457" y="49709"/>
                      <a:pt x="15690" y="49779"/>
                    </a:cubicBezTo>
                    <a:cubicBezTo>
                      <a:pt x="16157" y="49942"/>
                      <a:pt x="16648" y="50036"/>
                      <a:pt x="17208" y="50106"/>
                    </a:cubicBezTo>
                    <a:cubicBezTo>
                      <a:pt x="17768" y="50153"/>
                      <a:pt x="18352" y="50153"/>
                      <a:pt x="19006" y="50153"/>
                    </a:cubicBezTo>
                    <a:cubicBezTo>
                      <a:pt x="19403" y="50153"/>
                      <a:pt x="19776" y="50176"/>
                      <a:pt x="20103" y="50223"/>
                    </a:cubicBezTo>
                    <a:cubicBezTo>
                      <a:pt x="20453" y="50269"/>
                      <a:pt x="20757" y="50339"/>
                      <a:pt x="21060" y="50433"/>
                    </a:cubicBezTo>
                    <a:cubicBezTo>
                      <a:pt x="21621" y="50596"/>
                      <a:pt x="22111" y="50853"/>
                      <a:pt x="22531" y="51133"/>
                    </a:cubicBezTo>
                    <a:cubicBezTo>
                      <a:pt x="22952" y="51413"/>
                      <a:pt x="23302" y="51740"/>
                      <a:pt x="23629" y="52044"/>
                    </a:cubicBezTo>
                    <a:cubicBezTo>
                      <a:pt x="23956" y="52371"/>
                      <a:pt x="24283" y="52698"/>
                      <a:pt x="24586" y="53001"/>
                    </a:cubicBezTo>
                    <a:cubicBezTo>
                      <a:pt x="24890" y="53281"/>
                      <a:pt x="25053" y="53561"/>
                      <a:pt x="25146" y="53865"/>
                    </a:cubicBezTo>
                    <a:cubicBezTo>
                      <a:pt x="25240" y="54145"/>
                      <a:pt x="25240" y="54449"/>
                      <a:pt x="25170" y="54752"/>
                    </a:cubicBezTo>
                    <a:cubicBezTo>
                      <a:pt x="25100" y="55032"/>
                      <a:pt x="24960" y="55336"/>
                      <a:pt x="24773" y="55616"/>
                    </a:cubicBezTo>
                    <a:cubicBezTo>
                      <a:pt x="24586" y="55920"/>
                      <a:pt x="24353" y="56200"/>
                      <a:pt x="24096" y="56457"/>
                    </a:cubicBezTo>
                    <a:cubicBezTo>
                      <a:pt x="23559" y="56994"/>
                      <a:pt x="22928" y="57484"/>
                      <a:pt x="22391" y="57857"/>
                    </a:cubicBezTo>
                    <a:cubicBezTo>
                      <a:pt x="21831" y="58254"/>
                      <a:pt x="21364" y="58558"/>
                      <a:pt x="21154" y="58698"/>
                    </a:cubicBezTo>
                    <a:cubicBezTo>
                      <a:pt x="20267" y="59328"/>
                      <a:pt x="19426" y="60052"/>
                      <a:pt x="18586" y="60729"/>
                    </a:cubicBezTo>
                    <a:cubicBezTo>
                      <a:pt x="17885" y="61290"/>
                      <a:pt x="17161" y="61827"/>
                      <a:pt x="16438" y="62364"/>
                    </a:cubicBezTo>
                    <a:cubicBezTo>
                      <a:pt x="15877" y="62784"/>
                      <a:pt x="15340" y="63134"/>
                      <a:pt x="14803" y="63484"/>
                    </a:cubicBezTo>
                    <a:cubicBezTo>
                      <a:pt x="14266" y="63811"/>
                      <a:pt x="13752" y="64115"/>
                      <a:pt x="13215" y="64442"/>
                    </a:cubicBezTo>
                    <a:cubicBezTo>
                      <a:pt x="12678" y="64769"/>
                      <a:pt x="12165" y="65119"/>
                      <a:pt x="11628" y="65492"/>
                    </a:cubicBezTo>
                    <a:cubicBezTo>
                      <a:pt x="11091" y="65889"/>
                      <a:pt x="10554" y="66310"/>
                      <a:pt x="9993" y="66847"/>
                    </a:cubicBezTo>
                    <a:cubicBezTo>
                      <a:pt x="9597" y="67220"/>
                      <a:pt x="9270" y="67547"/>
                      <a:pt x="9013" y="67897"/>
                    </a:cubicBezTo>
                    <a:cubicBezTo>
                      <a:pt x="8733" y="68224"/>
                      <a:pt x="8499" y="68551"/>
                      <a:pt x="8312" y="68878"/>
                    </a:cubicBezTo>
                    <a:cubicBezTo>
                      <a:pt x="8126" y="69228"/>
                      <a:pt x="7962" y="69578"/>
                      <a:pt x="7822" y="69975"/>
                    </a:cubicBezTo>
                    <a:cubicBezTo>
                      <a:pt x="7682" y="70372"/>
                      <a:pt x="7542" y="70816"/>
                      <a:pt x="7425" y="71306"/>
                    </a:cubicBezTo>
                    <a:cubicBezTo>
                      <a:pt x="7355" y="71563"/>
                      <a:pt x="7355" y="71796"/>
                      <a:pt x="7425" y="72006"/>
                    </a:cubicBezTo>
                    <a:cubicBezTo>
                      <a:pt x="7472" y="72217"/>
                      <a:pt x="7589" y="72380"/>
                      <a:pt x="7729" y="72543"/>
                    </a:cubicBezTo>
                    <a:cubicBezTo>
                      <a:pt x="8009" y="72894"/>
                      <a:pt x="8382" y="73174"/>
                      <a:pt x="8639" y="73431"/>
                    </a:cubicBezTo>
                    <a:cubicBezTo>
                      <a:pt x="8779" y="73571"/>
                      <a:pt x="8896" y="73711"/>
                      <a:pt x="8943" y="73851"/>
                    </a:cubicBezTo>
                    <a:cubicBezTo>
                      <a:pt x="9013" y="73991"/>
                      <a:pt x="9013" y="74131"/>
                      <a:pt x="8943" y="74271"/>
                    </a:cubicBezTo>
                    <a:cubicBezTo>
                      <a:pt x="8873" y="74435"/>
                      <a:pt x="8733" y="74598"/>
                      <a:pt x="8499" y="74785"/>
                    </a:cubicBezTo>
                    <a:cubicBezTo>
                      <a:pt x="8242" y="74972"/>
                      <a:pt x="7892" y="75158"/>
                      <a:pt x="7425" y="75392"/>
                    </a:cubicBezTo>
                    <a:cubicBezTo>
                      <a:pt x="6538" y="75812"/>
                      <a:pt x="5767" y="76209"/>
                      <a:pt x="5090" y="76653"/>
                    </a:cubicBezTo>
                    <a:cubicBezTo>
                      <a:pt x="4390" y="77073"/>
                      <a:pt x="3783" y="77517"/>
                      <a:pt x="3246" y="78007"/>
                    </a:cubicBezTo>
                    <a:cubicBezTo>
                      <a:pt x="2685" y="78474"/>
                      <a:pt x="2195" y="79011"/>
                      <a:pt x="1752" y="79571"/>
                    </a:cubicBezTo>
                    <a:cubicBezTo>
                      <a:pt x="1308" y="80155"/>
                      <a:pt x="911" y="80785"/>
                      <a:pt x="537" y="81486"/>
                    </a:cubicBezTo>
                    <a:cubicBezTo>
                      <a:pt x="327" y="81929"/>
                      <a:pt x="187" y="82396"/>
                      <a:pt x="94" y="82910"/>
                    </a:cubicBezTo>
                    <a:cubicBezTo>
                      <a:pt x="24" y="83400"/>
                      <a:pt x="0" y="83937"/>
                      <a:pt x="0" y="84474"/>
                    </a:cubicBezTo>
                    <a:cubicBezTo>
                      <a:pt x="0" y="85548"/>
                      <a:pt x="117" y="86669"/>
                      <a:pt x="117" y="87603"/>
                    </a:cubicBezTo>
                    <a:cubicBezTo>
                      <a:pt x="117" y="88187"/>
                      <a:pt x="164" y="88724"/>
                      <a:pt x="257" y="89261"/>
                    </a:cubicBezTo>
                    <a:cubicBezTo>
                      <a:pt x="327" y="89798"/>
                      <a:pt x="444" y="90311"/>
                      <a:pt x="607" y="90802"/>
                    </a:cubicBezTo>
                    <a:cubicBezTo>
                      <a:pt x="748" y="91315"/>
                      <a:pt x="934" y="91806"/>
                      <a:pt x="1144" y="92296"/>
                    </a:cubicBezTo>
                    <a:cubicBezTo>
                      <a:pt x="1355" y="92763"/>
                      <a:pt x="1588" y="93230"/>
                      <a:pt x="1845" y="93697"/>
                    </a:cubicBezTo>
                    <a:cubicBezTo>
                      <a:pt x="2078" y="94164"/>
                      <a:pt x="2242" y="94608"/>
                      <a:pt x="2359" y="95051"/>
                    </a:cubicBezTo>
                    <a:cubicBezTo>
                      <a:pt x="2475" y="95495"/>
                      <a:pt x="2569" y="95962"/>
                      <a:pt x="2615" y="96405"/>
                    </a:cubicBezTo>
                    <a:cubicBezTo>
                      <a:pt x="2709" y="97339"/>
                      <a:pt x="2685" y="98320"/>
                      <a:pt x="2685" y="99417"/>
                    </a:cubicBezTo>
                    <a:cubicBezTo>
                      <a:pt x="2685" y="99767"/>
                      <a:pt x="2662" y="100118"/>
                      <a:pt x="2615" y="100468"/>
                    </a:cubicBezTo>
                    <a:cubicBezTo>
                      <a:pt x="2545" y="100818"/>
                      <a:pt x="2475" y="101168"/>
                      <a:pt x="2382" y="101495"/>
                    </a:cubicBezTo>
                    <a:cubicBezTo>
                      <a:pt x="2335" y="101705"/>
                      <a:pt x="2242" y="101916"/>
                      <a:pt x="2172" y="102126"/>
                    </a:cubicBezTo>
                    <a:lnTo>
                      <a:pt x="205791" y="102126"/>
                    </a:lnTo>
                    <a:close/>
                  </a:path>
                </a:pathLst>
              </a:custGeom>
              <a:solidFill>
                <a:srgbClr val="9CA2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14"/>
              <p:cNvSpPr/>
              <p:nvPr/>
            </p:nvSpPr>
            <p:spPr>
              <a:xfrm>
                <a:off x="1135175" y="2790650"/>
                <a:ext cx="5197900" cy="2659975"/>
              </a:xfrm>
              <a:custGeom>
                <a:avLst/>
                <a:gdLst/>
                <a:ahLst/>
                <a:cxnLst/>
                <a:rect l="l" t="t" r="r" b="b"/>
                <a:pathLst>
                  <a:path w="207916" h="106399" extrusionOk="0">
                    <a:moveTo>
                      <a:pt x="3339" y="1"/>
                    </a:moveTo>
                    <a:cubicBezTo>
                      <a:pt x="3175" y="468"/>
                      <a:pt x="3035" y="958"/>
                      <a:pt x="2825" y="1425"/>
                    </a:cubicBezTo>
                    <a:cubicBezTo>
                      <a:pt x="2568" y="2102"/>
                      <a:pt x="2265" y="2756"/>
                      <a:pt x="1985" y="3433"/>
                    </a:cubicBezTo>
                    <a:cubicBezTo>
                      <a:pt x="1704" y="4087"/>
                      <a:pt x="1471" y="4764"/>
                      <a:pt x="1284" y="5417"/>
                    </a:cubicBezTo>
                    <a:cubicBezTo>
                      <a:pt x="1121" y="6071"/>
                      <a:pt x="981" y="6702"/>
                      <a:pt x="864" y="7332"/>
                    </a:cubicBezTo>
                    <a:cubicBezTo>
                      <a:pt x="747" y="7962"/>
                      <a:pt x="677" y="8593"/>
                      <a:pt x="607" y="9223"/>
                    </a:cubicBezTo>
                    <a:cubicBezTo>
                      <a:pt x="467" y="10507"/>
                      <a:pt x="420" y="11815"/>
                      <a:pt x="420" y="13169"/>
                    </a:cubicBezTo>
                    <a:cubicBezTo>
                      <a:pt x="420" y="13449"/>
                      <a:pt x="467" y="13753"/>
                      <a:pt x="537" y="14080"/>
                    </a:cubicBezTo>
                    <a:cubicBezTo>
                      <a:pt x="607" y="14383"/>
                      <a:pt x="724" y="14733"/>
                      <a:pt x="841" y="15060"/>
                    </a:cubicBezTo>
                    <a:cubicBezTo>
                      <a:pt x="1097" y="15737"/>
                      <a:pt x="1448" y="16438"/>
                      <a:pt x="1845" y="17092"/>
                    </a:cubicBezTo>
                    <a:cubicBezTo>
                      <a:pt x="2592" y="18446"/>
                      <a:pt x="3456" y="19707"/>
                      <a:pt x="3852" y="20477"/>
                    </a:cubicBezTo>
                    <a:cubicBezTo>
                      <a:pt x="4063" y="20874"/>
                      <a:pt x="4366" y="21247"/>
                      <a:pt x="4716" y="21598"/>
                    </a:cubicBezTo>
                    <a:cubicBezTo>
                      <a:pt x="5090" y="21971"/>
                      <a:pt x="5510" y="22322"/>
                      <a:pt x="5977" y="22672"/>
                    </a:cubicBezTo>
                    <a:cubicBezTo>
                      <a:pt x="6911" y="23349"/>
                      <a:pt x="7985" y="23979"/>
                      <a:pt x="9012" y="24563"/>
                    </a:cubicBezTo>
                    <a:cubicBezTo>
                      <a:pt x="9970" y="25100"/>
                      <a:pt x="10857" y="25520"/>
                      <a:pt x="11697" y="25894"/>
                    </a:cubicBezTo>
                    <a:cubicBezTo>
                      <a:pt x="12561" y="26291"/>
                      <a:pt x="13355" y="26618"/>
                      <a:pt x="14172" y="27014"/>
                    </a:cubicBezTo>
                    <a:cubicBezTo>
                      <a:pt x="14499" y="27178"/>
                      <a:pt x="14756" y="27341"/>
                      <a:pt x="14919" y="27552"/>
                    </a:cubicBezTo>
                    <a:cubicBezTo>
                      <a:pt x="15083" y="27738"/>
                      <a:pt x="15153" y="27948"/>
                      <a:pt x="15176" y="28159"/>
                    </a:cubicBezTo>
                    <a:cubicBezTo>
                      <a:pt x="15200" y="28369"/>
                      <a:pt x="15153" y="28579"/>
                      <a:pt x="15060" y="28812"/>
                    </a:cubicBezTo>
                    <a:cubicBezTo>
                      <a:pt x="14943" y="29046"/>
                      <a:pt x="14803" y="29256"/>
                      <a:pt x="14639" y="29489"/>
                    </a:cubicBezTo>
                    <a:cubicBezTo>
                      <a:pt x="14289" y="29910"/>
                      <a:pt x="13799" y="30330"/>
                      <a:pt x="13332" y="30680"/>
                    </a:cubicBezTo>
                    <a:cubicBezTo>
                      <a:pt x="12841" y="31030"/>
                      <a:pt x="12375" y="31311"/>
                      <a:pt x="12024" y="31474"/>
                    </a:cubicBezTo>
                    <a:cubicBezTo>
                      <a:pt x="11090" y="31941"/>
                      <a:pt x="10203" y="32291"/>
                      <a:pt x="9339" y="32618"/>
                    </a:cubicBezTo>
                    <a:cubicBezTo>
                      <a:pt x="8499" y="32968"/>
                      <a:pt x="7705" y="33272"/>
                      <a:pt x="6934" y="33599"/>
                    </a:cubicBezTo>
                    <a:cubicBezTo>
                      <a:pt x="6164" y="33926"/>
                      <a:pt x="5417" y="34299"/>
                      <a:pt x="4693" y="34743"/>
                    </a:cubicBezTo>
                    <a:cubicBezTo>
                      <a:pt x="4343" y="34953"/>
                      <a:pt x="3993" y="35210"/>
                      <a:pt x="3619" y="35467"/>
                    </a:cubicBezTo>
                    <a:cubicBezTo>
                      <a:pt x="3269" y="35747"/>
                      <a:pt x="2919" y="36027"/>
                      <a:pt x="2568" y="36354"/>
                    </a:cubicBezTo>
                    <a:cubicBezTo>
                      <a:pt x="2311" y="36611"/>
                      <a:pt x="2101" y="36867"/>
                      <a:pt x="1891" y="37171"/>
                    </a:cubicBezTo>
                    <a:cubicBezTo>
                      <a:pt x="1681" y="37474"/>
                      <a:pt x="1494" y="37801"/>
                      <a:pt x="1331" y="38128"/>
                    </a:cubicBezTo>
                    <a:cubicBezTo>
                      <a:pt x="1004" y="38829"/>
                      <a:pt x="724" y="39576"/>
                      <a:pt x="537" y="40370"/>
                    </a:cubicBezTo>
                    <a:cubicBezTo>
                      <a:pt x="350" y="41163"/>
                      <a:pt x="210" y="41957"/>
                      <a:pt x="117" y="42728"/>
                    </a:cubicBezTo>
                    <a:cubicBezTo>
                      <a:pt x="23" y="43522"/>
                      <a:pt x="0" y="44269"/>
                      <a:pt x="0" y="44923"/>
                    </a:cubicBezTo>
                    <a:cubicBezTo>
                      <a:pt x="0" y="45343"/>
                      <a:pt x="23" y="45763"/>
                      <a:pt x="93" y="46183"/>
                    </a:cubicBezTo>
                    <a:cubicBezTo>
                      <a:pt x="163" y="46604"/>
                      <a:pt x="233" y="47001"/>
                      <a:pt x="350" y="47397"/>
                    </a:cubicBezTo>
                    <a:cubicBezTo>
                      <a:pt x="584" y="48215"/>
                      <a:pt x="887" y="49008"/>
                      <a:pt x="1214" y="49779"/>
                    </a:cubicBezTo>
                    <a:cubicBezTo>
                      <a:pt x="1541" y="50549"/>
                      <a:pt x="1891" y="51320"/>
                      <a:pt x="2218" y="52067"/>
                    </a:cubicBezTo>
                    <a:cubicBezTo>
                      <a:pt x="2522" y="52814"/>
                      <a:pt x="2802" y="53538"/>
                      <a:pt x="3012" y="54285"/>
                    </a:cubicBezTo>
                    <a:cubicBezTo>
                      <a:pt x="3129" y="54775"/>
                      <a:pt x="3315" y="55242"/>
                      <a:pt x="3549" y="55663"/>
                    </a:cubicBezTo>
                    <a:cubicBezTo>
                      <a:pt x="3782" y="56106"/>
                      <a:pt x="4063" y="56527"/>
                      <a:pt x="4389" y="56924"/>
                    </a:cubicBezTo>
                    <a:cubicBezTo>
                      <a:pt x="4693" y="57297"/>
                      <a:pt x="5043" y="57671"/>
                      <a:pt x="5417" y="57998"/>
                    </a:cubicBezTo>
                    <a:cubicBezTo>
                      <a:pt x="5790" y="58324"/>
                      <a:pt x="6211" y="58651"/>
                      <a:pt x="6631" y="58955"/>
                    </a:cubicBezTo>
                    <a:cubicBezTo>
                      <a:pt x="7471" y="59539"/>
                      <a:pt x="8405" y="60029"/>
                      <a:pt x="9316" y="60472"/>
                    </a:cubicBezTo>
                    <a:cubicBezTo>
                      <a:pt x="10250" y="60916"/>
                      <a:pt x="11184" y="61290"/>
                      <a:pt x="12024" y="61617"/>
                    </a:cubicBezTo>
                    <a:cubicBezTo>
                      <a:pt x="14616" y="62597"/>
                      <a:pt x="16881" y="63554"/>
                      <a:pt x="19146" y="64418"/>
                    </a:cubicBezTo>
                    <a:cubicBezTo>
                      <a:pt x="20266" y="64839"/>
                      <a:pt x="21387" y="65235"/>
                      <a:pt x="22554" y="65586"/>
                    </a:cubicBezTo>
                    <a:cubicBezTo>
                      <a:pt x="23722" y="65936"/>
                      <a:pt x="24913" y="66239"/>
                      <a:pt x="26173" y="66496"/>
                    </a:cubicBezTo>
                    <a:cubicBezTo>
                      <a:pt x="27201" y="66683"/>
                      <a:pt x="27924" y="66870"/>
                      <a:pt x="28345" y="67057"/>
                    </a:cubicBezTo>
                    <a:cubicBezTo>
                      <a:pt x="28578" y="67127"/>
                      <a:pt x="28742" y="67220"/>
                      <a:pt x="28835" y="67290"/>
                    </a:cubicBezTo>
                    <a:cubicBezTo>
                      <a:pt x="28928" y="67384"/>
                      <a:pt x="28952" y="67454"/>
                      <a:pt x="28952" y="67524"/>
                    </a:cubicBezTo>
                    <a:cubicBezTo>
                      <a:pt x="28928" y="67594"/>
                      <a:pt x="28858" y="67687"/>
                      <a:pt x="28765" y="67757"/>
                    </a:cubicBezTo>
                    <a:cubicBezTo>
                      <a:pt x="28648" y="67827"/>
                      <a:pt x="28508" y="67874"/>
                      <a:pt x="28298" y="67944"/>
                    </a:cubicBezTo>
                    <a:cubicBezTo>
                      <a:pt x="27924" y="68084"/>
                      <a:pt x="27411" y="68201"/>
                      <a:pt x="26804" y="68294"/>
                    </a:cubicBezTo>
                    <a:cubicBezTo>
                      <a:pt x="25566" y="68504"/>
                      <a:pt x="23979" y="68668"/>
                      <a:pt x="22508" y="68761"/>
                    </a:cubicBezTo>
                    <a:cubicBezTo>
                      <a:pt x="21037" y="68878"/>
                      <a:pt x="19683" y="68924"/>
                      <a:pt x="18889" y="68924"/>
                    </a:cubicBezTo>
                    <a:cubicBezTo>
                      <a:pt x="18025" y="68924"/>
                      <a:pt x="17161" y="68971"/>
                      <a:pt x="16344" y="69065"/>
                    </a:cubicBezTo>
                    <a:cubicBezTo>
                      <a:pt x="15503" y="69135"/>
                      <a:pt x="14686" y="69275"/>
                      <a:pt x="13916" y="69438"/>
                    </a:cubicBezTo>
                    <a:cubicBezTo>
                      <a:pt x="13122" y="69602"/>
                      <a:pt x="12375" y="69835"/>
                      <a:pt x="11651" y="70092"/>
                    </a:cubicBezTo>
                    <a:cubicBezTo>
                      <a:pt x="10927" y="70349"/>
                      <a:pt x="10250" y="70652"/>
                      <a:pt x="9619" y="71026"/>
                    </a:cubicBezTo>
                    <a:cubicBezTo>
                      <a:pt x="8966" y="71376"/>
                      <a:pt x="8359" y="71796"/>
                      <a:pt x="7822" y="72263"/>
                    </a:cubicBezTo>
                    <a:cubicBezTo>
                      <a:pt x="7261" y="72707"/>
                      <a:pt x="6748" y="73244"/>
                      <a:pt x="6304" y="73804"/>
                    </a:cubicBezTo>
                    <a:cubicBezTo>
                      <a:pt x="5860" y="74365"/>
                      <a:pt x="5463" y="74995"/>
                      <a:pt x="5113" y="75672"/>
                    </a:cubicBezTo>
                    <a:cubicBezTo>
                      <a:pt x="4786" y="76349"/>
                      <a:pt x="4506" y="77096"/>
                      <a:pt x="4296" y="77890"/>
                    </a:cubicBezTo>
                    <a:cubicBezTo>
                      <a:pt x="4063" y="78707"/>
                      <a:pt x="3946" y="79384"/>
                      <a:pt x="3922" y="79968"/>
                    </a:cubicBezTo>
                    <a:cubicBezTo>
                      <a:pt x="3899" y="80248"/>
                      <a:pt x="3899" y="80529"/>
                      <a:pt x="3946" y="80762"/>
                    </a:cubicBezTo>
                    <a:cubicBezTo>
                      <a:pt x="3969" y="81019"/>
                      <a:pt x="4016" y="81252"/>
                      <a:pt x="4086" y="81486"/>
                    </a:cubicBezTo>
                    <a:cubicBezTo>
                      <a:pt x="4249" y="81929"/>
                      <a:pt x="4483" y="82326"/>
                      <a:pt x="4786" y="82723"/>
                    </a:cubicBezTo>
                    <a:cubicBezTo>
                      <a:pt x="5113" y="83120"/>
                      <a:pt x="5534" y="83540"/>
                      <a:pt x="6000" y="84007"/>
                    </a:cubicBezTo>
                    <a:cubicBezTo>
                      <a:pt x="6234" y="84194"/>
                      <a:pt x="6467" y="84381"/>
                      <a:pt x="6724" y="84544"/>
                    </a:cubicBezTo>
                    <a:cubicBezTo>
                      <a:pt x="7004" y="84708"/>
                      <a:pt x="7261" y="84848"/>
                      <a:pt x="7565" y="84965"/>
                    </a:cubicBezTo>
                    <a:cubicBezTo>
                      <a:pt x="8172" y="85245"/>
                      <a:pt x="8826" y="85455"/>
                      <a:pt x="9479" y="85665"/>
                    </a:cubicBezTo>
                    <a:cubicBezTo>
                      <a:pt x="10133" y="85875"/>
                      <a:pt x="10787" y="86085"/>
                      <a:pt x="11371" y="86319"/>
                    </a:cubicBezTo>
                    <a:cubicBezTo>
                      <a:pt x="11651" y="86459"/>
                      <a:pt x="11931" y="86576"/>
                      <a:pt x="12188" y="86739"/>
                    </a:cubicBezTo>
                    <a:cubicBezTo>
                      <a:pt x="12445" y="86879"/>
                      <a:pt x="12678" y="87066"/>
                      <a:pt x="12888" y="87253"/>
                    </a:cubicBezTo>
                    <a:cubicBezTo>
                      <a:pt x="13238" y="87603"/>
                      <a:pt x="13565" y="88000"/>
                      <a:pt x="13845" y="88444"/>
                    </a:cubicBezTo>
                    <a:cubicBezTo>
                      <a:pt x="14126" y="88887"/>
                      <a:pt x="14382" y="89354"/>
                      <a:pt x="14616" y="89821"/>
                    </a:cubicBezTo>
                    <a:cubicBezTo>
                      <a:pt x="15083" y="90778"/>
                      <a:pt x="15456" y="91759"/>
                      <a:pt x="15877" y="92553"/>
                    </a:cubicBezTo>
                    <a:cubicBezTo>
                      <a:pt x="16064" y="92903"/>
                      <a:pt x="16344" y="93253"/>
                      <a:pt x="16671" y="93580"/>
                    </a:cubicBezTo>
                    <a:cubicBezTo>
                      <a:pt x="17021" y="93884"/>
                      <a:pt x="17418" y="94187"/>
                      <a:pt x="17885" y="94444"/>
                    </a:cubicBezTo>
                    <a:cubicBezTo>
                      <a:pt x="18352" y="94724"/>
                      <a:pt x="18889" y="94958"/>
                      <a:pt x="19449" y="95191"/>
                    </a:cubicBezTo>
                    <a:cubicBezTo>
                      <a:pt x="20033" y="95401"/>
                      <a:pt x="20640" y="95611"/>
                      <a:pt x="21317" y="95798"/>
                    </a:cubicBezTo>
                    <a:cubicBezTo>
                      <a:pt x="21971" y="95985"/>
                      <a:pt x="22694" y="96148"/>
                      <a:pt x="23418" y="96289"/>
                    </a:cubicBezTo>
                    <a:cubicBezTo>
                      <a:pt x="24165" y="96452"/>
                      <a:pt x="24913" y="96569"/>
                      <a:pt x="25706" y="96685"/>
                    </a:cubicBezTo>
                    <a:cubicBezTo>
                      <a:pt x="27294" y="96896"/>
                      <a:pt x="28952" y="97082"/>
                      <a:pt x="30656" y="97199"/>
                    </a:cubicBezTo>
                    <a:cubicBezTo>
                      <a:pt x="32337" y="97316"/>
                      <a:pt x="34042" y="97409"/>
                      <a:pt x="35699" y="97433"/>
                    </a:cubicBezTo>
                    <a:cubicBezTo>
                      <a:pt x="37357" y="97479"/>
                      <a:pt x="38968" y="97503"/>
                      <a:pt x="40439" y="97503"/>
                    </a:cubicBezTo>
                    <a:cubicBezTo>
                      <a:pt x="43381" y="97503"/>
                      <a:pt x="45856" y="97433"/>
                      <a:pt x="47233" y="97433"/>
                    </a:cubicBezTo>
                    <a:cubicBezTo>
                      <a:pt x="48354" y="97433"/>
                      <a:pt x="49381" y="97339"/>
                      <a:pt x="50409" y="97246"/>
                    </a:cubicBezTo>
                    <a:cubicBezTo>
                      <a:pt x="51436" y="97129"/>
                      <a:pt x="52417" y="97012"/>
                      <a:pt x="53397" y="96896"/>
                    </a:cubicBezTo>
                    <a:cubicBezTo>
                      <a:pt x="54378" y="96802"/>
                      <a:pt x="55382" y="96709"/>
                      <a:pt x="56409" y="96732"/>
                    </a:cubicBezTo>
                    <a:cubicBezTo>
                      <a:pt x="56923" y="96732"/>
                      <a:pt x="57460" y="96756"/>
                      <a:pt x="57997" y="96802"/>
                    </a:cubicBezTo>
                    <a:cubicBezTo>
                      <a:pt x="58534" y="96849"/>
                      <a:pt x="59094" y="96919"/>
                      <a:pt x="59678" y="97012"/>
                    </a:cubicBezTo>
                    <a:cubicBezTo>
                      <a:pt x="60472" y="97176"/>
                      <a:pt x="61289" y="97363"/>
                      <a:pt x="62083" y="97596"/>
                    </a:cubicBezTo>
                    <a:cubicBezTo>
                      <a:pt x="62877" y="97806"/>
                      <a:pt x="63670" y="98040"/>
                      <a:pt x="64464" y="98297"/>
                    </a:cubicBezTo>
                    <a:cubicBezTo>
                      <a:pt x="66052" y="98810"/>
                      <a:pt x="67640" y="99394"/>
                      <a:pt x="69227" y="99931"/>
                    </a:cubicBezTo>
                    <a:cubicBezTo>
                      <a:pt x="70021" y="100188"/>
                      <a:pt x="70815" y="100445"/>
                      <a:pt x="71632" y="100701"/>
                    </a:cubicBezTo>
                    <a:cubicBezTo>
                      <a:pt x="72426" y="100935"/>
                      <a:pt x="73220" y="101145"/>
                      <a:pt x="74037" y="101308"/>
                    </a:cubicBezTo>
                    <a:cubicBezTo>
                      <a:pt x="74854" y="101495"/>
                      <a:pt x="75671" y="101635"/>
                      <a:pt x="76489" y="101752"/>
                    </a:cubicBezTo>
                    <a:cubicBezTo>
                      <a:pt x="77306" y="101845"/>
                      <a:pt x="78146" y="101915"/>
                      <a:pt x="78987" y="101915"/>
                    </a:cubicBezTo>
                    <a:cubicBezTo>
                      <a:pt x="79664" y="101915"/>
                      <a:pt x="80271" y="101845"/>
                      <a:pt x="80808" y="101752"/>
                    </a:cubicBezTo>
                    <a:cubicBezTo>
                      <a:pt x="81345" y="101659"/>
                      <a:pt x="81835" y="101519"/>
                      <a:pt x="82256" y="101355"/>
                    </a:cubicBezTo>
                    <a:cubicBezTo>
                      <a:pt x="83119" y="101052"/>
                      <a:pt x="83750" y="100678"/>
                      <a:pt x="84170" y="100421"/>
                    </a:cubicBezTo>
                    <a:cubicBezTo>
                      <a:pt x="84380" y="100304"/>
                      <a:pt x="84544" y="100211"/>
                      <a:pt x="84684" y="100164"/>
                    </a:cubicBezTo>
                    <a:cubicBezTo>
                      <a:pt x="84801" y="100141"/>
                      <a:pt x="84871" y="100141"/>
                      <a:pt x="84894" y="100234"/>
                    </a:cubicBezTo>
                    <a:cubicBezTo>
                      <a:pt x="84941" y="100421"/>
                      <a:pt x="84824" y="100912"/>
                      <a:pt x="84567" y="101915"/>
                    </a:cubicBezTo>
                    <a:cubicBezTo>
                      <a:pt x="84544" y="102032"/>
                      <a:pt x="84544" y="102149"/>
                      <a:pt x="84544" y="102266"/>
                    </a:cubicBezTo>
                    <a:cubicBezTo>
                      <a:pt x="84567" y="102382"/>
                      <a:pt x="84614" y="102499"/>
                      <a:pt x="84684" y="102593"/>
                    </a:cubicBezTo>
                    <a:cubicBezTo>
                      <a:pt x="84824" y="102803"/>
                      <a:pt x="85034" y="103013"/>
                      <a:pt x="85338" y="103200"/>
                    </a:cubicBezTo>
                    <a:cubicBezTo>
                      <a:pt x="85641" y="103410"/>
                      <a:pt x="86015" y="103573"/>
                      <a:pt x="86458" y="103760"/>
                    </a:cubicBezTo>
                    <a:cubicBezTo>
                      <a:pt x="86925" y="103923"/>
                      <a:pt x="87439" y="104087"/>
                      <a:pt x="88023" y="104227"/>
                    </a:cubicBezTo>
                    <a:cubicBezTo>
                      <a:pt x="89167" y="104530"/>
                      <a:pt x="90544" y="104787"/>
                      <a:pt x="92062" y="105021"/>
                    </a:cubicBezTo>
                    <a:cubicBezTo>
                      <a:pt x="93579" y="105231"/>
                      <a:pt x="95237" y="105418"/>
                      <a:pt x="96942" y="105581"/>
                    </a:cubicBezTo>
                    <a:cubicBezTo>
                      <a:pt x="98646" y="105745"/>
                      <a:pt x="100397" y="105885"/>
                      <a:pt x="102102" y="105978"/>
                    </a:cubicBezTo>
                    <a:cubicBezTo>
                      <a:pt x="103806" y="106095"/>
                      <a:pt x="105487" y="106165"/>
                      <a:pt x="107005" y="106235"/>
                    </a:cubicBezTo>
                    <a:cubicBezTo>
                      <a:pt x="110040" y="106352"/>
                      <a:pt x="112538" y="106398"/>
                      <a:pt x="113776" y="106398"/>
                    </a:cubicBezTo>
                    <a:cubicBezTo>
                      <a:pt x="115644" y="106398"/>
                      <a:pt x="117488" y="106282"/>
                      <a:pt x="119309" y="106142"/>
                    </a:cubicBezTo>
                    <a:cubicBezTo>
                      <a:pt x="121154" y="105978"/>
                      <a:pt x="122951" y="105768"/>
                      <a:pt x="124773" y="105581"/>
                    </a:cubicBezTo>
                    <a:cubicBezTo>
                      <a:pt x="126570" y="105371"/>
                      <a:pt x="128368" y="105161"/>
                      <a:pt x="130189" y="105021"/>
                    </a:cubicBezTo>
                    <a:cubicBezTo>
                      <a:pt x="131987" y="104857"/>
                      <a:pt x="133808" y="104764"/>
                      <a:pt x="135653" y="104764"/>
                    </a:cubicBezTo>
                    <a:cubicBezTo>
                      <a:pt x="136727" y="104764"/>
                      <a:pt x="137731" y="104741"/>
                      <a:pt x="138712" y="104694"/>
                    </a:cubicBezTo>
                    <a:cubicBezTo>
                      <a:pt x="139715" y="104647"/>
                      <a:pt x="140649" y="104577"/>
                      <a:pt x="141583" y="104484"/>
                    </a:cubicBezTo>
                    <a:cubicBezTo>
                      <a:pt x="143451" y="104297"/>
                      <a:pt x="145249" y="104017"/>
                      <a:pt x="147000" y="103667"/>
                    </a:cubicBezTo>
                    <a:cubicBezTo>
                      <a:pt x="148775" y="103316"/>
                      <a:pt x="150526" y="102896"/>
                      <a:pt x="152347" y="102382"/>
                    </a:cubicBezTo>
                    <a:cubicBezTo>
                      <a:pt x="154145" y="101892"/>
                      <a:pt x="155989" y="101308"/>
                      <a:pt x="157974" y="100701"/>
                    </a:cubicBezTo>
                    <a:cubicBezTo>
                      <a:pt x="158791" y="100445"/>
                      <a:pt x="159702" y="100234"/>
                      <a:pt x="160682" y="100071"/>
                    </a:cubicBezTo>
                    <a:cubicBezTo>
                      <a:pt x="161639" y="99908"/>
                      <a:pt x="162690" y="99791"/>
                      <a:pt x="163764" y="99697"/>
                    </a:cubicBezTo>
                    <a:cubicBezTo>
                      <a:pt x="165935" y="99487"/>
                      <a:pt x="168247" y="99417"/>
                      <a:pt x="170512" y="99347"/>
                    </a:cubicBezTo>
                    <a:cubicBezTo>
                      <a:pt x="172776" y="99277"/>
                      <a:pt x="174971" y="99207"/>
                      <a:pt x="176886" y="99067"/>
                    </a:cubicBezTo>
                    <a:cubicBezTo>
                      <a:pt x="177843" y="98997"/>
                      <a:pt x="178730" y="98904"/>
                      <a:pt x="179524" y="98763"/>
                    </a:cubicBezTo>
                    <a:cubicBezTo>
                      <a:pt x="180318" y="98623"/>
                      <a:pt x="181018" y="98460"/>
                      <a:pt x="181602" y="98250"/>
                    </a:cubicBezTo>
                    <a:cubicBezTo>
                      <a:pt x="182256" y="97993"/>
                      <a:pt x="182653" y="97806"/>
                      <a:pt x="182863" y="97689"/>
                    </a:cubicBezTo>
                    <a:cubicBezTo>
                      <a:pt x="182956" y="97619"/>
                      <a:pt x="183003" y="97549"/>
                      <a:pt x="183003" y="97526"/>
                    </a:cubicBezTo>
                    <a:cubicBezTo>
                      <a:pt x="183026" y="97479"/>
                      <a:pt x="182980" y="97433"/>
                      <a:pt x="182910" y="97409"/>
                    </a:cubicBezTo>
                    <a:cubicBezTo>
                      <a:pt x="182653" y="97316"/>
                      <a:pt x="181859" y="97339"/>
                      <a:pt x="181042" y="97363"/>
                    </a:cubicBezTo>
                    <a:cubicBezTo>
                      <a:pt x="180645" y="97386"/>
                      <a:pt x="180248" y="97386"/>
                      <a:pt x="179898" y="97386"/>
                    </a:cubicBezTo>
                    <a:cubicBezTo>
                      <a:pt x="179547" y="97363"/>
                      <a:pt x="179267" y="97316"/>
                      <a:pt x="179127" y="97246"/>
                    </a:cubicBezTo>
                    <a:cubicBezTo>
                      <a:pt x="179057" y="97223"/>
                      <a:pt x="179010" y="97176"/>
                      <a:pt x="179010" y="97106"/>
                    </a:cubicBezTo>
                    <a:cubicBezTo>
                      <a:pt x="179010" y="97059"/>
                      <a:pt x="179034" y="96989"/>
                      <a:pt x="179127" y="96896"/>
                    </a:cubicBezTo>
                    <a:cubicBezTo>
                      <a:pt x="179314" y="96732"/>
                      <a:pt x="179688" y="96522"/>
                      <a:pt x="180318" y="96219"/>
                    </a:cubicBezTo>
                    <a:cubicBezTo>
                      <a:pt x="182910" y="94981"/>
                      <a:pt x="185408" y="93744"/>
                      <a:pt x="187836" y="92459"/>
                    </a:cubicBezTo>
                    <a:cubicBezTo>
                      <a:pt x="189050" y="91806"/>
                      <a:pt x="190218" y="91152"/>
                      <a:pt x="191385" y="90475"/>
                    </a:cubicBezTo>
                    <a:cubicBezTo>
                      <a:pt x="192529" y="89821"/>
                      <a:pt x="193673" y="89121"/>
                      <a:pt x="194770" y="88397"/>
                    </a:cubicBezTo>
                    <a:cubicBezTo>
                      <a:pt x="195868" y="87673"/>
                      <a:pt x="196942" y="86949"/>
                      <a:pt x="197993" y="86179"/>
                    </a:cubicBezTo>
                    <a:cubicBezTo>
                      <a:pt x="199043" y="85408"/>
                      <a:pt x="200047" y="84591"/>
                      <a:pt x="201028" y="83774"/>
                    </a:cubicBezTo>
                    <a:cubicBezTo>
                      <a:pt x="202008" y="82933"/>
                      <a:pt x="202966" y="82070"/>
                      <a:pt x="203876" y="81159"/>
                    </a:cubicBezTo>
                    <a:cubicBezTo>
                      <a:pt x="204787" y="80248"/>
                      <a:pt x="205651" y="79291"/>
                      <a:pt x="206491" y="78310"/>
                    </a:cubicBezTo>
                    <a:cubicBezTo>
                      <a:pt x="206701" y="78054"/>
                      <a:pt x="206888" y="77773"/>
                      <a:pt x="207052" y="77517"/>
                    </a:cubicBezTo>
                    <a:cubicBezTo>
                      <a:pt x="207215" y="77260"/>
                      <a:pt x="207355" y="76980"/>
                      <a:pt x="207472" y="76699"/>
                    </a:cubicBezTo>
                    <a:cubicBezTo>
                      <a:pt x="207705" y="76139"/>
                      <a:pt x="207822" y="75579"/>
                      <a:pt x="207869" y="74972"/>
                    </a:cubicBezTo>
                    <a:cubicBezTo>
                      <a:pt x="207915" y="74365"/>
                      <a:pt x="207892" y="73758"/>
                      <a:pt x="207775" y="73127"/>
                    </a:cubicBezTo>
                    <a:cubicBezTo>
                      <a:pt x="207659" y="72497"/>
                      <a:pt x="207472" y="71866"/>
                      <a:pt x="207215" y="71213"/>
                    </a:cubicBezTo>
                    <a:cubicBezTo>
                      <a:pt x="206982" y="70559"/>
                      <a:pt x="206655" y="69882"/>
                      <a:pt x="206281" y="69228"/>
                    </a:cubicBezTo>
                    <a:cubicBezTo>
                      <a:pt x="205908" y="68551"/>
                      <a:pt x="205487" y="67897"/>
                      <a:pt x="205020" y="67220"/>
                    </a:cubicBezTo>
                    <a:cubicBezTo>
                      <a:pt x="204553" y="66543"/>
                      <a:pt x="204040" y="65889"/>
                      <a:pt x="203503" y="65212"/>
                    </a:cubicBezTo>
                    <a:cubicBezTo>
                      <a:pt x="202942" y="64558"/>
                      <a:pt x="202382" y="63905"/>
                      <a:pt x="201775" y="63251"/>
                    </a:cubicBezTo>
                    <a:cubicBezTo>
                      <a:pt x="200561" y="61943"/>
                      <a:pt x="199253" y="60683"/>
                      <a:pt x="197946" y="59492"/>
                    </a:cubicBezTo>
                    <a:cubicBezTo>
                      <a:pt x="196638" y="58324"/>
                      <a:pt x="195307" y="57204"/>
                      <a:pt x="194070" y="56200"/>
                    </a:cubicBezTo>
                    <a:cubicBezTo>
                      <a:pt x="192809" y="55219"/>
                      <a:pt x="191618" y="54309"/>
                      <a:pt x="190591" y="53585"/>
                    </a:cubicBezTo>
                    <a:cubicBezTo>
                      <a:pt x="189564" y="52838"/>
                      <a:pt x="188677" y="52231"/>
                      <a:pt x="188023" y="51834"/>
                    </a:cubicBezTo>
                    <a:cubicBezTo>
                      <a:pt x="187276" y="51343"/>
                      <a:pt x="186552" y="50806"/>
                      <a:pt x="185851" y="50246"/>
                    </a:cubicBezTo>
                    <a:cubicBezTo>
                      <a:pt x="185151" y="49686"/>
                      <a:pt x="184474" y="49125"/>
                      <a:pt x="183750" y="48565"/>
                    </a:cubicBezTo>
                    <a:cubicBezTo>
                      <a:pt x="183307" y="48238"/>
                      <a:pt x="182793" y="47934"/>
                      <a:pt x="182256" y="47654"/>
                    </a:cubicBezTo>
                    <a:cubicBezTo>
                      <a:pt x="181695" y="47351"/>
                      <a:pt x="181112" y="47071"/>
                      <a:pt x="180481" y="46790"/>
                    </a:cubicBezTo>
                    <a:cubicBezTo>
                      <a:pt x="179244" y="46230"/>
                      <a:pt x="177936" y="45716"/>
                      <a:pt x="176746" y="45156"/>
                    </a:cubicBezTo>
                    <a:cubicBezTo>
                      <a:pt x="176162" y="44899"/>
                      <a:pt x="175602" y="44619"/>
                      <a:pt x="175111" y="44316"/>
                    </a:cubicBezTo>
                    <a:cubicBezTo>
                      <a:pt x="174621" y="44035"/>
                      <a:pt x="174177" y="43732"/>
                      <a:pt x="173827" y="43405"/>
                    </a:cubicBezTo>
                    <a:cubicBezTo>
                      <a:pt x="173477" y="43101"/>
                      <a:pt x="173220" y="42751"/>
                      <a:pt x="173080" y="42401"/>
                    </a:cubicBezTo>
                    <a:cubicBezTo>
                      <a:pt x="173010" y="42214"/>
                      <a:pt x="172963" y="42027"/>
                      <a:pt x="172940" y="41841"/>
                    </a:cubicBezTo>
                    <a:cubicBezTo>
                      <a:pt x="172940" y="41654"/>
                      <a:pt x="172963" y="41467"/>
                      <a:pt x="173010" y="41257"/>
                    </a:cubicBezTo>
                    <a:cubicBezTo>
                      <a:pt x="173150" y="40743"/>
                      <a:pt x="173384" y="40253"/>
                      <a:pt x="173734" y="39739"/>
                    </a:cubicBezTo>
                    <a:cubicBezTo>
                      <a:pt x="174061" y="39249"/>
                      <a:pt x="174504" y="38735"/>
                      <a:pt x="174995" y="38245"/>
                    </a:cubicBezTo>
                    <a:cubicBezTo>
                      <a:pt x="175485" y="37755"/>
                      <a:pt x="176045" y="37264"/>
                      <a:pt x="176652" y="36797"/>
                    </a:cubicBezTo>
                    <a:cubicBezTo>
                      <a:pt x="177259" y="36330"/>
                      <a:pt x="177913" y="35863"/>
                      <a:pt x="178567" y="35420"/>
                    </a:cubicBezTo>
                    <a:cubicBezTo>
                      <a:pt x="179898" y="34533"/>
                      <a:pt x="181299" y="33692"/>
                      <a:pt x="182583" y="32945"/>
                    </a:cubicBezTo>
                    <a:cubicBezTo>
                      <a:pt x="183867" y="32221"/>
                      <a:pt x="185034" y="31591"/>
                      <a:pt x="185898" y="31077"/>
                    </a:cubicBezTo>
                    <a:cubicBezTo>
                      <a:pt x="187089" y="30353"/>
                      <a:pt x="188210" y="29583"/>
                      <a:pt x="189260" y="28789"/>
                    </a:cubicBezTo>
                    <a:cubicBezTo>
                      <a:pt x="190311" y="27995"/>
                      <a:pt x="191268" y="27155"/>
                      <a:pt x="192179" y="26291"/>
                    </a:cubicBezTo>
                    <a:cubicBezTo>
                      <a:pt x="193089" y="25427"/>
                      <a:pt x="193953" y="24563"/>
                      <a:pt x="194747" y="23652"/>
                    </a:cubicBezTo>
                    <a:cubicBezTo>
                      <a:pt x="195564" y="22742"/>
                      <a:pt x="196311" y="21831"/>
                      <a:pt x="197059" y="20897"/>
                    </a:cubicBezTo>
                    <a:cubicBezTo>
                      <a:pt x="197339" y="20524"/>
                      <a:pt x="197549" y="20197"/>
                      <a:pt x="197712" y="19870"/>
                    </a:cubicBezTo>
                    <a:cubicBezTo>
                      <a:pt x="197876" y="19543"/>
                      <a:pt x="197969" y="19240"/>
                      <a:pt x="198039" y="18936"/>
                    </a:cubicBezTo>
                    <a:cubicBezTo>
                      <a:pt x="198109" y="18656"/>
                      <a:pt x="198133" y="18376"/>
                      <a:pt x="198109" y="18095"/>
                    </a:cubicBezTo>
                    <a:cubicBezTo>
                      <a:pt x="198109" y="17815"/>
                      <a:pt x="198086" y="17535"/>
                      <a:pt x="198039" y="17255"/>
                    </a:cubicBezTo>
                    <a:cubicBezTo>
                      <a:pt x="197969" y="16718"/>
                      <a:pt x="197829" y="16158"/>
                      <a:pt x="197759" y="15551"/>
                    </a:cubicBezTo>
                    <a:cubicBezTo>
                      <a:pt x="197736" y="15270"/>
                      <a:pt x="197736" y="14943"/>
                      <a:pt x="197736" y="14617"/>
                    </a:cubicBezTo>
                    <a:cubicBezTo>
                      <a:pt x="197759" y="14290"/>
                      <a:pt x="197806" y="13940"/>
                      <a:pt x="197922" y="13566"/>
                    </a:cubicBezTo>
                    <a:cubicBezTo>
                      <a:pt x="198109" y="12819"/>
                      <a:pt x="198413" y="12048"/>
                      <a:pt x="198786" y="11301"/>
                    </a:cubicBezTo>
                    <a:cubicBezTo>
                      <a:pt x="199137" y="10554"/>
                      <a:pt x="199580" y="9807"/>
                      <a:pt x="200070" y="9060"/>
                    </a:cubicBezTo>
                    <a:cubicBezTo>
                      <a:pt x="200561" y="8313"/>
                      <a:pt x="201098" y="7565"/>
                      <a:pt x="201682" y="6818"/>
                    </a:cubicBezTo>
                    <a:cubicBezTo>
                      <a:pt x="202242" y="6071"/>
                      <a:pt x="202826" y="5347"/>
                      <a:pt x="203433" y="4600"/>
                    </a:cubicBezTo>
                    <a:cubicBezTo>
                      <a:pt x="204647" y="3083"/>
                      <a:pt x="205861" y="1588"/>
                      <a:pt x="206935" y="24"/>
                    </a:cubicBezTo>
                    <a:cubicBezTo>
                      <a:pt x="206935" y="24"/>
                      <a:pt x="206958" y="1"/>
                      <a:pt x="206958" y="1"/>
                    </a:cubicBezTo>
                    <a:lnTo>
                      <a:pt x="3339" y="1"/>
                    </a:lnTo>
                    <a:close/>
                  </a:path>
                </a:pathLst>
              </a:custGeom>
              <a:solidFill>
                <a:srgbClr val="465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14"/>
              <p:cNvSpPr/>
              <p:nvPr/>
            </p:nvSpPr>
            <p:spPr>
              <a:xfrm>
                <a:off x="3341575" y="2923750"/>
                <a:ext cx="1222300" cy="178625"/>
              </a:xfrm>
              <a:custGeom>
                <a:avLst/>
                <a:gdLst/>
                <a:ahLst/>
                <a:cxnLst/>
                <a:rect l="l" t="t" r="r" b="b"/>
                <a:pathLst>
                  <a:path w="48892" h="7145" extrusionOk="0">
                    <a:moveTo>
                      <a:pt x="0" y="0"/>
                    </a:moveTo>
                    <a:lnTo>
                      <a:pt x="0" y="7145"/>
                    </a:lnTo>
                    <a:lnTo>
                      <a:pt x="48891" y="7145"/>
                    </a:lnTo>
                    <a:lnTo>
                      <a:pt x="48891" y="0"/>
                    </a:lnTo>
                    <a:close/>
                  </a:path>
                </a:pathLst>
              </a:custGeom>
              <a:solidFill>
                <a:srgbClr val="7168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14"/>
              <p:cNvSpPr/>
              <p:nvPr/>
            </p:nvSpPr>
            <p:spPr>
              <a:xfrm>
                <a:off x="2332350" y="2647050"/>
                <a:ext cx="461150" cy="461750"/>
              </a:xfrm>
              <a:custGeom>
                <a:avLst/>
                <a:gdLst/>
                <a:ahLst/>
                <a:cxnLst/>
                <a:rect l="l" t="t" r="r" b="b"/>
                <a:pathLst>
                  <a:path w="18446" h="18470" extrusionOk="0">
                    <a:moveTo>
                      <a:pt x="0" y="258"/>
                    </a:moveTo>
                    <a:lnTo>
                      <a:pt x="654" y="17395"/>
                    </a:lnTo>
                    <a:lnTo>
                      <a:pt x="18445" y="18469"/>
                    </a:lnTo>
                    <a:lnTo>
                      <a:pt x="18445" y="1"/>
                    </a:lnTo>
                    <a:close/>
                  </a:path>
                </a:pathLst>
              </a:custGeom>
              <a:solidFill>
                <a:srgbClr val="FEFCFD"/>
              </a:solidFill>
              <a:ln w="7600" cap="flat" cmpd="sng">
                <a:solidFill>
                  <a:srgbClr val="FDFCFD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14"/>
              <p:cNvSpPr/>
              <p:nvPr/>
            </p:nvSpPr>
            <p:spPr>
              <a:xfrm>
                <a:off x="2794625" y="2637150"/>
                <a:ext cx="558650" cy="469900"/>
              </a:xfrm>
              <a:custGeom>
                <a:avLst/>
                <a:gdLst/>
                <a:ahLst/>
                <a:cxnLst/>
                <a:rect l="l" t="t" r="r" b="b"/>
                <a:pathLst>
                  <a:path w="22346" h="18796" extrusionOk="0">
                    <a:moveTo>
                      <a:pt x="1" y="420"/>
                    </a:moveTo>
                    <a:lnTo>
                      <a:pt x="141" y="18795"/>
                    </a:lnTo>
                    <a:lnTo>
                      <a:pt x="22252" y="18492"/>
                    </a:lnTo>
                    <a:lnTo>
                      <a:pt x="22345" y="0"/>
                    </a:lnTo>
                    <a:close/>
                  </a:path>
                </a:pathLst>
              </a:custGeom>
              <a:solidFill>
                <a:srgbClr val="EADEED"/>
              </a:solidFill>
              <a:ln w="7600" cap="flat" cmpd="sng">
                <a:solidFill>
                  <a:srgbClr val="EADEED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14"/>
              <p:cNvSpPr/>
              <p:nvPr/>
            </p:nvSpPr>
            <p:spPr>
              <a:xfrm>
                <a:off x="3337475" y="4651500"/>
                <a:ext cx="273775" cy="224750"/>
              </a:xfrm>
              <a:custGeom>
                <a:avLst/>
                <a:gdLst/>
                <a:ahLst/>
                <a:cxnLst/>
                <a:rect l="l" t="t" r="r" b="b"/>
                <a:pathLst>
                  <a:path w="10951" h="8990" extrusionOk="0">
                    <a:moveTo>
                      <a:pt x="10694" y="561"/>
                    </a:moveTo>
                    <a:lnTo>
                      <a:pt x="9643" y="865"/>
                    </a:lnTo>
                    <a:lnTo>
                      <a:pt x="1" y="1"/>
                    </a:lnTo>
                    <a:lnTo>
                      <a:pt x="117" y="8149"/>
                    </a:lnTo>
                    <a:lnTo>
                      <a:pt x="10951" y="8990"/>
                    </a:lnTo>
                    <a:close/>
                  </a:path>
                </a:pathLst>
              </a:custGeom>
              <a:solidFill>
                <a:srgbClr val="494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14"/>
              <p:cNvSpPr/>
              <p:nvPr/>
            </p:nvSpPr>
            <p:spPr>
              <a:xfrm>
                <a:off x="1801750" y="3710575"/>
                <a:ext cx="22800" cy="7182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2873" extrusionOk="0">
                    <a:moveTo>
                      <a:pt x="117" y="2872"/>
                    </a:moveTo>
                    <a:lnTo>
                      <a:pt x="71" y="70"/>
                    </a:lnTo>
                    <a:lnTo>
                      <a:pt x="771" y="467"/>
                    </a:lnTo>
                    <a:lnTo>
                      <a:pt x="911" y="1308"/>
                    </a:lnTo>
                    <a:lnTo>
                      <a:pt x="187" y="1308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C9C9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14"/>
              <p:cNvSpPr/>
              <p:nvPr/>
            </p:nvSpPr>
            <p:spPr>
              <a:xfrm>
                <a:off x="1801750" y="3710575"/>
                <a:ext cx="22800" cy="7182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2873" fill="none" extrusionOk="0">
                    <a:moveTo>
                      <a:pt x="117" y="2872"/>
                    </a:moveTo>
                    <a:lnTo>
                      <a:pt x="71" y="70"/>
                    </a:lnTo>
                    <a:lnTo>
                      <a:pt x="771" y="467"/>
                    </a:lnTo>
                    <a:lnTo>
                      <a:pt x="911" y="1308"/>
                    </a:lnTo>
                    <a:lnTo>
                      <a:pt x="187" y="1308"/>
                    </a:lnTo>
                    <a:lnTo>
                      <a:pt x="1" y="0"/>
                    </a:lnTo>
                  </a:path>
                </a:pathLst>
              </a:custGeom>
              <a:noFill/>
              <a:ln w="7600" cap="flat" cmpd="sng">
                <a:solidFill>
                  <a:srgbClr val="BFBFAD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14"/>
              <p:cNvSpPr/>
              <p:nvPr/>
            </p:nvSpPr>
            <p:spPr>
              <a:xfrm>
                <a:off x="1800575" y="3132700"/>
                <a:ext cx="51400" cy="183300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7332" extrusionOk="0">
                    <a:moveTo>
                      <a:pt x="1" y="164"/>
                    </a:moveTo>
                    <a:lnTo>
                      <a:pt x="1" y="7332"/>
                    </a:lnTo>
                    <a:lnTo>
                      <a:pt x="2032" y="7239"/>
                    </a:lnTo>
                    <a:lnTo>
                      <a:pt x="2056" y="1"/>
                    </a:lnTo>
                    <a:close/>
                  </a:path>
                </a:pathLst>
              </a:custGeom>
              <a:solidFill>
                <a:srgbClr val="EADEED"/>
              </a:solidFill>
              <a:ln w="7600" cap="flat" cmpd="sng">
                <a:solidFill>
                  <a:srgbClr val="EADEED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14"/>
              <p:cNvSpPr/>
              <p:nvPr/>
            </p:nvSpPr>
            <p:spPr>
              <a:xfrm>
                <a:off x="3066050" y="3910200"/>
                <a:ext cx="183325" cy="995250"/>
              </a:xfrm>
              <a:custGeom>
                <a:avLst/>
                <a:gdLst/>
                <a:ahLst/>
                <a:cxnLst/>
                <a:rect l="l" t="t" r="r" b="b"/>
                <a:pathLst>
                  <a:path w="7333" h="39810" extrusionOk="0">
                    <a:moveTo>
                      <a:pt x="7332" y="0"/>
                    </a:moveTo>
                    <a:lnTo>
                      <a:pt x="818" y="3783"/>
                    </a:lnTo>
                    <a:lnTo>
                      <a:pt x="351" y="25497"/>
                    </a:lnTo>
                    <a:lnTo>
                      <a:pt x="1" y="29209"/>
                    </a:lnTo>
                    <a:cubicBezTo>
                      <a:pt x="1" y="29209"/>
                      <a:pt x="211" y="34626"/>
                      <a:pt x="398" y="39809"/>
                    </a:cubicBezTo>
                    <a:lnTo>
                      <a:pt x="7029" y="36424"/>
                    </a:lnTo>
                    <a:cubicBezTo>
                      <a:pt x="6865" y="31801"/>
                      <a:pt x="6632" y="27178"/>
                      <a:pt x="6632" y="27178"/>
                    </a:cubicBezTo>
                    <a:lnTo>
                      <a:pt x="7239" y="22135"/>
                    </a:lnTo>
                    <a:close/>
                  </a:path>
                </a:pathLst>
              </a:custGeom>
              <a:solidFill>
                <a:srgbClr val="422F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14"/>
              <p:cNvSpPr/>
              <p:nvPr/>
            </p:nvSpPr>
            <p:spPr>
              <a:xfrm>
                <a:off x="4192025" y="4750150"/>
                <a:ext cx="101000" cy="283125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11325" extrusionOk="0">
                    <a:moveTo>
                      <a:pt x="3946" y="1"/>
                    </a:moveTo>
                    <a:lnTo>
                      <a:pt x="140" y="2686"/>
                    </a:lnTo>
                    <a:lnTo>
                      <a:pt x="0" y="2686"/>
                    </a:lnTo>
                    <a:lnTo>
                      <a:pt x="0" y="11324"/>
                    </a:lnTo>
                    <a:lnTo>
                      <a:pt x="4040" y="7869"/>
                    </a:lnTo>
                    <a:close/>
                  </a:path>
                </a:pathLst>
              </a:custGeom>
              <a:solidFill>
                <a:srgbClr val="4437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14"/>
              <p:cNvSpPr/>
              <p:nvPr/>
            </p:nvSpPr>
            <p:spPr>
              <a:xfrm>
                <a:off x="4192025" y="3882775"/>
                <a:ext cx="116775" cy="934525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37381" extrusionOk="0">
                    <a:moveTo>
                      <a:pt x="4320" y="0"/>
                    </a:moveTo>
                    <a:lnTo>
                      <a:pt x="514" y="1775"/>
                    </a:lnTo>
                    <a:lnTo>
                      <a:pt x="514" y="22274"/>
                    </a:lnTo>
                    <a:lnTo>
                      <a:pt x="0" y="25006"/>
                    </a:lnTo>
                    <a:lnTo>
                      <a:pt x="0" y="37381"/>
                    </a:lnTo>
                    <a:lnTo>
                      <a:pt x="140" y="37381"/>
                    </a:lnTo>
                    <a:lnTo>
                      <a:pt x="3946" y="34696"/>
                    </a:lnTo>
                    <a:lnTo>
                      <a:pt x="3783" y="22718"/>
                    </a:lnTo>
                    <a:lnTo>
                      <a:pt x="4670" y="18655"/>
                    </a:lnTo>
                    <a:close/>
                  </a:path>
                </a:pathLst>
              </a:custGeom>
              <a:solidFill>
                <a:srgbClr val="5946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14"/>
              <p:cNvSpPr/>
              <p:nvPr/>
            </p:nvSpPr>
            <p:spPr>
              <a:xfrm>
                <a:off x="3784600" y="4792750"/>
                <a:ext cx="404525" cy="244600"/>
              </a:xfrm>
              <a:custGeom>
                <a:avLst/>
                <a:gdLst/>
                <a:ahLst/>
                <a:cxnLst/>
                <a:rect l="l" t="t" r="r" b="b"/>
                <a:pathLst>
                  <a:path w="16181" h="9784" extrusionOk="0">
                    <a:moveTo>
                      <a:pt x="16181" y="958"/>
                    </a:moveTo>
                    <a:lnTo>
                      <a:pt x="0" y="1"/>
                    </a:lnTo>
                    <a:lnTo>
                      <a:pt x="47" y="8430"/>
                    </a:lnTo>
                    <a:lnTo>
                      <a:pt x="16111" y="9784"/>
                    </a:lnTo>
                    <a:cubicBezTo>
                      <a:pt x="16111" y="9784"/>
                      <a:pt x="16134" y="5278"/>
                      <a:pt x="16181" y="958"/>
                    </a:cubicBezTo>
                    <a:close/>
                  </a:path>
                </a:pathLst>
              </a:custGeom>
              <a:solidFill>
                <a:srgbClr val="494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14"/>
              <p:cNvSpPr/>
              <p:nvPr/>
            </p:nvSpPr>
            <p:spPr>
              <a:xfrm>
                <a:off x="3754825" y="3914275"/>
                <a:ext cx="454725" cy="902450"/>
              </a:xfrm>
              <a:custGeom>
                <a:avLst/>
                <a:gdLst/>
                <a:ahLst/>
                <a:cxnLst/>
                <a:rect l="l" t="t" r="r" b="b"/>
                <a:pathLst>
                  <a:path w="18189" h="36098" extrusionOk="0">
                    <a:moveTo>
                      <a:pt x="94" y="1"/>
                    </a:moveTo>
                    <a:cubicBezTo>
                      <a:pt x="257" y="445"/>
                      <a:pt x="1" y="19590"/>
                      <a:pt x="1" y="19590"/>
                    </a:cubicBezTo>
                    <a:lnTo>
                      <a:pt x="1238" y="23933"/>
                    </a:lnTo>
                    <a:lnTo>
                      <a:pt x="1191" y="35140"/>
                    </a:lnTo>
                    <a:lnTo>
                      <a:pt x="17372" y="36097"/>
                    </a:lnTo>
                    <a:cubicBezTo>
                      <a:pt x="17395" y="30143"/>
                      <a:pt x="17465" y="23863"/>
                      <a:pt x="17582" y="23653"/>
                    </a:cubicBezTo>
                    <a:cubicBezTo>
                      <a:pt x="17745" y="23302"/>
                      <a:pt x="18189" y="20664"/>
                      <a:pt x="18189" y="20664"/>
                    </a:cubicBezTo>
                    <a:lnTo>
                      <a:pt x="18002" y="538"/>
                    </a:lnTo>
                    <a:close/>
                  </a:path>
                </a:pathLst>
              </a:custGeom>
              <a:solidFill>
                <a:srgbClr val="8758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14"/>
              <p:cNvSpPr/>
              <p:nvPr/>
            </p:nvSpPr>
            <p:spPr>
              <a:xfrm>
                <a:off x="3596050" y="3911950"/>
                <a:ext cx="147700" cy="755350"/>
              </a:xfrm>
              <a:custGeom>
                <a:avLst/>
                <a:gdLst/>
                <a:ahLst/>
                <a:cxnLst/>
                <a:rect l="l" t="t" r="r" b="b"/>
                <a:pathLst>
                  <a:path w="5908" h="30214" extrusionOk="0">
                    <a:moveTo>
                      <a:pt x="5651" y="1"/>
                    </a:moveTo>
                    <a:lnTo>
                      <a:pt x="351" y="2475"/>
                    </a:lnTo>
                    <a:lnTo>
                      <a:pt x="608" y="18632"/>
                    </a:lnTo>
                    <a:lnTo>
                      <a:pt x="1" y="21364"/>
                    </a:lnTo>
                    <a:lnTo>
                      <a:pt x="94" y="30213"/>
                    </a:lnTo>
                    <a:lnTo>
                      <a:pt x="5021" y="28742"/>
                    </a:lnTo>
                    <a:lnTo>
                      <a:pt x="5021" y="18446"/>
                    </a:lnTo>
                    <a:lnTo>
                      <a:pt x="5908" y="15107"/>
                    </a:lnTo>
                    <a:close/>
                  </a:path>
                </a:pathLst>
              </a:custGeom>
              <a:solidFill>
                <a:srgbClr val="422F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14"/>
              <p:cNvSpPr/>
              <p:nvPr/>
            </p:nvSpPr>
            <p:spPr>
              <a:xfrm>
                <a:off x="3317625" y="3971500"/>
                <a:ext cx="298300" cy="701625"/>
              </a:xfrm>
              <a:custGeom>
                <a:avLst/>
                <a:gdLst/>
                <a:ahLst/>
                <a:cxnLst/>
                <a:rect l="l" t="t" r="r" b="b"/>
                <a:pathLst>
                  <a:path w="11932" h="28065" extrusionOk="0">
                    <a:moveTo>
                      <a:pt x="11488" y="0"/>
                    </a:moveTo>
                    <a:lnTo>
                      <a:pt x="188" y="350"/>
                    </a:lnTo>
                    <a:lnTo>
                      <a:pt x="1" y="13869"/>
                    </a:lnTo>
                    <a:lnTo>
                      <a:pt x="795" y="15713"/>
                    </a:lnTo>
                    <a:lnTo>
                      <a:pt x="795" y="27201"/>
                    </a:lnTo>
                    <a:lnTo>
                      <a:pt x="10437" y="28065"/>
                    </a:lnTo>
                    <a:lnTo>
                      <a:pt x="11488" y="27761"/>
                    </a:lnTo>
                    <a:lnTo>
                      <a:pt x="11208" y="19239"/>
                    </a:lnTo>
                    <a:lnTo>
                      <a:pt x="11932" y="15970"/>
                    </a:lnTo>
                    <a:close/>
                  </a:path>
                </a:pathLst>
              </a:custGeom>
              <a:solidFill>
                <a:srgbClr val="7C47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14"/>
              <p:cNvSpPr/>
              <p:nvPr/>
            </p:nvSpPr>
            <p:spPr>
              <a:xfrm>
                <a:off x="2700075" y="3837225"/>
                <a:ext cx="187400" cy="903600"/>
              </a:xfrm>
              <a:custGeom>
                <a:avLst/>
                <a:gdLst/>
                <a:ahLst/>
                <a:cxnLst/>
                <a:rect l="l" t="t" r="r" b="b"/>
                <a:pathLst>
                  <a:path w="7496" h="36144" extrusionOk="0">
                    <a:moveTo>
                      <a:pt x="7052" y="1"/>
                    </a:moveTo>
                    <a:lnTo>
                      <a:pt x="1495" y="2896"/>
                    </a:lnTo>
                    <a:lnTo>
                      <a:pt x="1495" y="23466"/>
                    </a:lnTo>
                    <a:lnTo>
                      <a:pt x="0" y="26548"/>
                    </a:lnTo>
                    <a:lnTo>
                      <a:pt x="47" y="36144"/>
                    </a:lnTo>
                    <a:lnTo>
                      <a:pt x="164" y="36144"/>
                    </a:lnTo>
                    <a:lnTo>
                      <a:pt x="6655" y="32828"/>
                    </a:lnTo>
                    <a:lnTo>
                      <a:pt x="6701" y="25054"/>
                    </a:lnTo>
                    <a:lnTo>
                      <a:pt x="7495" y="22415"/>
                    </a:lnTo>
                    <a:close/>
                  </a:path>
                </a:pathLst>
              </a:custGeom>
              <a:solidFill>
                <a:srgbClr val="422F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14"/>
              <p:cNvSpPr/>
              <p:nvPr/>
            </p:nvSpPr>
            <p:spPr>
              <a:xfrm>
                <a:off x="2701250" y="4657925"/>
                <a:ext cx="165200" cy="309400"/>
              </a:xfrm>
              <a:custGeom>
                <a:avLst/>
                <a:gdLst/>
                <a:ahLst/>
                <a:cxnLst/>
                <a:rect l="l" t="t" r="r" b="b"/>
                <a:pathLst>
                  <a:path w="6608" h="12376" extrusionOk="0">
                    <a:moveTo>
                      <a:pt x="6608" y="0"/>
                    </a:moveTo>
                    <a:lnTo>
                      <a:pt x="117" y="3316"/>
                    </a:lnTo>
                    <a:lnTo>
                      <a:pt x="0" y="3316"/>
                    </a:lnTo>
                    <a:lnTo>
                      <a:pt x="23" y="12375"/>
                    </a:lnTo>
                    <a:lnTo>
                      <a:pt x="6561" y="9013"/>
                    </a:lnTo>
                    <a:close/>
                  </a:path>
                </a:pathLst>
              </a:custGeom>
              <a:solidFill>
                <a:srgbClr val="3D35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14"/>
              <p:cNvSpPr/>
              <p:nvPr/>
            </p:nvSpPr>
            <p:spPr>
              <a:xfrm>
                <a:off x="2757275" y="3977325"/>
                <a:ext cx="326900" cy="929275"/>
              </a:xfrm>
              <a:custGeom>
                <a:avLst/>
                <a:gdLst/>
                <a:ahLst/>
                <a:cxnLst/>
                <a:rect l="l" t="t" r="r" b="b"/>
                <a:pathLst>
                  <a:path w="13076" h="37171" extrusionOk="0">
                    <a:moveTo>
                      <a:pt x="1" y="1"/>
                    </a:moveTo>
                    <a:lnTo>
                      <a:pt x="1" y="20617"/>
                    </a:lnTo>
                    <a:lnTo>
                      <a:pt x="794" y="25894"/>
                    </a:lnTo>
                    <a:lnTo>
                      <a:pt x="1028" y="36190"/>
                    </a:lnTo>
                    <a:lnTo>
                      <a:pt x="12679" y="37171"/>
                    </a:lnTo>
                    <a:lnTo>
                      <a:pt x="12749" y="37147"/>
                    </a:lnTo>
                    <a:lnTo>
                      <a:pt x="12539" y="26431"/>
                    </a:lnTo>
                    <a:lnTo>
                      <a:pt x="12889" y="22718"/>
                    </a:lnTo>
                    <a:lnTo>
                      <a:pt x="13076" y="958"/>
                    </a:lnTo>
                    <a:close/>
                  </a:path>
                </a:pathLst>
              </a:custGeom>
              <a:solidFill>
                <a:srgbClr val="8758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14"/>
              <p:cNvSpPr/>
              <p:nvPr/>
            </p:nvSpPr>
            <p:spPr>
              <a:xfrm>
                <a:off x="2329425" y="4709300"/>
                <a:ext cx="372425" cy="258025"/>
              </a:xfrm>
              <a:custGeom>
                <a:avLst/>
                <a:gdLst/>
                <a:ahLst/>
                <a:cxnLst/>
                <a:rect l="l" t="t" r="r" b="b"/>
                <a:pathLst>
                  <a:path w="14897" h="10321" extrusionOk="0">
                    <a:moveTo>
                      <a:pt x="14873" y="1261"/>
                    </a:moveTo>
                    <a:lnTo>
                      <a:pt x="47" y="23"/>
                    </a:lnTo>
                    <a:lnTo>
                      <a:pt x="0" y="0"/>
                    </a:lnTo>
                    <a:lnTo>
                      <a:pt x="0" y="234"/>
                    </a:lnTo>
                    <a:lnTo>
                      <a:pt x="140" y="8499"/>
                    </a:lnTo>
                    <a:lnTo>
                      <a:pt x="14896" y="10320"/>
                    </a:lnTo>
                    <a:close/>
                  </a:path>
                </a:pathLst>
              </a:custGeom>
              <a:solidFill>
                <a:srgbClr val="494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14"/>
              <p:cNvSpPr/>
              <p:nvPr/>
            </p:nvSpPr>
            <p:spPr>
              <a:xfrm>
                <a:off x="2304900" y="3883925"/>
                <a:ext cx="430225" cy="856900"/>
              </a:xfrm>
              <a:custGeom>
                <a:avLst/>
                <a:gdLst/>
                <a:ahLst/>
                <a:cxnLst/>
                <a:rect l="l" t="t" r="r" b="b"/>
                <a:pathLst>
                  <a:path w="17209" h="34276" extrusionOk="0">
                    <a:moveTo>
                      <a:pt x="1" y="1"/>
                    </a:moveTo>
                    <a:lnTo>
                      <a:pt x="1" y="18679"/>
                    </a:lnTo>
                    <a:lnTo>
                      <a:pt x="1051" y="22929"/>
                    </a:lnTo>
                    <a:lnTo>
                      <a:pt x="981" y="33015"/>
                    </a:lnTo>
                    <a:lnTo>
                      <a:pt x="1028" y="33038"/>
                    </a:lnTo>
                    <a:lnTo>
                      <a:pt x="15854" y="34276"/>
                    </a:lnTo>
                    <a:lnTo>
                      <a:pt x="15807" y="24773"/>
                    </a:lnTo>
                    <a:lnTo>
                      <a:pt x="17208" y="21528"/>
                    </a:lnTo>
                    <a:lnTo>
                      <a:pt x="16952" y="958"/>
                    </a:lnTo>
                    <a:close/>
                  </a:path>
                </a:pathLst>
              </a:custGeom>
              <a:solidFill>
                <a:srgbClr val="8758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14"/>
              <p:cNvSpPr/>
              <p:nvPr/>
            </p:nvSpPr>
            <p:spPr>
              <a:xfrm>
                <a:off x="2108775" y="3861175"/>
                <a:ext cx="25" cy="138950"/>
              </a:xfrm>
              <a:custGeom>
                <a:avLst/>
                <a:gdLst/>
                <a:ahLst/>
                <a:cxnLst/>
                <a:rect l="l" t="t" r="r" b="b"/>
                <a:pathLst>
                  <a:path w="1" h="5558" fill="none" extrusionOk="0">
                    <a:moveTo>
                      <a:pt x="1" y="0"/>
                    </a:moveTo>
                    <a:lnTo>
                      <a:pt x="1" y="5557"/>
                    </a:lnTo>
                  </a:path>
                </a:pathLst>
              </a:custGeom>
              <a:noFill/>
              <a:ln w="7600" cap="flat" cmpd="sng">
                <a:solidFill>
                  <a:srgbClr val="B3B4C9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14"/>
              <p:cNvSpPr/>
              <p:nvPr/>
            </p:nvSpPr>
            <p:spPr>
              <a:xfrm>
                <a:off x="2086600" y="3854175"/>
                <a:ext cx="25" cy="120250"/>
              </a:xfrm>
              <a:custGeom>
                <a:avLst/>
                <a:gdLst/>
                <a:ahLst/>
                <a:cxnLst/>
                <a:rect l="l" t="t" r="r" b="b"/>
                <a:pathLst>
                  <a:path w="1" h="4810" fill="none" extrusionOk="0">
                    <a:moveTo>
                      <a:pt x="1" y="0"/>
                    </a:moveTo>
                    <a:lnTo>
                      <a:pt x="1" y="4810"/>
                    </a:lnTo>
                  </a:path>
                </a:pathLst>
              </a:custGeom>
              <a:noFill/>
              <a:ln w="18100" cap="flat" cmpd="sng">
                <a:solidFill>
                  <a:srgbClr val="B3B4C9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14"/>
              <p:cNvSpPr/>
              <p:nvPr/>
            </p:nvSpPr>
            <p:spPr>
              <a:xfrm>
                <a:off x="3534775" y="2976850"/>
                <a:ext cx="140700" cy="963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854" extrusionOk="0">
                    <a:moveTo>
                      <a:pt x="0" y="1"/>
                    </a:moveTo>
                    <a:lnTo>
                      <a:pt x="5627" y="1"/>
                    </a:lnTo>
                    <a:lnTo>
                      <a:pt x="5627" y="3853"/>
                    </a:lnTo>
                    <a:lnTo>
                      <a:pt x="0" y="3853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14"/>
              <p:cNvSpPr/>
              <p:nvPr/>
            </p:nvSpPr>
            <p:spPr>
              <a:xfrm>
                <a:off x="3399925" y="2881700"/>
                <a:ext cx="272050" cy="96925"/>
              </a:xfrm>
              <a:custGeom>
                <a:avLst/>
                <a:gdLst/>
                <a:ahLst/>
                <a:cxnLst/>
                <a:rect l="l" t="t" r="r" b="b"/>
                <a:pathLst>
                  <a:path w="10882" h="3877" extrusionOk="0">
                    <a:moveTo>
                      <a:pt x="1" y="1"/>
                    </a:moveTo>
                    <a:lnTo>
                      <a:pt x="10881" y="1"/>
                    </a:lnTo>
                    <a:lnTo>
                      <a:pt x="10881" y="3877"/>
                    </a:lnTo>
                    <a:lnTo>
                      <a:pt x="1" y="3877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4"/>
              <p:cNvSpPr/>
              <p:nvPr/>
            </p:nvSpPr>
            <p:spPr>
              <a:xfrm>
                <a:off x="1828025" y="3040475"/>
                <a:ext cx="1022075" cy="974225"/>
              </a:xfrm>
              <a:custGeom>
                <a:avLst/>
                <a:gdLst/>
                <a:ahLst/>
                <a:cxnLst/>
                <a:rect l="l" t="t" r="r" b="b"/>
                <a:pathLst>
                  <a:path w="40883" h="38969" extrusionOk="0">
                    <a:moveTo>
                      <a:pt x="0" y="29910"/>
                    </a:moveTo>
                    <a:lnTo>
                      <a:pt x="40813" y="38969"/>
                    </a:lnTo>
                    <a:lnTo>
                      <a:pt x="40883" y="3083"/>
                    </a:lnTo>
                    <a:lnTo>
                      <a:pt x="187" y="1"/>
                    </a:lnTo>
                    <a:close/>
                  </a:path>
                </a:pathLst>
              </a:custGeom>
              <a:solidFill>
                <a:srgbClr val="432E2C"/>
              </a:solidFill>
              <a:ln w="22175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14"/>
              <p:cNvSpPr/>
              <p:nvPr/>
            </p:nvSpPr>
            <p:spPr>
              <a:xfrm>
                <a:off x="2850075" y="3075500"/>
                <a:ext cx="1895900" cy="938050"/>
              </a:xfrm>
              <a:custGeom>
                <a:avLst/>
                <a:gdLst/>
                <a:ahLst/>
                <a:cxnLst/>
                <a:rect l="l" t="t" r="r" b="b"/>
                <a:pathLst>
                  <a:path w="75836" h="37522" extrusionOk="0">
                    <a:moveTo>
                      <a:pt x="351" y="1588"/>
                    </a:moveTo>
                    <a:lnTo>
                      <a:pt x="75836" y="1"/>
                    </a:lnTo>
                    <a:lnTo>
                      <a:pt x="75742" y="33459"/>
                    </a:lnTo>
                    <a:lnTo>
                      <a:pt x="1" y="37521"/>
                    </a:lnTo>
                    <a:close/>
                  </a:path>
                </a:pathLst>
              </a:custGeom>
              <a:solidFill>
                <a:srgbClr val="432E2C"/>
              </a:solidFill>
              <a:ln w="22175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14"/>
              <p:cNvSpPr/>
              <p:nvPr/>
            </p:nvSpPr>
            <p:spPr>
              <a:xfrm>
                <a:off x="2308400" y="2640650"/>
                <a:ext cx="26300" cy="418525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16741" extrusionOk="0">
                    <a:moveTo>
                      <a:pt x="1" y="257"/>
                    </a:moveTo>
                    <a:lnTo>
                      <a:pt x="1" y="16741"/>
                    </a:lnTo>
                    <a:lnTo>
                      <a:pt x="1051" y="15994"/>
                    </a:lnTo>
                    <a:lnTo>
                      <a:pt x="1028" y="0"/>
                    </a:lnTo>
                    <a:close/>
                  </a:path>
                </a:pathLst>
              </a:custGeom>
              <a:solidFill>
                <a:srgbClr val="EADEED"/>
              </a:solidFill>
              <a:ln w="7600" cap="flat" cmpd="sng">
                <a:solidFill>
                  <a:srgbClr val="EADEED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4"/>
              <p:cNvSpPr/>
              <p:nvPr/>
            </p:nvSpPr>
            <p:spPr>
              <a:xfrm>
                <a:off x="2308400" y="2640650"/>
                <a:ext cx="26300" cy="418525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16741" extrusionOk="0">
                    <a:moveTo>
                      <a:pt x="1" y="257"/>
                    </a:moveTo>
                    <a:lnTo>
                      <a:pt x="1" y="16741"/>
                    </a:lnTo>
                    <a:lnTo>
                      <a:pt x="1051" y="15994"/>
                    </a:lnTo>
                    <a:lnTo>
                      <a:pt x="1028" y="0"/>
                    </a:lnTo>
                    <a:close/>
                  </a:path>
                </a:pathLst>
              </a:custGeom>
              <a:solidFill>
                <a:srgbClr val="EADEED"/>
              </a:solidFill>
              <a:ln w="7600" cap="flat" cmpd="sng">
                <a:solidFill>
                  <a:srgbClr val="EADEED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4"/>
              <p:cNvSpPr/>
              <p:nvPr/>
            </p:nvSpPr>
            <p:spPr>
              <a:xfrm>
                <a:off x="2725750" y="3281550"/>
                <a:ext cx="483925" cy="249275"/>
              </a:xfrm>
              <a:custGeom>
                <a:avLst/>
                <a:gdLst/>
                <a:ahLst/>
                <a:cxnLst/>
                <a:rect l="l" t="t" r="r" b="b"/>
                <a:pathLst>
                  <a:path w="19357" h="9971" extrusionOk="0">
                    <a:moveTo>
                      <a:pt x="1" y="234"/>
                    </a:moveTo>
                    <a:lnTo>
                      <a:pt x="141" y="9970"/>
                    </a:lnTo>
                    <a:lnTo>
                      <a:pt x="19286" y="9807"/>
                    </a:lnTo>
                    <a:lnTo>
                      <a:pt x="19356" y="0"/>
                    </a:lnTo>
                    <a:close/>
                  </a:path>
                </a:pathLst>
              </a:custGeom>
              <a:solidFill>
                <a:srgbClr val="EADEED"/>
              </a:solidFill>
              <a:ln w="7600" cap="flat" cmpd="sng">
                <a:solidFill>
                  <a:srgbClr val="EADEED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4"/>
              <p:cNvSpPr/>
              <p:nvPr/>
            </p:nvSpPr>
            <p:spPr>
              <a:xfrm>
                <a:off x="3904850" y="2573525"/>
                <a:ext cx="429625" cy="61900"/>
              </a:xfrm>
              <a:custGeom>
                <a:avLst/>
                <a:gdLst/>
                <a:ahLst/>
                <a:cxnLst/>
                <a:rect l="l" t="t" r="r" b="b"/>
                <a:pathLst>
                  <a:path w="17185" h="2476" extrusionOk="0">
                    <a:moveTo>
                      <a:pt x="17114" y="0"/>
                    </a:moveTo>
                    <a:lnTo>
                      <a:pt x="17184" y="2475"/>
                    </a:lnTo>
                    <a:lnTo>
                      <a:pt x="0" y="2405"/>
                    </a:lnTo>
                    <a:lnTo>
                      <a:pt x="514" y="187"/>
                    </a:lnTo>
                    <a:close/>
                  </a:path>
                </a:pathLst>
              </a:custGeom>
              <a:solidFill>
                <a:srgbClr val="7866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14"/>
              <p:cNvSpPr/>
              <p:nvPr/>
            </p:nvSpPr>
            <p:spPr>
              <a:xfrm>
                <a:off x="3895500" y="2724100"/>
                <a:ext cx="599500" cy="230025"/>
              </a:xfrm>
              <a:custGeom>
                <a:avLst/>
                <a:gdLst/>
                <a:ahLst/>
                <a:cxnLst/>
                <a:rect l="l" t="t" r="r" b="b"/>
                <a:pathLst>
                  <a:path w="23980" h="9201" extrusionOk="0">
                    <a:moveTo>
                      <a:pt x="19053" y="375"/>
                    </a:moveTo>
                    <a:lnTo>
                      <a:pt x="18889" y="4320"/>
                    </a:lnTo>
                    <a:lnTo>
                      <a:pt x="23979" y="4320"/>
                    </a:lnTo>
                    <a:lnTo>
                      <a:pt x="23886" y="7145"/>
                    </a:lnTo>
                    <a:lnTo>
                      <a:pt x="22998" y="8546"/>
                    </a:lnTo>
                    <a:lnTo>
                      <a:pt x="21481" y="8897"/>
                    </a:lnTo>
                    <a:lnTo>
                      <a:pt x="117" y="9200"/>
                    </a:lnTo>
                    <a:lnTo>
                      <a:pt x="1" y="1332"/>
                    </a:lnTo>
                    <a:lnTo>
                      <a:pt x="3409" y="1"/>
                    </a:lnTo>
                    <a:close/>
                  </a:path>
                </a:pathLst>
              </a:custGeom>
              <a:solidFill>
                <a:srgbClr val="3F2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4"/>
              <p:cNvSpPr/>
              <p:nvPr/>
            </p:nvSpPr>
            <p:spPr>
              <a:xfrm>
                <a:off x="4123725" y="2258900"/>
                <a:ext cx="2072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1682" extrusionOk="0">
                    <a:moveTo>
                      <a:pt x="71" y="0"/>
                    </a:moveTo>
                    <a:lnTo>
                      <a:pt x="8289" y="0"/>
                    </a:lnTo>
                    <a:lnTo>
                      <a:pt x="5044" y="1682"/>
                    </a:lnTo>
                    <a:lnTo>
                      <a:pt x="1" y="1611"/>
                    </a:lnTo>
                    <a:close/>
                  </a:path>
                </a:pathLst>
              </a:custGeom>
              <a:solidFill>
                <a:srgbClr val="3B28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14"/>
              <p:cNvSpPr/>
              <p:nvPr/>
            </p:nvSpPr>
            <p:spPr>
              <a:xfrm>
                <a:off x="3719800" y="2777800"/>
                <a:ext cx="243425" cy="162300"/>
              </a:xfrm>
              <a:custGeom>
                <a:avLst/>
                <a:gdLst/>
                <a:ahLst/>
                <a:cxnLst/>
                <a:rect l="l" t="t" r="r" b="b"/>
                <a:pathLst>
                  <a:path w="9737" h="6492" extrusionOk="0">
                    <a:moveTo>
                      <a:pt x="1" y="1"/>
                    </a:moveTo>
                    <a:lnTo>
                      <a:pt x="9737" y="1"/>
                    </a:lnTo>
                    <a:lnTo>
                      <a:pt x="9737" y="6492"/>
                    </a:lnTo>
                    <a:lnTo>
                      <a:pt x="1" y="6492"/>
                    </a:lnTo>
                    <a:close/>
                  </a:path>
                </a:pathLst>
              </a:custGeom>
              <a:solidFill>
                <a:srgbClr val="9B8B98"/>
              </a:solidFill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4"/>
              <p:cNvSpPr/>
              <p:nvPr/>
            </p:nvSpPr>
            <p:spPr>
              <a:xfrm>
                <a:off x="3776425" y="2599200"/>
                <a:ext cx="122025" cy="493250"/>
              </a:xfrm>
              <a:custGeom>
                <a:avLst/>
                <a:gdLst/>
                <a:ahLst/>
                <a:cxnLst/>
                <a:rect l="l" t="t" r="r" b="b"/>
                <a:pathLst>
                  <a:path w="4881" h="19730" extrusionOk="0">
                    <a:moveTo>
                      <a:pt x="0" y="70"/>
                    </a:moveTo>
                    <a:lnTo>
                      <a:pt x="71" y="19730"/>
                    </a:lnTo>
                    <a:lnTo>
                      <a:pt x="4880" y="19730"/>
                    </a:lnTo>
                    <a:lnTo>
                      <a:pt x="4810" y="0"/>
                    </a:lnTo>
                    <a:close/>
                  </a:path>
                </a:pathLst>
              </a:custGeom>
              <a:solidFill>
                <a:srgbClr val="C7A9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4"/>
              <p:cNvSpPr/>
              <p:nvPr/>
            </p:nvSpPr>
            <p:spPr>
              <a:xfrm>
                <a:off x="4321025" y="3100025"/>
                <a:ext cx="61900" cy="410350"/>
              </a:xfrm>
              <a:custGeom>
                <a:avLst/>
                <a:gdLst/>
                <a:ahLst/>
                <a:cxnLst/>
                <a:rect l="l" t="t" r="r" b="b"/>
                <a:pathLst>
                  <a:path w="2476" h="16414" extrusionOk="0">
                    <a:moveTo>
                      <a:pt x="0" y="47"/>
                    </a:moveTo>
                    <a:lnTo>
                      <a:pt x="24" y="16414"/>
                    </a:lnTo>
                    <a:lnTo>
                      <a:pt x="2475" y="16414"/>
                    </a:lnTo>
                    <a:lnTo>
                      <a:pt x="2452" y="0"/>
                    </a:lnTo>
                    <a:close/>
                  </a:path>
                </a:pathLst>
              </a:custGeom>
              <a:solidFill>
                <a:srgbClr val="C7A9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14"/>
              <p:cNvSpPr/>
              <p:nvPr/>
            </p:nvSpPr>
            <p:spPr>
              <a:xfrm>
                <a:off x="3814950" y="3107600"/>
                <a:ext cx="62475" cy="410375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16415" extrusionOk="0">
                    <a:moveTo>
                      <a:pt x="0" y="47"/>
                    </a:moveTo>
                    <a:lnTo>
                      <a:pt x="47" y="16414"/>
                    </a:lnTo>
                    <a:lnTo>
                      <a:pt x="2499" y="16414"/>
                    </a:lnTo>
                    <a:lnTo>
                      <a:pt x="2475" y="1"/>
                    </a:lnTo>
                    <a:close/>
                  </a:path>
                </a:pathLst>
              </a:custGeom>
              <a:solidFill>
                <a:srgbClr val="C7A9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14"/>
              <p:cNvSpPr/>
              <p:nvPr/>
            </p:nvSpPr>
            <p:spPr>
              <a:xfrm>
                <a:off x="3268600" y="3100025"/>
                <a:ext cx="61900" cy="410350"/>
              </a:xfrm>
              <a:custGeom>
                <a:avLst/>
                <a:gdLst/>
                <a:ahLst/>
                <a:cxnLst/>
                <a:rect l="l" t="t" r="r" b="b"/>
                <a:pathLst>
                  <a:path w="2476" h="16414" extrusionOk="0">
                    <a:moveTo>
                      <a:pt x="1" y="47"/>
                    </a:moveTo>
                    <a:lnTo>
                      <a:pt x="24" y="16414"/>
                    </a:lnTo>
                    <a:lnTo>
                      <a:pt x="2475" y="16414"/>
                    </a:lnTo>
                    <a:lnTo>
                      <a:pt x="2452" y="0"/>
                    </a:lnTo>
                    <a:close/>
                  </a:path>
                </a:pathLst>
              </a:custGeom>
              <a:solidFill>
                <a:srgbClr val="C7A9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4"/>
              <p:cNvSpPr/>
              <p:nvPr/>
            </p:nvSpPr>
            <p:spPr>
              <a:xfrm>
                <a:off x="4330950" y="3510350"/>
                <a:ext cx="39125" cy="410375"/>
              </a:xfrm>
              <a:custGeom>
                <a:avLst/>
                <a:gdLst/>
                <a:ahLst/>
                <a:cxnLst/>
                <a:rect l="l" t="t" r="r" b="b"/>
                <a:pathLst>
                  <a:path w="1565" h="16415" extrusionOk="0">
                    <a:moveTo>
                      <a:pt x="0" y="48"/>
                    </a:moveTo>
                    <a:lnTo>
                      <a:pt x="24" y="16415"/>
                    </a:lnTo>
                    <a:lnTo>
                      <a:pt x="1565" y="16415"/>
                    </a:lnTo>
                    <a:lnTo>
                      <a:pt x="1541" y="1"/>
                    </a:lnTo>
                    <a:close/>
                  </a:path>
                </a:pathLst>
              </a:custGeom>
              <a:solidFill>
                <a:srgbClr val="C7A9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14"/>
              <p:cNvSpPr/>
              <p:nvPr/>
            </p:nvSpPr>
            <p:spPr>
              <a:xfrm>
                <a:off x="3833050" y="3536050"/>
                <a:ext cx="39125" cy="410375"/>
              </a:xfrm>
              <a:custGeom>
                <a:avLst/>
                <a:gdLst/>
                <a:ahLst/>
                <a:cxnLst/>
                <a:rect l="l" t="t" r="r" b="b"/>
                <a:pathLst>
                  <a:path w="1565" h="16415" extrusionOk="0">
                    <a:moveTo>
                      <a:pt x="0" y="47"/>
                    </a:moveTo>
                    <a:lnTo>
                      <a:pt x="24" y="16414"/>
                    </a:lnTo>
                    <a:lnTo>
                      <a:pt x="1565" y="16414"/>
                    </a:lnTo>
                    <a:lnTo>
                      <a:pt x="1541" y="0"/>
                    </a:lnTo>
                    <a:close/>
                  </a:path>
                </a:pathLst>
              </a:custGeom>
              <a:solidFill>
                <a:srgbClr val="C7A9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14"/>
              <p:cNvSpPr/>
              <p:nvPr/>
            </p:nvSpPr>
            <p:spPr>
              <a:xfrm>
                <a:off x="3276200" y="3561725"/>
                <a:ext cx="39125" cy="410375"/>
              </a:xfrm>
              <a:custGeom>
                <a:avLst/>
                <a:gdLst/>
                <a:ahLst/>
                <a:cxnLst/>
                <a:rect l="l" t="t" r="r" b="b"/>
                <a:pathLst>
                  <a:path w="1565" h="16415" extrusionOk="0">
                    <a:moveTo>
                      <a:pt x="0" y="47"/>
                    </a:moveTo>
                    <a:lnTo>
                      <a:pt x="23" y="16414"/>
                    </a:lnTo>
                    <a:lnTo>
                      <a:pt x="1564" y="16414"/>
                    </a:lnTo>
                    <a:lnTo>
                      <a:pt x="1541" y="1"/>
                    </a:lnTo>
                    <a:close/>
                  </a:path>
                </a:pathLst>
              </a:custGeom>
              <a:solidFill>
                <a:srgbClr val="C7A9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14"/>
              <p:cNvSpPr/>
              <p:nvPr/>
            </p:nvSpPr>
            <p:spPr>
              <a:xfrm>
                <a:off x="2778300" y="3548875"/>
                <a:ext cx="23375" cy="4442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7769" extrusionOk="0">
                    <a:moveTo>
                      <a:pt x="0" y="48"/>
                    </a:moveTo>
                    <a:lnTo>
                      <a:pt x="0" y="17769"/>
                    </a:lnTo>
                    <a:lnTo>
                      <a:pt x="934" y="17769"/>
                    </a:lnTo>
                    <a:lnTo>
                      <a:pt x="934" y="1"/>
                    </a:lnTo>
                    <a:close/>
                  </a:path>
                </a:pathLst>
              </a:custGeom>
              <a:solidFill>
                <a:srgbClr val="C7A9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14"/>
              <p:cNvSpPr/>
              <p:nvPr/>
            </p:nvSpPr>
            <p:spPr>
              <a:xfrm>
                <a:off x="1877625" y="3367925"/>
                <a:ext cx="23975" cy="444225"/>
              </a:xfrm>
              <a:custGeom>
                <a:avLst/>
                <a:gdLst/>
                <a:ahLst/>
                <a:cxnLst/>
                <a:rect l="l" t="t" r="r" b="b"/>
                <a:pathLst>
                  <a:path w="959" h="17769" extrusionOk="0">
                    <a:moveTo>
                      <a:pt x="1" y="71"/>
                    </a:moveTo>
                    <a:lnTo>
                      <a:pt x="24" y="17769"/>
                    </a:lnTo>
                    <a:lnTo>
                      <a:pt x="958" y="17769"/>
                    </a:lnTo>
                    <a:lnTo>
                      <a:pt x="935" y="1"/>
                    </a:lnTo>
                    <a:close/>
                  </a:path>
                </a:pathLst>
              </a:custGeom>
              <a:solidFill>
                <a:srgbClr val="C7A9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4"/>
              <p:cNvSpPr/>
              <p:nvPr/>
            </p:nvSpPr>
            <p:spPr>
              <a:xfrm>
                <a:off x="1875300" y="2996700"/>
                <a:ext cx="23950" cy="444225"/>
              </a:xfrm>
              <a:custGeom>
                <a:avLst/>
                <a:gdLst/>
                <a:ahLst/>
                <a:cxnLst/>
                <a:rect l="l" t="t" r="r" b="b"/>
                <a:pathLst>
                  <a:path w="958" h="17769" extrusionOk="0">
                    <a:moveTo>
                      <a:pt x="0" y="71"/>
                    </a:moveTo>
                    <a:lnTo>
                      <a:pt x="24" y="17769"/>
                    </a:lnTo>
                    <a:lnTo>
                      <a:pt x="958" y="17769"/>
                    </a:lnTo>
                    <a:lnTo>
                      <a:pt x="934" y="1"/>
                    </a:lnTo>
                    <a:close/>
                  </a:path>
                </a:pathLst>
              </a:custGeom>
              <a:solidFill>
                <a:srgbClr val="C7A9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14"/>
              <p:cNvSpPr/>
              <p:nvPr/>
            </p:nvSpPr>
            <p:spPr>
              <a:xfrm>
                <a:off x="2783550" y="3092425"/>
                <a:ext cx="23375" cy="4436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7746" extrusionOk="0">
                    <a:moveTo>
                      <a:pt x="0" y="47"/>
                    </a:moveTo>
                    <a:lnTo>
                      <a:pt x="0" y="17745"/>
                    </a:lnTo>
                    <a:lnTo>
                      <a:pt x="934" y="17745"/>
                    </a:lnTo>
                    <a:lnTo>
                      <a:pt x="934" y="1"/>
                    </a:lnTo>
                    <a:close/>
                  </a:path>
                </a:pathLst>
              </a:custGeom>
              <a:solidFill>
                <a:srgbClr val="C7A91B"/>
              </a:solidFill>
              <a:ln w="7600" cap="flat" cmpd="sng">
                <a:solidFill>
                  <a:srgbClr val="F7F53A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14"/>
              <p:cNvSpPr/>
              <p:nvPr/>
            </p:nvSpPr>
            <p:spPr>
              <a:xfrm>
                <a:off x="2783550" y="3092425"/>
                <a:ext cx="23375" cy="4436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7746" extrusionOk="0">
                    <a:moveTo>
                      <a:pt x="0" y="47"/>
                    </a:moveTo>
                    <a:lnTo>
                      <a:pt x="0" y="17745"/>
                    </a:lnTo>
                    <a:lnTo>
                      <a:pt x="934" y="17745"/>
                    </a:lnTo>
                    <a:lnTo>
                      <a:pt x="934" y="1"/>
                    </a:lnTo>
                    <a:close/>
                  </a:path>
                </a:pathLst>
              </a:custGeom>
              <a:solidFill>
                <a:srgbClr val="C7A9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14"/>
              <p:cNvSpPr/>
              <p:nvPr/>
            </p:nvSpPr>
            <p:spPr>
              <a:xfrm>
                <a:off x="3636325" y="2459100"/>
                <a:ext cx="60150" cy="53150"/>
              </a:xfrm>
              <a:custGeom>
                <a:avLst/>
                <a:gdLst/>
                <a:ahLst/>
                <a:cxnLst/>
                <a:rect l="l" t="t" r="r" b="b"/>
                <a:pathLst>
                  <a:path w="2406" h="2126" extrusionOk="0">
                    <a:moveTo>
                      <a:pt x="1" y="1"/>
                    </a:moveTo>
                    <a:lnTo>
                      <a:pt x="1" y="2126"/>
                    </a:lnTo>
                    <a:lnTo>
                      <a:pt x="2406" y="2126"/>
                    </a:lnTo>
                    <a:lnTo>
                      <a:pt x="2406" y="1"/>
                    </a:lnTo>
                    <a:close/>
                  </a:path>
                </a:pathLst>
              </a:custGeom>
              <a:solidFill>
                <a:srgbClr val="8F72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4"/>
              <p:cNvSpPr/>
              <p:nvPr/>
            </p:nvSpPr>
            <p:spPr>
              <a:xfrm>
                <a:off x="3636325" y="2396650"/>
                <a:ext cx="104525" cy="55475"/>
              </a:xfrm>
              <a:custGeom>
                <a:avLst/>
                <a:gdLst/>
                <a:ahLst/>
                <a:cxnLst/>
                <a:rect l="l" t="t" r="r" b="b"/>
                <a:pathLst>
                  <a:path w="4181" h="2219" extrusionOk="0">
                    <a:moveTo>
                      <a:pt x="1" y="1"/>
                    </a:moveTo>
                    <a:lnTo>
                      <a:pt x="1" y="2219"/>
                    </a:lnTo>
                    <a:lnTo>
                      <a:pt x="4180" y="2219"/>
                    </a:lnTo>
                    <a:lnTo>
                      <a:pt x="4180" y="1"/>
                    </a:lnTo>
                    <a:close/>
                  </a:path>
                </a:pathLst>
              </a:custGeom>
              <a:solidFill>
                <a:srgbClr val="DFBD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14"/>
              <p:cNvSpPr/>
              <p:nvPr/>
            </p:nvSpPr>
            <p:spPr>
              <a:xfrm>
                <a:off x="3664350" y="2200525"/>
                <a:ext cx="57225" cy="160550"/>
              </a:xfrm>
              <a:custGeom>
                <a:avLst/>
                <a:gdLst/>
                <a:ahLst/>
                <a:cxnLst/>
                <a:rect l="l" t="t" r="r" b="b"/>
                <a:pathLst>
                  <a:path w="2289" h="6422" extrusionOk="0">
                    <a:moveTo>
                      <a:pt x="1" y="1098"/>
                    </a:moveTo>
                    <a:lnTo>
                      <a:pt x="1" y="6421"/>
                    </a:lnTo>
                    <a:lnTo>
                      <a:pt x="2149" y="6281"/>
                    </a:lnTo>
                    <a:lnTo>
                      <a:pt x="2289" y="911"/>
                    </a:lnTo>
                    <a:cubicBezTo>
                      <a:pt x="1705" y="1"/>
                      <a:pt x="538" y="257"/>
                      <a:pt x="1" y="1098"/>
                    </a:cubicBezTo>
                    <a:close/>
                  </a:path>
                </a:pathLst>
              </a:custGeom>
              <a:solidFill>
                <a:srgbClr val="F33D59"/>
              </a:solidFill>
              <a:ln w="7600" cap="flat" cmpd="sng">
                <a:solidFill>
                  <a:srgbClr val="F33D59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14"/>
              <p:cNvSpPr/>
              <p:nvPr/>
            </p:nvSpPr>
            <p:spPr>
              <a:xfrm>
                <a:off x="4102725" y="2357550"/>
                <a:ext cx="264425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10577" h="2803" extrusionOk="0">
                    <a:moveTo>
                      <a:pt x="47" y="0"/>
                    </a:moveTo>
                    <a:lnTo>
                      <a:pt x="0" y="2732"/>
                    </a:lnTo>
                    <a:lnTo>
                      <a:pt x="10577" y="2802"/>
                    </a:lnTo>
                    <a:lnTo>
                      <a:pt x="10297" y="70"/>
                    </a:lnTo>
                    <a:close/>
                  </a:path>
                </a:pathLst>
              </a:custGeom>
              <a:solidFill>
                <a:srgbClr val="827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4"/>
              <p:cNvSpPr/>
              <p:nvPr/>
            </p:nvSpPr>
            <p:spPr>
              <a:xfrm>
                <a:off x="3598400" y="2370975"/>
                <a:ext cx="401025" cy="253925"/>
              </a:xfrm>
              <a:custGeom>
                <a:avLst/>
                <a:gdLst/>
                <a:ahLst/>
                <a:cxnLst/>
                <a:rect l="l" t="t" r="r" b="b"/>
                <a:pathLst>
                  <a:path w="16041" h="10157" extrusionOk="0">
                    <a:moveTo>
                      <a:pt x="3853" y="2989"/>
                    </a:moveTo>
                    <a:lnTo>
                      <a:pt x="3923" y="5674"/>
                    </a:lnTo>
                    <a:lnTo>
                      <a:pt x="1168" y="5767"/>
                    </a:lnTo>
                    <a:lnTo>
                      <a:pt x="888" y="7822"/>
                    </a:lnTo>
                    <a:lnTo>
                      <a:pt x="1425" y="8686"/>
                    </a:lnTo>
                    <a:lnTo>
                      <a:pt x="0" y="8873"/>
                    </a:lnTo>
                    <a:lnTo>
                      <a:pt x="6795" y="9503"/>
                    </a:lnTo>
                    <a:lnTo>
                      <a:pt x="7005" y="9573"/>
                    </a:lnTo>
                    <a:lnTo>
                      <a:pt x="12001" y="9713"/>
                    </a:lnTo>
                    <a:lnTo>
                      <a:pt x="11931" y="10157"/>
                    </a:lnTo>
                    <a:lnTo>
                      <a:pt x="12351" y="9993"/>
                    </a:lnTo>
                    <a:lnTo>
                      <a:pt x="12748" y="8406"/>
                    </a:lnTo>
                    <a:lnTo>
                      <a:pt x="15970" y="8289"/>
                    </a:lnTo>
                    <a:lnTo>
                      <a:pt x="16040" y="3292"/>
                    </a:lnTo>
                    <a:lnTo>
                      <a:pt x="13122" y="3292"/>
                    </a:lnTo>
                    <a:lnTo>
                      <a:pt x="12422" y="0"/>
                    </a:lnTo>
                    <a:lnTo>
                      <a:pt x="11861" y="2358"/>
                    </a:lnTo>
                    <a:lnTo>
                      <a:pt x="8966" y="2288"/>
                    </a:lnTo>
                    <a:lnTo>
                      <a:pt x="7472" y="584"/>
                    </a:lnTo>
                    <a:lnTo>
                      <a:pt x="6001" y="1658"/>
                    </a:lnTo>
                    <a:lnTo>
                      <a:pt x="5557" y="3176"/>
                    </a:lnTo>
                    <a:close/>
                  </a:path>
                </a:pathLst>
              </a:custGeom>
              <a:solidFill>
                <a:srgbClr val="BD6D20"/>
              </a:solidFill>
              <a:ln w="7600" cap="flat" cmpd="sng">
                <a:solidFill>
                  <a:srgbClr val="F5F235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14"/>
              <p:cNvSpPr/>
              <p:nvPr/>
            </p:nvSpPr>
            <p:spPr>
              <a:xfrm>
                <a:off x="2851250" y="2298000"/>
                <a:ext cx="122600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11" extrusionOk="0">
                    <a:moveTo>
                      <a:pt x="1" y="211"/>
                    </a:moveTo>
                    <a:lnTo>
                      <a:pt x="4904" y="1"/>
                    </a:lnTo>
                  </a:path>
                </a:pathLst>
              </a:custGeom>
              <a:solidFill>
                <a:srgbClr val="F2F0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14"/>
              <p:cNvSpPr/>
              <p:nvPr/>
            </p:nvSpPr>
            <p:spPr>
              <a:xfrm>
                <a:off x="2851250" y="2298000"/>
                <a:ext cx="122600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11" fill="none" extrusionOk="0">
                    <a:moveTo>
                      <a:pt x="1" y="211"/>
                    </a:moveTo>
                    <a:lnTo>
                      <a:pt x="4904" y="1"/>
                    </a:lnTo>
                  </a:path>
                </a:pathLst>
              </a:custGeom>
              <a:noFill/>
              <a:ln w="14000" cap="flat" cmpd="sng">
                <a:solidFill>
                  <a:srgbClr val="F2F060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4"/>
              <p:cNvSpPr/>
              <p:nvPr/>
            </p:nvSpPr>
            <p:spPr>
              <a:xfrm>
                <a:off x="1535000" y="2568850"/>
                <a:ext cx="5275" cy="291300"/>
              </a:xfrm>
              <a:custGeom>
                <a:avLst/>
                <a:gdLst/>
                <a:ahLst/>
                <a:cxnLst/>
                <a:rect l="l" t="t" r="r" b="b"/>
                <a:pathLst>
                  <a:path w="211" h="11652" fill="none" extrusionOk="0">
                    <a:moveTo>
                      <a:pt x="1" y="0"/>
                    </a:moveTo>
                    <a:lnTo>
                      <a:pt x="211" y="11651"/>
                    </a:lnTo>
                  </a:path>
                </a:pathLst>
              </a:custGeom>
              <a:noFill/>
              <a:ln w="7600" cap="flat" cmpd="sng">
                <a:solidFill>
                  <a:srgbClr val="858585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14"/>
              <p:cNvSpPr/>
              <p:nvPr/>
            </p:nvSpPr>
            <p:spPr>
              <a:xfrm>
                <a:off x="1550175" y="2516900"/>
                <a:ext cx="1187275" cy="101575"/>
              </a:xfrm>
              <a:custGeom>
                <a:avLst/>
                <a:gdLst/>
                <a:ahLst/>
                <a:cxnLst/>
                <a:rect l="l" t="t" r="r" b="b"/>
                <a:pathLst>
                  <a:path w="47491" h="4063" fill="none" extrusionOk="0">
                    <a:moveTo>
                      <a:pt x="94" y="1518"/>
                    </a:moveTo>
                    <a:lnTo>
                      <a:pt x="1" y="584"/>
                    </a:lnTo>
                    <a:lnTo>
                      <a:pt x="8289" y="0"/>
                    </a:lnTo>
                    <a:lnTo>
                      <a:pt x="47327" y="1845"/>
                    </a:lnTo>
                    <a:lnTo>
                      <a:pt x="47491" y="4063"/>
                    </a:lnTo>
                    <a:lnTo>
                      <a:pt x="8032" y="2755"/>
                    </a:lnTo>
                    <a:close/>
                  </a:path>
                </a:pathLst>
              </a:custGeom>
              <a:noFill/>
              <a:ln w="7600" cap="flat" cmpd="sng">
                <a:solidFill>
                  <a:srgbClr val="F2F060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14"/>
              <p:cNvSpPr/>
              <p:nvPr/>
            </p:nvSpPr>
            <p:spPr>
              <a:xfrm>
                <a:off x="1556600" y="2566500"/>
                <a:ext cx="9350" cy="290125"/>
              </a:xfrm>
              <a:custGeom>
                <a:avLst/>
                <a:gdLst/>
                <a:ahLst/>
                <a:cxnLst/>
                <a:rect l="l" t="t" r="r" b="b"/>
                <a:pathLst>
                  <a:path w="374" h="11605" fill="none" extrusionOk="0">
                    <a:moveTo>
                      <a:pt x="211" y="11605"/>
                    </a:moveTo>
                    <a:cubicBezTo>
                      <a:pt x="0" y="10671"/>
                      <a:pt x="374" y="1"/>
                      <a:pt x="374" y="1"/>
                    </a:cubicBezTo>
                  </a:path>
                </a:pathLst>
              </a:custGeom>
              <a:noFill/>
              <a:ln w="7600" cap="flat" cmpd="sng">
                <a:solidFill>
                  <a:srgbClr val="858585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4"/>
              <p:cNvSpPr/>
              <p:nvPr/>
            </p:nvSpPr>
            <p:spPr>
              <a:xfrm>
                <a:off x="2735100" y="2140400"/>
                <a:ext cx="18125" cy="261525"/>
              </a:xfrm>
              <a:custGeom>
                <a:avLst/>
                <a:gdLst/>
                <a:ahLst/>
                <a:cxnLst/>
                <a:rect l="l" t="t" r="r" b="b"/>
                <a:pathLst>
                  <a:path w="725" h="10461" fill="none" extrusionOk="0">
                    <a:moveTo>
                      <a:pt x="0" y="10461"/>
                    </a:moveTo>
                    <a:lnTo>
                      <a:pt x="140" y="71"/>
                    </a:lnTo>
                    <a:lnTo>
                      <a:pt x="724" y="1"/>
                    </a:lnTo>
                    <a:lnTo>
                      <a:pt x="537" y="10414"/>
                    </a:lnTo>
                  </a:path>
                </a:pathLst>
              </a:custGeom>
              <a:noFill/>
              <a:ln w="7600" cap="flat" cmpd="sng">
                <a:solidFill>
                  <a:srgbClr val="F8FDB7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14"/>
              <p:cNvSpPr/>
              <p:nvPr/>
            </p:nvSpPr>
            <p:spPr>
              <a:xfrm>
                <a:off x="2738600" y="2259475"/>
                <a:ext cx="14025" cy="295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118" fill="none" extrusionOk="0">
                    <a:moveTo>
                      <a:pt x="0" y="47"/>
                    </a:moveTo>
                    <a:cubicBezTo>
                      <a:pt x="257" y="118"/>
                      <a:pt x="561" y="1"/>
                      <a:pt x="561" y="1"/>
                    </a:cubicBezTo>
                  </a:path>
                </a:pathLst>
              </a:custGeom>
              <a:noFill/>
              <a:ln w="7600" cap="flat" cmpd="sng">
                <a:solidFill>
                  <a:srgbClr val="F8FDB7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14"/>
              <p:cNvSpPr/>
              <p:nvPr/>
            </p:nvSpPr>
            <p:spPr>
              <a:xfrm>
                <a:off x="2736850" y="2319025"/>
                <a:ext cx="14025" cy="1775"/>
              </a:xfrm>
              <a:custGeom>
                <a:avLst/>
                <a:gdLst/>
                <a:ahLst/>
                <a:cxnLst/>
                <a:rect l="l" t="t" r="r" b="b"/>
                <a:pathLst>
                  <a:path w="561" h="71" fill="none" extrusionOk="0">
                    <a:moveTo>
                      <a:pt x="0" y="0"/>
                    </a:moveTo>
                    <a:cubicBezTo>
                      <a:pt x="257" y="70"/>
                      <a:pt x="561" y="0"/>
                      <a:pt x="561" y="0"/>
                    </a:cubicBezTo>
                  </a:path>
                </a:pathLst>
              </a:custGeom>
              <a:noFill/>
              <a:ln w="7600" cap="flat" cmpd="sng">
                <a:solidFill>
                  <a:srgbClr val="F8FDB7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14"/>
              <p:cNvSpPr/>
              <p:nvPr/>
            </p:nvSpPr>
            <p:spPr>
              <a:xfrm>
                <a:off x="2753775" y="2137500"/>
                <a:ext cx="35050" cy="260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414" fill="none" extrusionOk="0">
                    <a:moveTo>
                      <a:pt x="0" y="187"/>
                    </a:moveTo>
                    <a:lnTo>
                      <a:pt x="1075" y="0"/>
                    </a:lnTo>
                    <a:lnTo>
                      <a:pt x="1401" y="10413"/>
                    </a:lnTo>
                  </a:path>
                </a:pathLst>
              </a:custGeom>
              <a:noFill/>
              <a:ln w="7600" cap="flat" cmpd="sng">
                <a:solidFill>
                  <a:srgbClr val="F8FDB7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14"/>
              <p:cNvSpPr/>
              <p:nvPr/>
            </p:nvSpPr>
            <p:spPr>
              <a:xfrm>
                <a:off x="2271625" y="2139825"/>
                <a:ext cx="530050" cy="223575"/>
              </a:xfrm>
              <a:custGeom>
                <a:avLst/>
                <a:gdLst/>
                <a:ahLst/>
                <a:cxnLst/>
                <a:rect l="l" t="t" r="r" b="b"/>
                <a:pathLst>
                  <a:path w="21202" h="8943" fill="none" extrusionOk="0">
                    <a:moveTo>
                      <a:pt x="21201" y="0"/>
                    </a:moveTo>
                    <a:lnTo>
                      <a:pt x="1" y="8943"/>
                    </a:lnTo>
                  </a:path>
                </a:pathLst>
              </a:custGeom>
              <a:noFill/>
              <a:ln w="7600" cap="flat" cmpd="sng">
                <a:solidFill>
                  <a:srgbClr val="858585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14"/>
              <p:cNvSpPr/>
              <p:nvPr/>
            </p:nvSpPr>
            <p:spPr>
              <a:xfrm>
                <a:off x="2135625" y="2438100"/>
                <a:ext cx="1178525" cy="43800"/>
              </a:xfrm>
              <a:custGeom>
                <a:avLst/>
                <a:gdLst/>
                <a:ahLst/>
                <a:cxnLst/>
                <a:rect l="l" t="t" r="r" b="b"/>
                <a:pathLst>
                  <a:path w="47141" h="1752" extrusionOk="0">
                    <a:moveTo>
                      <a:pt x="47141" y="631"/>
                    </a:moveTo>
                    <a:lnTo>
                      <a:pt x="32968" y="1518"/>
                    </a:lnTo>
                    <a:cubicBezTo>
                      <a:pt x="32968" y="1518"/>
                      <a:pt x="8990" y="1518"/>
                      <a:pt x="8500" y="1635"/>
                    </a:cubicBezTo>
                    <a:cubicBezTo>
                      <a:pt x="7986" y="1751"/>
                      <a:pt x="1" y="1004"/>
                      <a:pt x="1" y="1004"/>
                    </a:cubicBezTo>
                    <a:lnTo>
                      <a:pt x="16601" y="0"/>
                    </a:lnTo>
                    <a:close/>
                  </a:path>
                </a:pathLst>
              </a:custGeom>
              <a:solidFill>
                <a:srgbClr val="4646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14"/>
              <p:cNvSpPr/>
              <p:nvPr/>
            </p:nvSpPr>
            <p:spPr>
              <a:xfrm>
                <a:off x="1620800" y="2364550"/>
                <a:ext cx="641525" cy="154700"/>
              </a:xfrm>
              <a:custGeom>
                <a:avLst/>
                <a:gdLst/>
                <a:ahLst/>
                <a:cxnLst/>
                <a:rect l="l" t="t" r="r" b="b"/>
                <a:pathLst>
                  <a:path w="25661" h="6188" extrusionOk="0">
                    <a:moveTo>
                      <a:pt x="25660" y="0"/>
                    </a:moveTo>
                    <a:lnTo>
                      <a:pt x="1" y="6188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14"/>
              <p:cNvSpPr/>
              <p:nvPr/>
            </p:nvSpPr>
            <p:spPr>
              <a:xfrm>
                <a:off x="1620800" y="2364550"/>
                <a:ext cx="641525" cy="154700"/>
              </a:xfrm>
              <a:custGeom>
                <a:avLst/>
                <a:gdLst/>
                <a:ahLst/>
                <a:cxnLst/>
                <a:rect l="l" t="t" r="r" b="b"/>
                <a:pathLst>
                  <a:path w="25661" h="6188" fill="none" extrusionOk="0">
                    <a:moveTo>
                      <a:pt x="25660" y="0"/>
                    </a:moveTo>
                    <a:lnTo>
                      <a:pt x="1" y="6188"/>
                    </a:lnTo>
                  </a:path>
                </a:pathLst>
              </a:custGeom>
              <a:noFill/>
              <a:ln w="7600" cap="flat" cmpd="sng">
                <a:solidFill>
                  <a:srgbClr val="858585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14"/>
              <p:cNvSpPr/>
              <p:nvPr/>
            </p:nvSpPr>
            <p:spPr>
              <a:xfrm>
                <a:off x="2318325" y="2170750"/>
                <a:ext cx="472250" cy="201400"/>
              </a:xfrm>
              <a:custGeom>
                <a:avLst/>
                <a:gdLst/>
                <a:ahLst/>
                <a:cxnLst/>
                <a:rect l="l" t="t" r="r" b="b"/>
                <a:pathLst>
                  <a:path w="18890" h="8056" fill="none" extrusionOk="0">
                    <a:moveTo>
                      <a:pt x="18889" y="1"/>
                    </a:moveTo>
                    <a:lnTo>
                      <a:pt x="1" y="8056"/>
                    </a:lnTo>
                  </a:path>
                </a:pathLst>
              </a:custGeom>
              <a:noFill/>
              <a:ln w="7600" cap="flat" cmpd="sng">
                <a:solidFill>
                  <a:srgbClr val="858585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14"/>
              <p:cNvSpPr/>
              <p:nvPr/>
            </p:nvSpPr>
            <p:spPr>
              <a:xfrm>
                <a:off x="2247700" y="2361625"/>
                <a:ext cx="794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964" extrusionOk="0">
                    <a:moveTo>
                      <a:pt x="1588" y="1"/>
                    </a:moveTo>
                    <a:cubicBezTo>
                      <a:pt x="794" y="1"/>
                      <a:pt x="1" y="164"/>
                      <a:pt x="1" y="491"/>
                    </a:cubicBezTo>
                    <a:cubicBezTo>
                      <a:pt x="1" y="806"/>
                      <a:pt x="794" y="964"/>
                      <a:pt x="1588" y="964"/>
                    </a:cubicBezTo>
                    <a:cubicBezTo>
                      <a:pt x="2382" y="964"/>
                      <a:pt x="3176" y="806"/>
                      <a:pt x="3176" y="491"/>
                    </a:cubicBezTo>
                    <a:cubicBezTo>
                      <a:pt x="3176" y="164"/>
                      <a:pt x="2382" y="1"/>
                      <a:pt x="1588" y="1"/>
                    </a:cubicBezTo>
                    <a:close/>
                  </a:path>
                </a:pathLst>
              </a:custGeom>
              <a:solidFill>
                <a:srgbClr val="F8F3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14"/>
              <p:cNvSpPr/>
              <p:nvPr/>
            </p:nvSpPr>
            <p:spPr>
              <a:xfrm>
                <a:off x="1508150" y="2521575"/>
                <a:ext cx="39725" cy="46700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1868" extrusionOk="0">
                    <a:moveTo>
                      <a:pt x="0" y="0"/>
                    </a:moveTo>
                    <a:lnTo>
                      <a:pt x="0" y="1868"/>
                    </a:lnTo>
                    <a:lnTo>
                      <a:pt x="1588" y="1868"/>
                    </a:lnTo>
                    <a:lnTo>
                      <a:pt x="1588" y="0"/>
                    </a:lnTo>
                    <a:close/>
                  </a:path>
                </a:pathLst>
              </a:custGeom>
              <a:solidFill>
                <a:srgbClr val="F2F0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14"/>
              <p:cNvSpPr/>
              <p:nvPr/>
            </p:nvSpPr>
            <p:spPr>
              <a:xfrm>
                <a:off x="1468525" y="2564575"/>
                <a:ext cx="59475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1428" extrusionOk="0">
                    <a:moveTo>
                      <a:pt x="1612" y="0"/>
                    </a:moveTo>
                    <a:cubicBezTo>
                      <a:pt x="971" y="0"/>
                      <a:pt x="1" y="686"/>
                      <a:pt x="301" y="1199"/>
                    </a:cubicBezTo>
                    <a:cubicBezTo>
                      <a:pt x="379" y="1360"/>
                      <a:pt x="543" y="1427"/>
                      <a:pt x="742" y="1427"/>
                    </a:cubicBezTo>
                    <a:cubicBezTo>
                      <a:pt x="1380" y="1427"/>
                      <a:pt x="2378" y="739"/>
                      <a:pt x="2076" y="241"/>
                    </a:cubicBezTo>
                    <a:cubicBezTo>
                      <a:pt x="1991" y="71"/>
                      <a:pt x="1818" y="0"/>
                      <a:pt x="1612" y="0"/>
                    </a:cubicBezTo>
                    <a:close/>
                  </a:path>
                </a:pathLst>
              </a:custGeom>
              <a:solidFill>
                <a:srgbClr val="F2F0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14"/>
              <p:cNvSpPr/>
              <p:nvPr/>
            </p:nvSpPr>
            <p:spPr>
              <a:xfrm>
                <a:off x="1737550" y="2383800"/>
                <a:ext cx="541125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21645" h="5161" fill="none" extrusionOk="0">
                    <a:moveTo>
                      <a:pt x="21644" y="1"/>
                    </a:moveTo>
                    <a:lnTo>
                      <a:pt x="0" y="5161"/>
                    </a:lnTo>
                  </a:path>
                </a:pathLst>
              </a:custGeom>
              <a:noFill/>
              <a:ln w="7600" cap="flat" cmpd="sng">
                <a:solidFill>
                  <a:srgbClr val="858585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14"/>
              <p:cNvSpPr/>
              <p:nvPr/>
            </p:nvSpPr>
            <p:spPr>
              <a:xfrm>
                <a:off x="2101775" y="2408900"/>
                <a:ext cx="12468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49873" h="2523" extrusionOk="0">
                    <a:moveTo>
                      <a:pt x="1" y="1238"/>
                    </a:moveTo>
                    <a:lnTo>
                      <a:pt x="351" y="2523"/>
                    </a:lnTo>
                    <a:lnTo>
                      <a:pt x="17558" y="1332"/>
                    </a:lnTo>
                    <a:lnTo>
                      <a:pt x="48401" y="1752"/>
                    </a:lnTo>
                    <a:lnTo>
                      <a:pt x="49872" y="445"/>
                    </a:lnTo>
                    <a:lnTo>
                      <a:pt x="16858" y="1"/>
                    </a:lnTo>
                    <a:close/>
                  </a:path>
                </a:pathLst>
              </a:custGeom>
              <a:solidFill>
                <a:srgbClr val="B5BD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14"/>
              <p:cNvSpPr/>
              <p:nvPr/>
            </p:nvSpPr>
            <p:spPr>
              <a:xfrm>
                <a:off x="1561275" y="2516900"/>
                <a:ext cx="117092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6837" h="4017" fill="none" extrusionOk="0">
                    <a:moveTo>
                      <a:pt x="46837" y="1821"/>
                    </a:moveTo>
                    <a:lnTo>
                      <a:pt x="45459" y="4016"/>
                    </a:lnTo>
                    <a:lnTo>
                      <a:pt x="43778" y="1751"/>
                    </a:lnTo>
                    <a:lnTo>
                      <a:pt x="42611" y="3876"/>
                    </a:lnTo>
                    <a:lnTo>
                      <a:pt x="41887" y="1681"/>
                    </a:lnTo>
                    <a:lnTo>
                      <a:pt x="40486" y="3806"/>
                    </a:lnTo>
                    <a:lnTo>
                      <a:pt x="39482" y="1471"/>
                    </a:lnTo>
                    <a:lnTo>
                      <a:pt x="38385" y="3806"/>
                    </a:lnTo>
                    <a:lnTo>
                      <a:pt x="37357" y="1401"/>
                    </a:lnTo>
                    <a:lnTo>
                      <a:pt x="36120" y="3666"/>
                    </a:lnTo>
                    <a:lnTo>
                      <a:pt x="35326" y="1331"/>
                    </a:lnTo>
                    <a:cubicBezTo>
                      <a:pt x="35326" y="1331"/>
                      <a:pt x="33995" y="3573"/>
                      <a:pt x="33645" y="3503"/>
                    </a:cubicBezTo>
                    <a:cubicBezTo>
                      <a:pt x="33271" y="3433"/>
                      <a:pt x="32898" y="1238"/>
                      <a:pt x="32898" y="1238"/>
                    </a:cubicBezTo>
                    <a:lnTo>
                      <a:pt x="31660" y="3666"/>
                    </a:lnTo>
                    <a:lnTo>
                      <a:pt x="30656" y="1168"/>
                    </a:lnTo>
                    <a:lnTo>
                      <a:pt x="29699" y="3433"/>
                    </a:lnTo>
                    <a:lnTo>
                      <a:pt x="28742" y="1098"/>
                    </a:lnTo>
                    <a:lnTo>
                      <a:pt x="27574" y="3573"/>
                    </a:lnTo>
                    <a:lnTo>
                      <a:pt x="26710" y="1028"/>
                    </a:lnTo>
                    <a:lnTo>
                      <a:pt x="25169" y="3362"/>
                    </a:lnTo>
                    <a:lnTo>
                      <a:pt x="24586" y="1028"/>
                    </a:lnTo>
                    <a:lnTo>
                      <a:pt x="23488" y="3152"/>
                    </a:lnTo>
                    <a:lnTo>
                      <a:pt x="22181" y="1098"/>
                    </a:lnTo>
                    <a:lnTo>
                      <a:pt x="20803" y="3082"/>
                    </a:lnTo>
                    <a:lnTo>
                      <a:pt x="19473" y="888"/>
                    </a:lnTo>
                    <a:lnTo>
                      <a:pt x="18235" y="3082"/>
                    </a:lnTo>
                    <a:lnTo>
                      <a:pt x="16998" y="514"/>
                    </a:lnTo>
                    <a:lnTo>
                      <a:pt x="15760" y="3082"/>
                    </a:lnTo>
                    <a:lnTo>
                      <a:pt x="14593" y="584"/>
                    </a:lnTo>
                    <a:cubicBezTo>
                      <a:pt x="14593" y="584"/>
                      <a:pt x="13636" y="2335"/>
                      <a:pt x="13636" y="2639"/>
                    </a:cubicBezTo>
                    <a:cubicBezTo>
                      <a:pt x="13636" y="2919"/>
                      <a:pt x="12561" y="818"/>
                      <a:pt x="12468" y="444"/>
                    </a:cubicBezTo>
                    <a:cubicBezTo>
                      <a:pt x="12398" y="70"/>
                      <a:pt x="11464" y="2569"/>
                      <a:pt x="11464" y="2569"/>
                    </a:cubicBezTo>
                    <a:lnTo>
                      <a:pt x="10437" y="514"/>
                    </a:lnTo>
                    <a:lnTo>
                      <a:pt x="9129" y="2849"/>
                    </a:lnTo>
                    <a:lnTo>
                      <a:pt x="7892" y="374"/>
                    </a:lnTo>
                    <a:lnTo>
                      <a:pt x="6351" y="2569"/>
                    </a:lnTo>
                    <a:cubicBezTo>
                      <a:pt x="6351" y="2569"/>
                      <a:pt x="5907" y="584"/>
                      <a:pt x="5907" y="304"/>
                    </a:cubicBezTo>
                    <a:cubicBezTo>
                      <a:pt x="5907" y="0"/>
                      <a:pt x="4530" y="2265"/>
                      <a:pt x="4530" y="2265"/>
                    </a:cubicBezTo>
                    <a:lnTo>
                      <a:pt x="4016" y="374"/>
                    </a:lnTo>
                    <a:lnTo>
                      <a:pt x="2779" y="1915"/>
                    </a:lnTo>
                    <a:cubicBezTo>
                      <a:pt x="2779" y="1915"/>
                      <a:pt x="2545" y="1098"/>
                      <a:pt x="2545" y="444"/>
                    </a:cubicBezTo>
                    <a:lnTo>
                      <a:pt x="1308" y="1681"/>
                    </a:lnTo>
                    <a:lnTo>
                      <a:pt x="0" y="514"/>
                    </a:lnTo>
                  </a:path>
                </a:pathLst>
              </a:custGeom>
              <a:noFill/>
              <a:ln w="7600" cap="flat" cmpd="sng">
                <a:solidFill>
                  <a:srgbClr val="F2F060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14"/>
              <p:cNvSpPr/>
              <p:nvPr/>
            </p:nvSpPr>
            <p:spPr>
              <a:xfrm>
                <a:off x="2332350" y="2473125"/>
                <a:ext cx="346150" cy="173950"/>
              </a:xfrm>
              <a:custGeom>
                <a:avLst/>
                <a:gdLst/>
                <a:ahLst/>
                <a:cxnLst/>
                <a:rect l="l" t="t" r="r" b="b"/>
                <a:pathLst>
                  <a:path w="13846" h="6958" extrusionOk="0">
                    <a:moveTo>
                      <a:pt x="0" y="397"/>
                    </a:moveTo>
                    <a:lnTo>
                      <a:pt x="13682" y="0"/>
                    </a:lnTo>
                    <a:lnTo>
                      <a:pt x="13846" y="6958"/>
                    </a:lnTo>
                    <a:lnTo>
                      <a:pt x="93" y="6911"/>
                    </a:lnTo>
                    <a:close/>
                  </a:path>
                </a:pathLst>
              </a:custGeom>
              <a:solidFill>
                <a:srgbClr val="9A88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14"/>
              <p:cNvSpPr/>
              <p:nvPr/>
            </p:nvSpPr>
            <p:spPr>
              <a:xfrm>
                <a:off x="1477225" y="2602700"/>
                <a:ext cx="25" cy="3123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492" extrusionOk="0">
                    <a:moveTo>
                      <a:pt x="0" y="1"/>
                    </a:moveTo>
                    <a:lnTo>
                      <a:pt x="0" y="12492"/>
                    </a:lnTo>
                  </a:path>
                </a:pathLst>
              </a:custGeom>
              <a:solidFill>
                <a:srgbClr val="9D9F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14"/>
              <p:cNvSpPr/>
              <p:nvPr/>
            </p:nvSpPr>
            <p:spPr>
              <a:xfrm>
                <a:off x="1477225" y="2602700"/>
                <a:ext cx="25" cy="3123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492" fill="none" extrusionOk="0">
                    <a:moveTo>
                      <a:pt x="0" y="1"/>
                    </a:moveTo>
                    <a:lnTo>
                      <a:pt x="0" y="12492"/>
                    </a:lnTo>
                  </a:path>
                </a:pathLst>
              </a:custGeom>
              <a:noFill/>
              <a:ln w="7600" cap="flat" cmpd="sng">
                <a:solidFill>
                  <a:srgbClr val="858585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14"/>
              <p:cNvSpPr/>
              <p:nvPr/>
            </p:nvSpPr>
            <p:spPr>
              <a:xfrm>
                <a:off x="1470200" y="2914550"/>
                <a:ext cx="15800" cy="17975"/>
              </a:xfrm>
              <a:custGeom>
                <a:avLst/>
                <a:gdLst/>
                <a:ahLst/>
                <a:cxnLst/>
                <a:rect l="l" t="t" r="r" b="b"/>
                <a:pathLst>
                  <a:path w="632" h="719" extrusionOk="0">
                    <a:moveTo>
                      <a:pt x="316" y="0"/>
                    </a:moveTo>
                    <a:cubicBezTo>
                      <a:pt x="158" y="0"/>
                      <a:pt x="1" y="123"/>
                      <a:pt x="1" y="368"/>
                    </a:cubicBezTo>
                    <a:cubicBezTo>
                      <a:pt x="1" y="602"/>
                      <a:pt x="158" y="718"/>
                      <a:pt x="316" y="718"/>
                    </a:cubicBezTo>
                    <a:cubicBezTo>
                      <a:pt x="474" y="718"/>
                      <a:pt x="631" y="602"/>
                      <a:pt x="631" y="368"/>
                    </a:cubicBezTo>
                    <a:cubicBezTo>
                      <a:pt x="631" y="123"/>
                      <a:pt x="474" y="0"/>
                      <a:pt x="316" y="0"/>
                    </a:cubicBezTo>
                    <a:close/>
                  </a:path>
                </a:pathLst>
              </a:custGeom>
              <a:solidFill>
                <a:srgbClr val="BBBB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14"/>
              <p:cNvSpPr/>
              <p:nvPr/>
            </p:nvSpPr>
            <p:spPr>
              <a:xfrm>
                <a:off x="1539950" y="2833850"/>
                <a:ext cx="2337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822" extrusionOk="0">
                    <a:moveTo>
                      <a:pt x="468" y="0"/>
                    </a:moveTo>
                    <a:cubicBezTo>
                      <a:pt x="234" y="0"/>
                      <a:pt x="1" y="304"/>
                      <a:pt x="13" y="911"/>
                    </a:cubicBezTo>
                    <a:cubicBezTo>
                      <a:pt x="1" y="1518"/>
                      <a:pt x="234" y="1822"/>
                      <a:pt x="468" y="1822"/>
                    </a:cubicBezTo>
                    <a:cubicBezTo>
                      <a:pt x="701" y="1822"/>
                      <a:pt x="935" y="1518"/>
                      <a:pt x="923" y="911"/>
                    </a:cubicBezTo>
                    <a:cubicBezTo>
                      <a:pt x="935" y="304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rgbClr val="BBBB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14"/>
              <p:cNvSpPr/>
              <p:nvPr/>
            </p:nvSpPr>
            <p:spPr>
              <a:xfrm>
                <a:off x="1542300" y="2875425"/>
                <a:ext cx="16075" cy="214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859" extrusionOk="0">
                    <a:moveTo>
                      <a:pt x="318" y="1"/>
                    </a:moveTo>
                    <a:cubicBezTo>
                      <a:pt x="158" y="1"/>
                      <a:pt x="0" y="147"/>
                      <a:pt x="12" y="439"/>
                    </a:cubicBezTo>
                    <a:cubicBezTo>
                      <a:pt x="0" y="719"/>
                      <a:pt x="158" y="859"/>
                      <a:pt x="318" y="859"/>
                    </a:cubicBezTo>
                    <a:cubicBezTo>
                      <a:pt x="479" y="859"/>
                      <a:pt x="642" y="719"/>
                      <a:pt x="642" y="439"/>
                    </a:cubicBezTo>
                    <a:cubicBezTo>
                      <a:pt x="642" y="147"/>
                      <a:pt x="479" y="1"/>
                      <a:pt x="318" y="1"/>
                    </a:cubicBezTo>
                    <a:close/>
                  </a:path>
                </a:pathLst>
              </a:custGeom>
              <a:solidFill>
                <a:srgbClr val="BBBB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14"/>
              <p:cNvSpPr/>
              <p:nvPr/>
            </p:nvSpPr>
            <p:spPr>
              <a:xfrm>
                <a:off x="2841925" y="2215125"/>
                <a:ext cx="132525" cy="80575"/>
              </a:xfrm>
              <a:custGeom>
                <a:avLst/>
                <a:gdLst/>
                <a:ahLst/>
                <a:cxnLst/>
                <a:rect l="l" t="t" r="r" b="b"/>
                <a:pathLst>
                  <a:path w="5301" h="3223" fill="none" extrusionOk="0">
                    <a:moveTo>
                      <a:pt x="0" y="0"/>
                    </a:moveTo>
                    <a:lnTo>
                      <a:pt x="5300" y="3222"/>
                    </a:lnTo>
                  </a:path>
                </a:pathLst>
              </a:custGeom>
              <a:noFill/>
              <a:ln w="7600" cap="flat" cmpd="sng">
                <a:solidFill>
                  <a:srgbClr val="F2F060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4"/>
              <p:cNvSpPr/>
              <p:nvPr/>
            </p:nvSpPr>
            <p:spPr>
              <a:xfrm>
                <a:off x="2840175" y="2186525"/>
                <a:ext cx="18100" cy="216575"/>
              </a:xfrm>
              <a:custGeom>
                <a:avLst/>
                <a:gdLst/>
                <a:ahLst/>
                <a:cxnLst/>
                <a:rect l="l" t="t" r="r" b="b"/>
                <a:pathLst>
                  <a:path w="724" h="8663" fill="none" extrusionOk="0">
                    <a:moveTo>
                      <a:pt x="0" y="0"/>
                    </a:moveTo>
                    <a:lnTo>
                      <a:pt x="724" y="8662"/>
                    </a:lnTo>
                  </a:path>
                </a:pathLst>
              </a:custGeom>
              <a:noFill/>
              <a:ln w="7600" cap="flat" cmpd="sng">
                <a:solidFill>
                  <a:srgbClr val="F2F060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14"/>
              <p:cNvSpPr/>
              <p:nvPr/>
            </p:nvSpPr>
            <p:spPr>
              <a:xfrm>
                <a:off x="2797550" y="2192350"/>
                <a:ext cx="1200" cy="207825"/>
              </a:xfrm>
              <a:custGeom>
                <a:avLst/>
                <a:gdLst/>
                <a:ahLst/>
                <a:cxnLst/>
                <a:rect l="l" t="t" r="r" b="b"/>
                <a:pathLst>
                  <a:path w="48" h="8313" fill="none" extrusionOk="0">
                    <a:moveTo>
                      <a:pt x="47" y="1"/>
                    </a:moveTo>
                    <a:lnTo>
                      <a:pt x="1" y="8313"/>
                    </a:lnTo>
                  </a:path>
                </a:pathLst>
              </a:custGeom>
              <a:noFill/>
              <a:ln w="7600" cap="flat" cmpd="sng">
                <a:solidFill>
                  <a:srgbClr val="F2F060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14"/>
              <p:cNvSpPr/>
              <p:nvPr/>
            </p:nvSpPr>
            <p:spPr>
              <a:xfrm>
                <a:off x="2803400" y="2185925"/>
                <a:ext cx="29200" cy="2160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8640" fill="none" extrusionOk="0">
                    <a:moveTo>
                      <a:pt x="1167" y="1"/>
                    </a:moveTo>
                    <a:lnTo>
                      <a:pt x="0" y="8640"/>
                    </a:lnTo>
                  </a:path>
                </a:pathLst>
              </a:custGeom>
              <a:noFill/>
              <a:ln w="11675" cap="flat" cmpd="sng">
                <a:solidFill>
                  <a:srgbClr val="F2F060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14"/>
              <p:cNvSpPr/>
              <p:nvPr/>
            </p:nvSpPr>
            <p:spPr>
              <a:xfrm>
                <a:off x="2742100" y="2184775"/>
                <a:ext cx="51400" cy="215400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8616" fill="none" extrusionOk="0">
                    <a:moveTo>
                      <a:pt x="2055" y="0"/>
                    </a:moveTo>
                    <a:lnTo>
                      <a:pt x="1" y="8616"/>
                    </a:lnTo>
                  </a:path>
                </a:pathLst>
              </a:custGeom>
              <a:noFill/>
              <a:ln w="12250" cap="flat" cmpd="sng">
                <a:solidFill>
                  <a:srgbClr val="F2F060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14"/>
              <p:cNvSpPr/>
              <p:nvPr/>
            </p:nvSpPr>
            <p:spPr>
              <a:xfrm>
                <a:off x="1996700" y="2391400"/>
                <a:ext cx="145580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58232" h="1939" extrusionOk="0">
                    <a:moveTo>
                      <a:pt x="1" y="1098"/>
                    </a:moveTo>
                    <a:cubicBezTo>
                      <a:pt x="515" y="1098"/>
                      <a:pt x="20010" y="0"/>
                      <a:pt x="20010" y="0"/>
                    </a:cubicBezTo>
                    <a:lnTo>
                      <a:pt x="58231" y="351"/>
                    </a:lnTo>
                    <a:lnTo>
                      <a:pt x="55780" y="1215"/>
                    </a:lnTo>
                    <a:lnTo>
                      <a:pt x="20968" y="701"/>
                    </a:lnTo>
                    <a:lnTo>
                      <a:pt x="3947" y="1938"/>
                    </a:lnTo>
                    <a:close/>
                  </a:path>
                </a:pathLst>
              </a:custGeom>
              <a:solidFill>
                <a:srgbClr val="D9E9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4"/>
              <p:cNvSpPr/>
              <p:nvPr/>
            </p:nvSpPr>
            <p:spPr>
              <a:xfrm>
                <a:off x="2767775" y="2321350"/>
                <a:ext cx="46725" cy="237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95" fill="none" extrusionOk="0">
                    <a:moveTo>
                      <a:pt x="1" y="94"/>
                    </a:moveTo>
                    <a:lnTo>
                      <a:pt x="1869" y="1"/>
                    </a:lnTo>
                  </a:path>
                </a:pathLst>
              </a:custGeom>
              <a:noFill/>
              <a:ln w="7600" cap="flat" cmpd="sng">
                <a:solidFill>
                  <a:srgbClr val="F2F060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4"/>
              <p:cNvSpPr/>
              <p:nvPr/>
            </p:nvSpPr>
            <p:spPr>
              <a:xfrm>
                <a:off x="2783550" y="2130475"/>
                <a:ext cx="54300" cy="58975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2359" extrusionOk="0">
                    <a:moveTo>
                      <a:pt x="2172" y="2359"/>
                    </a:moveTo>
                    <a:lnTo>
                      <a:pt x="0" y="2266"/>
                    </a:lnTo>
                    <a:lnTo>
                      <a:pt x="0" y="2172"/>
                    </a:lnTo>
                    <a:lnTo>
                      <a:pt x="887" y="24"/>
                    </a:lnTo>
                    <a:lnTo>
                      <a:pt x="1915" y="1"/>
                    </a:lnTo>
                    <a:close/>
                  </a:path>
                </a:pathLst>
              </a:custGeom>
              <a:solidFill>
                <a:srgbClr val="F4ED4C"/>
              </a:solidFill>
              <a:ln w="7600" cap="flat" cmpd="sng">
                <a:solidFill>
                  <a:srgbClr val="F2F060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14"/>
              <p:cNvSpPr/>
              <p:nvPr/>
            </p:nvSpPr>
            <p:spPr>
              <a:xfrm>
                <a:off x="2736850" y="2200525"/>
                <a:ext cx="14025" cy="1775"/>
              </a:xfrm>
              <a:custGeom>
                <a:avLst/>
                <a:gdLst/>
                <a:ahLst/>
                <a:cxnLst/>
                <a:rect l="l" t="t" r="r" b="b"/>
                <a:pathLst>
                  <a:path w="561" h="71" fill="none" extrusionOk="0">
                    <a:moveTo>
                      <a:pt x="0" y="1"/>
                    </a:moveTo>
                    <a:cubicBezTo>
                      <a:pt x="257" y="71"/>
                      <a:pt x="561" y="1"/>
                      <a:pt x="561" y="1"/>
                    </a:cubicBezTo>
                  </a:path>
                </a:pathLst>
              </a:custGeom>
              <a:noFill/>
              <a:ln w="7600" cap="flat" cmpd="sng">
                <a:solidFill>
                  <a:srgbClr val="F8FDB7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14"/>
              <p:cNvSpPr/>
              <p:nvPr/>
            </p:nvSpPr>
            <p:spPr>
              <a:xfrm>
                <a:off x="3903100" y="747100"/>
                <a:ext cx="75900" cy="6365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2546" fill="none" extrusionOk="0">
                    <a:moveTo>
                      <a:pt x="0" y="468"/>
                    </a:moveTo>
                    <a:lnTo>
                      <a:pt x="0" y="2546"/>
                    </a:lnTo>
                    <a:lnTo>
                      <a:pt x="3035" y="2032"/>
                    </a:lnTo>
                    <a:lnTo>
                      <a:pt x="2919" y="1"/>
                    </a:lnTo>
                    <a:close/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14"/>
              <p:cNvSpPr/>
              <p:nvPr/>
            </p:nvSpPr>
            <p:spPr>
              <a:xfrm>
                <a:off x="3976050" y="745925"/>
                <a:ext cx="73000" cy="53150"/>
              </a:xfrm>
              <a:custGeom>
                <a:avLst/>
                <a:gdLst/>
                <a:ahLst/>
                <a:cxnLst/>
                <a:rect l="l" t="t" r="r" b="b"/>
                <a:pathLst>
                  <a:path w="2920" h="2126" fill="none" extrusionOk="0">
                    <a:moveTo>
                      <a:pt x="1" y="1"/>
                    </a:moveTo>
                    <a:lnTo>
                      <a:pt x="2919" y="258"/>
                    </a:lnTo>
                    <a:lnTo>
                      <a:pt x="2849" y="2126"/>
                    </a:lnTo>
                    <a:lnTo>
                      <a:pt x="187" y="2079"/>
                    </a:lnTo>
                    <a:close/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14"/>
              <p:cNvSpPr/>
              <p:nvPr/>
            </p:nvSpPr>
            <p:spPr>
              <a:xfrm>
                <a:off x="3930525" y="754100"/>
                <a:ext cx="1775" cy="50225"/>
              </a:xfrm>
              <a:custGeom>
                <a:avLst/>
                <a:gdLst/>
                <a:ahLst/>
                <a:cxnLst/>
                <a:rect l="l" t="t" r="r" b="b"/>
                <a:pathLst>
                  <a:path w="71" h="2009" fill="none" extrusionOk="0">
                    <a:moveTo>
                      <a:pt x="70" y="1"/>
                    </a:moveTo>
                    <a:lnTo>
                      <a:pt x="0" y="2009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14"/>
              <p:cNvSpPr/>
              <p:nvPr/>
            </p:nvSpPr>
            <p:spPr>
              <a:xfrm>
                <a:off x="3903100" y="773375"/>
                <a:ext cx="71225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2849" h="444" fill="none" extrusionOk="0">
                    <a:moveTo>
                      <a:pt x="0" y="444"/>
                    </a:moveTo>
                    <a:lnTo>
                      <a:pt x="2849" y="0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14"/>
              <p:cNvSpPr/>
              <p:nvPr/>
            </p:nvSpPr>
            <p:spPr>
              <a:xfrm>
                <a:off x="3978975" y="773375"/>
                <a:ext cx="66550" cy="1775"/>
              </a:xfrm>
              <a:custGeom>
                <a:avLst/>
                <a:gdLst/>
                <a:ahLst/>
                <a:cxnLst/>
                <a:rect l="l" t="t" r="r" b="b"/>
                <a:pathLst>
                  <a:path w="2662" h="71" fill="none" extrusionOk="0">
                    <a:moveTo>
                      <a:pt x="2662" y="70"/>
                    </a:moveTo>
                    <a:lnTo>
                      <a:pt x="0" y="0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14"/>
              <p:cNvSpPr/>
              <p:nvPr/>
            </p:nvSpPr>
            <p:spPr>
              <a:xfrm>
                <a:off x="4011650" y="747100"/>
                <a:ext cx="25" cy="490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62" fill="none" extrusionOk="0">
                    <a:moveTo>
                      <a:pt x="1" y="1"/>
                    </a:moveTo>
                    <a:lnTo>
                      <a:pt x="1" y="1962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14"/>
              <p:cNvSpPr/>
              <p:nvPr/>
            </p:nvSpPr>
            <p:spPr>
              <a:xfrm>
                <a:off x="3934025" y="727850"/>
                <a:ext cx="111500" cy="92250"/>
              </a:xfrm>
              <a:custGeom>
                <a:avLst/>
                <a:gdLst/>
                <a:ahLst/>
                <a:cxnLst/>
                <a:rect l="l" t="t" r="r" b="b"/>
                <a:pathLst>
                  <a:path w="4460" h="3690" fill="none" extrusionOk="0">
                    <a:moveTo>
                      <a:pt x="4460" y="3572"/>
                    </a:moveTo>
                    <a:lnTo>
                      <a:pt x="2335" y="0"/>
                    </a:lnTo>
                    <a:lnTo>
                      <a:pt x="0" y="3689"/>
                    </a:lnTo>
                    <a:lnTo>
                      <a:pt x="1541" y="3502"/>
                    </a:lnTo>
                    <a:close/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14"/>
              <p:cNvSpPr/>
              <p:nvPr/>
            </p:nvSpPr>
            <p:spPr>
              <a:xfrm>
                <a:off x="3977800" y="729600"/>
                <a:ext cx="14625" cy="85825"/>
              </a:xfrm>
              <a:custGeom>
                <a:avLst/>
                <a:gdLst/>
                <a:ahLst/>
                <a:cxnLst/>
                <a:rect l="l" t="t" r="r" b="b"/>
                <a:pathLst>
                  <a:path w="585" h="3433" fill="none" extrusionOk="0">
                    <a:moveTo>
                      <a:pt x="1" y="3432"/>
                    </a:moveTo>
                    <a:lnTo>
                      <a:pt x="584" y="0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14"/>
              <p:cNvSpPr/>
              <p:nvPr/>
            </p:nvSpPr>
            <p:spPr>
              <a:xfrm>
                <a:off x="3903100" y="830000"/>
                <a:ext cx="39125" cy="131350"/>
              </a:xfrm>
              <a:custGeom>
                <a:avLst/>
                <a:gdLst/>
                <a:ahLst/>
                <a:cxnLst/>
                <a:rect l="l" t="t" r="r" b="b"/>
                <a:pathLst>
                  <a:path w="1565" h="5254" fill="none" extrusionOk="0">
                    <a:moveTo>
                      <a:pt x="1097" y="0"/>
                    </a:moveTo>
                    <a:cubicBezTo>
                      <a:pt x="1167" y="397"/>
                      <a:pt x="0" y="5253"/>
                      <a:pt x="0" y="5253"/>
                    </a:cubicBezTo>
                    <a:lnTo>
                      <a:pt x="1564" y="4740"/>
                    </a:lnTo>
                    <a:close/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14"/>
              <p:cNvSpPr/>
              <p:nvPr/>
            </p:nvSpPr>
            <p:spPr>
              <a:xfrm>
                <a:off x="3942200" y="825325"/>
                <a:ext cx="50225" cy="116750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4670" fill="none" extrusionOk="0">
                    <a:moveTo>
                      <a:pt x="841" y="0"/>
                    </a:moveTo>
                    <a:lnTo>
                      <a:pt x="0" y="4670"/>
                    </a:lnTo>
                    <a:lnTo>
                      <a:pt x="2008" y="4530"/>
                    </a:lnTo>
                    <a:close/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14"/>
              <p:cNvSpPr/>
              <p:nvPr/>
            </p:nvSpPr>
            <p:spPr>
              <a:xfrm>
                <a:off x="3969625" y="827075"/>
                <a:ext cx="1004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4017" h="4390" fill="none" extrusionOk="0">
                    <a:moveTo>
                      <a:pt x="1" y="187"/>
                    </a:moveTo>
                    <a:cubicBezTo>
                      <a:pt x="258" y="304"/>
                      <a:pt x="2009" y="4273"/>
                      <a:pt x="2452" y="4273"/>
                    </a:cubicBezTo>
                    <a:cubicBezTo>
                      <a:pt x="2919" y="4273"/>
                      <a:pt x="2989" y="0"/>
                      <a:pt x="2989" y="0"/>
                    </a:cubicBezTo>
                    <a:lnTo>
                      <a:pt x="4017" y="4343"/>
                    </a:lnTo>
                    <a:lnTo>
                      <a:pt x="911" y="4390"/>
                    </a:lnTo>
                    <a:close/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14"/>
              <p:cNvSpPr/>
              <p:nvPr/>
            </p:nvSpPr>
            <p:spPr>
              <a:xfrm>
                <a:off x="3904850" y="964825"/>
                <a:ext cx="1175" cy="821875"/>
              </a:xfrm>
              <a:custGeom>
                <a:avLst/>
                <a:gdLst/>
                <a:ahLst/>
                <a:cxnLst/>
                <a:rect l="l" t="t" r="r" b="b"/>
                <a:pathLst>
                  <a:path w="47" h="32875" fill="none" extrusionOk="0">
                    <a:moveTo>
                      <a:pt x="47" y="0"/>
                    </a:moveTo>
                    <a:lnTo>
                      <a:pt x="0" y="32875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14"/>
              <p:cNvSpPr/>
              <p:nvPr/>
            </p:nvSpPr>
            <p:spPr>
              <a:xfrm>
                <a:off x="3993575" y="938550"/>
                <a:ext cx="3525" cy="845250"/>
              </a:xfrm>
              <a:custGeom>
                <a:avLst/>
                <a:gdLst/>
                <a:ahLst/>
                <a:cxnLst/>
                <a:rect l="l" t="t" r="r" b="b"/>
                <a:pathLst>
                  <a:path w="141" h="33810" fill="none" extrusionOk="0">
                    <a:moveTo>
                      <a:pt x="140" y="1"/>
                    </a:moveTo>
                    <a:lnTo>
                      <a:pt x="0" y="33809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14"/>
              <p:cNvSpPr/>
              <p:nvPr/>
            </p:nvSpPr>
            <p:spPr>
              <a:xfrm>
                <a:off x="3997075" y="942050"/>
                <a:ext cx="79400" cy="838225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33529" fill="none" extrusionOk="0">
                    <a:moveTo>
                      <a:pt x="2919" y="1"/>
                    </a:moveTo>
                    <a:lnTo>
                      <a:pt x="3175" y="33529"/>
                    </a:lnTo>
                    <a:lnTo>
                      <a:pt x="0" y="30027"/>
                    </a:lnTo>
                    <a:lnTo>
                      <a:pt x="2989" y="24983"/>
                    </a:lnTo>
                    <a:lnTo>
                      <a:pt x="654" y="21411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4"/>
              <p:cNvSpPr/>
              <p:nvPr/>
            </p:nvSpPr>
            <p:spPr>
              <a:xfrm>
                <a:off x="4008150" y="1688025"/>
                <a:ext cx="55475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" fill="none" extrusionOk="0">
                    <a:moveTo>
                      <a:pt x="1" y="188"/>
                    </a:moveTo>
                    <a:lnTo>
                      <a:pt x="2219" y="1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14"/>
              <p:cNvSpPr/>
              <p:nvPr/>
            </p:nvSpPr>
            <p:spPr>
              <a:xfrm>
                <a:off x="4003475" y="1448125"/>
                <a:ext cx="66575" cy="2950"/>
              </a:xfrm>
              <a:custGeom>
                <a:avLst/>
                <a:gdLst/>
                <a:ahLst/>
                <a:cxnLst/>
                <a:rect l="l" t="t" r="r" b="b"/>
                <a:pathLst>
                  <a:path w="2663" h="118" fill="none" extrusionOk="0">
                    <a:moveTo>
                      <a:pt x="1" y="47"/>
                    </a:moveTo>
                    <a:cubicBezTo>
                      <a:pt x="398" y="118"/>
                      <a:pt x="2663" y="1"/>
                      <a:pt x="2663" y="1"/>
                    </a:cubicBez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14"/>
              <p:cNvSpPr/>
              <p:nvPr/>
            </p:nvSpPr>
            <p:spPr>
              <a:xfrm>
                <a:off x="4003475" y="1336050"/>
                <a:ext cx="5197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3177" fill="none" extrusionOk="0">
                    <a:moveTo>
                      <a:pt x="2079" y="3176"/>
                    </a:moveTo>
                    <a:lnTo>
                      <a:pt x="1" y="1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14"/>
              <p:cNvSpPr/>
              <p:nvPr/>
            </p:nvSpPr>
            <p:spPr>
              <a:xfrm>
                <a:off x="4008150" y="1290525"/>
                <a:ext cx="57225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2289" h="328" fill="none" extrusionOk="0">
                    <a:moveTo>
                      <a:pt x="1" y="1"/>
                    </a:moveTo>
                    <a:lnTo>
                      <a:pt x="2289" y="328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14"/>
              <p:cNvSpPr/>
              <p:nvPr/>
            </p:nvSpPr>
            <p:spPr>
              <a:xfrm>
                <a:off x="4007000" y="1211150"/>
                <a:ext cx="58375" cy="81150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3246" fill="none" extrusionOk="0">
                    <a:moveTo>
                      <a:pt x="2335" y="3246"/>
                    </a:moveTo>
                    <a:lnTo>
                      <a:pt x="0" y="0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14"/>
              <p:cNvSpPr/>
              <p:nvPr/>
            </p:nvSpPr>
            <p:spPr>
              <a:xfrm>
                <a:off x="4008150" y="1190125"/>
                <a:ext cx="58975" cy="295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118" fill="none" extrusionOk="0">
                    <a:moveTo>
                      <a:pt x="1" y="1"/>
                    </a:moveTo>
                    <a:lnTo>
                      <a:pt x="2359" y="118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14"/>
              <p:cNvSpPr/>
              <p:nvPr/>
            </p:nvSpPr>
            <p:spPr>
              <a:xfrm>
                <a:off x="4018075" y="1092650"/>
                <a:ext cx="55475" cy="64825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2593" fill="none" extrusionOk="0">
                    <a:moveTo>
                      <a:pt x="1" y="2592"/>
                    </a:moveTo>
                    <a:lnTo>
                      <a:pt x="2219" y="1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14"/>
              <p:cNvSpPr/>
              <p:nvPr/>
            </p:nvSpPr>
            <p:spPr>
              <a:xfrm>
                <a:off x="4001725" y="1081575"/>
                <a:ext cx="654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2616" h="117" fill="none" extrusionOk="0">
                    <a:moveTo>
                      <a:pt x="2616" y="117"/>
                    </a:moveTo>
                    <a:lnTo>
                      <a:pt x="1" y="0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4"/>
              <p:cNvSpPr/>
              <p:nvPr/>
            </p:nvSpPr>
            <p:spPr>
              <a:xfrm>
                <a:off x="4001725" y="979425"/>
                <a:ext cx="68325" cy="89325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3573" fill="none" extrusionOk="0">
                    <a:moveTo>
                      <a:pt x="1" y="0"/>
                    </a:moveTo>
                    <a:cubicBezTo>
                      <a:pt x="468" y="374"/>
                      <a:pt x="2733" y="3572"/>
                      <a:pt x="2733" y="3572"/>
                    </a:cubicBez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14"/>
              <p:cNvSpPr/>
              <p:nvPr/>
            </p:nvSpPr>
            <p:spPr>
              <a:xfrm>
                <a:off x="4008150" y="969500"/>
                <a:ext cx="63650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188" fill="none" extrusionOk="0">
                    <a:moveTo>
                      <a:pt x="1" y="0"/>
                    </a:moveTo>
                    <a:cubicBezTo>
                      <a:pt x="281" y="0"/>
                      <a:pt x="2546" y="187"/>
                      <a:pt x="2546" y="187"/>
                    </a:cubicBez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14"/>
              <p:cNvSpPr/>
              <p:nvPr/>
            </p:nvSpPr>
            <p:spPr>
              <a:xfrm>
                <a:off x="4045500" y="1302200"/>
                <a:ext cx="7050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282" h="5768" fill="none" extrusionOk="0">
                    <a:moveTo>
                      <a:pt x="1" y="1"/>
                    </a:moveTo>
                    <a:lnTo>
                      <a:pt x="281" y="5768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14"/>
              <p:cNvSpPr/>
              <p:nvPr/>
            </p:nvSpPr>
            <p:spPr>
              <a:xfrm>
                <a:off x="3909500" y="1094400"/>
                <a:ext cx="73000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2920" h="258" fill="none" extrusionOk="0">
                    <a:moveTo>
                      <a:pt x="1" y="1"/>
                    </a:moveTo>
                    <a:cubicBezTo>
                      <a:pt x="1168" y="258"/>
                      <a:pt x="2919" y="71"/>
                      <a:pt x="2919" y="71"/>
                    </a:cubicBez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14"/>
              <p:cNvSpPr/>
              <p:nvPr/>
            </p:nvSpPr>
            <p:spPr>
              <a:xfrm>
                <a:off x="3919425" y="1206475"/>
                <a:ext cx="6482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48" fill="none" extrusionOk="0">
                    <a:moveTo>
                      <a:pt x="1" y="47"/>
                    </a:moveTo>
                    <a:lnTo>
                      <a:pt x="2592" y="1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14"/>
              <p:cNvSpPr/>
              <p:nvPr/>
            </p:nvSpPr>
            <p:spPr>
              <a:xfrm>
                <a:off x="3907750" y="1313300"/>
                <a:ext cx="79425" cy="3525"/>
              </a:xfrm>
              <a:custGeom>
                <a:avLst/>
                <a:gdLst/>
                <a:ahLst/>
                <a:cxnLst/>
                <a:rect l="l" t="t" r="r" b="b"/>
                <a:pathLst>
                  <a:path w="3177" h="141" fill="none" extrusionOk="0">
                    <a:moveTo>
                      <a:pt x="1" y="0"/>
                    </a:moveTo>
                    <a:cubicBezTo>
                      <a:pt x="398" y="70"/>
                      <a:pt x="3176" y="140"/>
                      <a:pt x="3176" y="140"/>
                    </a:cubicBez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14"/>
              <p:cNvSpPr/>
              <p:nvPr/>
            </p:nvSpPr>
            <p:spPr>
              <a:xfrm>
                <a:off x="3917675" y="1436450"/>
                <a:ext cx="71250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211" fill="none" extrusionOk="0">
                    <a:moveTo>
                      <a:pt x="1" y="1"/>
                    </a:moveTo>
                    <a:lnTo>
                      <a:pt x="2849" y="211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14"/>
              <p:cNvSpPr/>
              <p:nvPr/>
            </p:nvSpPr>
            <p:spPr>
              <a:xfrm>
                <a:off x="3913000" y="1602225"/>
                <a:ext cx="80575" cy="21050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842" fill="none" extrusionOk="0">
                    <a:moveTo>
                      <a:pt x="1" y="1"/>
                    </a:moveTo>
                    <a:lnTo>
                      <a:pt x="3223" y="841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14"/>
              <p:cNvSpPr/>
              <p:nvPr/>
            </p:nvSpPr>
            <p:spPr>
              <a:xfrm>
                <a:off x="3863975" y="1650675"/>
                <a:ext cx="124950" cy="81175"/>
              </a:xfrm>
              <a:custGeom>
                <a:avLst/>
                <a:gdLst/>
                <a:ahLst/>
                <a:cxnLst/>
                <a:rect l="l" t="t" r="r" b="b"/>
                <a:pathLst>
                  <a:path w="4998" h="3247" fill="none" extrusionOk="0">
                    <a:moveTo>
                      <a:pt x="4997" y="1"/>
                    </a:moveTo>
                    <a:lnTo>
                      <a:pt x="1" y="3246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14"/>
              <p:cNvSpPr/>
              <p:nvPr/>
            </p:nvSpPr>
            <p:spPr>
              <a:xfrm>
                <a:off x="3917675" y="1102575"/>
                <a:ext cx="68325" cy="95750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3830" fill="none" extrusionOk="0">
                    <a:moveTo>
                      <a:pt x="1" y="3830"/>
                    </a:moveTo>
                    <a:cubicBezTo>
                      <a:pt x="328" y="3690"/>
                      <a:pt x="2732" y="1"/>
                      <a:pt x="2732" y="1"/>
                    </a:cubicBez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14"/>
              <p:cNvSpPr/>
              <p:nvPr/>
            </p:nvSpPr>
            <p:spPr>
              <a:xfrm>
                <a:off x="3911250" y="969500"/>
                <a:ext cx="79425" cy="123175"/>
              </a:xfrm>
              <a:custGeom>
                <a:avLst/>
                <a:gdLst/>
                <a:ahLst/>
                <a:cxnLst/>
                <a:rect l="l" t="t" r="r" b="b"/>
                <a:pathLst>
                  <a:path w="3177" h="4927" fill="none" extrusionOk="0">
                    <a:moveTo>
                      <a:pt x="1" y="0"/>
                    </a:moveTo>
                    <a:lnTo>
                      <a:pt x="3176" y="4927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14"/>
              <p:cNvSpPr/>
              <p:nvPr/>
            </p:nvSpPr>
            <p:spPr>
              <a:xfrm>
                <a:off x="3909500" y="1209400"/>
                <a:ext cx="73000" cy="97500"/>
              </a:xfrm>
              <a:custGeom>
                <a:avLst/>
                <a:gdLst/>
                <a:ahLst/>
                <a:cxnLst/>
                <a:rect l="l" t="t" r="r" b="b"/>
                <a:pathLst>
                  <a:path w="2920" h="3900" fill="none" extrusionOk="0">
                    <a:moveTo>
                      <a:pt x="1" y="0"/>
                    </a:moveTo>
                    <a:cubicBezTo>
                      <a:pt x="141" y="257"/>
                      <a:pt x="2919" y="3900"/>
                      <a:pt x="2919" y="3900"/>
                    </a:cubicBez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14"/>
              <p:cNvSpPr/>
              <p:nvPr/>
            </p:nvSpPr>
            <p:spPr>
              <a:xfrm>
                <a:off x="3913000" y="1336050"/>
                <a:ext cx="77675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3107" h="3947" fill="none" extrusionOk="0">
                    <a:moveTo>
                      <a:pt x="1" y="1"/>
                    </a:moveTo>
                    <a:cubicBezTo>
                      <a:pt x="375" y="398"/>
                      <a:pt x="3106" y="3947"/>
                      <a:pt x="3106" y="3947"/>
                    </a:cubicBez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14"/>
              <p:cNvSpPr/>
              <p:nvPr/>
            </p:nvSpPr>
            <p:spPr>
              <a:xfrm>
                <a:off x="3913000" y="1454550"/>
                <a:ext cx="75925" cy="141275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5651" fill="none" extrusionOk="0">
                    <a:moveTo>
                      <a:pt x="1" y="5651"/>
                    </a:moveTo>
                    <a:lnTo>
                      <a:pt x="3036" y="1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14"/>
              <p:cNvSpPr/>
              <p:nvPr/>
            </p:nvSpPr>
            <p:spPr>
              <a:xfrm>
                <a:off x="3773500" y="1613325"/>
                <a:ext cx="2950" cy="682950"/>
              </a:xfrm>
              <a:custGeom>
                <a:avLst/>
                <a:gdLst/>
                <a:ahLst/>
                <a:cxnLst/>
                <a:rect l="l" t="t" r="r" b="b"/>
                <a:pathLst>
                  <a:path w="118" h="27318" fill="none" extrusionOk="0">
                    <a:moveTo>
                      <a:pt x="117" y="0"/>
                    </a:moveTo>
                    <a:lnTo>
                      <a:pt x="1" y="27318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14"/>
              <p:cNvSpPr/>
              <p:nvPr/>
            </p:nvSpPr>
            <p:spPr>
              <a:xfrm>
                <a:off x="3870400" y="1606900"/>
                <a:ext cx="1775" cy="689375"/>
              </a:xfrm>
              <a:custGeom>
                <a:avLst/>
                <a:gdLst/>
                <a:ahLst/>
                <a:cxnLst/>
                <a:rect l="l" t="t" r="r" b="b"/>
                <a:pathLst>
                  <a:path w="71" h="27575" fill="none" extrusionOk="0">
                    <a:moveTo>
                      <a:pt x="71" y="1"/>
                    </a:moveTo>
                    <a:lnTo>
                      <a:pt x="1" y="27575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14"/>
              <p:cNvSpPr/>
              <p:nvPr/>
            </p:nvSpPr>
            <p:spPr>
              <a:xfrm>
                <a:off x="3765325" y="1567800"/>
                <a:ext cx="106850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4274" h="724" fill="none" extrusionOk="0">
                    <a:moveTo>
                      <a:pt x="1" y="724"/>
                    </a:moveTo>
                    <a:lnTo>
                      <a:pt x="4274" y="0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14"/>
              <p:cNvSpPr/>
              <p:nvPr/>
            </p:nvSpPr>
            <p:spPr>
              <a:xfrm>
                <a:off x="3776425" y="1567800"/>
                <a:ext cx="84650" cy="43800"/>
              </a:xfrm>
              <a:custGeom>
                <a:avLst/>
                <a:gdLst/>
                <a:ahLst/>
                <a:cxnLst/>
                <a:rect l="l" t="t" r="r" b="b"/>
                <a:pathLst>
                  <a:path w="3386" h="1752" fill="none" extrusionOk="0">
                    <a:moveTo>
                      <a:pt x="0" y="794"/>
                    </a:moveTo>
                    <a:lnTo>
                      <a:pt x="211" y="1751"/>
                    </a:lnTo>
                    <a:lnTo>
                      <a:pt x="841" y="911"/>
                    </a:lnTo>
                    <a:lnTo>
                      <a:pt x="981" y="1751"/>
                    </a:lnTo>
                    <a:lnTo>
                      <a:pt x="1752" y="724"/>
                    </a:lnTo>
                    <a:lnTo>
                      <a:pt x="1822" y="1705"/>
                    </a:lnTo>
                    <a:cubicBezTo>
                      <a:pt x="1822" y="1705"/>
                      <a:pt x="2662" y="0"/>
                      <a:pt x="2662" y="257"/>
                    </a:cubicBezTo>
                    <a:cubicBezTo>
                      <a:pt x="2662" y="537"/>
                      <a:pt x="3386" y="1378"/>
                      <a:pt x="3386" y="1378"/>
                    </a:cubicBezTo>
                    <a:lnTo>
                      <a:pt x="3316" y="210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14"/>
              <p:cNvSpPr/>
              <p:nvPr/>
            </p:nvSpPr>
            <p:spPr>
              <a:xfrm>
                <a:off x="3776425" y="1610400"/>
                <a:ext cx="91075" cy="9375"/>
              </a:xfrm>
              <a:custGeom>
                <a:avLst/>
                <a:gdLst/>
                <a:ahLst/>
                <a:cxnLst/>
                <a:rect l="l" t="t" r="r" b="b"/>
                <a:pathLst>
                  <a:path w="3643" h="375" fill="none" extrusionOk="0">
                    <a:moveTo>
                      <a:pt x="0" y="374"/>
                    </a:moveTo>
                    <a:lnTo>
                      <a:pt x="3643" y="1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14"/>
              <p:cNvSpPr/>
              <p:nvPr/>
            </p:nvSpPr>
            <p:spPr>
              <a:xfrm>
                <a:off x="3776425" y="1658850"/>
                <a:ext cx="95750" cy="54900"/>
              </a:xfrm>
              <a:custGeom>
                <a:avLst/>
                <a:gdLst/>
                <a:ahLst/>
                <a:cxnLst/>
                <a:rect l="l" t="t" r="r" b="b"/>
                <a:pathLst>
                  <a:path w="3830" h="2196" fill="none" extrusionOk="0">
                    <a:moveTo>
                      <a:pt x="3830" y="0"/>
                    </a:moveTo>
                    <a:lnTo>
                      <a:pt x="0" y="701"/>
                    </a:lnTo>
                    <a:cubicBezTo>
                      <a:pt x="141" y="1168"/>
                      <a:pt x="981" y="2195"/>
                      <a:pt x="981" y="2195"/>
                    </a:cubicBezTo>
                    <a:lnTo>
                      <a:pt x="1822" y="514"/>
                    </a:lnTo>
                    <a:lnTo>
                      <a:pt x="2732" y="1682"/>
                    </a:lnTo>
                    <a:lnTo>
                      <a:pt x="3643" y="257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14"/>
              <p:cNvSpPr/>
              <p:nvPr/>
            </p:nvSpPr>
            <p:spPr>
              <a:xfrm>
                <a:off x="3781675" y="1704375"/>
                <a:ext cx="87575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328" fill="none" extrusionOk="0">
                    <a:moveTo>
                      <a:pt x="1" y="328"/>
                    </a:moveTo>
                    <a:lnTo>
                      <a:pt x="3503" y="1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14"/>
              <p:cNvSpPr/>
              <p:nvPr/>
            </p:nvSpPr>
            <p:spPr>
              <a:xfrm>
                <a:off x="3774675" y="1746400"/>
                <a:ext cx="92825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3713" h="655" fill="none" extrusionOk="0">
                    <a:moveTo>
                      <a:pt x="0" y="654"/>
                    </a:moveTo>
                    <a:lnTo>
                      <a:pt x="3713" y="1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14"/>
              <p:cNvSpPr/>
              <p:nvPr/>
            </p:nvSpPr>
            <p:spPr>
              <a:xfrm>
                <a:off x="3779925" y="1759250"/>
                <a:ext cx="87575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892" fill="none" extrusionOk="0">
                    <a:moveTo>
                      <a:pt x="1" y="1892"/>
                    </a:moveTo>
                    <a:lnTo>
                      <a:pt x="1238" y="211"/>
                    </a:lnTo>
                    <a:lnTo>
                      <a:pt x="1822" y="1751"/>
                    </a:lnTo>
                    <a:lnTo>
                      <a:pt x="2919" y="0"/>
                    </a:lnTo>
                    <a:lnTo>
                      <a:pt x="3503" y="1308"/>
                    </a:lnTo>
                    <a:lnTo>
                      <a:pt x="3433" y="1495"/>
                    </a:lnTo>
                    <a:close/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14"/>
              <p:cNvSpPr/>
              <p:nvPr/>
            </p:nvSpPr>
            <p:spPr>
              <a:xfrm>
                <a:off x="3786350" y="1806525"/>
                <a:ext cx="81150" cy="105100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4204" fill="none" extrusionOk="0">
                    <a:moveTo>
                      <a:pt x="0" y="374"/>
                    </a:moveTo>
                    <a:lnTo>
                      <a:pt x="1681" y="4203"/>
                    </a:lnTo>
                    <a:lnTo>
                      <a:pt x="3246" y="1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14"/>
              <p:cNvSpPr/>
              <p:nvPr/>
            </p:nvSpPr>
            <p:spPr>
              <a:xfrm>
                <a:off x="3774675" y="1906925"/>
                <a:ext cx="87575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45" fill="none" extrusionOk="0">
                    <a:moveTo>
                      <a:pt x="0" y="444"/>
                    </a:moveTo>
                    <a:lnTo>
                      <a:pt x="3503" y="0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14"/>
              <p:cNvSpPr/>
              <p:nvPr/>
            </p:nvSpPr>
            <p:spPr>
              <a:xfrm>
                <a:off x="3782850" y="1916850"/>
                <a:ext cx="91075" cy="95750"/>
              </a:xfrm>
              <a:custGeom>
                <a:avLst/>
                <a:gdLst/>
                <a:ahLst/>
                <a:cxnLst/>
                <a:rect l="l" t="t" r="r" b="b"/>
                <a:pathLst>
                  <a:path w="3643" h="3830" fill="none" extrusionOk="0">
                    <a:moveTo>
                      <a:pt x="0" y="444"/>
                    </a:moveTo>
                    <a:lnTo>
                      <a:pt x="1121" y="3829"/>
                    </a:lnTo>
                    <a:lnTo>
                      <a:pt x="1635" y="0"/>
                    </a:lnTo>
                    <a:lnTo>
                      <a:pt x="2008" y="3689"/>
                    </a:lnTo>
                    <a:lnTo>
                      <a:pt x="3643" y="2405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4"/>
              <p:cNvSpPr/>
              <p:nvPr/>
            </p:nvSpPr>
            <p:spPr>
              <a:xfrm>
                <a:off x="3782850" y="2088450"/>
                <a:ext cx="79400" cy="181575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7263" fill="none" extrusionOk="0">
                    <a:moveTo>
                      <a:pt x="0" y="1"/>
                    </a:moveTo>
                    <a:cubicBezTo>
                      <a:pt x="257" y="514"/>
                      <a:pt x="3176" y="7262"/>
                      <a:pt x="3176" y="7262"/>
                    </a:cubicBez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4"/>
              <p:cNvSpPr/>
              <p:nvPr/>
            </p:nvSpPr>
            <p:spPr>
              <a:xfrm>
                <a:off x="3794525" y="2153250"/>
                <a:ext cx="71225" cy="116775"/>
              </a:xfrm>
              <a:custGeom>
                <a:avLst/>
                <a:gdLst/>
                <a:ahLst/>
                <a:cxnLst/>
                <a:rect l="l" t="t" r="r" b="b"/>
                <a:pathLst>
                  <a:path w="2849" h="4671" fill="none" extrusionOk="0">
                    <a:moveTo>
                      <a:pt x="0" y="4670"/>
                    </a:moveTo>
                    <a:lnTo>
                      <a:pt x="2849" y="0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14"/>
              <p:cNvSpPr/>
              <p:nvPr/>
            </p:nvSpPr>
            <p:spPr>
              <a:xfrm>
                <a:off x="3779925" y="2146825"/>
                <a:ext cx="90500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211" fill="none" extrusionOk="0">
                    <a:moveTo>
                      <a:pt x="1" y="211"/>
                    </a:moveTo>
                    <a:lnTo>
                      <a:pt x="3620" y="1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14"/>
              <p:cNvSpPr/>
              <p:nvPr/>
            </p:nvSpPr>
            <p:spPr>
              <a:xfrm>
                <a:off x="3774675" y="2265325"/>
                <a:ext cx="91075" cy="3525"/>
              </a:xfrm>
              <a:custGeom>
                <a:avLst/>
                <a:gdLst/>
                <a:ahLst/>
                <a:cxnLst/>
                <a:rect l="l" t="t" r="r" b="b"/>
                <a:pathLst>
                  <a:path w="3643" h="141" fill="none" extrusionOk="0">
                    <a:moveTo>
                      <a:pt x="0" y="0"/>
                    </a:moveTo>
                    <a:lnTo>
                      <a:pt x="3643" y="140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14"/>
              <p:cNvSpPr/>
              <p:nvPr/>
            </p:nvSpPr>
            <p:spPr>
              <a:xfrm>
                <a:off x="3770000" y="1500075"/>
                <a:ext cx="765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3060" h="632" fill="none" extrusionOk="0">
                    <a:moveTo>
                      <a:pt x="1" y="631"/>
                    </a:moveTo>
                    <a:cubicBezTo>
                      <a:pt x="398" y="514"/>
                      <a:pt x="3059" y="1"/>
                      <a:pt x="3059" y="1"/>
                    </a:cubicBez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4"/>
              <p:cNvSpPr/>
              <p:nvPr/>
            </p:nvSpPr>
            <p:spPr>
              <a:xfrm>
                <a:off x="3818450" y="1512925"/>
                <a:ext cx="29200" cy="537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2149" fill="none" extrusionOk="0">
                    <a:moveTo>
                      <a:pt x="1" y="0"/>
                    </a:moveTo>
                    <a:lnTo>
                      <a:pt x="1168" y="2148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14"/>
              <p:cNvSpPr/>
              <p:nvPr/>
            </p:nvSpPr>
            <p:spPr>
              <a:xfrm>
                <a:off x="3781675" y="1529275"/>
                <a:ext cx="295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118" h="2079" fill="none" extrusionOk="0">
                    <a:moveTo>
                      <a:pt x="117" y="0"/>
                    </a:moveTo>
                    <a:lnTo>
                      <a:pt x="1" y="2078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14"/>
              <p:cNvSpPr/>
              <p:nvPr/>
            </p:nvSpPr>
            <p:spPr>
              <a:xfrm>
                <a:off x="3786350" y="1462725"/>
                <a:ext cx="1775" cy="38550"/>
              </a:xfrm>
              <a:custGeom>
                <a:avLst/>
                <a:gdLst/>
                <a:ahLst/>
                <a:cxnLst/>
                <a:rect l="l" t="t" r="r" b="b"/>
                <a:pathLst>
                  <a:path w="71" h="1542" fill="none" extrusionOk="0">
                    <a:moveTo>
                      <a:pt x="70" y="1541"/>
                    </a:moveTo>
                    <a:lnTo>
                      <a:pt x="0" y="1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14"/>
              <p:cNvSpPr/>
              <p:nvPr/>
            </p:nvSpPr>
            <p:spPr>
              <a:xfrm>
                <a:off x="3788100" y="1464475"/>
                <a:ext cx="3212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701" fill="none" extrusionOk="0">
                    <a:moveTo>
                      <a:pt x="257" y="1"/>
                    </a:moveTo>
                    <a:cubicBezTo>
                      <a:pt x="514" y="187"/>
                      <a:pt x="1285" y="701"/>
                      <a:pt x="1285" y="701"/>
                    </a:cubicBezTo>
                    <a:lnTo>
                      <a:pt x="0" y="631"/>
                    </a:lnTo>
                    <a:close/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14"/>
              <p:cNvSpPr/>
              <p:nvPr/>
            </p:nvSpPr>
            <p:spPr>
              <a:xfrm>
                <a:off x="3786350" y="1538600"/>
                <a:ext cx="648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1169" fill="none" extrusionOk="0">
                    <a:moveTo>
                      <a:pt x="0" y="211"/>
                    </a:moveTo>
                    <a:lnTo>
                      <a:pt x="2592" y="1"/>
                    </a:lnTo>
                    <a:lnTo>
                      <a:pt x="2592" y="1168"/>
                    </a:lnTo>
                    <a:lnTo>
                      <a:pt x="841" y="655"/>
                    </a:lnTo>
                    <a:close/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14"/>
              <p:cNvSpPr/>
              <p:nvPr/>
            </p:nvSpPr>
            <p:spPr>
              <a:xfrm>
                <a:off x="3882075" y="1796600"/>
                <a:ext cx="11852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741" h="398" fill="none" extrusionOk="0">
                    <a:moveTo>
                      <a:pt x="1" y="1"/>
                    </a:moveTo>
                    <a:lnTo>
                      <a:pt x="4740" y="398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14"/>
              <p:cNvSpPr/>
              <p:nvPr/>
            </p:nvSpPr>
            <p:spPr>
              <a:xfrm>
                <a:off x="3969625" y="1780250"/>
                <a:ext cx="136025" cy="5300"/>
              </a:xfrm>
              <a:custGeom>
                <a:avLst/>
                <a:gdLst/>
                <a:ahLst/>
                <a:cxnLst/>
                <a:rect l="l" t="t" r="r" b="b"/>
                <a:pathLst>
                  <a:path w="5441" h="212" fill="none" extrusionOk="0">
                    <a:moveTo>
                      <a:pt x="1" y="1"/>
                    </a:moveTo>
                    <a:cubicBezTo>
                      <a:pt x="584" y="211"/>
                      <a:pt x="5441" y="1"/>
                      <a:pt x="5441" y="1"/>
                    </a:cubicBez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4"/>
              <p:cNvSpPr/>
              <p:nvPr/>
            </p:nvSpPr>
            <p:spPr>
              <a:xfrm>
                <a:off x="3942200" y="2425850"/>
                <a:ext cx="3677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14710" h="2732" extrusionOk="0">
                    <a:moveTo>
                      <a:pt x="0" y="0"/>
                    </a:moveTo>
                    <a:lnTo>
                      <a:pt x="14663" y="327"/>
                    </a:lnTo>
                    <a:lnTo>
                      <a:pt x="14710" y="2732"/>
                    </a:lnTo>
                    <a:lnTo>
                      <a:pt x="2709" y="2405"/>
                    </a:lnTo>
                    <a:close/>
                  </a:path>
                </a:pathLst>
              </a:custGeom>
              <a:solidFill>
                <a:srgbClr val="3C2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14"/>
              <p:cNvSpPr/>
              <p:nvPr/>
            </p:nvSpPr>
            <p:spPr>
              <a:xfrm>
                <a:off x="4109125" y="1794850"/>
                <a:ext cx="1775" cy="546950"/>
              </a:xfrm>
              <a:custGeom>
                <a:avLst/>
                <a:gdLst/>
                <a:ahLst/>
                <a:cxnLst/>
                <a:rect l="l" t="t" r="r" b="b"/>
                <a:pathLst>
                  <a:path w="71" h="21878" fill="none" extrusionOk="0">
                    <a:moveTo>
                      <a:pt x="1" y="1"/>
                    </a:moveTo>
                    <a:lnTo>
                      <a:pt x="71" y="21878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14"/>
              <p:cNvSpPr/>
              <p:nvPr/>
            </p:nvSpPr>
            <p:spPr>
              <a:xfrm>
                <a:off x="4015150" y="1785525"/>
                <a:ext cx="58400" cy="127850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114" fill="none" extrusionOk="0">
                    <a:moveTo>
                      <a:pt x="2336" y="0"/>
                    </a:moveTo>
                    <a:lnTo>
                      <a:pt x="631" y="5113"/>
                    </a:lnTo>
                    <a:lnTo>
                      <a:pt x="1" y="911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4"/>
              <p:cNvSpPr/>
              <p:nvPr/>
            </p:nvSpPr>
            <p:spPr>
              <a:xfrm>
                <a:off x="3591975" y="2483625"/>
                <a:ext cx="724400" cy="130200"/>
              </a:xfrm>
              <a:custGeom>
                <a:avLst/>
                <a:gdLst/>
                <a:ahLst/>
                <a:cxnLst/>
                <a:rect l="l" t="t" r="r" b="b"/>
                <a:pathLst>
                  <a:path w="28976" h="5208" extrusionOk="0">
                    <a:moveTo>
                      <a:pt x="27435" y="491"/>
                    </a:moveTo>
                    <a:lnTo>
                      <a:pt x="28976" y="3783"/>
                    </a:lnTo>
                    <a:lnTo>
                      <a:pt x="281" y="52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68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14"/>
              <p:cNvSpPr/>
              <p:nvPr/>
            </p:nvSpPr>
            <p:spPr>
              <a:xfrm>
                <a:off x="3928775" y="1815875"/>
                <a:ext cx="72975" cy="486825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19473" fill="none" extrusionOk="0">
                    <a:moveTo>
                      <a:pt x="2919" y="0"/>
                    </a:moveTo>
                    <a:cubicBezTo>
                      <a:pt x="2872" y="397"/>
                      <a:pt x="2872" y="4997"/>
                      <a:pt x="2872" y="4997"/>
                    </a:cubicBezTo>
                    <a:lnTo>
                      <a:pt x="0" y="19473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14"/>
              <p:cNvSpPr/>
              <p:nvPr/>
            </p:nvSpPr>
            <p:spPr>
              <a:xfrm>
                <a:off x="3894925" y="1814700"/>
                <a:ext cx="91075" cy="483325"/>
              </a:xfrm>
              <a:custGeom>
                <a:avLst/>
                <a:gdLst/>
                <a:ahLst/>
                <a:cxnLst/>
                <a:rect l="l" t="t" r="r" b="b"/>
                <a:pathLst>
                  <a:path w="3643" h="19333" fill="none" extrusionOk="0">
                    <a:moveTo>
                      <a:pt x="3642" y="0"/>
                    </a:moveTo>
                    <a:lnTo>
                      <a:pt x="0" y="19333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14"/>
              <p:cNvSpPr/>
              <p:nvPr/>
            </p:nvSpPr>
            <p:spPr>
              <a:xfrm>
                <a:off x="3682450" y="1884150"/>
                <a:ext cx="214250" cy="270875"/>
              </a:xfrm>
              <a:custGeom>
                <a:avLst/>
                <a:gdLst/>
                <a:ahLst/>
                <a:cxnLst/>
                <a:rect l="l" t="t" r="r" b="b"/>
                <a:pathLst>
                  <a:path w="8570" h="10835" fill="none" extrusionOk="0">
                    <a:moveTo>
                      <a:pt x="0" y="10834"/>
                    </a:moveTo>
                    <a:lnTo>
                      <a:pt x="8569" y="1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14"/>
              <p:cNvSpPr/>
              <p:nvPr/>
            </p:nvSpPr>
            <p:spPr>
              <a:xfrm>
                <a:off x="3882075" y="1905175"/>
                <a:ext cx="264450" cy="12875"/>
              </a:xfrm>
              <a:custGeom>
                <a:avLst/>
                <a:gdLst/>
                <a:ahLst/>
                <a:cxnLst/>
                <a:rect l="l" t="t" r="r" b="b"/>
                <a:pathLst>
                  <a:path w="10578" h="515" fill="none" extrusionOk="0">
                    <a:moveTo>
                      <a:pt x="1" y="70"/>
                    </a:moveTo>
                    <a:cubicBezTo>
                      <a:pt x="1355" y="467"/>
                      <a:pt x="4997" y="514"/>
                      <a:pt x="4997" y="514"/>
                    </a:cubicBezTo>
                    <a:lnTo>
                      <a:pt x="9083" y="211"/>
                    </a:lnTo>
                    <a:lnTo>
                      <a:pt x="10577" y="0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14"/>
              <p:cNvSpPr/>
              <p:nvPr/>
            </p:nvSpPr>
            <p:spPr>
              <a:xfrm>
                <a:off x="3880325" y="1803025"/>
                <a:ext cx="84075" cy="112100"/>
              </a:xfrm>
              <a:custGeom>
                <a:avLst/>
                <a:gdLst/>
                <a:ahLst/>
                <a:cxnLst/>
                <a:rect l="l" t="t" r="r" b="b"/>
                <a:pathLst>
                  <a:path w="3363" h="4484" fill="none" extrusionOk="0">
                    <a:moveTo>
                      <a:pt x="0" y="0"/>
                    </a:moveTo>
                    <a:cubicBezTo>
                      <a:pt x="327" y="514"/>
                      <a:pt x="3363" y="4483"/>
                      <a:pt x="3363" y="4483"/>
                    </a:cubicBez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14"/>
              <p:cNvSpPr/>
              <p:nvPr/>
            </p:nvSpPr>
            <p:spPr>
              <a:xfrm>
                <a:off x="3875650" y="1919775"/>
                <a:ext cx="67750" cy="113850"/>
              </a:xfrm>
              <a:custGeom>
                <a:avLst/>
                <a:gdLst/>
                <a:ahLst/>
                <a:cxnLst/>
                <a:rect l="l" t="t" r="r" b="b"/>
                <a:pathLst>
                  <a:path w="2710" h="4554" fill="none" extrusionOk="0">
                    <a:moveTo>
                      <a:pt x="187" y="0"/>
                    </a:moveTo>
                    <a:lnTo>
                      <a:pt x="2709" y="4553"/>
                    </a:lnTo>
                    <a:lnTo>
                      <a:pt x="1" y="4343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14"/>
              <p:cNvSpPr/>
              <p:nvPr/>
            </p:nvSpPr>
            <p:spPr>
              <a:xfrm>
                <a:off x="3872150" y="2062775"/>
                <a:ext cx="50225" cy="90500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3620" fill="none" extrusionOk="0">
                    <a:moveTo>
                      <a:pt x="141" y="0"/>
                    </a:moveTo>
                    <a:lnTo>
                      <a:pt x="2009" y="3619"/>
                    </a:lnTo>
                    <a:lnTo>
                      <a:pt x="1" y="3363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14"/>
              <p:cNvSpPr/>
              <p:nvPr/>
            </p:nvSpPr>
            <p:spPr>
              <a:xfrm>
                <a:off x="3792775" y="2156750"/>
                <a:ext cx="1812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725" h="4017" fill="none" extrusionOk="0">
                    <a:moveTo>
                      <a:pt x="724" y="1"/>
                    </a:moveTo>
                    <a:lnTo>
                      <a:pt x="0" y="4016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14"/>
              <p:cNvSpPr/>
              <p:nvPr/>
            </p:nvSpPr>
            <p:spPr>
              <a:xfrm>
                <a:off x="3903100" y="2633625"/>
                <a:ext cx="350225" cy="35650"/>
              </a:xfrm>
              <a:custGeom>
                <a:avLst/>
                <a:gdLst/>
                <a:ahLst/>
                <a:cxnLst/>
                <a:rect l="l" t="t" r="r" b="b"/>
                <a:pathLst>
                  <a:path w="14009" h="1426" extrusionOk="0">
                    <a:moveTo>
                      <a:pt x="13355" y="188"/>
                    </a:moveTo>
                    <a:lnTo>
                      <a:pt x="13425" y="1425"/>
                    </a:lnTo>
                    <a:lnTo>
                      <a:pt x="0" y="1355"/>
                    </a:lnTo>
                    <a:lnTo>
                      <a:pt x="117" y="1"/>
                    </a:lnTo>
                    <a:lnTo>
                      <a:pt x="14009" y="71"/>
                    </a:lnTo>
                    <a:close/>
                  </a:path>
                </a:pathLst>
              </a:custGeom>
              <a:solidFill>
                <a:srgbClr val="4537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14"/>
              <p:cNvSpPr/>
              <p:nvPr/>
            </p:nvSpPr>
            <p:spPr>
              <a:xfrm>
                <a:off x="4003475" y="1926175"/>
                <a:ext cx="74750" cy="491525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19661" fill="none" extrusionOk="0">
                    <a:moveTo>
                      <a:pt x="1" y="1"/>
                    </a:moveTo>
                    <a:cubicBezTo>
                      <a:pt x="188" y="538"/>
                      <a:pt x="1425" y="4414"/>
                      <a:pt x="1425" y="4414"/>
                    </a:cubicBezTo>
                    <a:lnTo>
                      <a:pt x="1378" y="9620"/>
                    </a:lnTo>
                    <a:lnTo>
                      <a:pt x="2989" y="19660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14"/>
              <p:cNvSpPr/>
              <p:nvPr/>
            </p:nvSpPr>
            <p:spPr>
              <a:xfrm>
                <a:off x="3662025" y="2669250"/>
                <a:ext cx="761750" cy="63050"/>
              </a:xfrm>
              <a:custGeom>
                <a:avLst/>
                <a:gdLst/>
                <a:ahLst/>
                <a:cxnLst/>
                <a:rect l="l" t="t" r="r" b="b"/>
                <a:pathLst>
                  <a:path w="30470" h="2522" extrusionOk="0">
                    <a:moveTo>
                      <a:pt x="30283" y="70"/>
                    </a:moveTo>
                    <a:lnTo>
                      <a:pt x="30470" y="2522"/>
                    </a:lnTo>
                    <a:lnTo>
                      <a:pt x="94" y="21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43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14"/>
              <p:cNvSpPr/>
              <p:nvPr/>
            </p:nvSpPr>
            <p:spPr>
              <a:xfrm>
                <a:off x="4071775" y="1923275"/>
                <a:ext cx="12875" cy="442475"/>
              </a:xfrm>
              <a:custGeom>
                <a:avLst/>
                <a:gdLst/>
                <a:ahLst/>
                <a:cxnLst/>
                <a:rect l="l" t="t" r="r" b="b"/>
                <a:pathLst>
                  <a:path w="515" h="17699" fill="none" extrusionOk="0">
                    <a:moveTo>
                      <a:pt x="1" y="0"/>
                    </a:moveTo>
                    <a:lnTo>
                      <a:pt x="117" y="6678"/>
                    </a:lnTo>
                    <a:lnTo>
                      <a:pt x="514" y="17698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14"/>
              <p:cNvSpPr/>
              <p:nvPr/>
            </p:nvSpPr>
            <p:spPr>
              <a:xfrm>
                <a:off x="3938700" y="2091950"/>
                <a:ext cx="11100" cy="89350"/>
              </a:xfrm>
              <a:custGeom>
                <a:avLst/>
                <a:gdLst/>
                <a:ahLst/>
                <a:cxnLst/>
                <a:rect l="l" t="t" r="r" b="b"/>
                <a:pathLst>
                  <a:path w="444" h="3574" fill="none" extrusionOk="0">
                    <a:moveTo>
                      <a:pt x="0" y="1"/>
                    </a:moveTo>
                    <a:cubicBezTo>
                      <a:pt x="0" y="328"/>
                      <a:pt x="444" y="3573"/>
                      <a:pt x="444" y="3573"/>
                    </a:cubicBez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14"/>
              <p:cNvSpPr/>
              <p:nvPr/>
            </p:nvSpPr>
            <p:spPr>
              <a:xfrm>
                <a:off x="3982475" y="2086700"/>
                <a:ext cx="1775" cy="204900"/>
              </a:xfrm>
              <a:custGeom>
                <a:avLst/>
                <a:gdLst/>
                <a:ahLst/>
                <a:cxnLst/>
                <a:rect l="l" t="t" r="r" b="b"/>
                <a:pathLst>
                  <a:path w="71" h="8196" fill="none" extrusionOk="0">
                    <a:moveTo>
                      <a:pt x="0" y="1"/>
                    </a:moveTo>
                    <a:lnTo>
                      <a:pt x="70" y="8196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14"/>
              <p:cNvSpPr/>
              <p:nvPr/>
            </p:nvSpPr>
            <p:spPr>
              <a:xfrm>
                <a:off x="4003475" y="1975225"/>
                <a:ext cx="8200" cy="301800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072" fill="none" extrusionOk="0">
                    <a:moveTo>
                      <a:pt x="1" y="0"/>
                    </a:moveTo>
                    <a:lnTo>
                      <a:pt x="328" y="12071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14"/>
              <p:cNvSpPr/>
              <p:nvPr/>
            </p:nvSpPr>
            <p:spPr>
              <a:xfrm>
                <a:off x="3936950" y="963075"/>
                <a:ext cx="8200" cy="8288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3155" fill="none" extrusionOk="0">
                    <a:moveTo>
                      <a:pt x="327" y="0"/>
                    </a:moveTo>
                    <a:lnTo>
                      <a:pt x="0" y="33155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14"/>
              <p:cNvSpPr/>
              <p:nvPr/>
            </p:nvSpPr>
            <p:spPr>
              <a:xfrm>
                <a:off x="3961450" y="964825"/>
                <a:ext cx="11125" cy="820725"/>
              </a:xfrm>
              <a:custGeom>
                <a:avLst/>
                <a:gdLst/>
                <a:ahLst/>
                <a:cxnLst/>
                <a:rect l="l" t="t" r="r" b="b"/>
                <a:pathLst>
                  <a:path w="445" h="32829" fill="none" extrusionOk="0">
                    <a:moveTo>
                      <a:pt x="444" y="0"/>
                    </a:moveTo>
                    <a:lnTo>
                      <a:pt x="1" y="32828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14"/>
              <p:cNvSpPr/>
              <p:nvPr/>
            </p:nvSpPr>
            <p:spPr>
              <a:xfrm>
                <a:off x="4013400" y="984075"/>
                <a:ext cx="48475" cy="89350"/>
              </a:xfrm>
              <a:custGeom>
                <a:avLst/>
                <a:gdLst/>
                <a:ahLst/>
                <a:cxnLst/>
                <a:rect l="l" t="t" r="r" b="b"/>
                <a:pathLst>
                  <a:path w="1939" h="3574" fill="none" extrusionOk="0">
                    <a:moveTo>
                      <a:pt x="1939" y="1"/>
                    </a:moveTo>
                    <a:lnTo>
                      <a:pt x="1" y="3573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14"/>
              <p:cNvSpPr/>
              <p:nvPr/>
            </p:nvSpPr>
            <p:spPr>
              <a:xfrm>
                <a:off x="4013400" y="1099075"/>
                <a:ext cx="60150" cy="99250"/>
              </a:xfrm>
              <a:custGeom>
                <a:avLst/>
                <a:gdLst/>
                <a:ahLst/>
                <a:cxnLst/>
                <a:rect l="l" t="t" r="r" b="b"/>
                <a:pathLst>
                  <a:path w="2406" h="3970" fill="none" extrusionOk="0">
                    <a:moveTo>
                      <a:pt x="1" y="1"/>
                    </a:moveTo>
                    <a:lnTo>
                      <a:pt x="2406" y="3970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14"/>
              <p:cNvSpPr/>
              <p:nvPr/>
            </p:nvSpPr>
            <p:spPr>
              <a:xfrm>
                <a:off x="4015150" y="1211150"/>
                <a:ext cx="51975" cy="76500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3060" fill="none" extrusionOk="0">
                    <a:moveTo>
                      <a:pt x="2079" y="0"/>
                    </a:moveTo>
                    <a:lnTo>
                      <a:pt x="1" y="3059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14"/>
              <p:cNvSpPr/>
              <p:nvPr/>
            </p:nvSpPr>
            <p:spPr>
              <a:xfrm>
                <a:off x="4016325" y="1457475"/>
                <a:ext cx="45550" cy="92825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3713" fill="none" extrusionOk="0">
                    <a:moveTo>
                      <a:pt x="1822" y="0"/>
                    </a:moveTo>
                    <a:cubicBezTo>
                      <a:pt x="1822" y="327"/>
                      <a:pt x="1" y="3713"/>
                      <a:pt x="1" y="3713"/>
                    </a:cubicBez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14"/>
              <p:cNvSpPr/>
              <p:nvPr/>
            </p:nvSpPr>
            <p:spPr>
              <a:xfrm>
                <a:off x="4008150" y="1574225"/>
                <a:ext cx="49050" cy="79975"/>
              </a:xfrm>
              <a:custGeom>
                <a:avLst/>
                <a:gdLst/>
                <a:ahLst/>
                <a:cxnLst/>
                <a:rect l="l" t="t" r="r" b="b"/>
                <a:pathLst>
                  <a:path w="1962" h="3199" fill="none" extrusionOk="0">
                    <a:moveTo>
                      <a:pt x="1" y="0"/>
                    </a:moveTo>
                    <a:lnTo>
                      <a:pt x="1962" y="3199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14"/>
              <p:cNvSpPr/>
              <p:nvPr/>
            </p:nvSpPr>
            <p:spPr>
              <a:xfrm>
                <a:off x="4009900" y="1696200"/>
                <a:ext cx="51975" cy="69500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2780" fill="none" extrusionOk="0">
                    <a:moveTo>
                      <a:pt x="2079" y="1"/>
                    </a:moveTo>
                    <a:lnTo>
                      <a:pt x="1" y="2779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14"/>
              <p:cNvSpPr/>
              <p:nvPr/>
            </p:nvSpPr>
            <p:spPr>
              <a:xfrm>
                <a:off x="3729725" y="2017250"/>
                <a:ext cx="121450" cy="3525"/>
              </a:xfrm>
              <a:custGeom>
                <a:avLst/>
                <a:gdLst/>
                <a:ahLst/>
                <a:cxnLst/>
                <a:rect l="l" t="t" r="r" b="b"/>
                <a:pathLst>
                  <a:path w="4858" h="141" fill="none" extrusionOk="0">
                    <a:moveTo>
                      <a:pt x="1" y="140"/>
                    </a:moveTo>
                    <a:lnTo>
                      <a:pt x="4857" y="0"/>
                    </a:lnTo>
                  </a:path>
                </a:pathLst>
              </a:custGeom>
              <a:noFill/>
              <a:ln w="7600" cap="flat" cmpd="sng">
                <a:solidFill>
                  <a:srgbClr val="F5F235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14"/>
              <p:cNvSpPr/>
              <p:nvPr/>
            </p:nvSpPr>
            <p:spPr>
              <a:xfrm>
                <a:off x="3703450" y="2051100"/>
                <a:ext cx="15412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6165" h="234" fill="none" extrusionOk="0">
                    <a:moveTo>
                      <a:pt x="1" y="211"/>
                    </a:moveTo>
                    <a:cubicBezTo>
                      <a:pt x="48" y="234"/>
                      <a:pt x="6165" y="0"/>
                      <a:pt x="6165" y="0"/>
                    </a:cubicBezTo>
                  </a:path>
                </a:pathLst>
              </a:custGeom>
              <a:noFill/>
              <a:ln w="7600" cap="flat" cmpd="sng">
                <a:solidFill>
                  <a:srgbClr val="F5F235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14"/>
              <p:cNvSpPr/>
              <p:nvPr/>
            </p:nvSpPr>
            <p:spPr>
              <a:xfrm>
                <a:off x="3699375" y="2079125"/>
                <a:ext cx="162875" cy="4100"/>
              </a:xfrm>
              <a:custGeom>
                <a:avLst/>
                <a:gdLst/>
                <a:ahLst/>
                <a:cxnLst/>
                <a:rect l="l" t="t" r="r" b="b"/>
                <a:pathLst>
                  <a:path w="6515" h="164" fill="none" extrusionOk="0">
                    <a:moveTo>
                      <a:pt x="1" y="94"/>
                    </a:moveTo>
                    <a:cubicBezTo>
                      <a:pt x="724" y="164"/>
                      <a:pt x="6515" y="0"/>
                      <a:pt x="6515" y="0"/>
                    </a:cubicBezTo>
                  </a:path>
                </a:pathLst>
              </a:custGeom>
              <a:noFill/>
              <a:ln w="7600" cap="flat" cmpd="sng">
                <a:solidFill>
                  <a:srgbClr val="F5F235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14"/>
              <p:cNvSpPr/>
              <p:nvPr/>
            </p:nvSpPr>
            <p:spPr>
              <a:xfrm>
                <a:off x="3841225" y="2021925"/>
                <a:ext cx="5275" cy="561550"/>
              </a:xfrm>
              <a:custGeom>
                <a:avLst/>
                <a:gdLst/>
                <a:ahLst/>
                <a:cxnLst/>
                <a:rect l="l" t="t" r="r" b="b"/>
                <a:pathLst>
                  <a:path w="211" h="22462" fill="none" extrusionOk="0">
                    <a:moveTo>
                      <a:pt x="210" y="0"/>
                    </a:moveTo>
                    <a:lnTo>
                      <a:pt x="0" y="22461"/>
                    </a:lnTo>
                  </a:path>
                </a:pathLst>
              </a:custGeom>
              <a:noFill/>
              <a:ln w="7600" cap="flat" cmpd="sng">
                <a:solidFill>
                  <a:srgbClr val="F5F235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14"/>
              <p:cNvSpPr/>
              <p:nvPr/>
            </p:nvSpPr>
            <p:spPr>
              <a:xfrm>
                <a:off x="3740825" y="2020750"/>
                <a:ext cx="3525" cy="551050"/>
              </a:xfrm>
              <a:custGeom>
                <a:avLst/>
                <a:gdLst/>
                <a:ahLst/>
                <a:cxnLst/>
                <a:rect l="l" t="t" r="r" b="b"/>
                <a:pathLst>
                  <a:path w="141" h="22042" fill="none" extrusionOk="0">
                    <a:moveTo>
                      <a:pt x="0" y="0"/>
                    </a:moveTo>
                    <a:lnTo>
                      <a:pt x="140" y="22041"/>
                    </a:lnTo>
                  </a:path>
                </a:pathLst>
              </a:custGeom>
              <a:noFill/>
              <a:ln w="7600" cap="flat" cmpd="sng">
                <a:solidFill>
                  <a:srgbClr val="F5F235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14"/>
              <p:cNvSpPr/>
              <p:nvPr/>
            </p:nvSpPr>
            <p:spPr>
              <a:xfrm>
                <a:off x="3745500" y="2242550"/>
                <a:ext cx="97500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3900" h="211" fill="none" extrusionOk="0">
                    <a:moveTo>
                      <a:pt x="0" y="211"/>
                    </a:moveTo>
                    <a:cubicBezTo>
                      <a:pt x="467" y="211"/>
                      <a:pt x="3899" y="1"/>
                      <a:pt x="3899" y="1"/>
                    </a:cubicBezTo>
                  </a:path>
                </a:pathLst>
              </a:custGeom>
              <a:noFill/>
              <a:ln w="7600" cap="flat" cmpd="sng">
                <a:solidFill>
                  <a:srgbClr val="F5F235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14"/>
              <p:cNvSpPr/>
              <p:nvPr/>
            </p:nvSpPr>
            <p:spPr>
              <a:xfrm>
                <a:off x="3751900" y="2348200"/>
                <a:ext cx="846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387" h="1" fill="none" extrusionOk="0">
                    <a:moveTo>
                      <a:pt x="1" y="1"/>
                    </a:moveTo>
                    <a:lnTo>
                      <a:pt x="3386" y="1"/>
                    </a:lnTo>
                  </a:path>
                </a:pathLst>
              </a:custGeom>
              <a:noFill/>
              <a:ln w="7600" cap="flat" cmpd="sng">
                <a:solidFill>
                  <a:srgbClr val="F5F235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4"/>
              <p:cNvSpPr/>
              <p:nvPr/>
            </p:nvSpPr>
            <p:spPr>
              <a:xfrm>
                <a:off x="3749000" y="2474875"/>
                <a:ext cx="82900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258" fill="none" extrusionOk="0">
                    <a:moveTo>
                      <a:pt x="0" y="0"/>
                    </a:moveTo>
                    <a:cubicBezTo>
                      <a:pt x="654" y="257"/>
                      <a:pt x="3316" y="117"/>
                      <a:pt x="3316" y="117"/>
                    </a:cubicBezTo>
                  </a:path>
                </a:pathLst>
              </a:custGeom>
              <a:noFill/>
              <a:ln w="7600" cap="flat" cmpd="sng">
                <a:solidFill>
                  <a:srgbClr val="F5F235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14"/>
              <p:cNvSpPr/>
              <p:nvPr/>
            </p:nvSpPr>
            <p:spPr>
              <a:xfrm>
                <a:off x="3630500" y="2404825"/>
                <a:ext cx="4700" cy="154125"/>
              </a:xfrm>
              <a:custGeom>
                <a:avLst/>
                <a:gdLst/>
                <a:ahLst/>
                <a:cxnLst/>
                <a:rect l="l" t="t" r="r" b="b"/>
                <a:pathLst>
                  <a:path w="188" h="6165" fill="none" extrusionOk="0">
                    <a:moveTo>
                      <a:pt x="187" y="0"/>
                    </a:moveTo>
                    <a:lnTo>
                      <a:pt x="0" y="6164"/>
                    </a:lnTo>
                  </a:path>
                </a:pathLst>
              </a:custGeom>
              <a:noFill/>
              <a:ln w="7600" cap="flat" cmpd="sng">
                <a:solidFill>
                  <a:srgbClr val="F7F53A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14"/>
              <p:cNvSpPr/>
              <p:nvPr/>
            </p:nvSpPr>
            <p:spPr>
              <a:xfrm>
                <a:off x="3701700" y="2406575"/>
                <a:ext cx="3525" cy="157050"/>
              </a:xfrm>
              <a:custGeom>
                <a:avLst/>
                <a:gdLst/>
                <a:ahLst/>
                <a:cxnLst/>
                <a:rect l="l" t="t" r="r" b="b"/>
                <a:pathLst>
                  <a:path w="141" h="6282" fill="none" extrusionOk="0">
                    <a:moveTo>
                      <a:pt x="1" y="1"/>
                    </a:moveTo>
                    <a:cubicBezTo>
                      <a:pt x="141" y="397"/>
                      <a:pt x="1" y="6281"/>
                      <a:pt x="1" y="6281"/>
                    </a:cubicBezTo>
                  </a:path>
                </a:pathLst>
              </a:custGeom>
              <a:noFill/>
              <a:ln w="7600" cap="flat" cmpd="sng">
                <a:solidFill>
                  <a:srgbClr val="F7F53A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14"/>
              <p:cNvSpPr/>
              <p:nvPr/>
            </p:nvSpPr>
            <p:spPr>
              <a:xfrm>
                <a:off x="3632250" y="2502300"/>
                <a:ext cx="64825" cy="2950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118" fill="none" extrusionOk="0">
                    <a:moveTo>
                      <a:pt x="0" y="117"/>
                    </a:moveTo>
                    <a:lnTo>
                      <a:pt x="2592" y="1"/>
                    </a:lnTo>
                  </a:path>
                </a:pathLst>
              </a:custGeom>
              <a:noFill/>
              <a:ln w="7600" cap="flat" cmpd="sng">
                <a:solidFill>
                  <a:srgbClr val="F5F235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14"/>
              <p:cNvSpPr/>
              <p:nvPr/>
            </p:nvSpPr>
            <p:spPr>
              <a:xfrm>
                <a:off x="3635175" y="2455025"/>
                <a:ext cx="65400" cy="3525"/>
              </a:xfrm>
              <a:custGeom>
                <a:avLst/>
                <a:gdLst/>
                <a:ahLst/>
                <a:cxnLst/>
                <a:rect l="l" t="t" r="r" b="b"/>
                <a:pathLst>
                  <a:path w="2616" h="141" fill="none" extrusionOk="0">
                    <a:moveTo>
                      <a:pt x="0" y="0"/>
                    </a:moveTo>
                    <a:cubicBezTo>
                      <a:pt x="327" y="141"/>
                      <a:pt x="2615" y="70"/>
                      <a:pt x="2615" y="70"/>
                    </a:cubicBezTo>
                  </a:path>
                </a:pathLst>
              </a:custGeom>
              <a:noFill/>
              <a:ln w="7600" cap="flat" cmpd="sng">
                <a:solidFill>
                  <a:srgbClr val="F7F53A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14"/>
              <p:cNvSpPr/>
              <p:nvPr/>
            </p:nvSpPr>
            <p:spPr>
              <a:xfrm>
                <a:off x="3594900" y="2511650"/>
                <a:ext cx="402775" cy="106250"/>
              </a:xfrm>
              <a:custGeom>
                <a:avLst/>
                <a:gdLst/>
                <a:ahLst/>
                <a:cxnLst/>
                <a:rect l="l" t="t" r="r" b="b"/>
                <a:pathLst>
                  <a:path w="16111" h="4250" fill="none" extrusionOk="0">
                    <a:moveTo>
                      <a:pt x="4670" y="70"/>
                    </a:moveTo>
                    <a:lnTo>
                      <a:pt x="0" y="0"/>
                    </a:lnTo>
                    <a:lnTo>
                      <a:pt x="257" y="3246"/>
                    </a:lnTo>
                    <a:lnTo>
                      <a:pt x="12538" y="4250"/>
                    </a:lnTo>
                    <a:lnTo>
                      <a:pt x="16110" y="2755"/>
                    </a:lnTo>
                  </a:path>
                </a:pathLst>
              </a:custGeom>
              <a:noFill/>
              <a:ln w="7600" cap="flat" cmpd="sng">
                <a:solidFill>
                  <a:srgbClr val="F5F235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14"/>
              <p:cNvSpPr/>
              <p:nvPr/>
            </p:nvSpPr>
            <p:spPr>
              <a:xfrm>
                <a:off x="3590225" y="2562425"/>
                <a:ext cx="342075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3683" h="445" fill="none" extrusionOk="0">
                    <a:moveTo>
                      <a:pt x="0" y="117"/>
                    </a:moveTo>
                    <a:lnTo>
                      <a:pt x="9993" y="0"/>
                    </a:lnTo>
                    <a:lnTo>
                      <a:pt x="13682" y="444"/>
                    </a:lnTo>
                  </a:path>
                </a:pathLst>
              </a:custGeom>
              <a:noFill/>
              <a:ln w="7600" cap="flat" cmpd="sng">
                <a:solidFill>
                  <a:srgbClr val="F7F53A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14"/>
              <p:cNvSpPr/>
              <p:nvPr/>
            </p:nvSpPr>
            <p:spPr>
              <a:xfrm>
                <a:off x="3846475" y="2072125"/>
                <a:ext cx="92250" cy="517750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20710" fill="none" extrusionOk="0">
                    <a:moveTo>
                      <a:pt x="3549" y="20710"/>
                    </a:moveTo>
                    <a:lnTo>
                      <a:pt x="3689" y="17721"/>
                    </a:lnTo>
                    <a:lnTo>
                      <a:pt x="0" y="0"/>
                    </a:lnTo>
                  </a:path>
                </a:pathLst>
              </a:custGeom>
              <a:noFill/>
              <a:ln w="7600" cap="flat" cmpd="sng">
                <a:solidFill>
                  <a:srgbClr val="F7F53A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14"/>
              <p:cNvSpPr/>
              <p:nvPr/>
            </p:nvSpPr>
            <p:spPr>
              <a:xfrm>
                <a:off x="4115550" y="2300925"/>
                <a:ext cx="246350" cy="53725"/>
              </a:xfrm>
              <a:custGeom>
                <a:avLst/>
                <a:gdLst/>
                <a:ahLst/>
                <a:cxnLst/>
                <a:rect l="l" t="t" r="r" b="b"/>
                <a:pathLst>
                  <a:path w="9854" h="2149" fill="none" extrusionOk="0">
                    <a:moveTo>
                      <a:pt x="118" y="1"/>
                    </a:moveTo>
                    <a:lnTo>
                      <a:pt x="9667" y="1"/>
                    </a:lnTo>
                    <a:lnTo>
                      <a:pt x="9854" y="2149"/>
                    </a:lnTo>
                    <a:lnTo>
                      <a:pt x="1" y="2078"/>
                    </a:lnTo>
                    <a:close/>
                  </a:path>
                </a:pathLst>
              </a:custGeom>
              <a:noFill/>
              <a:ln w="7600" cap="flat" cmpd="sng">
                <a:solidFill>
                  <a:srgbClr val="BFBFAD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14"/>
              <p:cNvSpPr/>
              <p:nvPr/>
            </p:nvSpPr>
            <p:spPr>
              <a:xfrm>
                <a:off x="4134825" y="2300925"/>
                <a:ext cx="177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71" h="1986" fill="none" extrusionOk="0">
                    <a:moveTo>
                      <a:pt x="0" y="1"/>
                    </a:moveTo>
                    <a:lnTo>
                      <a:pt x="70" y="1985"/>
                    </a:lnTo>
                  </a:path>
                </a:pathLst>
              </a:custGeom>
              <a:noFill/>
              <a:ln w="7600" cap="flat" cmpd="sng">
                <a:solidFill>
                  <a:srgbClr val="BFBFAD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14"/>
              <p:cNvSpPr/>
              <p:nvPr/>
            </p:nvSpPr>
            <p:spPr>
              <a:xfrm>
                <a:off x="4176850" y="2306175"/>
                <a:ext cx="12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48" h="1799" fill="none" extrusionOk="0">
                    <a:moveTo>
                      <a:pt x="0" y="1"/>
                    </a:moveTo>
                    <a:lnTo>
                      <a:pt x="47" y="1798"/>
                    </a:lnTo>
                  </a:path>
                </a:pathLst>
              </a:custGeom>
              <a:noFill/>
              <a:ln w="7600" cap="flat" cmpd="sng">
                <a:solidFill>
                  <a:srgbClr val="BFBFAD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14"/>
              <p:cNvSpPr/>
              <p:nvPr/>
            </p:nvSpPr>
            <p:spPr>
              <a:xfrm>
                <a:off x="4245150" y="2307350"/>
                <a:ext cx="1775" cy="49050"/>
              </a:xfrm>
              <a:custGeom>
                <a:avLst/>
                <a:gdLst/>
                <a:ahLst/>
                <a:cxnLst/>
                <a:rect l="l" t="t" r="r" b="b"/>
                <a:pathLst>
                  <a:path w="71" h="1962" fill="none" extrusionOk="0">
                    <a:moveTo>
                      <a:pt x="0" y="0"/>
                    </a:moveTo>
                    <a:lnTo>
                      <a:pt x="70" y="1962"/>
                    </a:lnTo>
                  </a:path>
                </a:pathLst>
              </a:custGeom>
              <a:noFill/>
              <a:ln w="7600" cap="flat" cmpd="sng">
                <a:solidFill>
                  <a:srgbClr val="BFBFAD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14"/>
              <p:cNvSpPr/>
              <p:nvPr/>
            </p:nvSpPr>
            <p:spPr>
              <a:xfrm>
                <a:off x="4330950" y="2304425"/>
                <a:ext cx="1775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71" h="1869" fill="none" extrusionOk="0">
                    <a:moveTo>
                      <a:pt x="0" y="1"/>
                    </a:moveTo>
                    <a:lnTo>
                      <a:pt x="70" y="1868"/>
                    </a:lnTo>
                  </a:path>
                </a:pathLst>
              </a:custGeom>
              <a:noFill/>
              <a:ln w="7600" cap="flat" cmpd="sng">
                <a:solidFill>
                  <a:srgbClr val="BFBFAD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14"/>
              <p:cNvSpPr/>
              <p:nvPr/>
            </p:nvSpPr>
            <p:spPr>
              <a:xfrm>
                <a:off x="4118475" y="2330100"/>
                <a:ext cx="2405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620" h="1" fill="none" extrusionOk="0">
                    <a:moveTo>
                      <a:pt x="1" y="1"/>
                    </a:moveTo>
                    <a:lnTo>
                      <a:pt x="9620" y="1"/>
                    </a:lnTo>
                  </a:path>
                </a:pathLst>
              </a:custGeom>
              <a:noFill/>
              <a:ln w="7600" cap="flat" cmpd="sng">
                <a:solidFill>
                  <a:srgbClr val="BFBFAD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14"/>
              <p:cNvSpPr/>
              <p:nvPr/>
            </p:nvSpPr>
            <p:spPr>
              <a:xfrm>
                <a:off x="4147650" y="2202275"/>
                <a:ext cx="182150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7286" h="258" fill="none" extrusionOk="0">
                    <a:moveTo>
                      <a:pt x="1" y="257"/>
                    </a:moveTo>
                    <a:lnTo>
                      <a:pt x="7286" y="1"/>
                    </a:lnTo>
                  </a:path>
                </a:pathLst>
              </a:custGeom>
              <a:noFill/>
              <a:ln w="7600" cap="flat" cmpd="sng">
                <a:solidFill>
                  <a:srgbClr val="BFBFAD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14"/>
              <p:cNvSpPr/>
              <p:nvPr/>
            </p:nvSpPr>
            <p:spPr>
              <a:xfrm>
                <a:off x="4150575" y="2207525"/>
                <a:ext cx="600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1986" fill="none" extrusionOk="0">
                    <a:moveTo>
                      <a:pt x="1" y="1"/>
                    </a:moveTo>
                    <a:lnTo>
                      <a:pt x="24" y="1985"/>
                    </a:lnTo>
                  </a:path>
                </a:pathLst>
              </a:custGeom>
              <a:noFill/>
              <a:ln w="7600" cap="flat" cmpd="sng">
                <a:solidFill>
                  <a:srgbClr val="BFBFAD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14"/>
              <p:cNvSpPr/>
              <p:nvPr/>
            </p:nvSpPr>
            <p:spPr>
              <a:xfrm>
                <a:off x="4324525" y="2206950"/>
                <a:ext cx="25" cy="53725"/>
              </a:xfrm>
              <a:custGeom>
                <a:avLst/>
                <a:gdLst/>
                <a:ahLst/>
                <a:cxnLst/>
                <a:rect l="l" t="t" r="r" b="b"/>
                <a:pathLst>
                  <a:path w="1" h="2149" fill="none" extrusionOk="0">
                    <a:moveTo>
                      <a:pt x="0" y="0"/>
                    </a:moveTo>
                    <a:lnTo>
                      <a:pt x="0" y="2148"/>
                    </a:lnTo>
                  </a:path>
                </a:pathLst>
              </a:custGeom>
              <a:noFill/>
              <a:ln w="7600" cap="flat" cmpd="sng">
                <a:solidFill>
                  <a:srgbClr val="BFBFAD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14"/>
              <p:cNvSpPr/>
              <p:nvPr/>
            </p:nvSpPr>
            <p:spPr>
              <a:xfrm>
                <a:off x="4287175" y="2204025"/>
                <a:ext cx="1775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71" h="2173" fill="none" extrusionOk="0">
                    <a:moveTo>
                      <a:pt x="0" y="1"/>
                    </a:moveTo>
                    <a:lnTo>
                      <a:pt x="70" y="2172"/>
                    </a:lnTo>
                  </a:path>
                </a:pathLst>
              </a:custGeom>
              <a:noFill/>
              <a:ln w="7600" cap="flat" cmpd="sng">
                <a:solidFill>
                  <a:srgbClr val="BFBFAD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4"/>
              <p:cNvSpPr/>
              <p:nvPr/>
            </p:nvSpPr>
            <p:spPr>
              <a:xfrm>
                <a:off x="4235225" y="2205200"/>
                <a:ext cx="1175" cy="53150"/>
              </a:xfrm>
              <a:custGeom>
                <a:avLst/>
                <a:gdLst/>
                <a:ahLst/>
                <a:cxnLst/>
                <a:rect l="l" t="t" r="r" b="b"/>
                <a:pathLst>
                  <a:path w="47" h="2126" fill="none" extrusionOk="0">
                    <a:moveTo>
                      <a:pt x="0" y="0"/>
                    </a:moveTo>
                    <a:lnTo>
                      <a:pt x="47" y="2125"/>
                    </a:lnTo>
                  </a:path>
                </a:pathLst>
              </a:custGeom>
              <a:noFill/>
              <a:ln w="7600" cap="flat" cmpd="sng">
                <a:solidFill>
                  <a:srgbClr val="BFBFAD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4"/>
              <p:cNvSpPr/>
              <p:nvPr/>
            </p:nvSpPr>
            <p:spPr>
              <a:xfrm>
                <a:off x="4204875" y="2208700"/>
                <a:ext cx="1175" cy="46725"/>
              </a:xfrm>
              <a:custGeom>
                <a:avLst/>
                <a:gdLst/>
                <a:ahLst/>
                <a:cxnLst/>
                <a:rect l="l" t="t" r="r" b="b"/>
                <a:pathLst>
                  <a:path w="47" h="1869" fill="none" extrusionOk="0">
                    <a:moveTo>
                      <a:pt x="0" y="0"/>
                    </a:moveTo>
                    <a:lnTo>
                      <a:pt x="47" y="1868"/>
                    </a:lnTo>
                  </a:path>
                </a:pathLst>
              </a:custGeom>
              <a:noFill/>
              <a:ln w="7600" cap="flat" cmpd="sng">
                <a:solidFill>
                  <a:srgbClr val="BFBFAD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14"/>
              <p:cNvSpPr/>
              <p:nvPr/>
            </p:nvSpPr>
            <p:spPr>
              <a:xfrm>
                <a:off x="4149400" y="2225050"/>
                <a:ext cx="17515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7006" h="47" fill="none" extrusionOk="0">
                    <a:moveTo>
                      <a:pt x="1" y="47"/>
                    </a:moveTo>
                    <a:lnTo>
                      <a:pt x="7005" y="0"/>
                    </a:lnTo>
                  </a:path>
                </a:pathLst>
              </a:custGeom>
              <a:noFill/>
              <a:ln w="7600" cap="flat" cmpd="sng">
                <a:solidFill>
                  <a:srgbClr val="BFBFAD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14"/>
              <p:cNvSpPr/>
              <p:nvPr/>
            </p:nvSpPr>
            <p:spPr>
              <a:xfrm>
                <a:off x="4303500" y="2125825"/>
                <a:ext cx="22800" cy="7122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2849" extrusionOk="0">
                    <a:moveTo>
                      <a:pt x="795" y="2849"/>
                    </a:moveTo>
                    <a:lnTo>
                      <a:pt x="841" y="70"/>
                    </a:lnTo>
                    <a:lnTo>
                      <a:pt x="141" y="467"/>
                    </a:lnTo>
                    <a:lnTo>
                      <a:pt x="1" y="1308"/>
                    </a:lnTo>
                    <a:lnTo>
                      <a:pt x="725" y="1308"/>
                    </a:lnTo>
                    <a:lnTo>
                      <a:pt x="911" y="0"/>
                    </a:lnTo>
                  </a:path>
                </a:pathLst>
              </a:custGeom>
              <a:solidFill>
                <a:srgbClr val="C9C9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14"/>
              <p:cNvSpPr/>
              <p:nvPr/>
            </p:nvSpPr>
            <p:spPr>
              <a:xfrm>
                <a:off x="4303500" y="2125825"/>
                <a:ext cx="22800" cy="7122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2849" fill="none" extrusionOk="0">
                    <a:moveTo>
                      <a:pt x="795" y="2849"/>
                    </a:moveTo>
                    <a:lnTo>
                      <a:pt x="841" y="70"/>
                    </a:lnTo>
                    <a:lnTo>
                      <a:pt x="141" y="467"/>
                    </a:lnTo>
                    <a:lnTo>
                      <a:pt x="1" y="1308"/>
                    </a:lnTo>
                    <a:lnTo>
                      <a:pt x="725" y="1308"/>
                    </a:lnTo>
                    <a:lnTo>
                      <a:pt x="911" y="0"/>
                    </a:lnTo>
                  </a:path>
                </a:pathLst>
              </a:custGeom>
              <a:noFill/>
              <a:ln w="7600" cap="flat" cmpd="sng">
                <a:solidFill>
                  <a:srgbClr val="BFBFAD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14"/>
              <p:cNvSpPr/>
              <p:nvPr/>
            </p:nvSpPr>
            <p:spPr>
              <a:xfrm>
                <a:off x="3927025" y="658375"/>
                <a:ext cx="57225" cy="82325"/>
              </a:xfrm>
              <a:custGeom>
                <a:avLst/>
                <a:gdLst/>
                <a:ahLst/>
                <a:cxnLst/>
                <a:rect l="l" t="t" r="r" b="b"/>
                <a:pathLst>
                  <a:path w="2289" h="3293" fill="none" extrusionOk="0">
                    <a:moveTo>
                      <a:pt x="2288" y="3293"/>
                    </a:moveTo>
                    <a:lnTo>
                      <a:pt x="2032" y="1612"/>
                    </a:lnTo>
                    <a:lnTo>
                      <a:pt x="1962" y="1"/>
                    </a:lnTo>
                    <a:cubicBezTo>
                      <a:pt x="794" y="24"/>
                      <a:pt x="0" y="398"/>
                      <a:pt x="210" y="1799"/>
                    </a:cubicBezTo>
                    <a:lnTo>
                      <a:pt x="2148" y="1939"/>
                    </a:lnTo>
                    <a:close/>
                  </a:path>
                </a:pathLst>
              </a:custGeom>
              <a:noFill/>
              <a:ln w="7600" cap="flat" cmpd="sng">
                <a:solidFill>
                  <a:srgbClr val="A9ABDB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14"/>
              <p:cNvSpPr/>
              <p:nvPr/>
            </p:nvSpPr>
            <p:spPr>
              <a:xfrm>
                <a:off x="3834200" y="607600"/>
                <a:ext cx="88175" cy="141275"/>
              </a:xfrm>
              <a:custGeom>
                <a:avLst/>
                <a:gdLst/>
                <a:ahLst/>
                <a:cxnLst/>
                <a:rect l="l" t="t" r="r" b="b"/>
                <a:pathLst>
                  <a:path w="3527" h="5651" fill="none" extrusionOk="0">
                    <a:moveTo>
                      <a:pt x="3456" y="5651"/>
                    </a:moveTo>
                    <a:lnTo>
                      <a:pt x="3527" y="1892"/>
                    </a:lnTo>
                    <a:lnTo>
                      <a:pt x="2032" y="0"/>
                    </a:lnTo>
                    <a:cubicBezTo>
                      <a:pt x="538" y="491"/>
                      <a:pt x="1" y="1308"/>
                      <a:pt x="421" y="2475"/>
                    </a:cubicBezTo>
                    <a:lnTo>
                      <a:pt x="3410" y="2545"/>
                    </a:lnTo>
                    <a:close/>
                  </a:path>
                </a:pathLst>
              </a:custGeom>
              <a:noFill/>
              <a:ln w="7600" cap="flat" cmpd="sng">
                <a:solidFill>
                  <a:srgbClr val="A9ABDB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14"/>
              <p:cNvSpPr/>
              <p:nvPr/>
            </p:nvSpPr>
            <p:spPr>
              <a:xfrm>
                <a:off x="3883825" y="2278150"/>
                <a:ext cx="1200" cy="280800"/>
              </a:xfrm>
              <a:custGeom>
                <a:avLst/>
                <a:gdLst/>
                <a:ahLst/>
                <a:cxnLst/>
                <a:rect l="l" t="t" r="r" b="b"/>
                <a:pathLst>
                  <a:path w="48" h="11232" fill="none" extrusionOk="0">
                    <a:moveTo>
                      <a:pt x="1" y="11231"/>
                    </a:moveTo>
                    <a:lnTo>
                      <a:pt x="47" y="1"/>
                    </a:lnTo>
                  </a:path>
                </a:pathLst>
              </a:custGeom>
              <a:noFill/>
              <a:ln w="7600" cap="flat" cmpd="sng">
                <a:solidFill>
                  <a:srgbClr val="F7F53A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14"/>
              <p:cNvSpPr/>
              <p:nvPr/>
            </p:nvSpPr>
            <p:spPr>
              <a:xfrm>
                <a:off x="3863975" y="2221550"/>
                <a:ext cx="8200" cy="3274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3099" fill="none" extrusionOk="0">
                    <a:moveTo>
                      <a:pt x="1" y="13098"/>
                    </a:moveTo>
                    <a:lnTo>
                      <a:pt x="328" y="0"/>
                    </a:lnTo>
                  </a:path>
                </a:pathLst>
              </a:custGeom>
              <a:noFill/>
              <a:ln w="7600" cap="flat" cmpd="sng">
                <a:solidFill>
                  <a:srgbClr val="F7F53A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14"/>
              <p:cNvSpPr/>
              <p:nvPr/>
            </p:nvSpPr>
            <p:spPr>
              <a:xfrm>
                <a:off x="3899575" y="2352875"/>
                <a:ext cx="995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398" h="8243" fill="none" extrusionOk="0">
                    <a:moveTo>
                      <a:pt x="398" y="8242"/>
                    </a:moveTo>
                    <a:lnTo>
                      <a:pt x="398" y="6094"/>
                    </a:lnTo>
                    <a:lnTo>
                      <a:pt x="1" y="0"/>
                    </a:lnTo>
                  </a:path>
                </a:pathLst>
              </a:custGeom>
              <a:noFill/>
              <a:ln w="7600" cap="flat" cmpd="sng">
                <a:solidFill>
                  <a:srgbClr val="F7F53A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14"/>
              <p:cNvSpPr/>
              <p:nvPr/>
            </p:nvSpPr>
            <p:spPr>
              <a:xfrm>
                <a:off x="3758925" y="2100125"/>
                <a:ext cx="59550" cy="377675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15107" fill="none" extrusionOk="0">
                    <a:moveTo>
                      <a:pt x="0" y="1"/>
                    </a:moveTo>
                    <a:lnTo>
                      <a:pt x="2382" y="15107"/>
                    </a:lnTo>
                  </a:path>
                </a:pathLst>
              </a:custGeom>
              <a:noFill/>
              <a:ln w="7600" cap="flat" cmpd="sng">
                <a:solidFill>
                  <a:srgbClr val="F5F235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4"/>
              <p:cNvSpPr/>
              <p:nvPr/>
            </p:nvSpPr>
            <p:spPr>
              <a:xfrm>
                <a:off x="3749000" y="2526225"/>
                <a:ext cx="85825" cy="5300"/>
              </a:xfrm>
              <a:custGeom>
                <a:avLst/>
                <a:gdLst/>
                <a:ahLst/>
                <a:cxnLst/>
                <a:rect l="l" t="t" r="r" b="b"/>
                <a:pathLst>
                  <a:path w="3433" h="212" fill="none" extrusionOk="0">
                    <a:moveTo>
                      <a:pt x="0" y="1"/>
                    </a:moveTo>
                    <a:lnTo>
                      <a:pt x="3432" y="211"/>
                    </a:lnTo>
                  </a:path>
                </a:pathLst>
              </a:custGeom>
              <a:noFill/>
              <a:ln w="7600" cap="flat" cmpd="sng">
                <a:solidFill>
                  <a:srgbClr val="F5F235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4"/>
              <p:cNvSpPr/>
              <p:nvPr/>
            </p:nvSpPr>
            <p:spPr>
              <a:xfrm>
                <a:off x="3773500" y="2539650"/>
                <a:ext cx="12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48" h="632" fill="none" extrusionOk="0">
                    <a:moveTo>
                      <a:pt x="47" y="1"/>
                    </a:moveTo>
                    <a:lnTo>
                      <a:pt x="1" y="631"/>
                    </a:lnTo>
                  </a:path>
                </a:pathLst>
              </a:custGeom>
              <a:noFill/>
              <a:ln w="7600" cap="flat" cmpd="sng">
                <a:solidFill>
                  <a:srgbClr val="F5F235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4"/>
              <p:cNvSpPr/>
              <p:nvPr/>
            </p:nvSpPr>
            <p:spPr>
              <a:xfrm>
                <a:off x="3799200" y="2531500"/>
                <a:ext cx="1775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71" h="1168" fill="none" extrusionOk="0">
                    <a:moveTo>
                      <a:pt x="0" y="0"/>
                    </a:moveTo>
                    <a:lnTo>
                      <a:pt x="70" y="1167"/>
                    </a:lnTo>
                  </a:path>
                </a:pathLst>
              </a:custGeom>
              <a:noFill/>
              <a:ln w="7600" cap="flat" cmpd="sng">
                <a:solidFill>
                  <a:srgbClr val="F5F235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4"/>
              <p:cNvSpPr/>
              <p:nvPr/>
            </p:nvSpPr>
            <p:spPr>
              <a:xfrm>
                <a:off x="3817275" y="2529725"/>
                <a:ext cx="1200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48" h="1239" fill="none" extrusionOk="0">
                    <a:moveTo>
                      <a:pt x="48" y="1"/>
                    </a:moveTo>
                    <a:lnTo>
                      <a:pt x="1" y="1238"/>
                    </a:lnTo>
                  </a:path>
                </a:pathLst>
              </a:custGeom>
              <a:noFill/>
              <a:ln w="7600" cap="flat" cmpd="sng">
                <a:solidFill>
                  <a:srgbClr val="F5F235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14"/>
              <p:cNvSpPr/>
              <p:nvPr/>
            </p:nvSpPr>
            <p:spPr>
              <a:xfrm>
                <a:off x="3603075" y="2529725"/>
                <a:ext cx="133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324" h="1" fill="none" extrusionOk="0">
                    <a:moveTo>
                      <a:pt x="5323" y="1"/>
                    </a:moveTo>
                    <a:lnTo>
                      <a:pt x="0" y="1"/>
                    </a:lnTo>
                  </a:path>
                </a:pathLst>
              </a:custGeom>
              <a:noFill/>
              <a:ln w="7600" cap="flat" cmpd="sng">
                <a:solidFill>
                  <a:srgbClr val="F7F53A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4"/>
              <p:cNvSpPr/>
              <p:nvPr/>
            </p:nvSpPr>
            <p:spPr>
              <a:xfrm>
                <a:off x="3630500" y="2359300"/>
                <a:ext cx="1103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4414" h="1682" extrusionOk="0">
                    <a:moveTo>
                      <a:pt x="0" y="1681"/>
                    </a:moveTo>
                    <a:lnTo>
                      <a:pt x="4413" y="1495"/>
                    </a:lnTo>
                    <a:lnTo>
                      <a:pt x="4343" y="0"/>
                    </a:lnTo>
                    <a:lnTo>
                      <a:pt x="70" y="467"/>
                    </a:lnTo>
                    <a:close/>
                  </a:path>
                </a:pathLst>
              </a:custGeom>
              <a:solidFill>
                <a:srgbClr val="D6BFC6"/>
              </a:solidFill>
              <a:ln w="7600" cap="flat" cmpd="sng">
                <a:solidFill>
                  <a:srgbClr val="F7F53A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4"/>
              <p:cNvSpPr/>
              <p:nvPr/>
            </p:nvSpPr>
            <p:spPr>
              <a:xfrm>
                <a:off x="3635175" y="2313775"/>
                <a:ext cx="105675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4227" h="328" fill="none" extrusionOk="0">
                    <a:moveTo>
                      <a:pt x="0" y="327"/>
                    </a:moveTo>
                    <a:lnTo>
                      <a:pt x="4226" y="0"/>
                    </a:lnTo>
                  </a:path>
                </a:pathLst>
              </a:custGeom>
              <a:noFill/>
              <a:ln w="7600" cap="flat" cmpd="sng">
                <a:solidFill>
                  <a:srgbClr val="F7F53A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4"/>
              <p:cNvSpPr/>
              <p:nvPr/>
            </p:nvSpPr>
            <p:spPr>
              <a:xfrm>
                <a:off x="3635175" y="2336525"/>
                <a:ext cx="103925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4157" h="258" fill="none" extrusionOk="0">
                    <a:moveTo>
                      <a:pt x="0" y="258"/>
                    </a:moveTo>
                    <a:lnTo>
                      <a:pt x="4156" y="1"/>
                    </a:lnTo>
                  </a:path>
                </a:pathLst>
              </a:custGeom>
              <a:noFill/>
              <a:ln w="7600" cap="flat" cmpd="sng">
                <a:solidFill>
                  <a:srgbClr val="F7F53A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14"/>
              <p:cNvSpPr/>
              <p:nvPr/>
            </p:nvSpPr>
            <p:spPr>
              <a:xfrm>
                <a:off x="3638675" y="2320775"/>
                <a:ext cx="3525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939" fill="none" extrusionOk="0">
                    <a:moveTo>
                      <a:pt x="0" y="0"/>
                    </a:moveTo>
                    <a:lnTo>
                      <a:pt x="140" y="1938"/>
                    </a:lnTo>
                  </a:path>
                </a:pathLst>
              </a:custGeom>
              <a:noFill/>
              <a:ln w="7600" cap="flat" cmpd="sng">
                <a:solidFill>
                  <a:srgbClr val="F7F53A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14"/>
              <p:cNvSpPr/>
              <p:nvPr/>
            </p:nvSpPr>
            <p:spPr>
              <a:xfrm>
                <a:off x="3719800" y="2317275"/>
                <a:ext cx="25" cy="403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612" fill="none" extrusionOk="0">
                    <a:moveTo>
                      <a:pt x="1" y="0"/>
                    </a:moveTo>
                    <a:lnTo>
                      <a:pt x="1" y="1611"/>
                    </a:lnTo>
                  </a:path>
                </a:pathLst>
              </a:custGeom>
              <a:noFill/>
              <a:ln w="7600" cap="flat" cmpd="sng">
                <a:solidFill>
                  <a:srgbClr val="F5F235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14"/>
              <p:cNvSpPr/>
              <p:nvPr/>
            </p:nvSpPr>
            <p:spPr>
              <a:xfrm>
                <a:off x="3680700" y="2317275"/>
                <a:ext cx="25" cy="403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612" fill="none" extrusionOk="0">
                    <a:moveTo>
                      <a:pt x="0" y="0"/>
                    </a:moveTo>
                    <a:lnTo>
                      <a:pt x="0" y="1611"/>
                    </a:lnTo>
                  </a:path>
                </a:pathLst>
              </a:custGeom>
              <a:noFill/>
              <a:ln w="7600" cap="flat" cmpd="sng">
                <a:solidFill>
                  <a:srgbClr val="F7F53A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14"/>
              <p:cNvSpPr/>
              <p:nvPr/>
            </p:nvSpPr>
            <p:spPr>
              <a:xfrm>
                <a:off x="3657925" y="2320775"/>
                <a:ext cx="3525" cy="43800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752" fill="none" extrusionOk="0">
                    <a:moveTo>
                      <a:pt x="1" y="0"/>
                    </a:moveTo>
                    <a:lnTo>
                      <a:pt x="141" y="1751"/>
                    </a:lnTo>
                  </a:path>
                </a:pathLst>
              </a:custGeom>
              <a:noFill/>
              <a:ln w="7600" cap="flat" cmpd="sng">
                <a:solidFill>
                  <a:srgbClr val="F8F63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14"/>
              <p:cNvSpPr/>
              <p:nvPr/>
            </p:nvSpPr>
            <p:spPr>
              <a:xfrm>
                <a:off x="3688875" y="2083775"/>
                <a:ext cx="48475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1939" h="4928" fill="none" extrusionOk="0">
                    <a:moveTo>
                      <a:pt x="140" y="4927"/>
                    </a:moveTo>
                    <a:lnTo>
                      <a:pt x="0" y="2779"/>
                    </a:lnTo>
                    <a:lnTo>
                      <a:pt x="1938" y="1"/>
                    </a:lnTo>
                  </a:path>
                </a:pathLst>
              </a:custGeom>
              <a:noFill/>
              <a:ln w="7600" cap="flat" cmpd="sng">
                <a:solidFill>
                  <a:srgbClr val="9C4965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14"/>
              <p:cNvSpPr/>
              <p:nvPr/>
            </p:nvSpPr>
            <p:spPr>
              <a:xfrm>
                <a:off x="3592550" y="2368625"/>
                <a:ext cx="39725" cy="161125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6445" fill="none" extrusionOk="0">
                    <a:moveTo>
                      <a:pt x="1588" y="141"/>
                    </a:moveTo>
                    <a:cubicBezTo>
                      <a:pt x="1588" y="141"/>
                      <a:pt x="585" y="1"/>
                      <a:pt x="281" y="935"/>
                    </a:cubicBezTo>
                    <a:cubicBezTo>
                      <a:pt x="1" y="1869"/>
                      <a:pt x="164" y="2546"/>
                      <a:pt x="421" y="3923"/>
                    </a:cubicBezTo>
                    <a:cubicBezTo>
                      <a:pt x="678" y="5301"/>
                      <a:pt x="1332" y="6445"/>
                      <a:pt x="1332" y="6445"/>
                    </a:cubicBezTo>
                  </a:path>
                </a:pathLst>
              </a:custGeom>
              <a:noFill/>
              <a:ln w="7600" cap="flat" cmpd="sng">
                <a:solidFill>
                  <a:srgbClr val="86779A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14"/>
              <p:cNvSpPr/>
              <p:nvPr/>
            </p:nvSpPr>
            <p:spPr>
              <a:xfrm>
                <a:off x="3997075" y="2453275"/>
                <a:ext cx="1775" cy="123775"/>
              </a:xfrm>
              <a:custGeom>
                <a:avLst/>
                <a:gdLst/>
                <a:ahLst/>
                <a:cxnLst/>
                <a:rect l="l" t="t" r="r" b="b"/>
                <a:pathLst>
                  <a:path w="71" h="4951" fill="none" extrusionOk="0">
                    <a:moveTo>
                      <a:pt x="70" y="0"/>
                    </a:moveTo>
                    <a:lnTo>
                      <a:pt x="0" y="4950"/>
                    </a:lnTo>
                  </a:path>
                </a:pathLst>
              </a:custGeom>
              <a:noFill/>
              <a:ln w="7600" cap="flat" cmpd="sng">
                <a:solidFill>
                  <a:srgbClr val="F7F53A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14"/>
              <p:cNvSpPr/>
              <p:nvPr/>
            </p:nvSpPr>
            <p:spPr>
              <a:xfrm>
                <a:off x="3925850" y="2450350"/>
                <a:ext cx="71250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188" fill="none" extrusionOk="0">
                    <a:moveTo>
                      <a:pt x="1" y="117"/>
                    </a:moveTo>
                    <a:cubicBezTo>
                      <a:pt x="374" y="187"/>
                      <a:pt x="2849" y="1"/>
                      <a:pt x="2849" y="1"/>
                    </a:cubicBezTo>
                  </a:path>
                </a:pathLst>
              </a:custGeom>
              <a:noFill/>
              <a:ln w="7600" cap="flat" cmpd="sng">
                <a:solidFill>
                  <a:srgbClr val="F7F53A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14"/>
              <p:cNvSpPr/>
              <p:nvPr/>
            </p:nvSpPr>
            <p:spPr>
              <a:xfrm>
                <a:off x="3680700" y="2682075"/>
                <a:ext cx="2983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11932" h="2920" extrusionOk="0">
                    <a:moveTo>
                      <a:pt x="0" y="141"/>
                    </a:moveTo>
                    <a:lnTo>
                      <a:pt x="140" y="2919"/>
                    </a:lnTo>
                    <a:lnTo>
                      <a:pt x="11815" y="2849"/>
                    </a:lnTo>
                    <a:lnTo>
                      <a:pt x="11931" y="1"/>
                    </a:lnTo>
                    <a:close/>
                  </a:path>
                </a:pathLst>
              </a:custGeom>
              <a:solidFill>
                <a:srgbClr val="DA8D2B"/>
              </a:solidFill>
              <a:ln w="7600" cap="flat" cmpd="sng">
                <a:solidFill>
                  <a:srgbClr val="F2F134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14"/>
              <p:cNvSpPr/>
              <p:nvPr/>
            </p:nvSpPr>
            <p:spPr>
              <a:xfrm>
                <a:off x="3737325" y="2682075"/>
                <a:ext cx="17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71" h="2920" fill="none" extrusionOk="0">
                    <a:moveTo>
                      <a:pt x="70" y="1"/>
                    </a:moveTo>
                    <a:lnTo>
                      <a:pt x="0" y="2919"/>
                    </a:lnTo>
                  </a:path>
                </a:pathLst>
              </a:custGeom>
              <a:noFill/>
              <a:ln w="7600" cap="flat" cmpd="sng">
                <a:solidFill>
                  <a:srgbClr val="F2F134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14"/>
              <p:cNvSpPr/>
              <p:nvPr/>
            </p:nvSpPr>
            <p:spPr>
              <a:xfrm>
                <a:off x="3863975" y="2685575"/>
                <a:ext cx="3525" cy="71250"/>
              </a:xfrm>
              <a:custGeom>
                <a:avLst/>
                <a:gdLst/>
                <a:ahLst/>
                <a:cxnLst/>
                <a:rect l="l" t="t" r="r" b="b"/>
                <a:pathLst>
                  <a:path w="141" h="2850" fill="none" extrusionOk="0">
                    <a:moveTo>
                      <a:pt x="1" y="1"/>
                    </a:moveTo>
                    <a:lnTo>
                      <a:pt x="141" y="2849"/>
                    </a:lnTo>
                  </a:path>
                </a:pathLst>
              </a:custGeom>
              <a:noFill/>
              <a:ln w="7600" cap="flat" cmpd="sng">
                <a:solidFill>
                  <a:srgbClr val="F2F134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14"/>
              <p:cNvSpPr/>
              <p:nvPr/>
            </p:nvSpPr>
            <p:spPr>
              <a:xfrm>
                <a:off x="3685950" y="2708350"/>
                <a:ext cx="293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722" h="1" fill="none" extrusionOk="0">
                    <a:moveTo>
                      <a:pt x="1" y="1"/>
                    </a:moveTo>
                    <a:lnTo>
                      <a:pt x="11721" y="1"/>
                    </a:lnTo>
                  </a:path>
                </a:pathLst>
              </a:custGeom>
              <a:noFill/>
              <a:ln w="7600" cap="flat" cmpd="sng">
                <a:solidFill>
                  <a:srgbClr val="F2F134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4"/>
              <p:cNvSpPr/>
              <p:nvPr/>
            </p:nvSpPr>
            <p:spPr>
              <a:xfrm>
                <a:off x="3685950" y="2735775"/>
                <a:ext cx="288375" cy="1775"/>
              </a:xfrm>
              <a:custGeom>
                <a:avLst/>
                <a:gdLst/>
                <a:ahLst/>
                <a:cxnLst/>
                <a:rect l="l" t="t" r="r" b="b"/>
                <a:pathLst>
                  <a:path w="11535" h="71" fill="none" extrusionOk="0">
                    <a:moveTo>
                      <a:pt x="1" y="71"/>
                    </a:moveTo>
                    <a:lnTo>
                      <a:pt x="11535" y="1"/>
                    </a:lnTo>
                  </a:path>
                </a:pathLst>
              </a:custGeom>
              <a:noFill/>
              <a:ln w="7600" cap="flat" cmpd="sng">
                <a:solidFill>
                  <a:srgbClr val="F2F134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14"/>
              <p:cNvSpPr/>
              <p:nvPr/>
            </p:nvSpPr>
            <p:spPr>
              <a:xfrm>
                <a:off x="3922350" y="1118925"/>
                <a:ext cx="585475" cy="1276000"/>
              </a:xfrm>
              <a:custGeom>
                <a:avLst/>
                <a:gdLst/>
                <a:ahLst/>
                <a:cxnLst/>
                <a:rect l="l" t="t" r="r" b="b"/>
                <a:pathLst>
                  <a:path w="23419" h="51040" fill="none" extrusionOk="0">
                    <a:moveTo>
                      <a:pt x="23419" y="0"/>
                    </a:moveTo>
                    <a:lnTo>
                      <a:pt x="1" y="51040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14"/>
              <p:cNvSpPr/>
              <p:nvPr/>
            </p:nvSpPr>
            <p:spPr>
              <a:xfrm>
                <a:off x="3931100" y="1112500"/>
                <a:ext cx="640350" cy="1340800"/>
              </a:xfrm>
              <a:custGeom>
                <a:avLst/>
                <a:gdLst/>
                <a:ahLst/>
                <a:cxnLst/>
                <a:rect l="l" t="t" r="r" b="b"/>
                <a:pathLst>
                  <a:path w="25614" h="53632" fill="none" extrusionOk="0">
                    <a:moveTo>
                      <a:pt x="25614" y="1"/>
                    </a:moveTo>
                    <a:lnTo>
                      <a:pt x="1" y="53631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4"/>
              <p:cNvSpPr/>
              <p:nvPr/>
            </p:nvSpPr>
            <p:spPr>
              <a:xfrm>
                <a:off x="3999400" y="1120100"/>
                <a:ext cx="626925" cy="1366475"/>
              </a:xfrm>
              <a:custGeom>
                <a:avLst/>
                <a:gdLst/>
                <a:ahLst/>
                <a:cxnLst/>
                <a:rect l="l" t="t" r="r" b="b"/>
                <a:pathLst>
                  <a:path w="25077" h="54659" fill="none" extrusionOk="0">
                    <a:moveTo>
                      <a:pt x="25076" y="0"/>
                    </a:moveTo>
                    <a:lnTo>
                      <a:pt x="0" y="54658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14"/>
              <p:cNvSpPr/>
              <p:nvPr/>
            </p:nvSpPr>
            <p:spPr>
              <a:xfrm>
                <a:off x="4507800" y="1110750"/>
                <a:ext cx="120275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188" fill="none" extrusionOk="0">
                    <a:moveTo>
                      <a:pt x="1" y="117"/>
                    </a:moveTo>
                    <a:lnTo>
                      <a:pt x="2406" y="1"/>
                    </a:lnTo>
                    <a:lnTo>
                      <a:pt x="4810" y="187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14"/>
              <p:cNvSpPr/>
              <p:nvPr/>
            </p:nvSpPr>
            <p:spPr>
              <a:xfrm>
                <a:off x="3976050" y="2393725"/>
                <a:ext cx="74750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188" fill="none" extrusionOk="0">
                    <a:moveTo>
                      <a:pt x="1" y="1"/>
                    </a:moveTo>
                    <a:lnTo>
                      <a:pt x="2989" y="188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4"/>
              <p:cNvSpPr/>
              <p:nvPr/>
            </p:nvSpPr>
            <p:spPr>
              <a:xfrm>
                <a:off x="3987150" y="2351125"/>
                <a:ext cx="747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211" fill="none" extrusionOk="0">
                    <a:moveTo>
                      <a:pt x="0" y="0"/>
                    </a:moveTo>
                    <a:lnTo>
                      <a:pt x="2989" y="211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>
                <a:off x="4013400" y="2309100"/>
                <a:ext cx="74750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188" fill="none" extrusionOk="0">
                    <a:moveTo>
                      <a:pt x="1" y="0"/>
                    </a:moveTo>
                    <a:lnTo>
                      <a:pt x="2989" y="187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14"/>
              <p:cNvSpPr/>
              <p:nvPr/>
            </p:nvSpPr>
            <p:spPr>
              <a:xfrm>
                <a:off x="4039100" y="2263575"/>
                <a:ext cx="747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211" fill="none" extrusionOk="0">
                    <a:moveTo>
                      <a:pt x="0" y="0"/>
                    </a:moveTo>
                    <a:lnTo>
                      <a:pt x="2989" y="210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4"/>
              <p:cNvSpPr/>
              <p:nvPr/>
            </p:nvSpPr>
            <p:spPr>
              <a:xfrm>
                <a:off x="4057175" y="2215125"/>
                <a:ext cx="74750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188" fill="none" extrusionOk="0">
                    <a:moveTo>
                      <a:pt x="1" y="0"/>
                    </a:moveTo>
                    <a:lnTo>
                      <a:pt x="2990" y="187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4"/>
              <p:cNvSpPr/>
              <p:nvPr/>
            </p:nvSpPr>
            <p:spPr>
              <a:xfrm>
                <a:off x="4061850" y="2190600"/>
                <a:ext cx="74750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211" fill="none" extrusionOk="0">
                    <a:moveTo>
                      <a:pt x="1" y="1"/>
                    </a:moveTo>
                    <a:lnTo>
                      <a:pt x="2989" y="211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4"/>
              <p:cNvSpPr/>
              <p:nvPr/>
            </p:nvSpPr>
            <p:spPr>
              <a:xfrm>
                <a:off x="4078200" y="2156750"/>
                <a:ext cx="74750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188" fill="none" extrusionOk="0">
                    <a:moveTo>
                      <a:pt x="0" y="1"/>
                    </a:moveTo>
                    <a:lnTo>
                      <a:pt x="2989" y="187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4"/>
              <p:cNvSpPr/>
              <p:nvPr/>
            </p:nvSpPr>
            <p:spPr>
              <a:xfrm>
                <a:off x="4092800" y="2119400"/>
                <a:ext cx="74725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187" fill="none" extrusionOk="0">
                    <a:moveTo>
                      <a:pt x="0" y="0"/>
                    </a:moveTo>
                    <a:lnTo>
                      <a:pt x="2989" y="187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4"/>
              <p:cNvSpPr/>
              <p:nvPr/>
            </p:nvSpPr>
            <p:spPr>
              <a:xfrm>
                <a:off x="4112050" y="2088450"/>
                <a:ext cx="74750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211" fill="none" extrusionOk="0">
                    <a:moveTo>
                      <a:pt x="1" y="1"/>
                    </a:moveTo>
                    <a:lnTo>
                      <a:pt x="2989" y="211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4"/>
              <p:cNvSpPr/>
              <p:nvPr/>
            </p:nvSpPr>
            <p:spPr>
              <a:xfrm>
                <a:off x="4133075" y="2044675"/>
                <a:ext cx="747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211" fill="none" extrusionOk="0">
                    <a:moveTo>
                      <a:pt x="0" y="1"/>
                    </a:moveTo>
                    <a:lnTo>
                      <a:pt x="2989" y="211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4"/>
              <p:cNvSpPr/>
              <p:nvPr/>
            </p:nvSpPr>
            <p:spPr>
              <a:xfrm>
                <a:off x="4144750" y="2006150"/>
                <a:ext cx="74725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188" fill="none" extrusionOk="0">
                    <a:moveTo>
                      <a:pt x="0" y="1"/>
                    </a:moveTo>
                    <a:lnTo>
                      <a:pt x="2989" y="187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14"/>
              <p:cNvSpPr/>
              <p:nvPr/>
            </p:nvSpPr>
            <p:spPr>
              <a:xfrm>
                <a:off x="4162250" y="1973475"/>
                <a:ext cx="74750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187" fill="none" extrusionOk="0">
                    <a:moveTo>
                      <a:pt x="1" y="0"/>
                    </a:moveTo>
                    <a:lnTo>
                      <a:pt x="2989" y="187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14"/>
              <p:cNvSpPr/>
              <p:nvPr/>
            </p:nvSpPr>
            <p:spPr>
              <a:xfrm>
                <a:off x="4175675" y="1947775"/>
                <a:ext cx="74150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2966" h="188" fill="none" extrusionOk="0">
                    <a:moveTo>
                      <a:pt x="1" y="1"/>
                    </a:moveTo>
                    <a:lnTo>
                      <a:pt x="2966" y="188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14"/>
              <p:cNvSpPr/>
              <p:nvPr/>
            </p:nvSpPr>
            <p:spPr>
              <a:xfrm>
                <a:off x="4193200" y="1911600"/>
                <a:ext cx="747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211" fill="none" extrusionOk="0">
                    <a:moveTo>
                      <a:pt x="0" y="0"/>
                    </a:moveTo>
                    <a:lnTo>
                      <a:pt x="2989" y="210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14"/>
              <p:cNvSpPr/>
              <p:nvPr/>
            </p:nvSpPr>
            <p:spPr>
              <a:xfrm>
                <a:off x="4213025" y="1871325"/>
                <a:ext cx="74175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188" fill="none" extrusionOk="0">
                    <a:moveTo>
                      <a:pt x="1" y="0"/>
                    </a:moveTo>
                    <a:lnTo>
                      <a:pt x="2966" y="187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14"/>
              <p:cNvSpPr/>
              <p:nvPr/>
            </p:nvSpPr>
            <p:spPr>
              <a:xfrm>
                <a:off x="4228800" y="1835700"/>
                <a:ext cx="74725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188" fill="none" extrusionOk="0">
                    <a:moveTo>
                      <a:pt x="0" y="1"/>
                    </a:moveTo>
                    <a:lnTo>
                      <a:pt x="2989" y="188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14"/>
              <p:cNvSpPr/>
              <p:nvPr/>
            </p:nvSpPr>
            <p:spPr>
              <a:xfrm>
                <a:off x="4243400" y="1800100"/>
                <a:ext cx="74725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188" fill="none" extrusionOk="0">
                    <a:moveTo>
                      <a:pt x="0" y="1"/>
                    </a:moveTo>
                    <a:lnTo>
                      <a:pt x="2989" y="188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14"/>
              <p:cNvSpPr/>
              <p:nvPr/>
            </p:nvSpPr>
            <p:spPr>
              <a:xfrm>
                <a:off x="4259725" y="1769175"/>
                <a:ext cx="74750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188" fill="none" extrusionOk="0">
                    <a:moveTo>
                      <a:pt x="1" y="0"/>
                    </a:moveTo>
                    <a:lnTo>
                      <a:pt x="2989" y="187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14"/>
              <p:cNvSpPr/>
              <p:nvPr/>
            </p:nvSpPr>
            <p:spPr>
              <a:xfrm>
                <a:off x="4276075" y="1733575"/>
                <a:ext cx="74750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187" fill="none" extrusionOk="0">
                    <a:moveTo>
                      <a:pt x="1" y="0"/>
                    </a:moveTo>
                    <a:lnTo>
                      <a:pt x="2989" y="187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4"/>
              <p:cNvSpPr/>
              <p:nvPr/>
            </p:nvSpPr>
            <p:spPr>
              <a:xfrm>
                <a:off x="4288925" y="1699125"/>
                <a:ext cx="747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211" fill="none" extrusionOk="0">
                    <a:moveTo>
                      <a:pt x="0" y="1"/>
                    </a:moveTo>
                    <a:lnTo>
                      <a:pt x="2989" y="211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4"/>
              <p:cNvSpPr/>
              <p:nvPr/>
            </p:nvSpPr>
            <p:spPr>
              <a:xfrm>
                <a:off x="4313425" y="1668775"/>
                <a:ext cx="74750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188" fill="none" extrusionOk="0">
                    <a:moveTo>
                      <a:pt x="1" y="0"/>
                    </a:moveTo>
                    <a:lnTo>
                      <a:pt x="2989" y="187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14"/>
              <p:cNvSpPr/>
              <p:nvPr/>
            </p:nvSpPr>
            <p:spPr>
              <a:xfrm>
                <a:off x="4321600" y="1631425"/>
                <a:ext cx="74750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187" fill="none" extrusionOk="0">
                    <a:moveTo>
                      <a:pt x="1" y="0"/>
                    </a:moveTo>
                    <a:lnTo>
                      <a:pt x="2989" y="187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14"/>
              <p:cNvSpPr/>
              <p:nvPr/>
            </p:nvSpPr>
            <p:spPr>
              <a:xfrm>
                <a:off x="4347300" y="1559625"/>
                <a:ext cx="747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211" fill="none" extrusionOk="0">
                    <a:moveTo>
                      <a:pt x="0" y="0"/>
                    </a:moveTo>
                    <a:lnTo>
                      <a:pt x="2989" y="210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14"/>
              <p:cNvSpPr/>
              <p:nvPr/>
            </p:nvSpPr>
            <p:spPr>
              <a:xfrm>
                <a:off x="4336200" y="1605150"/>
                <a:ext cx="747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211" fill="none" extrusionOk="0">
                    <a:moveTo>
                      <a:pt x="0" y="0"/>
                    </a:moveTo>
                    <a:lnTo>
                      <a:pt x="2989" y="211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14"/>
              <p:cNvSpPr/>
              <p:nvPr/>
            </p:nvSpPr>
            <p:spPr>
              <a:xfrm>
                <a:off x="4388150" y="1485500"/>
                <a:ext cx="74150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2966" h="187" fill="none" extrusionOk="0">
                    <a:moveTo>
                      <a:pt x="0" y="0"/>
                    </a:moveTo>
                    <a:lnTo>
                      <a:pt x="2966" y="187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14"/>
              <p:cNvSpPr/>
              <p:nvPr/>
            </p:nvSpPr>
            <p:spPr>
              <a:xfrm>
                <a:off x="4378225" y="1519350"/>
                <a:ext cx="74750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188" fill="none" extrusionOk="0">
                    <a:moveTo>
                      <a:pt x="0" y="0"/>
                    </a:moveTo>
                    <a:lnTo>
                      <a:pt x="2989" y="187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14"/>
              <p:cNvSpPr/>
              <p:nvPr/>
            </p:nvSpPr>
            <p:spPr>
              <a:xfrm>
                <a:off x="4402750" y="1457475"/>
                <a:ext cx="74150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966" h="211" fill="none" extrusionOk="0">
                    <a:moveTo>
                      <a:pt x="0" y="0"/>
                    </a:moveTo>
                    <a:lnTo>
                      <a:pt x="2965" y="211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14"/>
              <p:cNvSpPr/>
              <p:nvPr/>
            </p:nvSpPr>
            <p:spPr>
              <a:xfrm>
                <a:off x="4417325" y="1425375"/>
                <a:ext cx="74150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2966" h="188" fill="none" extrusionOk="0">
                    <a:moveTo>
                      <a:pt x="1" y="0"/>
                    </a:moveTo>
                    <a:lnTo>
                      <a:pt x="2966" y="187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14"/>
              <p:cNvSpPr/>
              <p:nvPr/>
            </p:nvSpPr>
            <p:spPr>
              <a:xfrm>
                <a:off x="4436600" y="1394425"/>
                <a:ext cx="74725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188" fill="none" extrusionOk="0">
                    <a:moveTo>
                      <a:pt x="0" y="1"/>
                    </a:moveTo>
                    <a:lnTo>
                      <a:pt x="2989" y="188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14"/>
              <p:cNvSpPr/>
              <p:nvPr/>
            </p:nvSpPr>
            <p:spPr>
              <a:xfrm>
                <a:off x="4444775" y="1361750"/>
                <a:ext cx="747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211" fill="none" extrusionOk="0">
                    <a:moveTo>
                      <a:pt x="0" y="0"/>
                    </a:moveTo>
                    <a:lnTo>
                      <a:pt x="2989" y="210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14"/>
              <p:cNvSpPr/>
              <p:nvPr/>
            </p:nvSpPr>
            <p:spPr>
              <a:xfrm>
                <a:off x="4467525" y="1321475"/>
                <a:ext cx="74750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188" fill="none" extrusionOk="0">
                    <a:moveTo>
                      <a:pt x="1" y="0"/>
                    </a:moveTo>
                    <a:lnTo>
                      <a:pt x="2989" y="187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14"/>
              <p:cNvSpPr/>
              <p:nvPr/>
            </p:nvSpPr>
            <p:spPr>
              <a:xfrm>
                <a:off x="4486800" y="1274200"/>
                <a:ext cx="747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211" fill="none" extrusionOk="0">
                    <a:moveTo>
                      <a:pt x="0" y="0"/>
                    </a:moveTo>
                    <a:lnTo>
                      <a:pt x="2989" y="210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14"/>
              <p:cNvSpPr/>
              <p:nvPr/>
            </p:nvSpPr>
            <p:spPr>
              <a:xfrm>
                <a:off x="4503125" y="1230400"/>
                <a:ext cx="74750" cy="5300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212" fill="none" extrusionOk="0">
                    <a:moveTo>
                      <a:pt x="1" y="1"/>
                    </a:moveTo>
                    <a:lnTo>
                      <a:pt x="2990" y="211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14"/>
              <p:cNvSpPr/>
              <p:nvPr/>
            </p:nvSpPr>
            <p:spPr>
              <a:xfrm>
                <a:off x="4522400" y="1185475"/>
                <a:ext cx="74750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187" fill="none" extrusionOk="0">
                    <a:moveTo>
                      <a:pt x="0" y="0"/>
                    </a:moveTo>
                    <a:lnTo>
                      <a:pt x="2989" y="187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14"/>
              <p:cNvSpPr/>
              <p:nvPr/>
            </p:nvSpPr>
            <p:spPr>
              <a:xfrm>
                <a:off x="4546925" y="1142850"/>
                <a:ext cx="747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211" fill="none" extrusionOk="0">
                    <a:moveTo>
                      <a:pt x="0" y="1"/>
                    </a:moveTo>
                    <a:lnTo>
                      <a:pt x="2989" y="211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14"/>
              <p:cNvSpPr/>
              <p:nvPr/>
            </p:nvSpPr>
            <p:spPr>
              <a:xfrm>
                <a:off x="4546325" y="1143450"/>
                <a:ext cx="56075" cy="49625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1985" fill="none" extrusionOk="0">
                    <a:moveTo>
                      <a:pt x="1" y="0"/>
                    </a:moveTo>
                    <a:lnTo>
                      <a:pt x="2242" y="1985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14"/>
              <p:cNvSpPr/>
              <p:nvPr/>
            </p:nvSpPr>
            <p:spPr>
              <a:xfrm>
                <a:off x="4522400" y="1182550"/>
                <a:ext cx="56050" cy="49050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1962" fill="none" extrusionOk="0">
                    <a:moveTo>
                      <a:pt x="0" y="0"/>
                    </a:moveTo>
                    <a:lnTo>
                      <a:pt x="2242" y="1962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14"/>
              <p:cNvSpPr/>
              <p:nvPr/>
            </p:nvSpPr>
            <p:spPr>
              <a:xfrm>
                <a:off x="4507800" y="1232750"/>
                <a:ext cx="56075" cy="49625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1985" fill="none" extrusionOk="0">
                    <a:moveTo>
                      <a:pt x="1" y="0"/>
                    </a:moveTo>
                    <a:lnTo>
                      <a:pt x="2242" y="1985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14"/>
              <p:cNvSpPr/>
              <p:nvPr/>
            </p:nvSpPr>
            <p:spPr>
              <a:xfrm>
                <a:off x="4485050" y="1274775"/>
                <a:ext cx="56050" cy="49625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1985" fill="none" extrusionOk="0">
                    <a:moveTo>
                      <a:pt x="0" y="0"/>
                    </a:moveTo>
                    <a:lnTo>
                      <a:pt x="2242" y="1985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14"/>
              <p:cNvSpPr/>
              <p:nvPr/>
            </p:nvSpPr>
            <p:spPr>
              <a:xfrm>
                <a:off x="4471625" y="1320300"/>
                <a:ext cx="56050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1986" fill="none" extrusionOk="0">
                    <a:moveTo>
                      <a:pt x="0" y="1"/>
                    </a:moveTo>
                    <a:lnTo>
                      <a:pt x="2242" y="1985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14"/>
              <p:cNvSpPr/>
              <p:nvPr/>
            </p:nvSpPr>
            <p:spPr>
              <a:xfrm>
                <a:off x="4447675" y="1354150"/>
                <a:ext cx="5607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1986" fill="none" extrusionOk="0">
                    <a:moveTo>
                      <a:pt x="1" y="1"/>
                    </a:moveTo>
                    <a:lnTo>
                      <a:pt x="2242" y="1985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14"/>
              <p:cNvSpPr/>
              <p:nvPr/>
            </p:nvSpPr>
            <p:spPr>
              <a:xfrm>
                <a:off x="4437750" y="1389750"/>
                <a:ext cx="5607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1986" fill="none" extrusionOk="0">
                    <a:moveTo>
                      <a:pt x="1" y="1"/>
                    </a:moveTo>
                    <a:lnTo>
                      <a:pt x="2242" y="1986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>
                <a:off x="4423175" y="1416025"/>
                <a:ext cx="56050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1986" fill="none" extrusionOk="0">
                    <a:moveTo>
                      <a:pt x="0" y="1"/>
                    </a:moveTo>
                    <a:lnTo>
                      <a:pt x="2242" y="1985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14"/>
              <p:cNvSpPr/>
              <p:nvPr/>
            </p:nvSpPr>
            <p:spPr>
              <a:xfrm>
                <a:off x="4406825" y="1448125"/>
                <a:ext cx="56050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1986" fill="none" extrusionOk="0">
                    <a:moveTo>
                      <a:pt x="1" y="1"/>
                    </a:moveTo>
                    <a:lnTo>
                      <a:pt x="2242" y="1985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14"/>
              <p:cNvSpPr/>
              <p:nvPr/>
            </p:nvSpPr>
            <p:spPr>
              <a:xfrm>
                <a:off x="4389325" y="1480825"/>
                <a:ext cx="56050" cy="49625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1985" fill="none" extrusionOk="0">
                    <a:moveTo>
                      <a:pt x="0" y="0"/>
                    </a:moveTo>
                    <a:lnTo>
                      <a:pt x="2241" y="1985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4374725" y="1518175"/>
                <a:ext cx="56050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1986" fill="none" extrusionOk="0">
                    <a:moveTo>
                      <a:pt x="0" y="1"/>
                    </a:moveTo>
                    <a:lnTo>
                      <a:pt x="2242" y="1985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>
                <a:off x="4343775" y="1570125"/>
                <a:ext cx="5607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1986" fill="none" extrusionOk="0">
                    <a:moveTo>
                      <a:pt x="1" y="1"/>
                    </a:moveTo>
                    <a:lnTo>
                      <a:pt x="2242" y="1985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>
                <a:off x="4332100" y="1597550"/>
                <a:ext cx="5607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1986" fill="none" extrusionOk="0">
                    <a:moveTo>
                      <a:pt x="1" y="1"/>
                    </a:moveTo>
                    <a:lnTo>
                      <a:pt x="2242" y="1986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4319275" y="1630250"/>
                <a:ext cx="56050" cy="49050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1962" fill="none" extrusionOk="0">
                    <a:moveTo>
                      <a:pt x="0" y="0"/>
                    </a:moveTo>
                    <a:lnTo>
                      <a:pt x="2242" y="1962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14"/>
              <p:cNvSpPr/>
              <p:nvPr/>
            </p:nvSpPr>
            <p:spPr>
              <a:xfrm>
                <a:off x="4298250" y="1665850"/>
                <a:ext cx="56075" cy="49050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1962" fill="none" extrusionOk="0">
                    <a:moveTo>
                      <a:pt x="1" y="1"/>
                    </a:moveTo>
                    <a:lnTo>
                      <a:pt x="2242" y="1962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14"/>
              <p:cNvSpPr/>
              <p:nvPr/>
            </p:nvSpPr>
            <p:spPr>
              <a:xfrm>
                <a:off x="4279000" y="1701450"/>
                <a:ext cx="56050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1986" fill="none" extrusionOk="0">
                    <a:moveTo>
                      <a:pt x="0" y="1"/>
                    </a:moveTo>
                    <a:lnTo>
                      <a:pt x="2242" y="1986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4254475" y="1756325"/>
                <a:ext cx="5607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1986" fill="none" extrusionOk="0">
                    <a:moveTo>
                      <a:pt x="1" y="1"/>
                    </a:moveTo>
                    <a:lnTo>
                      <a:pt x="2242" y="1985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>
                <a:off x="4238125" y="1803600"/>
                <a:ext cx="5607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1986" fill="none" extrusionOk="0">
                    <a:moveTo>
                      <a:pt x="1" y="1"/>
                    </a:moveTo>
                    <a:lnTo>
                      <a:pt x="2242" y="1985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14"/>
              <p:cNvSpPr/>
              <p:nvPr/>
            </p:nvSpPr>
            <p:spPr>
              <a:xfrm>
                <a:off x="4221800" y="1842725"/>
                <a:ext cx="56625" cy="4905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962" fill="none" extrusionOk="0">
                    <a:moveTo>
                      <a:pt x="0" y="0"/>
                    </a:moveTo>
                    <a:lnTo>
                      <a:pt x="2265" y="1961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>
                <a:off x="4202525" y="1883000"/>
                <a:ext cx="56075" cy="49625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1985" fill="none" extrusionOk="0">
                    <a:moveTo>
                      <a:pt x="1" y="0"/>
                    </a:moveTo>
                    <a:lnTo>
                      <a:pt x="2242" y="1985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4186175" y="1925025"/>
                <a:ext cx="56075" cy="49625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1985" fill="none" extrusionOk="0">
                    <a:moveTo>
                      <a:pt x="1" y="0"/>
                    </a:moveTo>
                    <a:lnTo>
                      <a:pt x="2242" y="1985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>
                <a:off x="4170425" y="1962375"/>
                <a:ext cx="56050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1986" fill="none" extrusionOk="0">
                    <a:moveTo>
                      <a:pt x="1" y="1"/>
                    </a:moveTo>
                    <a:lnTo>
                      <a:pt x="2242" y="1985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4154075" y="1988650"/>
                <a:ext cx="56075" cy="49050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1962" fill="none" extrusionOk="0">
                    <a:moveTo>
                      <a:pt x="1" y="0"/>
                    </a:moveTo>
                    <a:lnTo>
                      <a:pt x="2242" y="1961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14"/>
              <p:cNvSpPr/>
              <p:nvPr/>
            </p:nvSpPr>
            <p:spPr>
              <a:xfrm>
                <a:off x="4134225" y="2030675"/>
                <a:ext cx="56075" cy="49625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1985" fill="none" extrusionOk="0">
                    <a:moveTo>
                      <a:pt x="1" y="0"/>
                    </a:moveTo>
                    <a:lnTo>
                      <a:pt x="2242" y="1985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14"/>
              <p:cNvSpPr/>
              <p:nvPr/>
            </p:nvSpPr>
            <p:spPr>
              <a:xfrm>
                <a:off x="4114975" y="2068025"/>
                <a:ext cx="56050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1986" extrusionOk="0">
                    <a:moveTo>
                      <a:pt x="0" y="1"/>
                    </a:moveTo>
                    <a:lnTo>
                      <a:pt x="2242" y="1985"/>
                    </a:lnTo>
                  </a:path>
                </a:pathLst>
              </a:custGeom>
              <a:solidFill>
                <a:srgbClr val="AFB2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14"/>
              <p:cNvSpPr/>
              <p:nvPr/>
            </p:nvSpPr>
            <p:spPr>
              <a:xfrm>
                <a:off x="4114975" y="2068025"/>
                <a:ext cx="56050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1986" fill="none" extrusionOk="0">
                    <a:moveTo>
                      <a:pt x="0" y="1"/>
                    </a:moveTo>
                    <a:lnTo>
                      <a:pt x="2242" y="1985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14"/>
              <p:cNvSpPr/>
              <p:nvPr/>
            </p:nvSpPr>
            <p:spPr>
              <a:xfrm>
                <a:off x="4093950" y="2122900"/>
                <a:ext cx="56075" cy="49625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1985" fill="none" extrusionOk="0">
                    <a:moveTo>
                      <a:pt x="1" y="0"/>
                    </a:moveTo>
                    <a:lnTo>
                      <a:pt x="2242" y="1985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14"/>
              <p:cNvSpPr/>
              <p:nvPr/>
            </p:nvSpPr>
            <p:spPr>
              <a:xfrm>
                <a:off x="4077625" y="2173100"/>
                <a:ext cx="56050" cy="49625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1985" fill="none" extrusionOk="0">
                    <a:moveTo>
                      <a:pt x="0" y="0"/>
                    </a:moveTo>
                    <a:lnTo>
                      <a:pt x="2242" y="1985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14"/>
              <p:cNvSpPr/>
              <p:nvPr/>
            </p:nvSpPr>
            <p:spPr>
              <a:xfrm>
                <a:off x="4060100" y="2215700"/>
                <a:ext cx="56075" cy="49050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1962" extrusionOk="0">
                    <a:moveTo>
                      <a:pt x="1" y="1"/>
                    </a:moveTo>
                    <a:lnTo>
                      <a:pt x="2242" y="1962"/>
                    </a:lnTo>
                  </a:path>
                </a:pathLst>
              </a:custGeom>
              <a:solidFill>
                <a:srgbClr val="AFB2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>
                <a:off x="4060100" y="2215700"/>
                <a:ext cx="56075" cy="49050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1962" fill="none" extrusionOk="0">
                    <a:moveTo>
                      <a:pt x="1" y="1"/>
                    </a:moveTo>
                    <a:lnTo>
                      <a:pt x="2242" y="1962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14"/>
              <p:cNvSpPr/>
              <p:nvPr/>
            </p:nvSpPr>
            <p:spPr>
              <a:xfrm>
                <a:off x="4042000" y="2254225"/>
                <a:ext cx="5607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1986" extrusionOk="0">
                    <a:moveTo>
                      <a:pt x="1" y="1"/>
                    </a:moveTo>
                    <a:lnTo>
                      <a:pt x="2242" y="1985"/>
                    </a:lnTo>
                  </a:path>
                </a:pathLst>
              </a:custGeom>
              <a:solidFill>
                <a:srgbClr val="AFB2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14"/>
              <p:cNvSpPr/>
              <p:nvPr/>
            </p:nvSpPr>
            <p:spPr>
              <a:xfrm>
                <a:off x="4042000" y="2254225"/>
                <a:ext cx="5607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1986" fill="none" extrusionOk="0">
                    <a:moveTo>
                      <a:pt x="1" y="1"/>
                    </a:moveTo>
                    <a:lnTo>
                      <a:pt x="2242" y="1985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14"/>
              <p:cNvSpPr/>
              <p:nvPr/>
            </p:nvSpPr>
            <p:spPr>
              <a:xfrm>
                <a:off x="4019250" y="2291575"/>
                <a:ext cx="56050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1986" fill="none" extrusionOk="0">
                    <a:moveTo>
                      <a:pt x="0" y="1"/>
                    </a:moveTo>
                    <a:lnTo>
                      <a:pt x="2242" y="1986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14"/>
              <p:cNvSpPr/>
              <p:nvPr/>
            </p:nvSpPr>
            <p:spPr>
              <a:xfrm>
                <a:off x="4004650" y="2322525"/>
                <a:ext cx="56075" cy="49625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1985" fill="none" extrusionOk="0">
                    <a:moveTo>
                      <a:pt x="1" y="0"/>
                    </a:moveTo>
                    <a:lnTo>
                      <a:pt x="2242" y="1985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14"/>
              <p:cNvSpPr/>
              <p:nvPr/>
            </p:nvSpPr>
            <p:spPr>
              <a:xfrm>
                <a:off x="3980150" y="2359875"/>
                <a:ext cx="566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986" fill="none" extrusionOk="0">
                    <a:moveTo>
                      <a:pt x="0" y="1"/>
                    </a:moveTo>
                    <a:lnTo>
                      <a:pt x="2265" y="1985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14"/>
              <p:cNvSpPr/>
              <p:nvPr/>
            </p:nvSpPr>
            <p:spPr>
              <a:xfrm>
                <a:off x="4486800" y="1144600"/>
                <a:ext cx="747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211" fill="none" extrusionOk="0">
                    <a:moveTo>
                      <a:pt x="0" y="211"/>
                    </a:moveTo>
                    <a:lnTo>
                      <a:pt x="2989" y="1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14"/>
              <p:cNvSpPr/>
              <p:nvPr/>
            </p:nvSpPr>
            <p:spPr>
              <a:xfrm>
                <a:off x="4473950" y="1186625"/>
                <a:ext cx="74750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211" fill="none" extrusionOk="0">
                    <a:moveTo>
                      <a:pt x="1" y="211"/>
                    </a:moveTo>
                    <a:lnTo>
                      <a:pt x="2989" y="1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14"/>
              <p:cNvSpPr/>
              <p:nvPr/>
            </p:nvSpPr>
            <p:spPr>
              <a:xfrm>
                <a:off x="4454700" y="1235675"/>
                <a:ext cx="74150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2966" h="187" fill="none" extrusionOk="0">
                    <a:moveTo>
                      <a:pt x="0" y="187"/>
                    </a:moveTo>
                    <a:lnTo>
                      <a:pt x="2965" y="0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14"/>
              <p:cNvSpPr/>
              <p:nvPr/>
            </p:nvSpPr>
            <p:spPr>
              <a:xfrm>
                <a:off x="4434850" y="1274200"/>
                <a:ext cx="747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211" fill="none" extrusionOk="0">
                    <a:moveTo>
                      <a:pt x="0" y="210"/>
                    </a:moveTo>
                    <a:lnTo>
                      <a:pt x="2989" y="0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14"/>
              <p:cNvSpPr/>
              <p:nvPr/>
            </p:nvSpPr>
            <p:spPr>
              <a:xfrm>
                <a:off x="4410900" y="1323225"/>
                <a:ext cx="74175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188" fill="none" extrusionOk="0">
                    <a:moveTo>
                      <a:pt x="1" y="187"/>
                    </a:moveTo>
                    <a:lnTo>
                      <a:pt x="2966" y="0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14"/>
              <p:cNvSpPr/>
              <p:nvPr/>
            </p:nvSpPr>
            <p:spPr>
              <a:xfrm>
                <a:off x="4401000" y="1353575"/>
                <a:ext cx="747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211" fill="none" extrusionOk="0">
                    <a:moveTo>
                      <a:pt x="0" y="211"/>
                    </a:moveTo>
                    <a:lnTo>
                      <a:pt x="2989" y="0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14"/>
              <p:cNvSpPr/>
              <p:nvPr/>
            </p:nvSpPr>
            <p:spPr>
              <a:xfrm>
                <a:off x="4381725" y="1392675"/>
                <a:ext cx="74150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966" h="211" fill="none" extrusionOk="0">
                    <a:moveTo>
                      <a:pt x="1" y="211"/>
                    </a:moveTo>
                    <a:lnTo>
                      <a:pt x="2966" y="1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14"/>
              <p:cNvSpPr/>
              <p:nvPr/>
            </p:nvSpPr>
            <p:spPr>
              <a:xfrm>
                <a:off x="4350800" y="1459225"/>
                <a:ext cx="747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211" fill="none" extrusionOk="0">
                    <a:moveTo>
                      <a:pt x="0" y="211"/>
                    </a:moveTo>
                    <a:lnTo>
                      <a:pt x="2989" y="0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14"/>
              <p:cNvSpPr/>
              <p:nvPr/>
            </p:nvSpPr>
            <p:spPr>
              <a:xfrm>
                <a:off x="4328025" y="1506500"/>
                <a:ext cx="74750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188" fill="none" extrusionOk="0">
                    <a:moveTo>
                      <a:pt x="1" y="187"/>
                    </a:moveTo>
                    <a:lnTo>
                      <a:pt x="2989" y="1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14"/>
              <p:cNvSpPr/>
              <p:nvPr/>
            </p:nvSpPr>
            <p:spPr>
              <a:xfrm>
                <a:off x="4300600" y="1569550"/>
                <a:ext cx="74150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966" h="211" fill="none" extrusionOk="0">
                    <a:moveTo>
                      <a:pt x="0" y="210"/>
                    </a:moveTo>
                    <a:lnTo>
                      <a:pt x="2965" y="0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14"/>
              <p:cNvSpPr/>
              <p:nvPr/>
            </p:nvSpPr>
            <p:spPr>
              <a:xfrm>
                <a:off x="4276075" y="1629675"/>
                <a:ext cx="74750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187" fill="none" extrusionOk="0">
                    <a:moveTo>
                      <a:pt x="1" y="187"/>
                    </a:moveTo>
                    <a:lnTo>
                      <a:pt x="2989" y="0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>
                <a:off x="4234050" y="1699125"/>
                <a:ext cx="74750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211" fill="none" extrusionOk="0">
                    <a:moveTo>
                      <a:pt x="0" y="211"/>
                    </a:moveTo>
                    <a:lnTo>
                      <a:pt x="2989" y="1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4206025" y="1751075"/>
                <a:ext cx="74750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211" fill="none" extrusionOk="0">
                    <a:moveTo>
                      <a:pt x="1" y="211"/>
                    </a:moveTo>
                    <a:lnTo>
                      <a:pt x="2989" y="1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>
                <a:off x="4188525" y="1800100"/>
                <a:ext cx="74725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188" fill="none" extrusionOk="0">
                    <a:moveTo>
                      <a:pt x="0" y="188"/>
                    </a:moveTo>
                    <a:lnTo>
                      <a:pt x="2989" y="1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4175675" y="1830450"/>
                <a:ext cx="74150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966" h="211" fill="none" extrusionOk="0">
                    <a:moveTo>
                      <a:pt x="1" y="211"/>
                    </a:moveTo>
                    <a:lnTo>
                      <a:pt x="2966" y="1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>
                <a:off x="4154675" y="1874225"/>
                <a:ext cx="74150" cy="5300"/>
              </a:xfrm>
              <a:custGeom>
                <a:avLst/>
                <a:gdLst/>
                <a:ahLst/>
                <a:cxnLst/>
                <a:rect l="l" t="t" r="r" b="b"/>
                <a:pathLst>
                  <a:path w="2966" h="212" fill="none" extrusionOk="0">
                    <a:moveTo>
                      <a:pt x="0" y="211"/>
                    </a:moveTo>
                    <a:lnTo>
                      <a:pt x="2965" y="1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>
                <a:off x="4130150" y="1925025"/>
                <a:ext cx="74750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188" fill="none" extrusionOk="0">
                    <a:moveTo>
                      <a:pt x="0" y="187"/>
                    </a:moveTo>
                    <a:lnTo>
                      <a:pt x="2989" y="0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4099225" y="1994475"/>
                <a:ext cx="74725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188" fill="none" extrusionOk="0">
                    <a:moveTo>
                      <a:pt x="0" y="187"/>
                    </a:moveTo>
                    <a:lnTo>
                      <a:pt x="2989" y="1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4073525" y="2048175"/>
                <a:ext cx="74150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2966" h="188" fill="none" extrusionOk="0">
                    <a:moveTo>
                      <a:pt x="1" y="188"/>
                    </a:moveTo>
                    <a:lnTo>
                      <a:pt x="2966" y="1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4039100" y="2112975"/>
                <a:ext cx="74725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188" fill="none" extrusionOk="0">
                    <a:moveTo>
                      <a:pt x="0" y="187"/>
                    </a:moveTo>
                    <a:lnTo>
                      <a:pt x="2989" y="0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4026250" y="2145075"/>
                <a:ext cx="74750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211" fill="none" extrusionOk="0">
                    <a:moveTo>
                      <a:pt x="1" y="211"/>
                    </a:moveTo>
                    <a:lnTo>
                      <a:pt x="2989" y="1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>
                <a:off x="4001725" y="2197025"/>
                <a:ext cx="74750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211" fill="none" extrusionOk="0">
                    <a:moveTo>
                      <a:pt x="1" y="211"/>
                    </a:moveTo>
                    <a:lnTo>
                      <a:pt x="2989" y="1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3978975" y="2250725"/>
                <a:ext cx="74725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188" fill="none" extrusionOk="0">
                    <a:moveTo>
                      <a:pt x="0" y="187"/>
                    </a:moveTo>
                    <a:lnTo>
                      <a:pt x="2989" y="1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>
                <a:off x="3967875" y="2288075"/>
                <a:ext cx="74750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188" fill="none" extrusionOk="0">
                    <a:moveTo>
                      <a:pt x="1" y="188"/>
                    </a:moveTo>
                    <a:lnTo>
                      <a:pt x="2989" y="1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3942200" y="2336525"/>
                <a:ext cx="74150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966" h="211" fill="none" extrusionOk="0">
                    <a:moveTo>
                      <a:pt x="0" y="211"/>
                    </a:moveTo>
                    <a:lnTo>
                      <a:pt x="2966" y="1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>
                <a:off x="3915925" y="2388475"/>
                <a:ext cx="74750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211" fill="none" extrusionOk="0">
                    <a:moveTo>
                      <a:pt x="1" y="211"/>
                    </a:moveTo>
                    <a:lnTo>
                      <a:pt x="2989" y="1"/>
                    </a:lnTo>
                  </a:path>
                </a:pathLst>
              </a:custGeom>
              <a:noFill/>
              <a:ln w="7600" cap="flat" cmpd="sng">
                <a:solidFill>
                  <a:srgbClr val="F4ED4C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3784600" y="1178450"/>
                <a:ext cx="692300" cy="838825"/>
              </a:xfrm>
              <a:custGeom>
                <a:avLst/>
                <a:gdLst/>
                <a:ahLst/>
                <a:cxnLst/>
                <a:rect l="l" t="t" r="r" b="b"/>
                <a:pathLst>
                  <a:path w="27692" h="33553" fill="none" extrusionOk="0">
                    <a:moveTo>
                      <a:pt x="27691" y="1"/>
                    </a:moveTo>
                    <a:lnTo>
                      <a:pt x="0" y="33552"/>
                    </a:lnTo>
                  </a:path>
                </a:pathLst>
              </a:custGeom>
              <a:noFill/>
              <a:ln w="7600" cap="flat" cmpd="sng">
                <a:solidFill>
                  <a:srgbClr val="8576A3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14"/>
              <p:cNvSpPr/>
              <p:nvPr/>
            </p:nvSpPr>
            <p:spPr>
              <a:xfrm>
                <a:off x="3820200" y="1310375"/>
                <a:ext cx="627500" cy="703400"/>
              </a:xfrm>
              <a:custGeom>
                <a:avLst/>
                <a:gdLst/>
                <a:ahLst/>
                <a:cxnLst/>
                <a:rect l="l" t="t" r="r" b="b"/>
                <a:pathLst>
                  <a:path w="25100" h="28136" fill="none" extrusionOk="0">
                    <a:moveTo>
                      <a:pt x="25100" y="1"/>
                    </a:moveTo>
                    <a:lnTo>
                      <a:pt x="1" y="28135"/>
                    </a:lnTo>
                  </a:path>
                </a:pathLst>
              </a:custGeom>
              <a:noFill/>
              <a:ln w="7600" cap="flat" cmpd="sng">
                <a:solidFill>
                  <a:srgbClr val="8576A3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14"/>
              <p:cNvSpPr/>
              <p:nvPr/>
            </p:nvSpPr>
            <p:spPr>
              <a:xfrm>
                <a:off x="4598875" y="1188375"/>
                <a:ext cx="2925" cy="26095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38" fill="none" extrusionOk="0">
                    <a:moveTo>
                      <a:pt x="117" y="1"/>
                    </a:moveTo>
                    <a:lnTo>
                      <a:pt x="0" y="10437"/>
                    </a:lnTo>
                  </a:path>
                </a:pathLst>
              </a:custGeom>
              <a:noFill/>
              <a:ln w="7600" cap="flat" cmpd="sng">
                <a:solidFill>
                  <a:srgbClr val="8576A3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14"/>
              <p:cNvSpPr/>
              <p:nvPr/>
            </p:nvSpPr>
            <p:spPr>
              <a:xfrm>
                <a:off x="4546925" y="1298700"/>
                <a:ext cx="1775" cy="154125"/>
              </a:xfrm>
              <a:custGeom>
                <a:avLst/>
                <a:gdLst/>
                <a:ahLst/>
                <a:cxnLst/>
                <a:rect l="l" t="t" r="r" b="b"/>
                <a:pathLst>
                  <a:path w="71" h="6165" fill="none" extrusionOk="0">
                    <a:moveTo>
                      <a:pt x="70" y="1"/>
                    </a:moveTo>
                    <a:cubicBezTo>
                      <a:pt x="0" y="771"/>
                      <a:pt x="70" y="6165"/>
                      <a:pt x="70" y="6165"/>
                    </a:cubicBezTo>
                  </a:path>
                </a:pathLst>
              </a:custGeom>
              <a:noFill/>
              <a:ln w="7600" cap="flat" cmpd="sng">
                <a:solidFill>
                  <a:srgbClr val="8576A3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14"/>
              <p:cNvSpPr/>
              <p:nvPr/>
            </p:nvSpPr>
            <p:spPr>
              <a:xfrm>
                <a:off x="4532325" y="1342475"/>
                <a:ext cx="3525" cy="112100"/>
              </a:xfrm>
              <a:custGeom>
                <a:avLst/>
                <a:gdLst/>
                <a:ahLst/>
                <a:cxnLst/>
                <a:rect l="l" t="t" r="r" b="b"/>
                <a:pathLst>
                  <a:path w="141" h="4484" fill="none" extrusionOk="0">
                    <a:moveTo>
                      <a:pt x="0" y="1"/>
                    </a:moveTo>
                    <a:lnTo>
                      <a:pt x="140" y="4484"/>
                    </a:lnTo>
                  </a:path>
                </a:pathLst>
              </a:custGeom>
              <a:noFill/>
              <a:ln w="7600" cap="flat" cmpd="sng">
                <a:solidFill>
                  <a:srgbClr val="8576A3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14"/>
              <p:cNvSpPr/>
              <p:nvPr/>
            </p:nvSpPr>
            <p:spPr>
              <a:xfrm>
                <a:off x="4532025" y="1456300"/>
                <a:ext cx="18700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748" h="1805" extrusionOk="0">
                    <a:moveTo>
                      <a:pt x="374" y="1"/>
                    </a:moveTo>
                    <a:cubicBezTo>
                      <a:pt x="187" y="1"/>
                      <a:pt x="1" y="304"/>
                      <a:pt x="12" y="911"/>
                    </a:cubicBezTo>
                    <a:cubicBezTo>
                      <a:pt x="1" y="1507"/>
                      <a:pt x="187" y="1804"/>
                      <a:pt x="374" y="1804"/>
                    </a:cubicBezTo>
                    <a:cubicBezTo>
                      <a:pt x="561" y="1804"/>
                      <a:pt x="748" y="1507"/>
                      <a:pt x="736" y="911"/>
                    </a:cubicBezTo>
                    <a:cubicBezTo>
                      <a:pt x="748" y="304"/>
                      <a:pt x="561" y="1"/>
                      <a:pt x="374" y="1"/>
                    </a:cubicBezTo>
                    <a:close/>
                  </a:path>
                </a:pathLst>
              </a:custGeom>
              <a:solidFill>
                <a:srgbClr val="8274A5"/>
              </a:solidFill>
              <a:ln w="12250" cap="flat" cmpd="sng">
                <a:solidFill>
                  <a:srgbClr val="7B6B93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14"/>
              <p:cNvSpPr/>
              <p:nvPr/>
            </p:nvSpPr>
            <p:spPr>
              <a:xfrm>
                <a:off x="4543400" y="1504750"/>
                <a:ext cx="5300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212" h="982" extrusionOk="0">
                    <a:moveTo>
                      <a:pt x="106" y="1"/>
                    </a:moveTo>
                    <a:cubicBezTo>
                      <a:pt x="54" y="1"/>
                      <a:pt x="1" y="164"/>
                      <a:pt x="1" y="491"/>
                    </a:cubicBezTo>
                    <a:cubicBezTo>
                      <a:pt x="1" y="818"/>
                      <a:pt x="54" y="981"/>
                      <a:pt x="106" y="981"/>
                    </a:cubicBezTo>
                    <a:cubicBezTo>
                      <a:pt x="159" y="981"/>
                      <a:pt x="211" y="818"/>
                      <a:pt x="211" y="491"/>
                    </a:cubicBezTo>
                    <a:cubicBezTo>
                      <a:pt x="211" y="164"/>
                      <a:pt x="159" y="1"/>
                      <a:pt x="106" y="1"/>
                    </a:cubicBezTo>
                    <a:close/>
                  </a:path>
                </a:pathLst>
              </a:custGeom>
              <a:solidFill>
                <a:srgbClr val="8274A5"/>
              </a:solidFill>
              <a:ln w="12250" cap="flat" cmpd="sng">
                <a:solidFill>
                  <a:srgbClr val="7B6B93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14"/>
              <p:cNvSpPr/>
              <p:nvPr/>
            </p:nvSpPr>
            <p:spPr>
              <a:xfrm>
                <a:off x="4595350" y="1456000"/>
                <a:ext cx="5300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212" h="912" extrusionOk="0">
                    <a:moveTo>
                      <a:pt x="106" y="1"/>
                    </a:moveTo>
                    <a:cubicBezTo>
                      <a:pt x="54" y="1"/>
                      <a:pt x="1" y="153"/>
                      <a:pt x="1" y="456"/>
                    </a:cubicBezTo>
                    <a:cubicBezTo>
                      <a:pt x="1" y="760"/>
                      <a:pt x="54" y="912"/>
                      <a:pt x="106" y="912"/>
                    </a:cubicBezTo>
                    <a:cubicBezTo>
                      <a:pt x="159" y="912"/>
                      <a:pt x="211" y="760"/>
                      <a:pt x="211" y="456"/>
                    </a:cubicBezTo>
                    <a:cubicBezTo>
                      <a:pt x="211" y="153"/>
                      <a:pt x="159" y="1"/>
                      <a:pt x="106" y="1"/>
                    </a:cubicBezTo>
                    <a:close/>
                  </a:path>
                </a:pathLst>
              </a:custGeom>
              <a:solidFill>
                <a:srgbClr val="85749E"/>
              </a:solidFill>
              <a:ln w="12250" cap="flat" cmpd="sng">
                <a:solidFill>
                  <a:srgbClr val="85749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14"/>
              <p:cNvSpPr/>
              <p:nvPr/>
            </p:nvSpPr>
            <p:spPr>
              <a:xfrm>
                <a:off x="3737900" y="2778975"/>
                <a:ext cx="1200" cy="160550"/>
              </a:xfrm>
              <a:custGeom>
                <a:avLst/>
                <a:gdLst/>
                <a:ahLst/>
                <a:cxnLst/>
                <a:rect l="l" t="t" r="r" b="b"/>
                <a:pathLst>
                  <a:path w="48" h="6422" fill="none" extrusionOk="0">
                    <a:moveTo>
                      <a:pt x="47" y="1"/>
                    </a:moveTo>
                    <a:lnTo>
                      <a:pt x="1" y="6421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14"/>
              <p:cNvSpPr/>
              <p:nvPr/>
            </p:nvSpPr>
            <p:spPr>
              <a:xfrm>
                <a:off x="3754825" y="2778975"/>
                <a:ext cx="600" cy="1605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6422" fill="none" extrusionOk="0">
                    <a:moveTo>
                      <a:pt x="24" y="1"/>
                    </a:moveTo>
                    <a:lnTo>
                      <a:pt x="1" y="6421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14"/>
              <p:cNvSpPr/>
              <p:nvPr/>
            </p:nvSpPr>
            <p:spPr>
              <a:xfrm>
                <a:off x="3911250" y="2778400"/>
                <a:ext cx="1200" cy="160550"/>
              </a:xfrm>
              <a:custGeom>
                <a:avLst/>
                <a:gdLst/>
                <a:ahLst/>
                <a:cxnLst/>
                <a:rect l="l" t="t" r="r" b="b"/>
                <a:pathLst>
                  <a:path w="48" h="6422" fill="none" extrusionOk="0">
                    <a:moveTo>
                      <a:pt x="48" y="0"/>
                    </a:moveTo>
                    <a:lnTo>
                      <a:pt x="1" y="6421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14"/>
              <p:cNvSpPr/>
              <p:nvPr/>
            </p:nvSpPr>
            <p:spPr>
              <a:xfrm>
                <a:off x="3933450" y="2777225"/>
                <a:ext cx="600" cy="1605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6422" fill="none" extrusionOk="0">
                    <a:moveTo>
                      <a:pt x="23" y="1"/>
                    </a:moveTo>
                    <a:lnTo>
                      <a:pt x="0" y="6421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14"/>
              <p:cNvSpPr/>
              <p:nvPr/>
            </p:nvSpPr>
            <p:spPr>
              <a:xfrm>
                <a:off x="3952700" y="2731700"/>
                <a:ext cx="114425" cy="217150"/>
              </a:xfrm>
              <a:custGeom>
                <a:avLst/>
                <a:gdLst/>
                <a:ahLst/>
                <a:cxnLst/>
                <a:rect l="l" t="t" r="r" b="b"/>
                <a:pathLst>
                  <a:path w="4577" h="8686" fill="none" extrusionOk="0">
                    <a:moveTo>
                      <a:pt x="1" y="8686"/>
                    </a:moveTo>
                    <a:lnTo>
                      <a:pt x="4577" y="0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14"/>
              <p:cNvSpPr/>
              <p:nvPr/>
            </p:nvSpPr>
            <p:spPr>
              <a:xfrm>
                <a:off x="4056600" y="2761475"/>
                <a:ext cx="34475" cy="189725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7589" fill="none" extrusionOk="0">
                    <a:moveTo>
                      <a:pt x="1" y="0"/>
                    </a:moveTo>
                    <a:cubicBezTo>
                      <a:pt x="1" y="70"/>
                      <a:pt x="1378" y="7588"/>
                      <a:pt x="1378" y="7588"/>
                    </a:cubicBez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14"/>
              <p:cNvSpPr/>
              <p:nvPr/>
            </p:nvSpPr>
            <p:spPr>
              <a:xfrm>
                <a:off x="4141250" y="2734625"/>
                <a:ext cx="32700" cy="211325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8453" fill="none" extrusionOk="0">
                    <a:moveTo>
                      <a:pt x="0" y="8452"/>
                    </a:moveTo>
                    <a:lnTo>
                      <a:pt x="1308" y="0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14"/>
              <p:cNvSpPr/>
              <p:nvPr/>
            </p:nvSpPr>
            <p:spPr>
              <a:xfrm>
                <a:off x="4176850" y="2752125"/>
                <a:ext cx="77075" cy="154125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6165" fill="none" extrusionOk="0">
                    <a:moveTo>
                      <a:pt x="0" y="1"/>
                    </a:moveTo>
                    <a:lnTo>
                      <a:pt x="3082" y="6165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14"/>
              <p:cNvSpPr/>
              <p:nvPr/>
            </p:nvSpPr>
            <p:spPr>
              <a:xfrm>
                <a:off x="4260900" y="2740450"/>
                <a:ext cx="14625" cy="150050"/>
              </a:xfrm>
              <a:custGeom>
                <a:avLst/>
                <a:gdLst/>
                <a:ahLst/>
                <a:cxnLst/>
                <a:rect l="l" t="t" r="r" b="b"/>
                <a:pathLst>
                  <a:path w="585" h="6002" fill="none" extrusionOk="0">
                    <a:moveTo>
                      <a:pt x="584" y="1"/>
                    </a:moveTo>
                    <a:cubicBezTo>
                      <a:pt x="584" y="47"/>
                      <a:pt x="0" y="6001"/>
                      <a:pt x="0" y="6001"/>
                    </a:cubicBez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14"/>
              <p:cNvSpPr/>
              <p:nvPr/>
            </p:nvSpPr>
            <p:spPr>
              <a:xfrm>
                <a:off x="4285425" y="2742800"/>
                <a:ext cx="4675" cy="1430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5721" fill="none" extrusionOk="0">
                    <a:moveTo>
                      <a:pt x="0" y="0"/>
                    </a:moveTo>
                    <a:cubicBezTo>
                      <a:pt x="0" y="70"/>
                      <a:pt x="187" y="5720"/>
                      <a:pt x="187" y="5720"/>
                    </a:cubicBez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4"/>
              <p:cNvSpPr/>
              <p:nvPr/>
            </p:nvSpPr>
            <p:spPr>
              <a:xfrm>
                <a:off x="4246300" y="2818100"/>
                <a:ext cx="1424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5698" h="1355" fill="none" extrusionOk="0">
                    <a:moveTo>
                      <a:pt x="5698" y="233"/>
                    </a:moveTo>
                    <a:cubicBezTo>
                      <a:pt x="5698" y="233"/>
                      <a:pt x="4787" y="887"/>
                      <a:pt x="4717" y="864"/>
                    </a:cubicBezTo>
                    <a:cubicBezTo>
                      <a:pt x="4624" y="864"/>
                      <a:pt x="4017" y="0"/>
                      <a:pt x="3223" y="70"/>
                    </a:cubicBezTo>
                    <a:cubicBezTo>
                      <a:pt x="2452" y="117"/>
                      <a:pt x="2359" y="817"/>
                      <a:pt x="1565" y="1074"/>
                    </a:cubicBezTo>
                    <a:cubicBezTo>
                      <a:pt x="748" y="1354"/>
                      <a:pt x="1" y="1144"/>
                      <a:pt x="1" y="1144"/>
                    </a:cubicBez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14"/>
              <p:cNvSpPr/>
              <p:nvPr/>
            </p:nvSpPr>
            <p:spPr>
              <a:xfrm>
                <a:off x="3969625" y="2904475"/>
                <a:ext cx="515450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20618" h="258" fill="none" extrusionOk="0">
                    <a:moveTo>
                      <a:pt x="1" y="257"/>
                    </a:moveTo>
                    <a:lnTo>
                      <a:pt x="20617" y="1"/>
                    </a:lnTo>
                  </a:path>
                </a:pathLst>
              </a:custGeom>
              <a:noFill/>
              <a:ln w="7600" cap="flat" cmpd="sng">
                <a:solidFill>
                  <a:srgbClr val="A57859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14"/>
              <p:cNvSpPr/>
              <p:nvPr/>
            </p:nvSpPr>
            <p:spPr>
              <a:xfrm>
                <a:off x="4428425" y="2907400"/>
                <a:ext cx="1775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71" h="1565" fill="none" extrusionOk="0">
                    <a:moveTo>
                      <a:pt x="0" y="0"/>
                    </a:moveTo>
                    <a:lnTo>
                      <a:pt x="70" y="1565"/>
                    </a:lnTo>
                  </a:path>
                </a:pathLst>
              </a:custGeom>
              <a:noFill/>
              <a:ln w="7600" cap="flat" cmpd="sng">
                <a:solidFill>
                  <a:srgbClr val="A57859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14"/>
              <p:cNvSpPr/>
              <p:nvPr/>
            </p:nvSpPr>
            <p:spPr>
              <a:xfrm>
                <a:off x="4386400" y="2904475"/>
                <a:ext cx="1775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71" h="1565" fill="none" extrusionOk="0">
                    <a:moveTo>
                      <a:pt x="0" y="1"/>
                    </a:moveTo>
                    <a:lnTo>
                      <a:pt x="70" y="1565"/>
                    </a:lnTo>
                  </a:path>
                </a:pathLst>
              </a:custGeom>
              <a:noFill/>
              <a:ln w="7600" cap="flat" cmpd="sng">
                <a:solidFill>
                  <a:srgbClr val="A57859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14"/>
              <p:cNvSpPr/>
              <p:nvPr/>
            </p:nvSpPr>
            <p:spPr>
              <a:xfrm>
                <a:off x="4330950" y="2902725"/>
                <a:ext cx="1775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71" h="1565" fill="none" extrusionOk="0">
                    <a:moveTo>
                      <a:pt x="0" y="0"/>
                    </a:moveTo>
                    <a:lnTo>
                      <a:pt x="70" y="1565"/>
                    </a:lnTo>
                  </a:path>
                </a:pathLst>
              </a:custGeom>
              <a:noFill/>
              <a:ln w="7600" cap="flat" cmpd="sng">
                <a:solidFill>
                  <a:srgbClr val="A57859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14"/>
              <p:cNvSpPr/>
              <p:nvPr/>
            </p:nvSpPr>
            <p:spPr>
              <a:xfrm>
                <a:off x="4280750" y="2900975"/>
                <a:ext cx="1775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71" h="1565" fill="none" extrusionOk="0">
                    <a:moveTo>
                      <a:pt x="0" y="0"/>
                    </a:moveTo>
                    <a:lnTo>
                      <a:pt x="70" y="1565"/>
                    </a:lnTo>
                  </a:path>
                </a:pathLst>
              </a:custGeom>
              <a:noFill/>
              <a:ln w="7600" cap="flat" cmpd="sng">
                <a:solidFill>
                  <a:srgbClr val="A57859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14"/>
              <p:cNvSpPr/>
              <p:nvPr/>
            </p:nvSpPr>
            <p:spPr>
              <a:xfrm>
                <a:off x="4242225" y="2904475"/>
                <a:ext cx="1200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48" h="1565" fill="none" extrusionOk="0">
                    <a:moveTo>
                      <a:pt x="0" y="1"/>
                    </a:moveTo>
                    <a:lnTo>
                      <a:pt x="47" y="1565"/>
                    </a:lnTo>
                  </a:path>
                </a:pathLst>
              </a:custGeom>
              <a:noFill/>
              <a:ln w="7600" cap="flat" cmpd="sng">
                <a:solidFill>
                  <a:srgbClr val="A57859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14"/>
              <p:cNvSpPr/>
              <p:nvPr/>
            </p:nvSpPr>
            <p:spPr>
              <a:xfrm>
                <a:off x="4193200" y="2906225"/>
                <a:ext cx="1775" cy="38550"/>
              </a:xfrm>
              <a:custGeom>
                <a:avLst/>
                <a:gdLst/>
                <a:ahLst/>
                <a:cxnLst/>
                <a:rect l="l" t="t" r="r" b="b"/>
                <a:pathLst>
                  <a:path w="71" h="1542" fill="none" extrusionOk="0">
                    <a:moveTo>
                      <a:pt x="0" y="1"/>
                    </a:moveTo>
                    <a:lnTo>
                      <a:pt x="70" y="1542"/>
                    </a:lnTo>
                  </a:path>
                </a:pathLst>
              </a:custGeom>
              <a:noFill/>
              <a:ln w="7600" cap="flat" cmpd="sng">
                <a:solidFill>
                  <a:srgbClr val="A57859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14"/>
              <p:cNvSpPr/>
              <p:nvPr/>
            </p:nvSpPr>
            <p:spPr>
              <a:xfrm>
                <a:off x="4146500" y="2910900"/>
                <a:ext cx="1175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47" h="1565" fill="none" extrusionOk="0">
                    <a:moveTo>
                      <a:pt x="0" y="0"/>
                    </a:moveTo>
                    <a:lnTo>
                      <a:pt x="47" y="1565"/>
                    </a:lnTo>
                  </a:path>
                </a:pathLst>
              </a:custGeom>
              <a:noFill/>
              <a:ln w="7600" cap="flat" cmpd="sng">
                <a:solidFill>
                  <a:srgbClr val="A57859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14"/>
              <p:cNvSpPr/>
              <p:nvPr/>
            </p:nvSpPr>
            <p:spPr>
              <a:xfrm>
                <a:off x="4097450" y="2909150"/>
                <a:ext cx="1800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65" fill="none" extrusionOk="0">
                    <a:moveTo>
                      <a:pt x="1" y="0"/>
                    </a:moveTo>
                    <a:lnTo>
                      <a:pt x="71" y="1565"/>
                    </a:lnTo>
                  </a:path>
                </a:pathLst>
              </a:custGeom>
              <a:noFill/>
              <a:ln w="7600" cap="flat" cmpd="sng">
                <a:solidFill>
                  <a:srgbClr val="A57859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14"/>
              <p:cNvSpPr/>
              <p:nvPr/>
            </p:nvSpPr>
            <p:spPr>
              <a:xfrm>
                <a:off x="4049025" y="2914400"/>
                <a:ext cx="1775" cy="38550"/>
              </a:xfrm>
              <a:custGeom>
                <a:avLst/>
                <a:gdLst/>
                <a:ahLst/>
                <a:cxnLst/>
                <a:rect l="l" t="t" r="r" b="b"/>
                <a:pathLst>
                  <a:path w="71" h="1542" fill="none" extrusionOk="0">
                    <a:moveTo>
                      <a:pt x="0" y="0"/>
                    </a:moveTo>
                    <a:lnTo>
                      <a:pt x="70" y="1541"/>
                    </a:lnTo>
                  </a:path>
                </a:pathLst>
              </a:custGeom>
              <a:noFill/>
              <a:ln w="7600" cap="flat" cmpd="sng">
                <a:solidFill>
                  <a:srgbClr val="A57859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14"/>
              <p:cNvSpPr/>
              <p:nvPr/>
            </p:nvSpPr>
            <p:spPr>
              <a:xfrm>
                <a:off x="4005225" y="2912650"/>
                <a:ext cx="1800" cy="38550"/>
              </a:xfrm>
              <a:custGeom>
                <a:avLst/>
                <a:gdLst/>
                <a:ahLst/>
                <a:cxnLst/>
                <a:rect l="l" t="t" r="r" b="b"/>
                <a:pathLst>
                  <a:path w="72" h="1542" fill="none" extrusionOk="0">
                    <a:moveTo>
                      <a:pt x="1" y="0"/>
                    </a:moveTo>
                    <a:lnTo>
                      <a:pt x="71" y="1541"/>
                    </a:lnTo>
                  </a:path>
                </a:pathLst>
              </a:custGeom>
              <a:noFill/>
              <a:ln w="7600" cap="flat" cmpd="sng">
                <a:solidFill>
                  <a:srgbClr val="A57859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14"/>
              <p:cNvSpPr/>
              <p:nvPr/>
            </p:nvSpPr>
            <p:spPr>
              <a:xfrm>
                <a:off x="3974300" y="2912650"/>
                <a:ext cx="1775" cy="38550"/>
              </a:xfrm>
              <a:custGeom>
                <a:avLst/>
                <a:gdLst/>
                <a:ahLst/>
                <a:cxnLst/>
                <a:rect l="l" t="t" r="r" b="b"/>
                <a:pathLst>
                  <a:path w="71" h="1542" fill="none" extrusionOk="0">
                    <a:moveTo>
                      <a:pt x="1" y="0"/>
                    </a:moveTo>
                    <a:lnTo>
                      <a:pt x="71" y="1541"/>
                    </a:lnTo>
                  </a:path>
                </a:pathLst>
              </a:custGeom>
              <a:noFill/>
              <a:ln w="7600" cap="flat" cmpd="sng">
                <a:solidFill>
                  <a:srgbClr val="A57859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14"/>
              <p:cNvSpPr/>
              <p:nvPr/>
            </p:nvSpPr>
            <p:spPr>
              <a:xfrm>
                <a:off x="3972550" y="2927250"/>
                <a:ext cx="503175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20127" h="187" fill="none" extrusionOk="0">
                    <a:moveTo>
                      <a:pt x="20127" y="0"/>
                    </a:moveTo>
                    <a:lnTo>
                      <a:pt x="0" y="187"/>
                    </a:lnTo>
                  </a:path>
                </a:pathLst>
              </a:custGeom>
              <a:noFill/>
              <a:ln w="7600" cap="flat" cmpd="sng">
                <a:solidFill>
                  <a:srgbClr val="A57859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14"/>
              <p:cNvSpPr/>
              <p:nvPr/>
            </p:nvSpPr>
            <p:spPr>
              <a:xfrm>
                <a:off x="4586025" y="1347150"/>
                <a:ext cx="1452850" cy="1670600"/>
              </a:xfrm>
              <a:custGeom>
                <a:avLst/>
                <a:gdLst/>
                <a:ahLst/>
                <a:cxnLst/>
                <a:rect l="l" t="t" r="r" b="b"/>
                <a:pathLst>
                  <a:path w="58114" h="66824" fill="none" extrusionOk="0">
                    <a:moveTo>
                      <a:pt x="0" y="66823"/>
                    </a:moveTo>
                    <a:lnTo>
                      <a:pt x="58114" y="1"/>
                    </a:ln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14"/>
              <p:cNvSpPr/>
              <p:nvPr/>
            </p:nvSpPr>
            <p:spPr>
              <a:xfrm>
                <a:off x="4550425" y="1317975"/>
                <a:ext cx="1472125" cy="1664150"/>
              </a:xfrm>
              <a:custGeom>
                <a:avLst/>
                <a:gdLst/>
                <a:ahLst/>
                <a:cxnLst/>
                <a:rect l="l" t="t" r="r" b="b"/>
                <a:pathLst>
                  <a:path w="58885" h="66566" fill="none" extrusionOk="0">
                    <a:moveTo>
                      <a:pt x="58884" y="0"/>
                    </a:moveTo>
                    <a:lnTo>
                      <a:pt x="0" y="66566"/>
                    </a:ln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14"/>
              <p:cNvSpPr/>
              <p:nvPr/>
            </p:nvSpPr>
            <p:spPr>
              <a:xfrm>
                <a:off x="4563250" y="1324975"/>
                <a:ext cx="1472725" cy="1663575"/>
              </a:xfrm>
              <a:custGeom>
                <a:avLst/>
                <a:gdLst/>
                <a:ahLst/>
                <a:cxnLst/>
                <a:rect l="l" t="t" r="r" b="b"/>
                <a:pathLst>
                  <a:path w="58909" h="66543" fill="none" extrusionOk="0">
                    <a:moveTo>
                      <a:pt x="58908" y="0"/>
                    </a:moveTo>
                    <a:lnTo>
                      <a:pt x="1" y="66543"/>
                    </a:ln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14"/>
              <p:cNvSpPr/>
              <p:nvPr/>
            </p:nvSpPr>
            <p:spPr>
              <a:xfrm>
                <a:off x="4569675" y="1340725"/>
                <a:ext cx="1472725" cy="1664175"/>
              </a:xfrm>
              <a:custGeom>
                <a:avLst/>
                <a:gdLst/>
                <a:ahLst/>
                <a:cxnLst/>
                <a:rect l="l" t="t" r="r" b="b"/>
                <a:pathLst>
                  <a:path w="58909" h="66567" fill="none" extrusionOk="0">
                    <a:moveTo>
                      <a:pt x="58908" y="1"/>
                    </a:moveTo>
                    <a:lnTo>
                      <a:pt x="1" y="66566"/>
                    </a:ln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14"/>
              <p:cNvSpPr/>
              <p:nvPr/>
            </p:nvSpPr>
            <p:spPr>
              <a:xfrm>
                <a:off x="4741300" y="1363500"/>
                <a:ext cx="1365875" cy="1916900"/>
              </a:xfrm>
              <a:custGeom>
                <a:avLst/>
                <a:gdLst/>
                <a:ahLst/>
                <a:cxnLst/>
                <a:rect l="l" t="t" r="r" b="b"/>
                <a:pathLst>
                  <a:path w="54635" h="76676" fill="none" extrusionOk="0">
                    <a:moveTo>
                      <a:pt x="54635" y="0"/>
                    </a:moveTo>
                    <a:cubicBezTo>
                      <a:pt x="53981" y="397"/>
                      <a:pt x="44245" y="11931"/>
                      <a:pt x="44245" y="11931"/>
                    </a:cubicBezTo>
                    <a:lnTo>
                      <a:pt x="0" y="76676"/>
                    </a:ln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14"/>
              <p:cNvSpPr/>
              <p:nvPr/>
            </p:nvSpPr>
            <p:spPr>
              <a:xfrm>
                <a:off x="4744800" y="1561375"/>
                <a:ext cx="1210025" cy="1914000"/>
              </a:xfrm>
              <a:custGeom>
                <a:avLst/>
                <a:gdLst/>
                <a:ahLst/>
                <a:cxnLst/>
                <a:rect l="l" t="t" r="r" b="b"/>
                <a:pathLst>
                  <a:path w="48401" h="76560" fill="none" extrusionOk="0">
                    <a:moveTo>
                      <a:pt x="48401" y="0"/>
                    </a:moveTo>
                    <a:lnTo>
                      <a:pt x="9736" y="71889"/>
                    </a:lnTo>
                    <a:lnTo>
                      <a:pt x="0" y="76559"/>
                    </a:ln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14"/>
              <p:cNvSpPr/>
              <p:nvPr/>
            </p:nvSpPr>
            <p:spPr>
              <a:xfrm>
                <a:off x="5779700" y="1486650"/>
                <a:ext cx="32125" cy="42650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1706" fill="none" extrusionOk="0">
                    <a:moveTo>
                      <a:pt x="0" y="1"/>
                    </a:moveTo>
                    <a:lnTo>
                      <a:pt x="1285" y="1705"/>
                    </a:ln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14"/>
              <p:cNvSpPr/>
              <p:nvPr/>
            </p:nvSpPr>
            <p:spPr>
              <a:xfrm>
                <a:off x="5811800" y="1486650"/>
                <a:ext cx="26300" cy="32725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1309" fill="none" extrusionOk="0">
                    <a:moveTo>
                      <a:pt x="1" y="1"/>
                    </a:moveTo>
                    <a:lnTo>
                      <a:pt x="1051" y="1308"/>
                    </a:ln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14"/>
              <p:cNvSpPr/>
              <p:nvPr/>
            </p:nvSpPr>
            <p:spPr>
              <a:xfrm>
                <a:off x="5763350" y="1409025"/>
                <a:ext cx="17865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146" h="771" fill="none" extrusionOk="0">
                    <a:moveTo>
                      <a:pt x="1" y="771"/>
                    </a:moveTo>
                    <a:lnTo>
                      <a:pt x="7145" y="0"/>
                    </a:ln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14"/>
              <p:cNvSpPr/>
              <p:nvPr/>
            </p:nvSpPr>
            <p:spPr>
              <a:xfrm>
                <a:off x="6123500" y="1412525"/>
                <a:ext cx="2950" cy="55475"/>
              </a:xfrm>
              <a:custGeom>
                <a:avLst/>
                <a:gdLst/>
                <a:ahLst/>
                <a:cxnLst/>
                <a:rect l="l" t="t" r="r" b="b"/>
                <a:pathLst>
                  <a:path w="118" h="2219" fill="none" extrusionOk="0">
                    <a:moveTo>
                      <a:pt x="117" y="1"/>
                    </a:moveTo>
                    <a:lnTo>
                      <a:pt x="0" y="2219"/>
                    </a:ln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14"/>
              <p:cNvSpPr/>
              <p:nvPr/>
            </p:nvSpPr>
            <p:spPr>
              <a:xfrm>
                <a:off x="6064550" y="1411350"/>
                <a:ext cx="3525" cy="55475"/>
              </a:xfrm>
              <a:custGeom>
                <a:avLst/>
                <a:gdLst/>
                <a:ahLst/>
                <a:cxnLst/>
                <a:rect l="l" t="t" r="r" b="b"/>
                <a:pathLst>
                  <a:path w="141" h="2219" fill="none" extrusionOk="0">
                    <a:moveTo>
                      <a:pt x="140" y="1"/>
                    </a:moveTo>
                    <a:lnTo>
                      <a:pt x="0" y="2219"/>
                    </a:ln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14"/>
              <p:cNvSpPr/>
              <p:nvPr/>
            </p:nvSpPr>
            <p:spPr>
              <a:xfrm>
                <a:off x="5977575" y="1410200"/>
                <a:ext cx="2950" cy="55475"/>
              </a:xfrm>
              <a:custGeom>
                <a:avLst/>
                <a:gdLst/>
                <a:ahLst/>
                <a:cxnLst/>
                <a:rect l="l" t="t" r="r" b="b"/>
                <a:pathLst>
                  <a:path w="118" h="2219" fill="none" extrusionOk="0">
                    <a:moveTo>
                      <a:pt x="117" y="0"/>
                    </a:moveTo>
                    <a:lnTo>
                      <a:pt x="0" y="2218"/>
                    </a:ln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14"/>
              <p:cNvSpPr/>
              <p:nvPr/>
            </p:nvSpPr>
            <p:spPr>
              <a:xfrm>
                <a:off x="5939625" y="1407850"/>
                <a:ext cx="3525" cy="54900"/>
              </a:xfrm>
              <a:custGeom>
                <a:avLst/>
                <a:gdLst/>
                <a:ahLst/>
                <a:cxnLst/>
                <a:rect l="l" t="t" r="r" b="b"/>
                <a:pathLst>
                  <a:path w="141" h="2196" fill="none" extrusionOk="0">
                    <a:moveTo>
                      <a:pt x="141" y="1"/>
                    </a:moveTo>
                    <a:lnTo>
                      <a:pt x="1" y="2196"/>
                    </a:ln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14"/>
              <p:cNvSpPr/>
              <p:nvPr/>
            </p:nvSpPr>
            <p:spPr>
              <a:xfrm>
                <a:off x="5941975" y="1412525"/>
                <a:ext cx="184475" cy="2950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118" fill="none" extrusionOk="0">
                    <a:moveTo>
                      <a:pt x="0" y="1"/>
                    </a:moveTo>
                    <a:lnTo>
                      <a:pt x="7378" y="117"/>
                    </a:ln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14"/>
              <p:cNvSpPr/>
              <p:nvPr/>
            </p:nvSpPr>
            <p:spPr>
              <a:xfrm>
                <a:off x="5773275" y="1465650"/>
                <a:ext cx="352000" cy="28025"/>
              </a:xfrm>
              <a:custGeom>
                <a:avLst/>
                <a:gdLst/>
                <a:ahLst/>
                <a:cxnLst/>
                <a:rect l="l" t="t" r="r" b="b"/>
                <a:pathLst>
                  <a:path w="14080" h="1121" extrusionOk="0">
                    <a:moveTo>
                      <a:pt x="1" y="794"/>
                    </a:moveTo>
                    <a:lnTo>
                      <a:pt x="6351" y="0"/>
                    </a:lnTo>
                    <a:lnTo>
                      <a:pt x="14080" y="164"/>
                    </a:lnTo>
                    <a:lnTo>
                      <a:pt x="8639" y="1121"/>
                    </a:lnTo>
                    <a:close/>
                  </a:path>
                </a:pathLst>
              </a:custGeom>
              <a:solidFill>
                <a:srgbClr val="3F2E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14"/>
              <p:cNvSpPr/>
              <p:nvPr/>
            </p:nvSpPr>
            <p:spPr>
              <a:xfrm>
                <a:off x="5768600" y="1427125"/>
                <a:ext cx="44975" cy="531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2125" fill="none" extrusionOk="0">
                    <a:moveTo>
                      <a:pt x="1" y="0"/>
                    </a:moveTo>
                    <a:lnTo>
                      <a:pt x="1799" y="2125"/>
                    </a:ln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14"/>
              <p:cNvSpPr/>
              <p:nvPr/>
            </p:nvSpPr>
            <p:spPr>
              <a:xfrm>
                <a:off x="5864925" y="1418950"/>
                <a:ext cx="1775" cy="56650"/>
              </a:xfrm>
              <a:custGeom>
                <a:avLst/>
                <a:gdLst/>
                <a:ahLst/>
                <a:cxnLst/>
                <a:rect l="l" t="t" r="r" b="b"/>
                <a:pathLst>
                  <a:path w="71" h="2266" fill="none" extrusionOk="0">
                    <a:moveTo>
                      <a:pt x="70" y="0"/>
                    </a:moveTo>
                    <a:lnTo>
                      <a:pt x="0" y="2265"/>
                    </a:ln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14"/>
              <p:cNvSpPr/>
              <p:nvPr/>
            </p:nvSpPr>
            <p:spPr>
              <a:xfrm>
                <a:off x="5817050" y="1425375"/>
                <a:ext cx="17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71" h="2242" fill="none" extrusionOk="0">
                    <a:moveTo>
                      <a:pt x="71" y="0"/>
                    </a:moveTo>
                    <a:lnTo>
                      <a:pt x="1" y="2242"/>
                    </a:ln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14"/>
              <p:cNvSpPr/>
              <p:nvPr/>
            </p:nvSpPr>
            <p:spPr>
              <a:xfrm>
                <a:off x="5770950" y="1432950"/>
                <a:ext cx="1775" cy="56650"/>
              </a:xfrm>
              <a:custGeom>
                <a:avLst/>
                <a:gdLst/>
                <a:ahLst/>
                <a:cxnLst/>
                <a:rect l="l" t="t" r="r" b="b"/>
                <a:pathLst>
                  <a:path w="71" h="2266" fill="none" extrusionOk="0">
                    <a:moveTo>
                      <a:pt x="70" y="1"/>
                    </a:moveTo>
                    <a:lnTo>
                      <a:pt x="0" y="2266"/>
                    </a:ln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14"/>
              <p:cNvSpPr/>
              <p:nvPr/>
            </p:nvSpPr>
            <p:spPr>
              <a:xfrm>
                <a:off x="5902850" y="1411950"/>
                <a:ext cx="17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71" h="2242" fill="none" extrusionOk="0">
                    <a:moveTo>
                      <a:pt x="71" y="0"/>
                    </a:moveTo>
                    <a:lnTo>
                      <a:pt x="1" y="2242"/>
                    </a:ln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14"/>
              <p:cNvSpPr/>
              <p:nvPr/>
            </p:nvSpPr>
            <p:spPr>
              <a:xfrm>
                <a:off x="5773275" y="1423025"/>
                <a:ext cx="167550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6702" h="795" fill="none" extrusionOk="0">
                    <a:moveTo>
                      <a:pt x="1" y="795"/>
                    </a:moveTo>
                    <a:cubicBezTo>
                      <a:pt x="71" y="795"/>
                      <a:pt x="6702" y="1"/>
                      <a:pt x="6702" y="1"/>
                    </a:cubicBez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14"/>
              <p:cNvSpPr/>
              <p:nvPr/>
            </p:nvSpPr>
            <p:spPr>
              <a:xfrm>
                <a:off x="5774450" y="1437050"/>
                <a:ext cx="167550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6702" h="818" fill="none" extrusionOk="0">
                    <a:moveTo>
                      <a:pt x="0" y="794"/>
                    </a:moveTo>
                    <a:cubicBezTo>
                      <a:pt x="47" y="817"/>
                      <a:pt x="6701" y="0"/>
                      <a:pt x="6701" y="0"/>
                    </a:cubicBez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14"/>
              <p:cNvSpPr/>
              <p:nvPr/>
            </p:nvSpPr>
            <p:spPr>
              <a:xfrm>
                <a:off x="5773275" y="1452225"/>
                <a:ext cx="166975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6679" h="795" fill="none" extrusionOk="0">
                    <a:moveTo>
                      <a:pt x="1" y="794"/>
                    </a:moveTo>
                    <a:cubicBezTo>
                      <a:pt x="47" y="794"/>
                      <a:pt x="6678" y="0"/>
                      <a:pt x="6678" y="0"/>
                    </a:cubicBez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14"/>
              <p:cNvSpPr/>
              <p:nvPr/>
            </p:nvSpPr>
            <p:spPr>
              <a:xfrm>
                <a:off x="5941975" y="1425950"/>
                <a:ext cx="184475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188" fill="none" extrusionOk="0">
                    <a:moveTo>
                      <a:pt x="7378" y="141"/>
                    </a:moveTo>
                    <a:cubicBezTo>
                      <a:pt x="7285" y="187"/>
                      <a:pt x="0" y="1"/>
                      <a:pt x="0" y="1"/>
                    </a:cubicBez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14"/>
              <p:cNvSpPr/>
              <p:nvPr/>
            </p:nvSpPr>
            <p:spPr>
              <a:xfrm>
                <a:off x="5940225" y="1440550"/>
                <a:ext cx="184475" cy="4100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164" fill="none" extrusionOk="0">
                    <a:moveTo>
                      <a:pt x="7378" y="117"/>
                    </a:moveTo>
                    <a:cubicBezTo>
                      <a:pt x="7285" y="164"/>
                      <a:pt x="0" y="0"/>
                      <a:pt x="0" y="0"/>
                    </a:cubicBez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14"/>
              <p:cNvSpPr/>
              <p:nvPr/>
            </p:nvSpPr>
            <p:spPr>
              <a:xfrm>
                <a:off x="5939050" y="1452225"/>
                <a:ext cx="184475" cy="4100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164" fill="none" extrusionOk="0">
                    <a:moveTo>
                      <a:pt x="7378" y="117"/>
                    </a:moveTo>
                    <a:cubicBezTo>
                      <a:pt x="7285" y="164"/>
                      <a:pt x="0" y="0"/>
                      <a:pt x="0" y="0"/>
                    </a:cubicBez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14"/>
              <p:cNvSpPr/>
              <p:nvPr/>
            </p:nvSpPr>
            <p:spPr>
              <a:xfrm>
                <a:off x="5181400" y="1504750"/>
                <a:ext cx="730250" cy="1260825"/>
              </a:xfrm>
              <a:custGeom>
                <a:avLst/>
                <a:gdLst/>
                <a:ahLst/>
                <a:cxnLst/>
                <a:rect l="l" t="t" r="r" b="b"/>
                <a:pathLst>
                  <a:path w="29210" h="50433" fill="none" extrusionOk="0">
                    <a:moveTo>
                      <a:pt x="29209" y="1"/>
                    </a:moveTo>
                    <a:lnTo>
                      <a:pt x="29069" y="5464"/>
                    </a:lnTo>
                    <a:lnTo>
                      <a:pt x="22648" y="7168"/>
                    </a:lnTo>
                    <a:lnTo>
                      <a:pt x="23699" y="15387"/>
                    </a:lnTo>
                    <a:lnTo>
                      <a:pt x="13239" y="18002"/>
                    </a:lnTo>
                    <a:lnTo>
                      <a:pt x="15083" y="31474"/>
                    </a:lnTo>
                    <a:lnTo>
                      <a:pt x="1" y="33318"/>
                    </a:lnTo>
                    <a:lnTo>
                      <a:pt x="5090" y="50433"/>
                    </a:ln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14"/>
              <p:cNvSpPr/>
              <p:nvPr/>
            </p:nvSpPr>
            <p:spPr>
              <a:xfrm>
                <a:off x="4796750" y="2781325"/>
                <a:ext cx="49557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19823" h="421" fill="none" extrusionOk="0">
                    <a:moveTo>
                      <a:pt x="19823" y="420"/>
                    </a:moveTo>
                    <a:lnTo>
                      <a:pt x="0" y="0"/>
                    </a:ln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14"/>
              <p:cNvSpPr/>
              <p:nvPr/>
            </p:nvSpPr>
            <p:spPr>
              <a:xfrm>
                <a:off x="4791475" y="2795325"/>
                <a:ext cx="192650" cy="566225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22649" fill="none" extrusionOk="0">
                    <a:moveTo>
                      <a:pt x="1" y="0"/>
                    </a:moveTo>
                    <a:cubicBezTo>
                      <a:pt x="71" y="444"/>
                      <a:pt x="7706" y="22648"/>
                      <a:pt x="7706" y="22648"/>
                    </a:cubicBez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14"/>
              <p:cNvSpPr/>
              <p:nvPr/>
            </p:nvSpPr>
            <p:spPr>
              <a:xfrm>
                <a:off x="4801400" y="2789475"/>
                <a:ext cx="348500" cy="270875"/>
              </a:xfrm>
              <a:custGeom>
                <a:avLst/>
                <a:gdLst/>
                <a:ahLst/>
                <a:cxnLst/>
                <a:rect l="l" t="t" r="r" b="b"/>
                <a:pathLst>
                  <a:path w="13940" h="10835" fill="none" extrusionOk="0">
                    <a:moveTo>
                      <a:pt x="1" y="1"/>
                    </a:moveTo>
                    <a:lnTo>
                      <a:pt x="13940" y="10834"/>
                    </a:ln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14"/>
              <p:cNvSpPr/>
              <p:nvPr/>
            </p:nvSpPr>
            <p:spPr>
              <a:xfrm>
                <a:off x="4992875" y="2551925"/>
                <a:ext cx="306450" cy="221250"/>
              </a:xfrm>
              <a:custGeom>
                <a:avLst/>
                <a:gdLst/>
                <a:ahLst/>
                <a:cxnLst/>
                <a:rect l="l" t="t" r="r" b="b"/>
                <a:pathLst>
                  <a:path w="12258" h="8850" fill="none" extrusionOk="0">
                    <a:moveTo>
                      <a:pt x="0" y="0"/>
                    </a:moveTo>
                    <a:cubicBezTo>
                      <a:pt x="327" y="140"/>
                      <a:pt x="12258" y="8849"/>
                      <a:pt x="12258" y="8849"/>
                    </a:cubicBez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14"/>
              <p:cNvSpPr/>
              <p:nvPr/>
            </p:nvSpPr>
            <p:spPr>
              <a:xfrm>
                <a:off x="5186650" y="2343525"/>
                <a:ext cx="237600" cy="186825"/>
              </a:xfrm>
              <a:custGeom>
                <a:avLst/>
                <a:gdLst/>
                <a:ahLst/>
                <a:cxnLst/>
                <a:rect l="l" t="t" r="r" b="b"/>
                <a:pathLst>
                  <a:path w="9504" h="7473" fill="none" extrusionOk="0">
                    <a:moveTo>
                      <a:pt x="1" y="1"/>
                    </a:moveTo>
                    <a:cubicBezTo>
                      <a:pt x="981" y="818"/>
                      <a:pt x="9503" y="7472"/>
                      <a:pt x="9503" y="7472"/>
                    </a:cubicBez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14"/>
              <p:cNvSpPr/>
              <p:nvPr/>
            </p:nvSpPr>
            <p:spPr>
              <a:xfrm>
                <a:off x="5652450" y="1808850"/>
                <a:ext cx="121425" cy="8060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3224" fill="none" extrusionOk="0">
                    <a:moveTo>
                      <a:pt x="1" y="1"/>
                    </a:moveTo>
                    <a:lnTo>
                      <a:pt x="4857" y="3223"/>
                    </a:ln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14"/>
              <p:cNvSpPr/>
              <p:nvPr/>
            </p:nvSpPr>
            <p:spPr>
              <a:xfrm>
                <a:off x="5845075" y="1573625"/>
                <a:ext cx="619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2476" h="2710" fill="none" extrusionOk="0">
                    <a:moveTo>
                      <a:pt x="0" y="1"/>
                    </a:moveTo>
                    <a:lnTo>
                      <a:pt x="2475" y="2709"/>
                    </a:ln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14"/>
              <p:cNvSpPr/>
              <p:nvPr/>
            </p:nvSpPr>
            <p:spPr>
              <a:xfrm>
                <a:off x="5988675" y="1312125"/>
                <a:ext cx="113250" cy="96350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3854" fill="none" extrusionOk="0">
                    <a:moveTo>
                      <a:pt x="4530" y="1"/>
                    </a:moveTo>
                    <a:cubicBezTo>
                      <a:pt x="4156" y="514"/>
                      <a:pt x="2802" y="2219"/>
                      <a:pt x="2802" y="2219"/>
                    </a:cubicBezTo>
                    <a:lnTo>
                      <a:pt x="864" y="2756"/>
                    </a:lnTo>
                    <a:lnTo>
                      <a:pt x="0" y="3853"/>
                    </a:ln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14"/>
              <p:cNvSpPr/>
              <p:nvPr/>
            </p:nvSpPr>
            <p:spPr>
              <a:xfrm>
                <a:off x="4794400" y="3206825"/>
                <a:ext cx="220675" cy="176900"/>
              </a:xfrm>
              <a:custGeom>
                <a:avLst/>
                <a:gdLst/>
                <a:ahLst/>
                <a:cxnLst/>
                <a:rect l="l" t="t" r="r" b="b"/>
                <a:pathLst>
                  <a:path w="8827" h="7076" fill="none" extrusionOk="0">
                    <a:moveTo>
                      <a:pt x="1" y="1"/>
                    </a:moveTo>
                    <a:lnTo>
                      <a:pt x="8826" y="7075"/>
                    </a:ln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14"/>
              <p:cNvSpPr/>
              <p:nvPr/>
            </p:nvSpPr>
            <p:spPr>
              <a:xfrm>
                <a:off x="4747700" y="3342250"/>
                <a:ext cx="228250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9130" h="585" fill="none" extrusionOk="0">
                    <a:moveTo>
                      <a:pt x="1" y="1"/>
                    </a:moveTo>
                    <a:cubicBezTo>
                      <a:pt x="421" y="47"/>
                      <a:pt x="9130" y="584"/>
                      <a:pt x="9130" y="584"/>
                    </a:cubicBez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14"/>
              <p:cNvSpPr/>
              <p:nvPr/>
            </p:nvSpPr>
            <p:spPr>
              <a:xfrm>
                <a:off x="4750050" y="3079575"/>
                <a:ext cx="381750" cy="234100"/>
              </a:xfrm>
              <a:custGeom>
                <a:avLst/>
                <a:gdLst/>
                <a:ahLst/>
                <a:cxnLst/>
                <a:rect l="l" t="t" r="r" b="b"/>
                <a:pathLst>
                  <a:path w="15270" h="9364" fill="none" extrusionOk="0">
                    <a:moveTo>
                      <a:pt x="0" y="9364"/>
                    </a:moveTo>
                    <a:lnTo>
                      <a:pt x="15270" y="1"/>
                    </a:ln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14"/>
              <p:cNvSpPr/>
              <p:nvPr/>
            </p:nvSpPr>
            <p:spPr>
              <a:xfrm>
                <a:off x="5083925" y="2793000"/>
                <a:ext cx="70650" cy="247500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9900" fill="none" extrusionOk="0">
                    <a:moveTo>
                      <a:pt x="0" y="0"/>
                    </a:moveTo>
                    <a:lnTo>
                      <a:pt x="2826" y="9900"/>
                    </a:ln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14"/>
              <p:cNvSpPr/>
              <p:nvPr/>
            </p:nvSpPr>
            <p:spPr>
              <a:xfrm>
                <a:off x="5095025" y="2549575"/>
                <a:ext cx="323375" cy="214825"/>
              </a:xfrm>
              <a:custGeom>
                <a:avLst/>
                <a:gdLst/>
                <a:ahLst/>
                <a:cxnLst/>
                <a:rect l="l" t="t" r="r" b="b"/>
                <a:pathLst>
                  <a:path w="12935" h="8593" fill="none" extrusionOk="0">
                    <a:moveTo>
                      <a:pt x="0" y="8593"/>
                    </a:moveTo>
                    <a:lnTo>
                      <a:pt x="12935" y="1"/>
                    </a:ln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14"/>
              <p:cNvSpPr/>
              <p:nvPr/>
            </p:nvSpPr>
            <p:spPr>
              <a:xfrm>
                <a:off x="5404950" y="2319025"/>
                <a:ext cx="32150" cy="19847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7939" fill="none" extrusionOk="0">
                    <a:moveTo>
                      <a:pt x="1" y="0"/>
                    </a:moveTo>
                    <a:cubicBezTo>
                      <a:pt x="48" y="280"/>
                      <a:pt x="1285" y="7939"/>
                      <a:pt x="1285" y="7939"/>
                    </a:cubicBez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14"/>
              <p:cNvSpPr/>
              <p:nvPr/>
            </p:nvSpPr>
            <p:spPr>
              <a:xfrm>
                <a:off x="5257875" y="2539650"/>
                <a:ext cx="158200" cy="1775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71" fill="none" extrusionOk="0">
                    <a:moveTo>
                      <a:pt x="0" y="71"/>
                    </a:moveTo>
                    <a:lnTo>
                      <a:pt x="6328" y="1"/>
                    </a:ln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14"/>
              <p:cNvSpPr/>
              <p:nvPr/>
            </p:nvSpPr>
            <p:spPr>
              <a:xfrm>
                <a:off x="5093850" y="2374475"/>
                <a:ext cx="70075" cy="39227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5691" fill="none" extrusionOk="0">
                    <a:moveTo>
                      <a:pt x="2802" y="0"/>
                    </a:moveTo>
                    <a:lnTo>
                      <a:pt x="0" y="15690"/>
                    </a:ln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14"/>
              <p:cNvSpPr/>
              <p:nvPr/>
            </p:nvSpPr>
            <p:spPr>
              <a:xfrm>
                <a:off x="4999875" y="2561250"/>
                <a:ext cx="89325" cy="214250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8570" fill="none" extrusionOk="0">
                    <a:moveTo>
                      <a:pt x="0" y="1"/>
                    </a:moveTo>
                    <a:lnTo>
                      <a:pt x="3573" y="8570"/>
                    </a:ln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14"/>
              <p:cNvSpPr/>
              <p:nvPr/>
            </p:nvSpPr>
            <p:spPr>
              <a:xfrm>
                <a:off x="5356500" y="2143900"/>
                <a:ext cx="54900" cy="158225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6329" fill="none" extrusionOk="0">
                    <a:moveTo>
                      <a:pt x="1" y="1"/>
                    </a:moveTo>
                    <a:cubicBezTo>
                      <a:pt x="141" y="491"/>
                      <a:pt x="2196" y="6328"/>
                      <a:pt x="2196" y="6328"/>
                    </a:cubicBez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14"/>
              <p:cNvSpPr/>
              <p:nvPr/>
            </p:nvSpPr>
            <p:spPr>
              <a:xfrm>
                <a:off x="5417225" y="1988050"/>
                <a:ext cx="75900" cy="30590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2236" fill="none" extrusionOk="0">
                    <a:moveTo>
                      <a:pt x="3035" y="1"/>
                    </a:moveTo>
                    <a:lnTo>
                      <a:pt x="0" y="12235"/>
                    </a:ln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14"/>
              <p:cNvSpPr/>
              <p:nvPr/>
            </p:nvSpPr>
            <p:spPr>
              <a:xfrm>
                <a:off x="5367025" y="2142750"/>
                <a:ext cx="186800" cy="146525"/>
              </a:xfrm>
              <a:custGeom>
                <a:avLst/>
                <a:gdLst/>
                <a:ahLst/>
                <a:cxnLst/>
                <a:rect l="l" t="t" r="r" b="b"/>
                <a:pathLst>
                  <a:path w="7472" h="5861" fill="none" extrusionOk="0">
                    <a:moveTo>
                      <a:pt x="0" y="0"/>
                    </a:moveTo>
                    <a:lnTo>
                      <a:pt x="7472" y="5861"/>
                    </a:ln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14"/>
              <p:cNvSpPr/>
              <p:nvPr/>
            </p:nvSpPr>
            <p:spPr>
              <a:xfrm>
                <a:off x="5421875" y="2100125"/>
                <a:ext cx="232925" cy="200825"/>
              </a:xfrm>
              <a:custGeom>
                <a:avLst/>
                <a:gdLst/>
                <a:ahLst/>
                <a:cxnLst/>
                <a:rect l="l" t="t" r="r" b="b"/>
                <a:pathLst>
                  <a:path w="9317" h="8033" fill="none" extrusionOk="0">
                    <a:moveTo>
                      <a:pt x="9317" y="1"/>
                    </a:moveTo>
                    <a:lnTo>
                      <a:pt x="1" y="8033"/>
                    </a:ln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14"/>
              <p:cNvSpPr/>
              <p:nvPr/>
            </p:nvSpPr>
            <p:spPr>
              <a:xfrm>
                <a:off x="5517025" y="1971725"/>
                <a:ext cx="42650" cy="113850"/>
              </a:xfrm>
              <a:custGeom>
                <a:avLst/>
                <a:gdLst/>
                <a:ahLst/>
                <a:cxnLst/>
                <a:rect l="l" t="t" r="r" b="b"/>
                <a:pathLst>
                  <a:path w="1706" h="4554" fill="none" extrusionOk="0">
                    <a:moveTo>
                      <a:pt x="1" y="0"/>
                    </a:moveTo>
                    <a:cubicBezTo>
                      <a:pt x="94" y="280"/>
                      <a:pt x="1705" y="4553"/>
                      <a:pt x="1705" y="4553"/>
                    </a:cubicBez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14"/>
              <p:cNvSpPr/>
              <p:nvPr/>
            </p:nvSpPr>
            <p:spPr>
              <a:xfrm>
                <a:off x="5566650" y="2088450"/>
                <a:ext cx="975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3900" h="235" fill="none" extrusionOk="0">
                    <a:moveTo>
                      <a:pt x="0" y="47"/>
                    </a:moveTo>
                    <a:cubicBezTo>
                      <a:pt x="94" y="234"/>
                      <a:pt x="3899" y="1"/>
                      <a:pt x="3899" y="1"/>
                    </a:cubicBez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14"/>
              <p:cNvSpPr/>
              <p:nvPr/>
            </p:nvSpPr>
            <p:spPr>
              <a:xfrm>
                <a:off x="5518200" y="1965875"/>
                <a:ext cx="153525" cy="116175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4647" fill="none" extrusionOk="0">
                    <a:moveTo>
                      <a:pt x="0" y="1"/>
                    </a:moveTo>
                    <a:cubicBezTo>
                      <a:pt x="141" y="281"/>
                      <a:pt x="6141" y="4647"/>
                      <a:pt x="6141" y="4647"/>
                    </a:cubicBez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14"/>
              <p:cNvSpPr/>
              <p:nvPr/>
            </p:nvSpPr>
            <p:spPr>
              <a:xfrm>
                <a:off x="5675225" y="1916850"/>
                <a:ext cx="7025" cy="158200"/>
              </a:xfrm>
              <a:custGeom>
                <a:avLst/>
                <a:gdLst/>
                <a:ahLst/>
                <a:cxnLst/>
                <a:rect l="l" t="t" r="r" b="b"/>
                <a:pathLst>
                  <a:path w="281" h="6328" fill="none" extrusionOk="0">
                    <a:moveTo>
                      <a:pt x="280" y="0"/>
                    </a:moveTo>
                    <a:cubicBezTo>
                      <a:pt x="280" y="397"/>
                      <a:pt x="0" y="6328"/>
                      <a:pt x="0" y="6328"/>
                    </a:cubicBez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14"/>
              <p:cNvSpPr/>
              <p:nvPr/>
            </p:nvSpPr>
            <p:spPr>
              <a:xfrm>
                <a:off x="5696225" y="1782600"/>
                <a:ext cx="1360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441" h="4390" fill="none" extrusionOk="0">
                    <a:moveTo>
                      <a:pt x="1" y="4390"/>
                    </a:moveTo>
                    <a:lnTo>
                      <a:pt x="5441" y="0"/>
                    </a:ln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14"/>
              <p:cNvSpPr/>
              <p:nvPr/>
            </p:nvSpPr>
            <p:spPr>
              <a:xfrm>
                <a:off x="5652450" y="1811200"/>
                <a:ext cx="35625" cy="89325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3573" fill="none" extrusionOk="0">
                    <a:moveTo>
                      <a:pt x="1" y="0"/>
                    </a:moveTo>
                    <a:cubicBezTo>
                      <a:pt x="47" y="234"/>
                      <a:pt x="1425" y="3573"/>
                      <a:pt x="1425" y="3573"/>
                    </a:cubicBez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14"/>
              <p:cNvSpPr/>
              <p:nvPr/>
            </p:nvSpPr>
            <p:spPr>
              <a:xfrm>
                <a:off x="5692725" y="1695625"/>
                <a:ext cx="5490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8290" fill="none" extrusionOk="0">
                    <a:moveTo>
                      <a:pt x="2195" y="0"/>
                    </a:moveTo>
                    <a:cubicBezTo>
                      <a:pt x="2102" y="304"/>
                      <a:pt x="1" y="8289"/>
                      <a:pt x="1" y="8289"/>
                    </a:cubicBez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14"/>
              <p:cNvSpPr/>
              <p:nvPr/>
            </p:nvSpPr>
            <p:spPr>
              <a:xfrm>
                <a:off x="5755775" y="1699700"/>
                <a:ext cx="89325" cy="68900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2756" fill="none" extrusionOk="0">
                    <a:moveTo>
                      <a:pt x="0" y="1"/>
                    </a:moveTo>
                    <a:cubicBezTo>
                      <a:pt x="0" y="421"/>
                      <a:pt x="1004" y="2756"/>
                      <a:pt x="1004" y="2756"/>
                    </a:cubicBezTo>
                    <a:lnTo>
                      <a:pt x="3572" y="2359"/>
                    </a:ln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14"/>
              <p:cNvSpPr/>
              <p:nvPr/>
            </p:nvSpPr>
            <p:spPr>
              <a:xfrm>
                <a:off x="5849750" y="1657675"/>
                <a:ext cx="3525" cy="92850"/>
              </a:xfrm>
              <a:custGeom>
                <a:avLst/>
                <a:gdLst/>
                <a:ahLst/>
                <a:cxnLst/>
                <a:rect l="l" t="t" r="r" b="b"/>
                <a:pathLst>
                  <a:path w="141" h="3714" fill="none" extrusionOk="0">
                    <a:moveTo>
                      <a:pt x="140" y="1"/>
                    </a:moveTo>
                    <a:cubicBezTo>
                      <a:pt x="140" y="304"/>
                      <a:pt x="0" y="3713"/>
                      <a:pt x="0" y="3713"/>
                    </a:cubicBez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14"/>
              <p:cNvSpPr/>
              <p:nvPr/>
            </p:nvSpPr>
            <p:spPr>
              <a:xfrm>
                <a:off x="5845075" y="1579475"/>
                <a:ext cx="20450" cy="7122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2849" fill="none" extrusionOk="0">
                    <a:moveTo>
                      <a:pt x="0" y="0"/>
                    </a:moveTo>
                    <a:cubicBezTo>
                      <a:pt x="94" y="514"/>
                      <a:pt x="818" y="2849"/>
                      <a:pt x="818" y="2849"/>
                    </a:cubicBez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14"/>
              <p:cNvSpPr/>
              <p:nvPr/>
            </p:nvSpPr>
            <p:spPr>
              <a:xfrm>
                <a:off x="5880675" y="1512925"/>
                <a:ext cx="28625" cy="97500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3900" fill="none" extrusionOk="0">
                    <a:moveTo>
                      <a:pt x="1145" y="0"/>
                    </a:moveTo>
                    <a:cubicBezTo>
                      <a:pt x="1098" y="234"/>
                      <a:pt x="1" y="3900"/>
                      <a:pt x="1" y="3900"/>
                    </a:cubicBez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14"/>
              <p:cNvSpPr/>
              <p:nvPr/>
            </p:nvSpPr>
            <p:spPr>
              <a:xfrm>
                <a:off x="5848575" y="1497175"/>
                <a:ext cx="111500" cy="170450"/>
              </a:xfrm>
              <a:custGeom>
                <a:avLst/>
                <a:gdLst/>
                <a:ahLst/>
                <a:cxnLst/>
                <a:rect l="l" t="t" r="r" b="b"/>
                <a:pathLst>
                  <a:path w="4460" h="6818" fill="none" extrusionOk="0">
                    <a:moveTo>
                      <a:pt x="4460" y="0"/>
                    </a:moveTo>
                    <a:lnTo>
                      <a:pt x="0" y="6818"/>
                    </a:ln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14"/>
              <p:cNvSpPr/>
              <p:nvPr/>
            </p:nvSpPr>
            <p:spPr>
              <a:xfrm>
                <a:off x="4910550" y="3056825"/>
                <a:ext cx="232925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9317" h="188" fill="none" extrusionOk="0">
                    <a:moveTo>
                      <a:pt x="1" y="0"/>
                    </a:moveTo>
                    <a:lnTo>
                      <a:pt x="9317" y="187"/>
                    </a:ln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14"/>
              <p:cNvSpPr/>
              <p:nvPr/>
            </p:nvSpPr>
            <p:spPr>
              <a:xfrm>
                <a:off x="4745375" y="2805250"/>
                <a:ext cx="29800" cy="27085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0834" fill="none" extrusionOk="0">
                    <a:moveTo>
                      <a:pt x="1191" y="0"/>
                    </a:moveTo>
                    <a:cubicBezTo>
                      <a:pt x="1191" y="187"/>
                      <a:pt x="0" y="10834"/>
                      <a:pt x="0" y="10834"/>
                    </a:cubicBezTo>
                  </a:path>
                </a:pathLst>
              </a:custGeom>
              <a:noFill/>
              <a:ln w="76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14"/>
              <p:cNvSpPr/>
              <p:nvPr/>
            </p:nvSpPr>
            <p:spPr>
              <a:xfrm>
                <a:off x="2674400" y="2469625"/>
                <a:ext cx="259175" cy="176300"/>
              </a:xfrm>
              <a:custGeom>
                <a:avLst/>
                <a:gdLst/>
                <a:ahLst/>
                <a:cxnLst/>
                <a:rect l="l" t="t" r="r" b="b"/>
                <a:pathLst>
                  <a:path w="10367" h="7052" extrusionOk="0">
                    <a:moveTo>
                      <a:pt x="0" y="0"/>
                    </a:moveTo>
                    <a:cubicBezTo>
                      <a:pt x="724" y="187"/>
                      <a:pt x="10180" y="187"/>
                      <a:pt x="10180" y="187"/>
                    </a:cubicBezTo>
                    <a:lnTo>
                      <a:pt x="10367" y="6958"/>
                    </a:lnTo>
                    <a:lnTo>
                      <a:pt x="164" y="7051"/>
                    </a:lnTo>
                    <a:close/>
                  </a:path>
                </a:pathLst>
              </a:custGeom>
              <a:solidFill>
                <a:srgbClr val="876D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14"/>
              <p:cNvSpPr/>
              <p:nvPr/>
            </p:nvSpPr>
            <p:spPr>
              <a:xfrm>
                <a:off x="3217825" y="2460275"/>
                <a:ext cx="25" cy="172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6889" fill="none" extrusionOk="0">
                    <a:moveTo>
                      <a:pt x="0" y="1"/>
                    </a:moveTo>
                    <a:lnTo>
                      <a:pt x="0" y="6888"/>
                    </a:lnTo>
                  </a:path>
                </a:pathLst>
              </a:custGeom>
              <a:noFill/>
              <a:ln w="7600" cap="flat" cmpd="sng">
                <a:solidFill>
                  <a:srgbClr val="9A8898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14"/>
              <p:cNvSpPr/>
              <p:nvPr/>
            </p:nvSpPr>
            <p:spPr>
              <a:xfrm>
                <a:off x="3343900" y="2453275"/>
                <a:ext cx="25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7169" fill="none" extrusionOk="0">
                    <a:moveTo>
                      <a:pt x="0" y="0"/>
                    </a:moveTo>
                    <a:lnTo>
                      <a:pt x="0" y="7168"/>
                    </a:lnTo>
                  </a:path>
                </a:pathLst>
              </a:custGeom>
              <a:noFill/>
              <a:ln w="7600" cap="flat" cmpd="sng">
                <a:solidFill>
                  <a:srgbClr val="9A8898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14"/>
              <p:cNvSpPr/>
              <p:nvPr/>
            </p:nvSpPr>
            <p:spPr>
              <a:xfrm>
                <a:off x="3050300" y="2471950"/>
                <a:ext cx="7025" cy="17162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6865" fill="none" extrusionOk="0">
                    <a:moveTo>
                      <a:pt x="0" y="1"/>
                    </a:moveTo>
                    <a:lnTo>
                      <a:pt x="281" y="6865"/>
                    </a:lnTo>
                  </a:path>
                </a:pathLst>
              </a:custGeom>
              <a:noFill/>
              <a:ln w="7600" cap="flat" cmpd="sng">
                <a:solidFill>
                  <a:srgbClr val="9A8898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14"/>
              <p:cNvSpPr/>
              <p:nvPr/>
            </p:nvSpPr>
            <p:spPr>
              <a:xfrm>
                <a:off x="2379025" y="2422325"/>
                <a:ext cx="62500" cy="32725"/>
              </a:xfrm>
              <a:custGeom>
                <a:avLst/>
                <a:gdLst/>
                <a:ahLst/>
                <a:cxnLst/>
                <a:rect l="l" t="t" r="r" b="b"/>
                <a:pathLst>
                  <a:path w="2500" h="1309" extrusionOk="0">
                    <a:moveTo>
                      <a:pt x="71" y="94"/>
                    </a:moveTo>
                    <a:lnTo>
                      <a:pt x="1" y="1308"/>
                    </a:lnTo>
                    <a:lnTo>
                      <a:pt x="2312" y="1262"/>
                    </a:lnTo>
                    <a:lnTo>
                      <a:pt x="2499" y="1"/>
                    </a:lnTo>
                    <a:close/>
                  </a:path>
                </a:pathLst>
              </a:custGeom>
              <a:solidFill>
                <a:srgbClr val="79AD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14"/>
              <p:cNvSpPr/>
              <p:nvPr/>
            </p:nvSpPr>
            <p:spPr>
              <a:xfrm>
                <a:off x="2356850" y="2422325"/>
                <a:ext cx="25125" cy="35050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1402" extrusionOk="0">
                    <a:moveTo>
                      <a:pt x="47" y="258"/>
                    </a:moveTo>
                    <a:lnTo>
                      <a:pt x="1005" y="1"/>
                    </a:lnTo>
                    <a:lnTo>
                      <a:pt x="981" y="1192"/>
                    </a:lnTo>
                    <a:lnTo>
                      <a:pt x="1" y="1402"/>
                    </a:lnTo>
                    <a:close/>
                  </a:path>
                </a:pathLst>
              </a:custGeom>
              <a:solidFill>
                <a:srgbClr val="A0C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14"/>
              <p:cNvSpPr/>
              <p:nvPr/>
            </p:nvSpPr>
            <p:spPr>
              <a:xfrm>
                <a:off x="2436825" y="2422925"/>
                <a:ext cx="129025" cy="31550"/>
              </a:xfrm>
              <a:custGeom>
                <a:avLst/>
                <a:gdLst/>
                <a:ahLst/>
                <a:cxnLst/>
                <a:rect l="l" t="t" r="r" b="b"/>
                <a:pathLst>
                  <a:path w="5161" h="1262" extrusionOk="0">
                    <a:moveTo>
                      <a:pt x="0" y="1214"/>
                    </a:moveTo>
                    <a:lnTo>
                      <a:pt x="5160" y="1261"/>
                    </a:lnTo>
                    <a:lnTo>
                      <a:pt x="516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CB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14"/>
              <p:cNvSpPr/>
              <p:nvPr/>
            </p:nvSpPr>
            <p:spPr>
              <a:xfrm>
                <a:off x="2377275" y="2450350"/>
                <a:ext cx="188575" cy="33300"/>
              </a:xfrm>
              <a:custGeom>
                <a:avLst/>
                <a:gdLst/>
                <a:ahLst/>
                <a:cxnLst/>
                <a:rect l="l" t="t" r="r" b="b"/>
                <a:pathLst>
                  <a:path w="7543" h="1332" extrusionOk="0">
                    <a:moveTo>
                      <a:pt x="7519" y="1308"/>
                    </a:moveTo>
                    <a:cubicBezTo>
                      <a:pt x="7542" y="1191"/>
                      <a:pt x="7519" y="141"/>
                      <a:pt x="7519" y="141"/>
                    </a:cubicBezTo>
                    <a:cubicBezTo>
                      <a:pt x="7519" y="141"/>
                      <a:pt x="71" y="1"/>
                      <a:pt x="94" y="71"/>
                    </a:cubicBezTo>
                    <a:cubicBezTo>
                      <a:pt x="94" y="141"/>
                      <a:pt x="1" y="1168"/>
                      <a:pt x="94" y="1168"/>
                    </a:cubicBezTo>
                    <a:cubicBezTo>
                      <a:pt x="211" y="1168"/>
                      <a:pt x="7519" y="1331"/>
                      <a:pt x="7519" y="1308"/>
                    </a:cubicBez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14"/>
              <p:cNvSpPr/>
              <p:nvPr/>
            </p:nvSpPr>
            <p:spPr>
              <a:xfrm>
                <a:off x="2355700" y="2451525"/>
                <a:ext cx="2570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1192" extrusionOk="0">
                    <a:moveTo>
                      <a:pt x="1027" y="1098"/>
                    </a:moveTo>
                    <a:cubicBezTo>
                      <a:pt x="1027" y="1028"/>
                      <a:pt x="1004" y="0"/>
                      <a:pt x="1004" y="0"/>
                    </a:cubicBezTo>
                    <a:lnTo>
                      <a:pt x="23" y="210"/>
                    </a:lnTo>
                    <a:lnTo>
                      <a:pt x="0" y="1191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14"/>
              <p:cNvSpPr/>
              <p:nvPr/>
            </p:nvSpPr>
            <p:spPr>
              <a:xfrm>
                <a:off x="4548075" y="3288550"/>
                <a:ext cx="135450" cy="146550"/>
              </a:xfrm>
              <a:custGeom>
                <a:avLst/>
                <a:gdLst/>
                <a:ahLst/>
                <a:cxnLst/>
                <a:rect l="l" t="t" r="r" b="b"/>
                <a:pathLst>
                  <a:path w="5418" h="5862" fill="none" extrusionOk="0">
                    <a:moveTo>
                      <a:pt x="5418" y="1"/>
                    </a:moveTo>
                    <a:lnTo>
                      <a:pt x="1" y="5861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14"/>
              <p:cNvSpPr/>
              <p:nvPr/>
            </p:nvSpPr>
            <p:spPr>
              <a:xfrm>
                <a:off x="4546925" y="3313075"/>
                <a:ext cx="135425" cy="146525"/>
              </a:xfrm>
              <a:custGeom>
                <a:avLst/>
                <a:gdLst/>
                <a:ahLst/>
                <a:cxnLst/>
                <a:rect l="l" t="t" r="r" b="b"/>
                <a:pathLst>
                  <a:path w="5417" h="5861" fill="none" extrusionOk="0">
                    <a:moveTo>
                      <a:pt x="5417" y="0"/>
                    </a:moveTo>
                    <a:lnTo>
                      <a:pt x="0" y="5861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14"/>
              <p:cNvSpPr/>
              <p:nvPr/>
            </p:nvSpPr>
            <p:spPr>
              <a:xfrm>
                <a:off x="4541650" y="3339925"/>
                <a:ext cx="135450" cy="146525"/>
              </a:xfrm>
              <a:custGeom>
                <a:avLst/>
                <a:gdLst/>
                <a:ahLst/>
                <a:cxnLst/>
                <a:rect l="l" t="t" r="r" b="b"/>
                <a:pathLst>
                  <a:path w="5418" h="5861" fill="none" extrusionOk="0">
                    <a:moveTo>
                      <a:pt x="5418" y="0"/>
                    </a:moveTo>
                    <a:lnTo>
                      <a:pt x="1" y="5861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14"/>
              <p:cNvSpPr/>
              <p:nvPr/>
            </p:nvSpPr>
            <p:spPr>
              <a:xfrm>
                <a:off x="4548075" y="3355100"/>
                <a:ext cx="135450" cy="147125"/>
              </a:xfrm>
              <a:custGeom>
                <a:avLst/>
                <a:gdLst/>
                <a:ahLst/>
                <a:cxnLst/>
                <a:rect l="l" t="t" r="r" b="b"/>
                <a:pathLst>
                  <a:path w="5418" h="5885" fill="none" extrusionOk="0">
                    <a:moveTo>
                      <a:pt x="5418" y="0"/>
                    </a:moveTo>
                    <a:lnTo>
                      <a:pt x="1" y="5884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14"/>
              <p:cNvSpPr/>
              <p:nvPr/>
            </p:nvSpPr>
            <p:spPr>
              <a:xfrm>
                <a:off x="4442425" y="3431550"/>
                <a:ext cx="105675" cy="1775"/>
              </a:xfrm>
              <a:custGeom>
                <a:avLst/>
                <a:gdLst/>
                <a:ahLst/>
                <a:cxnLst/>
                <a:rect l="l" t="t" r="r" b="b"/>
                <a:pathLst>
                  <a:path w="4227" h="71" fill="none" extrusionOk="0">
                    <a:moveTo>
                      <a:pt x="1" y="1"/>
                    </a:moveTo>
                    <a:lnTo>
                      <a:pt x="4227" y="71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14"/>
              <p:cNvSpPr/>
              <p:nvPr/>
            </p:nvSpPr>
            <p:spPr>
              <a:xfrm>
                <a:off x="4443600" y="3452575"/>
                <a:ext cx="10567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4227" h="48" fill="none" extrusionOk="0">
                    <a:moveTo>
                      <a:pt x="0" y="0"/>
                    </a:moveTo>
                    <a:lnTo>
                      <a:pt x="4226" y="47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14"/>
              <p:cNvSpPr/>
              <p:nvPr/>
            </p:nvSpPr>
            <p:spPr>
              <a:xfrm>
                <a:off x="4443600" y="3478250"/>
                <a:ext cx="10567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4227" h="48" fill="none" extrusionOk="0">
                    <a:moveTo>
                      <a:pt x="0" y="1"/>
                    </a:moveTo>
                    <a:lnTo>
                      <a:pt x="4226" y="48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14"/>
              <p:cNvSpPr/>
              <p:nvPr/>
            </p:nvSpPr>
            <p:spPr>
              <a:xfrm>
                <a:off x="4440675" y="3499850"/>
                <a:ext cx="105675" cy="1775"/>
              </a:xfrm>
              <a:custGeom>
                <a:avLst/>
                <a:gdLst/>
                <a:ahLst/>
                <a:cxnLst/>
                <a:rect l="l" t="t" r="r" b="b"/>
                <a:pathLst>
                  <a:path w="4227" h="71" fill="none" extrusionOk="0">
                    <a:moveTo>
                      <a:pt x="1" y="1"/>
                    </a:moveTo>
                    <a:lnTo>
                      <a:pt x="4227" y="71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14"/>
              <p:cNvSpPr/>
              <p:nvPr/>
            </p:nvSpPr>
            <p:spPr>
              <a:xfrm>
                <a:off x="4440675" y="3498675"/>
                <a:ext cx="10567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4227" h="48" fill="none" extrusionOk="0">
                    <a:moveTo>
                      <a:pt x="1" y="1"/>
                    </a:moveTo>
                    <a:lnTo>
                      <a:pt x="4227" y="48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14"/>
              <p:cNvSpPr/>
              <p:nvPr/>
            </p:nvSpPr>
            <p:spPr>
              <a:xfrm>
                <a:off x="4439525" y="3430400"/>
                <a:ext cx="0" cy="71225"/>
              </a:xfrm>
              <a:custGeom>
                <a:avLst/>
                <a:gdLst/>
                <a:ahLst/>
                <a:cxnLst/>
                <a:rect l="l" t="t" r="r" b="b"/>
                <a:pathLst>
                  <a:path h="2849" fill="none" extrusionOk="0">
                    <a:moveTo>
                      <a:pt x="0" y="0"/>
                    </a:moveTo>
                    <a:lnTo>
                      <a:pt x="0" y="2849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14"/>
              <p:cNvSpPr/>
              <p:nvPr/>
            </p:nvSpPr>
            <p:spPr>
              <a:xfrm>
                <a:off x="4546325" y="3431550"/>
                <a:ext cx="17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71" h="2733" fill="none" extrusionOk="0">
                    <a:moveTo>
                      <a:pt x="1" y="1"/>
                    </a:moveTo>
                    <a:lnTo>
                      <a:pt x="71" y="2733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14"/>
              <p:cNvSpPr/>
              <p:nvPr/>
            </p:nvSpPr>
            <p:spPr>
              <a:xfrm>
                <a:off x="4678250" y="3288550"/>
                <a:ext cx="1200" cy="75900"/>
              </a:xfrm>
              <a:custGeom>
                <a:avLst/>
                <a:gdLst/>
                <a:ahLst/>
                <a:cxnLst/>
                <a:rect l="l" t="t" r="r" b="b"/>
                <a:pathLst>
                  <a:path w="48" h="3036" fill="none" extrusionOk="0">
                    <a:moveTo>
                      <a:pt x="47" y="1"/>
                    </a:moveTo>
                    <a:lnTo>
                      <a:pt x="0" y="3036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4"/>
              <p:cNvSpPr/>
              <p:nvPr/>
            </p:nvSpPr>
            <p:spPr>
              <a:xfrm>
                <a:off x="2969750" y="2425850"/>
                <a:ext cx="135450" cy="146525"/>
              </a:xfrm>
              <a:custGeom>
                <a:avLst/>
                <a:gdLst/>
                <a:ahLst/>
                <a:cxnLst/>
                <a:rect l="l" t="t" r="r" b="b"/>
                <a:pathLst>
                  <a:path w="5418" h="5861" fill="none" extrusionOk="0">
                    <a:moveTo>
                      <a:pt x="5417" y="0"/>
                    </a:moveTo>
                    <a:lnTo>
                      <a:pt x="0" y="5860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4"/>
              <p:cNvSpPr/>
              <p:nvPr/>
            </p:nvSpPr>
            <p:spPr>
              <a:xfrm>
                <a:off x="2968575" y="2450350"/>
                <a:ext cx="135450" cy="146550"/>
              </a:xfrm>
              <a:custGeom>
                <a:avLst/>
                <a:gdLst/>
                <a:ahLst/>
                <a:cxnLst/>
                <a:rect l="l" t="t" r="r" b="b"/>
                <a:pathLst>
                  <a:path w="5418" h="5862" fill="none" extrusionOk="0">
                    <a:moveTo>
                      <a:pt x="5417" y="1"/>
                    </a:moveTo>
                    <a:lnTo>
                      <a:pt x="1" y="5861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4"/>
              <p:cNvSpPr/>
              <p:nvPr/>
            </p:nvSpPr>
            <p:spPr>
              <a:xfrm>
                <a:off x="2963325" y="2477200"/>
                <a:ext cx="135450" cy="147125"/>
              </a:xfrm>
              <a:custGeom>
                <a:avLst/>
                <a:gdLst/>
                <a:ahLst/>
                <a:cxnLst/>
                <a:rect l="l" t="t" r="r" b="b"/>
                <a:pathLst>
                  <a:path w="5418" h="5885" fill="none" extrusionOk="0">
                    <a:moveTo>
                      <a:pt x="5417" y="1"/>
                    </a:moveTo>
                    <a:lnTo>
                      <a:pt x="0" y="5884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4"/>
              <p:cNvSpPr/>
              <p:nvPr/>
            </p:nvSpPr>
            <p:spPr>
              <a:xfrm>
                <a:off x="2969750" y="2492975"/>
                <a:ext cx="135450" cy="146525"/>
              </a:xfrm>
              <a:custGeom>
                <a:avLst/>
                <a:gdLst/>
                <a:ahLst/>
                <a:cxnLst/>
                <a:rect l="l" t="t" r="r" b="b"/>
                <a:pathLst>
                  <a:path w="5418" h="5861" fill="none" extrusionOk="0">
                    <a:moveTo>
                      <a:pt x="5417" y="0"/>
                    </a:moveTo>
                    <a:lnTo>
                      <a:pt x="0" y="5860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14"/>
              <p:cNvSpPr/>
              <p:nvPr/>
            </p:nvSpPr>
            <p:spPr>
              <a:xfrm>
                <a:off x="2864100" y="2569425"/>
                <a:ext cx="10567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4227" h="48" fill="none" extrusionOk="0">
                    <a:moveTo>
                      <a:pt x="0" y="1"/>
                    </a:moveTo>
                    <a:lnTo>
                      <a:pt x="4226" y="47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14"/>
              <p:cNvSpPr/>
              <p:nvPr/>
            </p:nvSpPr>
            <p:spPr>
              <a:xfrm>
                <a:off x="2864100" y="2569425"/>
                <a:ext cx="10567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4227" h="48" fill="none" extrusionOk="0">
                    <a:moveTo>
                      <a:pt x="0" y="1"/>
                    </a:moveTo>
                    <a:lnTo>
                      <a:pt x="4226" y="47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4"/>
              <p:cNvSpPr/>
              <p:nvPr/>
            </p:nvSpPr>
            <p:spPr>
              <a:xfrm>
                <a:off x="3102825" y="2428750"/>
                <a:ext cx="231750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9270" h="48" fill="none" extrusionOk="0">
                    <a:moveTo>
                      <a:pt x="1" y="1"/>
                    </a:moveTo>
                    <a:lnTo>
                      <a:pt x="9270" y="47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14"/>
              <p:cNvSpPr/>
              <p:nvPr/>
            </p:nvSpPr>
            <p:spPr>
              <a:xfrm>
                <a:off x="3354400" y="3004875"/>
                <a:ext cx="231750" cy="1775"/>
              </a:xfrm>
              <a:custGeom>
                <a:avLst/>
                <a:gdLst/>
                <a:ahLst/>
                <a:cxnLst/>
                <a:rect l="l" t="t" r="r" b="b"/>
                <a:pathLst>
                  <a:path w="9270" h="71" fill="none" extrusionOk="0">
                    <a:moveTo>
                      <a:pt x="1" y="0"/>
                    </a:moveTo>
                    <a:lnTo>
                      <a:pt x="9270" y="70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14"/>
              <p:cNvSpPr/>
              <p:nvPr/>
            </p:nvSpPr>
            <p:spPr>
              <a:xfrm>
                <a:off x="2865250" y="2589850"/>
                <a:ext cx="10567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4227" h="48" fill="none" extrusionOk="0">
                    <a:moveTo>
                      <a:pt x="1" y="1"/>
                    </a:moveTo>
                    <a:lnTo>
                      <a:pt x="4227" y="48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4"/>
              <p:cNvSpPr/>
              <p:nvPr/>
            </p:nvSpPr>
            <p:spPr>
              <a:xfrm>
                <a:off x="2865250" y="2589850"/>
                <a:ext cx="10567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4227" h="48" fill="none" extrusionOk="0">
                    <a:moveTo>
                      <a:pt x="1" y="1"/>
                    </a:moveTo>
                    <a:lnTo>
                      <a:pt x="4227" y="48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14"/>
              <p:cNvSpPr/>
              <p:nvPr/>
            </p:nvSpPr>
            <p:spPr>
              <a:xfrm>
                <a:off x="3105750" y="2449175"/>
                <a:ext cx="231750" cy="1775"/>
              </a:xfrm>
              <a:custGeom>
                <a:avLst/>
                <a:gdLst/>
                <a:ahLst/>
                <a:cxnLst/>
                <a:rect l="l" t="t" r="r" b="b"/>
                <a:pathLst>
                  <a:path w="9270" h="71" fill="none" extrusionOk="0">
                    <a:moveTo>
                      <a:pt x="0" y="1"/>
                    </a:moveTo>
                    <a:lnTo>
                      <a:pt x="9270" y="71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14"/>
              <p:cNvSpPr/>
              <p:nvPr/>
            </p:nvSpPr>
            <p:spPr>
              <a:xfrm>
                <a:off x="3357325" y="3025875"/>
                <a:ext cx="231750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9270" h="48" fill="none" extrusionOk="0">
                    <a:moveTo>
                      <a:pt x="1" y="1"/>
                    </a:moveTo>
                    <a:lnTo>
                      <a:pt x="9270" y="48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4"/>
              <p:cNvSpPr/>
              <p:nvPr/>
            </p:nvSpPr>
            <p:spPr>
              <a:xfrm>
                <a:off x="2865250" y="2615550"/>
                <a:ext cx="105675" cy="1775"/>
              </a:xfrm>
              <a:custGeom>
                <a:avLst/>
                <a:gdLst/>
                <a:ahLst/>
                <a:cxnLst/>
                <a:rect l="l" t="t" r="r" b="b"/>
                <a:pathLst>
                  <a:path w="4227" h="71" fill="none" extrusionOk="0">
                    <a:moveTo>
                      <a:pt x="1" y="0"/>
                    </a:moveTo>
                    <a:lnTo>
                      <a:pt x="4227" y="70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4"/>
              <p:cNvSpPr/>
              <p:nvPr/>
            </p:nvSpPr>
            <p:spPr>
              <a:xfrm>
                <a:off x="2865250" y="2615550"/>
                <a:ext cx="105675" cy="1775"/>
              </a:xfrm>
              <a:custGeom>
                <a:avLst/>
                <a:gdLst/>
                <a:ahLst/>
                <a:cxnLst/>
                <a:rect l="l" t="t" r="r" b="b"/>
                <a:pathLst>
                  <a:path w="4227" h="71" fill="none" extrusionOk="0">
                    <a:moveTo>
                      <a:pt x="1" y="0"/>
                    </a:moveTo>
                    <a:lnTo>
                      <a:pt x="4227" y="70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4"/>
              <p:cNvSpPr/>
              <p:nvPr/>
            </p:nvSpPr>
            <p:spPr>
              <a:xfrm>
                <a:off x="3105750" y="2475450"/>
                <a:ext cx="231750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9270" h="48" fill="none" extrusionOk="0">
                    <a:moveTo>
                      <a:pt x="0" y="1"/>
                    </a:moveTo>
                    <a:lnTo>
                      <a:pt x="9270" y="47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4"/>
              <p:cNvSpPr/>
              <p:nvPr/>
            </p:nvSpPr>
            <p:spPr>
              <a:xfrm>
                <a:off x="3357325" y="3051575"/>
                <a:ext cx="23175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9270" h="47" fill="none" extrusionOk="0">
                    <a:moveTo>
                      <a:pt x="1" y="0"/>
                    </a:moveTo>
                    <a:lnTo>
                      <a:pt x="9270" y="47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14"/>
              <p:cNvSpPr/>
              <p:nvPr/>
            </p:nvSpPr>
            <p:spPr>
              <a:xfrm>
                <a:off x="2862925" y="2637725"/>
                <a:ext cx="10567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4227" h="48" fill="none" extrusionOk="0">
                    <a:moveTo>
                      <a:pt x="1" y="0"/>
                    </a:moveTo>
                    <a:lnTo>
                      <a:pt x="4227" y="47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14"/>
              <p:cNvSpPr/>
              <p:nvPr/>
            </p:nvSpPr>
            <p:spPr>
              <a:xfrm>
                <a:off x="2862925" y="2637725"/>
                <a:ext cx="10567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4227" h="48" fill="none" extrusionOk="0">
                    <a:moveTo>
                      <a:pt x="1" y="0"/>
                    </a:moveTo>
                    <a:lnTo>
                      <a:pt x="4227" y="47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14"/>
              <p:cNvSpPr/>
              <p:nvPr/>
            </p:nvSpPr>
            <p:spPr>
              <a:xfrm>
                <a:off x="3099900" y="2497050"/>
                <a:ext cx="23177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9271" h="48" fill="none" extrusionOk="0">
                    <a:moveTo>
                      <a:pt x="1" y="0"/>
                    </a:moveTo>
                    <a:lnTo>
                      <a:pt x="9270" y="47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14"/>
              <p:cNvSpPr/>
              <p:nvPr/>
            </p:nvSpPr>
            <p:spPr>
              <a:xfrm>
                <a:off x="3352075" y="3073750"/>
                <a:ext cx="23117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9247" h="48" fill="none" extrusionOk="0">
                    <a:moveTo>
                      <a:pt x="0" y="1"/>
                    </a:moveTo>
                    <a:lnTo>
                      <a:pt x="9246" y="47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14"/>
              <p:cNvSpPr/>
              <p:nvPr/>
            </p:nvSpPr>
            <p:spPr>
              <a:xfrm>
                <a:off x="2862925" y="2636550"/>
                <a:ext cx="10567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4227" h="48" fill="none" extrusionOk="0">
                    <a:moveTo>
                      <a:pt x="1" y="1"/>
                    </a:moveTo>
                    <a:lnTo>
                      <a:pt x="4227" y="47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14"/>
              <p:cNvSpPr/>
              <p:nvPr/>
            </p:nvSpPr>
            <p:spPr>
              <a:xfrm>
                <a:off x="2862925" y="2636550"/>
                <a:ext cx="10567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4227" h="48" fill="none" extrusionOk="0">
                    <a:moveTo>
                      <a:pt x="1" y="1"/>
                    </a:moveTo>
                    <a:lnTo>
                      <a:pt x="4227" y="47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4"/>
              <p:cNvSpPr/>
              <p:nvPr/>
            </p:nvSpPr>
            <p:spPr>
              <a:xfrm>
                <a:off x="3099900" y="2495875"/>
                <a:ext cx="23177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9271" h="48" fill="none" extrusionOk="0">
                    <a:moveTo>
                      <a:pt x="1" y="1"/>
                    </a:moveTo>
                    <a:lnTo>
                      <a:pt x="9270" y="47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14"/>
              <p:cNvSpPr/>
              <p:nvPr/>
            </p:nvSpPr>
            <p:spPr>
              <a:xfrm>
                <a:off x="3352075" y="3072000"/>
                <a:ext cx="231175" cy="1775"/>
              </a:xfrm>
              <a:custGeom>
                <a:avLst/>
                <a:gdLst/>
                <a:ahLst/>
                <a:cxnLst/>
                <a:rect l="l" t="t" r="r" b="b"/>
                <a:pathLst>
                  <a:path w="9247" h="71" fill="none" extrusionOk="0">
                    <a:moveTo>
                      <a:pt x="0" y="0"/>
                    </a:moveTo>
                    <a:lnTo>
                      <a:pt x="9246" y="71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4"/>
              <p:cNvSpPr/>
              <p:nvPr/>
            </p:nvSpPr>
            <p:spPr>
              <a:xfrm>
                <a:off x="2861175" y="2568250"/>
                <a:ext cx="25" cy="706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827" fill="none" extrusionOk="0">
                    <a:moveTo>
                      <a:pt x="1" y="1"/>
                    </a:moveTo>
                    <a:lnTo>
                      <a:pt x="1" y="2826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4"/>
              <p:cNvSpPr/>
              <p:nvPr/>
            </p:nvSpPr>
            <p:spPr>
              <a:xfrm>
                <a:off x="2968575" y="2569425"/>
                <a:ext cx="1200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48" h="2733" fill="none" extrusionOk="0">
                    <a:moveTo>
                      <a:pt x="1" y="1"/>
                    </a:moveTo>
                    <a:lnTo>
                      <a:pt x="47" y="2732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4"/>
              <p:cNvSpPr/>
              <p:nvPr/>
            </p:nvSpPr>
            <p:spPr>
              <a:xfrm>
                <a:off x="2968575" y="2569425"/>
                <a:ext cx="1200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48" h="2733" fill="none" extrusionOk="0">
                    <a:moveTo>
                      <a:pt x="1" y="1"/>
                    </a:moveTo>
                    <a:lnTo>
                      <a:pt x="47" y="2732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4"/>
              <p:cNvSpPr/>
              <p:nvPr/>
            </p:nvSpPr>
            <p:spPr>
              <a:xfrm>
                <a:off x="3331650" y="2428750"/>
                <a:ext cx="292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733" fill="none" extrusionOk="0">
                    <a:moveTo>
                      <a:pt x="0" y="1"/>
                    </a:moveTo>
                    <a:lnTo>
                      <a:pt x="117" y="2732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4"/>
              <p:cNvSpPr/>
              <p:nvPr/>
            </p:nvSpPr>
            <p:spPr>
              <a:xfrm>
                <a:off x="3583225" y="3004875"/>
                <a:ext cx="2925" cy="689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756" fill="none" extrusionOk="0">
                    <a:moveTo>
                      <a:pt x="0" y="0"/>
                    </a:moveTo>
                    <a:lnTo>
                      <a:pt x="117" y="2756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4"/>
              <p:cNvSpPr/>
              <p:nvPr/>
            </p:nvSpPr>
            <p:spPr>
              <a:xfrm>
                <a:off x="3099900" y="2426425"/>
                <a:ext cx="1200" cy="75900"/>
              </a:xfrm>
              <a:custGeom>
                <a:avLst/>
                <a:gdLst/>
                <a:ahLst/>
                <a:cxnLst/>
                <a:rect l="l" t="t" r="r" b="b"/>
                <a:pathLst>
                  <a:path w="48" h="3036" fill="none" extrusionOk="0">
                    <a:moveTo>
                      <a:pt x="48" y="0"/>
                    </a:moveTo>
                    <a:lnTo>
                      <a:pt x="1" y="3036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4"/>
              <p:cNvSpPr/>
              <p:nvPr/>
            </p:nvSpPr>
            <p:spPr>
              <a:xfrm>
                <a:off x="3352075" y="3002550"/>
                <a:ext cx="1200" cy="75900"/>
              </a:xfrm>
              <a:custGeom>
                <a:avLst/>
                <a:gdLst/>
                <a:ahLst/>
                <a:cxnLst/>
                <a:rect l="l" t="t" r="r" b="b"/>
                <a:pathLst>
                  <a:path w="48" h="3036" fill="none" extrusionOk="0">
                    <a:moveTo>
                      <a:pt x="47" y="0"/>
                    </a:moveTo>
                    <a:lnTo>
                      <a:pt x="0" y="3035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4"/>
              <p:cNvSpPr/>
              <p:nvPr/>
            </p:nvSpPr>
            <p:spPr>
              <a:xfrm>
                <a:off x="4681175" y="3292650"/>
                <a:ext cx="4670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47" fill="none" extrusionOk="0">
                    <a:moveTo>
                      <a:pt x="0" y="0"/>
                    </a:moveTo>
                    <a:lnTo>
                      <a:pt x="1868" y="47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4"/>
              <p:cNvSpPr/>
              <p:nvPr/>
            </p:nvSpPr>
            <p:spPr>
              <a:xfrm>
                <a:off x="4681750" y="3313075"/>
                <a:ext cx="467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47" fill="none" extrusionOk="0">
                    <a:moveTo>
                      <a:pt x="1" y="0"/>
                    </a:moveTo>
                    <a:lnTo>
                      <a:pt x="1868" y="47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4"/>
              <p:cNvSpPr/>
              <p:nvPr/>
            </p:nvSpPr>
            <p:spPr>
              <a:xfrm>
                <a:off x="4681750" y="3338750"/>
                <a:ext cx="4672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48" fill="none" extrusionOk="0">
                    <a:moveTo>
                      <a:pt x="1" y="1"/>
                    </a:moveTo>
                    <a:lnTo>
                      <a:pt x="1868" y="47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4"/>
              <p:cNvSpPr/>
              <p:nvPr/>
            </p:nvSpPr>
            <p:spPr>
              <a:xfrm>
                <a:off x="4680575" y="3360925"/>
                <a:ext cx="4672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48" fill="none" extrusionOk="0">
                    <a:moveTo>
                      <a:pt x="1" y="1"/>
                    </a:moveTo>
                    <a:lnTo>
                      <a:pt x="1869" y="48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4"/>
              <p:cNvSpPr/>
              <p:nvPr/>
            </p:nvSpPr>
            <p:spPr>
              <a:xfrm>
                <a:off x="4680575" y="3359775"/>
                <a:ext cx="467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47" fill="none" extrusionOk="0">
                    <a:moveTo>
                      <a:pt x="1" y="0"/>
                    </a:moveTo>
                    <a:lnTo>
                      <a:pt x="1869" y="47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4"/>
              <p:cNvSpPr/>
              <p:nvPr/>
            </p:nvSpPr>
            <p:spPr>
              <a:xfrm>
                <a:off x="4727275" y="3292650"/>
                <a:ext cx="60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732" fill="none" extrusionOk="0">
                    <a:moveTo>
                      <a:pt x="1" y="0"/>
                    </a:moveTo>
                    <a:lnTo>
                      <a:pt x="24" y="2732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4"/>
              <p:cNvSpPr/>
              <p:nvPr/>
            </p:nvSpPr>
            <p:spPr>
              <a:xfrm>
                <a:off x="4554500" y="3650450"/>
                <a:ext cx="1751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7006" h="7613" fill="none" extrusionOk="0">
                    <a:moveTo>
                      <a:pt x="7005" y="1"/>
                    </a:moveTo>
                    <a:lnTo>
                      <a:pt x="1" y="7612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14"/>
              <p:cNvSpPr/>
              <p:nvPr/>
            </p:nvSpPr>
            <p:spPr>
              <a:xfrm>
                <a:off x="4553325" y="3674975"/>
                <a:ext cx="175150" cy="190300"/>
              </a:xfrm>
              <a:custGeom>
                <a:avLst/>
                <a:gdLst/>
                <a:ahLst/>
                <a:cxnLst/>
                <a:rect l="l" t="t" r="r" b="b"/>
                <a:pathLst>
                  <a:path w="7006" h="7612" fill="none" extrusionOk="0">
                    <a:moveTo>
                      <a:pt x="7005" y="0"/>
                    </a:moveTo>
                    <a:lnTo>
                      <a:pt x="1" y="7612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14"/>
              <p:cNvSpPr/>
              <p:nvPr/>
            </p:nvSpPr>
            <p:spPr>
              <a:xfrm>
                <a:off x="4548075" y="3695400"/>
                <a:ext cx="181575" cy="196725"/>
              </a:xfrm>
              <a:custGeom>
                <a:avLst/>
                <a:gdLst/>
                <a:ahLst/>
                <a:cxnLst/>
                <a:rect l="l" t="t" r="r" b="b"/>
                <a:pathLst>
                  <a:path w="7263" h="7869" fill="none" extrusionOk="0">
                    <a:moveTo>
                      <a:pt x="7262" y="0"/>
                    </a:moveTo>
                    <a:lnTo>
                      <a:pt x="1" y="7869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14"/>
              <p:cNvSpPr/>
              <p:nvPr/>
            </p:nvSpPr>
            <p:spPr>
              <a:xfrm>
                <a:off x="4554500" y="3716400"/>
                <a:ext cx="176900" cy="191500"/>
              </a:xfrm>
              <a:custGeom>
                <a:avLst/>
                <a:gdLst/>
                <a:ahLst/>
                <a:cxnLst/>
                <a:rect l="l" t="t" r="r" b="b"/>
                <a:pathLst>
                  <a:path w="7076" h="7660" fill="none" extrusionOk="0">
                    <a:moveTo>
                      <a:pt x="7075" y="1"/>
                    </a:moveTo>
                    <a:lnTo>
                      <a:pt x="1" y="7659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14"/>
              <p:cNvSpPr/>
              <p:nvPr/>
            </p:nvSpPr>
            <p:spPr>
              <a:xfrm>
                <a:off x="4448850" y="3837225"/>
                <a:ext cx="10567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4227" h="48" fill="none" extrusionOk="0">
                    <a:moveTo>
                      <a:pt x="1" y="1"/>
                    </a:moveTo>
                    <a:lnTo>
                      <a:pt x="4227" y="48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14"/>
              <p:cNvSpPr/>
              <p:nvPr/>
            </p:nvSpPr>
            <p:spPr>
              <a:xfrm>
                <a:off x="4450025" y="3857675"/>
                <a:ext cx="105675" cy="1775"/>
              </a:xfrm>
              <a:custGeom>
                <a:avLst/>
                <a:gdLst/>
                <a:ahLst/>
                <a:cxnLst/>
                <a:rect l="l" t="t" r="r" b="b"/>
                <a:pathLst>
                  <a:path w="4227" h="71" fill="none" extrusionOk="0">
                    <a:moveTo>
                      <a:pt x="0" y="0"/>
                    </a:moveTo>
                    <a:lnTo>
                      <a:pt x="4226" y="70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14"/>
              <p:cNvSpPr/>
              <p:nvPr/>
            </p:nvSpPr>
            <p:spPr>
              <a:xfrm>
                <a:off x="4450025" y="3883925"/>
                <a:ext cx="10567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4227" h="48" fill="none" extrusionOk="0">
                    <a:moveTo>
                      <a:pt x="0" y="1"/>
                    </a:moveTo>
                    <a:lnTo>
                      <a:pt x="4226" y="47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14"/>
              <p:cNvSpPr/>
              <p:nvPr/>
            </p:nvSpPr>
            <p:spPr>
              <a:xfrm>
                <a:off x="4447100" y="3905525"/>
                <a:ext cx="106250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48" fill="none" extrusionOk="0">
                    <a:moveTo>
                      <a:pt x="1" y="1"/>
                    </a:moveTo>
                    <a:lnTo>
                      <a:pt x="4250" y="47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14"/>
              <p:cNvSpPr/>
              <p:nvPr/>
            </p:nvSpPr>
            <p:spPr>
              <a:xfrm>
                <a:off x="4447100" y="3904350"/>
                <a:ext cx="106250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48" fill="none" extrusionOk="0">
                    <a:moveTo>
                      <a:pt x="1" y="1"/>
                    </a:moveTo>
                    <a:lnTo>
                      <a:pt x="4250" y="48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14"/>
              <p:cNvSpPr/>
              <p:nvPr/>
            </p:nvSpPr>
            <p:spPr>
              <a:xfrm>
                <a:off x="4445925" y="3836075"/>
                <a:ext cx="25" cy="70650"/>
              </a:xfrm>
              <a:custGeom>
                <a:avLst/>
                <a:gdLst/>
                <a:ahLst/>
                <a:cxnLst/>
                <a:rect l="l" t="t" r="r" b="b"/>
                <a:pathLst>
                  <a:path w="1" h="2826" fill="none" extrusionOk="0">
                    <a:moveTo>
                      <a:pt x="1" y="0"/>
                    </a:moveTo>
                    <a:lnTo>
                      <a:pt x="1" y="2825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14"/>
              <p:cNvSpPr/>
              <p:nvPr/>
            </p:nvSpPr>
            <p:spPr>
              <a:xfrm>
                <a:off x="4553325" y="3837225"/>
                <a:ext cx="1200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48" h="2733" fill="none" extrusionOk="0">
                    <a:moveTo>
                      <a:pt x="1" y="1"/>
                    </a:moveTo>
                    <a:lnTo>
                      <a:pt x="48" y="2733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14"/>
              <p:cNvSpPr/>
              <p:nvPr/>
            </p:nvSpPr>
            <p:spPr>
              <a:xfrm>
                <a:off x="4732525" y="3646375"/>
                <a:ext cx="1200" cy="75900"/>
              </a:xfrm>
              <a:custGeom>
                <a:avLst/>
                <a:gdLst/>
                <a:ahLst/>
                <a:cxnLst/>
                <a:rect l="l" t="t" r="r" b="b"/>
                <a:pathLst>
                  <a:path w="48" h="3036" fill="none" extrusionOk="0">
                    <a:moveTo>
                      <a:pt x="47" y="0"/>
                    </a:moveTo>
                    <a:lnTo>
                      <a:pt x="1" y="3035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14"/>
              <p:cNvSpPr/>
              <p:nvPr/>
            </p:nvSpPr>
            <p:spPr>
              <a:xfrm>
                <a:off x="4735450" y="3650450"/>
                <a:ext cx="4672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48" fill="none" extrusionOk="0">
                    <a:moveTo>
                      <a:pt x="1" y="1"/>
                    </a:moveTo>
                    <a:lnTo>
                      <a:pt x="1868" y="47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14"/>
              <p:cNvSpPr/>
              <p:nvPr/>
            </p:nvSpPr>
            <p:spPr>
              <a:xfrm>
                <a:off x="4736025" y="3670875"/>
                <a:ext cx="4672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48" fill="none" extrusionOk="0">
                    <a:moveTo>
                      <a:pt x="1" y="1"/>
                    </a:moveTo>
                    <a:lnTo>
                      <a:pt x="1869" y="47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14"/>
              <p:cNvSpPr/>
              <p:nvPr/>
            </p:nvSpPr>
            <p:spPr>
              <a:xfrm>
                <a:off x="4736025" y="3696575"/>
                <a:ext cx="467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47" fill="none" extrusionOk="0">
                    <a:moveTo>
                      <a:pt x="1" y="0"/>
                    </a:moveTo>
                    <a:lnTo>
                      <a:pt x="1869" y="47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14"/>
              <p:cNvSpPr/>
              <p:nvPr/>
            </p:nvSpPr>
            <p:spPr>
              <a:xfrm>
                <a:off x="4734875" y="3718750"/>
                <a:ext cx="467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47" fill="none" extrusionOk="0">
                    <a:moveTo>
                      <a:pt x="0" y="0"/>
                    </a:moveTo>
                    <a:lnTo>
                      <a:pt x="1868" y="47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14"/>
              <p:cNvSpPr/>
              <p:nvPr/>
            </p:nvSpPr>
            <p:spPr>
              <a:xfrm>
                <a:off x="4734875" y="3717000"/>
                <a:ext cx="46725" cy="177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71" fill="none" extrusionOk="0">
                    <a:moveTo>
                      <a:pt x="0" y="0"/>
                    </a:moveTo>
                    <a:lnTo>
                      <a:pt x="1868" y="70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14"/>
              <p:cNvSpPr/>
              <p:nvPr/>
            </p:nvSpPr>
            <p:spPr>
              <a:xfrm>
                <a:off x="4781575" y="3650450"/>
                <a:ext cx="600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733" fill="none" extrusionOk="0">
                    <a:moveTo>
                      <a:pt x="0" y="1"/>
                    </a:moveTo>
                    <a:lnTo>
                      <a:pt x="23" y="2732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14"/>
              <p:cNvSpPr/>
              <p:nvPr/>
            </p:nvSpPr>
            <p:spPr>
              <a:xfrm>
                <a:off x="4433675" y="3021225"/>
                <a:ext cx="24985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9994" h="47" fill="none" extrusionOk="0">
                    <a:moveTo>
                      <a:pt x="1" y="0"/>
                    </a:moveTo>
                    <a:lnTo>
                      <a:pt x="9994" y="47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14"/>
              <p:cNvSpPr/>
              <p:nvPr/>
            </p:nvSpPr>
            <p:spPr>
              <a:xfrm>
                <a:off x="4436600" y="3041650"/>
                <a:ext cx="249850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9994" h="48" fill="none" extrusionOk="0">
                    <a:moveTo>
                      <a:pt x="0" y="0"/>
                    </a:moveTo>
                    <a:lnTo>
                      <a:pt x="9993" y="47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14"/>
              <p:cNvSpPr/>
              <p:nvPr/>
            </p:nvSpPr>
            <p:spPr>
              <a:xfrm>
                <a:off x="4436600" y="3067325"/>
                <a:ext cx="249850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9994" h="48" fill="none" extrusionOk="0">
                    <a:moveTo>
                      <a:pt x="0" y="1"/>
                    </a:moveTo>
                    <a:lnTo>
                      <a:pt x="9993" y="47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14"/>
              <p:cNvSpPr/>
              <p:nvPr/>
            </p:nvSpPr>
            <p:spPr>
              <a:xfrm>
                <a:off x="4430175" y="3089500"/>
                <a:ext cx="25042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10017" h="48" fill="none" extrusionOk="0">
                    <a:moveTo>
                      <a:pt x="0" y="1"/>
                    </a:moveTo>
                    <a:lnTo>
                      <a:pt x="10017" y="48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14"/>
              <p:cNvSpPr/>
              <p:nvPr/>
            </p:nvSpPr>
            <p:spPr>
              <a:xfrm>
                <a:off x="4430175" y="3087750"/>
                <a:ext cx="250425" cy="1775"/>
              </a:xfrm>
              <a:custGeom>
                <a:avLst/>
                <a:gdLst/>
                <a:ahLst/>
                <a:cxnLst/>
                <a:rect l="l" t="t" r="r" b="b"/>
                <a:pathLst>
                  <a:path w="10017" h="71" fill="none" extrusionOk="0">
                    <a:moveTo>
                      <a:pt x="0" y="1"/>
                    </a:moveTo>
                    <a:lnTo>
                      <a:pt x="10017" y="71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14"/>
              <p:cNvSpPr/>
              <p:nvPr/>
            </p:nvSpPr>
            <p:spPr>
              <a:xfrm>
                <a:off x="4427250" y="3019475"/>
                <a:ext cx="25" cy="7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2849" fill="none" extrusionOk="0">
                    <a:moveTo>
                      <a:pt x="1" y="0"/>
                    </a:moveTo>
                    <a:lnTo>
                      <a:pt x="1" y="2849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14"/>
              <p:cNvSpPr/>
              <p:nvPr/>
            </p:nvSpPr>
            <p:spPr>
              <a:xfrm>
                <a:off x="4680575" y="3021225"/>
                <a:ext cx="29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118" h="2732" fill="none" extrusionOk="0">
                    <a:moveTo>
                      <a:pt x="1" y="0"/>
                    </a:moveTo>
                    <a:lnTo>
                      <a:pt x="118" y="2732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14"/>
              <p:cNvSpPr/>
              <p:nvPr/>
            </p:nvSpPr>
            <p:spPr>
              <a:xfrm>
                <a:off x="2885700" y="3430400"/>
                <a:ext cx="155442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62177" h="1495" fill="none" extrusionOk="0">
                    <a:moveTo>
                      <a:pt x="0" y="1495"/>
                    </a:moveTo>
                    <a:lnTo>
                      <a:pt x="62176" y="0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14"/>
              <p:cNvSpPr/>
              <p:nvPr/>
            </p:nvSpPr>
            <p:spPr>
              <a:xfrm>
                <a:off x="2889200" y="3452000"/>
                <a:ext cx="1544500" cy="42625"/>
              </a:xfrm>
              <a:custGeom>
                <a:avLst/>
                <a:gdLst/>
                <a:ahLst/>
                <a:cxnLst/>
                <a:rect l="l" t="t" r="r" b="b"/>
                <a:pathLst>
                  <a:path w="61780" h="1705" fill="none" extrusionOk="0">
                    <a:moveTo>
                      <a:pt x="0" y="1705"/>
                    </a:moveTo>
                    <a:lnTo>
                      <a:pt x="61780" y="0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14"/>
              <p:cNvSpPr/>
              <p:nvPr/>
            </p:nvSpPr>
            <p:spPr>
              <a:xfrm>
                <a:off x="2890350" y="3477675"/>
                <a:ext cx="1543350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61734" h="1565" fill="none" extrusionOk="0">
                    <a:moveTo>
                      <a:pt x="1" y="1565"/>
                    </a:moveTo>
                    <a:lnTo>
                      <a:pt x="61734" y="0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14"/>
              <p:cNvSpPr/>
              <p:nvPr/>
            </p:nvSpPr>
            <p:spPr>
              <a:xfrm>
                <a:off x="2906700" y="3500450"/>
                <a:ext cx="1490800" cy="36200"/>
              </a:xfrm>
              <a:custGeom>
                <a:avLst/>
                <a:gdLst/>
                <a:ahLst/>
                <a:cxnLst/>
                <a:rect l="l" t="t" r="r" b="b"/>
                <a:pathLst>
                  <a:path w="59632" h="1448" fill="none" extrusionOk="0">
                    <a:moveTo>
                      <a:pt x="1" y="1448"/>
                    </a:moveTo>
                    <a:lnTo>
                      <a:pt x="59632" y="0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14"/>
              <p:cNvSpPr/>
              <p:nvPr/>
            </p:nvSpPr>
            <p:spPr>
              <a:xfrm>
                <a:off x="2889775" y="3498100"/>
                <a:ext cx="1538675" cy="35625"/>
              </a:xfrm>
              <a:custGeom>
                <a:avLst/>
                <a:gdLst/>
                <a:ahLst/>
                <a:cxnLst/>
                <a:rect l="l" t="t" r="r" b="b"/>
                <a:pathLst>
                  <a:path w="61547" h="1425" fill="none" extrusionOk="0">
                    <a:moveTo>
                      <a:pt x="1" y="1425"/>
                    </a:moveTo>
                    <a:lnTo>
                      <a:pt x="61546" y="1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14"/>
              <p:cNvSpPr/>
              <p:nvPr/>
            </p:nvSpPr>
            <p:spPr>
              <a:xfrm>
                <a:off x="2888600" y="3467175"/>
                <a:ext cx="25" cy="7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2849" fill="none" extrusionOk="0">
                    <a:moveTo>
                      <a:pt x="1" y="0"/>
                    </a:moveTo>
                    <a:lnTo>
                      <a:pt x="1" y="2849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14"/>
              <p:cNvSpPr/>
              <p:nvPr/>
            </p:nvSpPr>
            <p:spPr>
              <a:xfrm>
                <a:off x="4415575" y="3436225"/>
                <a:ext cx="25" cy="62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499" fill="none" extrusionOk="0">
                    <a:moveTo>
                      <a:pt x="1" y="1"/>
                    </a:moveTo>
                    <a:lnTo>
                      <a:pt x="1" y="2499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14"/>
              <p:cNvSpPr/>
              <p:nvPr/>
            </p:nvSpPr>
            <p:spPr>
              <a:xfrm>
                <a:off x="4280150" y="3440900"/>
                <a:ext cx="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523" fill="none" extrusionOk="0">
                    <a:moveTo>
                      <a:pt x="1" y="1"/>
                    </a:moveTo>
                    <a:lnTo>
                      <a:pt x="1" y="2522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14"/>
              <p:cNvSpPr/>
              <p:nvPr/>
            </p:nvSpPr>
            <p:spPr>
              <a:xfrm>
                <a:off x="3931700" y="3444975"/>
                <a:ext cx="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523" fill="none" extrusionOk="0">
                    <a:moveTo>
                      <a:pt x="0" y="1"/>
                    </a:moveTo>
                    <a:lnTo>
                      <a:pt x="0" y="2523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14"/>
              <p:cNvSpPr/>
              <p:nvPr/>
            </p:nvSpPr>
            <p:spPr>
              <a:xfrm>
                <a:off x="4152325" y="3442650"/>
                <a:ext cx="25" cy="62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499" fill="none" extrusionOk="0">
                    <a:moveTo>
                      <a:pt x="1" y="1"/>
                    </a:moveTo>
                    <a:lnTo>
                      <a:pt x="1" y="2499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14"/>
              <p:cNvSpPr/>
              <p:nvPr/>
            </p:nvSpPr>
            <p:spPr>
              <a:xfrm>
                <a:off x="3838875" y="3439725"/>
                <a:ext cx="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523" fill="none" extrusionOk="0">
                    <a:moveTo>
                      <a:pt x="1" y="1"/>
                    </a:moveTo>
                    <a:lnTo>
                      <a:pt x="1" y="2522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14"/>
              <p:cNvSpPr/>
              <p:nvPr/>
            </p:nvSpPr>
            <p:spPr>
              <a:xfrm>
                <a:off x="3744900" y="3451400"/>
                <a:ext cx="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523" fill="none" extrusionOk="0">
                    <a:moveTo>
                      <a:pt x="1" y="1"/>
                    </a:moveTo>
                    <a:lnTo>
                      <a:pt x="1" y="2522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14"/>
              <p:cNvSpPr/>
              <p:nvPr/>
            </p:nvSpPr>
            <p:spPr>
              <a:xfrm>
                <a:off x="3658525" y="3449075"/>
                <a:ext cx="25" cy="62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499" fill="none" extrusionOk="0">
                    <a:moveTo>
                      <a:pt x="0" y="0"/>
                    </a:moveTo>
                    <a:lnTo>
                      <a:pt x="0" y="2499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14"/>
              <p:cNvSpPr/>
              <p:nvPr/>
            </p:nvSpPr>
            <p:spPr>
              <a:xfrm>
                <a:off x="3543525" y="3459000"/>
                <a:ext cx="25" cy="63050"/>
              </a:xfrm>
              <a:custGeom>
                <a:avLst/>
                <a:gdLst/>
                <a:ahLst/>
                <a:cxnLst/>
                <a:rect l="l" t="t" r="r" b="b"/>
                <a:pathLst>
                  <a:path w="1" h="2522" fill="none" extrusionOk="0">
                    <a:moveTo>
                      <a:pt x="1" y="0"/>
                    </a:moveTo>
                    <a:lnTo>
                      <a:pt x="1" y="2522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14"/>
              <p:cNvSpPr/>
              <p:nvPr/>
            </p:nvSpPr>
            <p:spPr>
              <a:xfrm>
                <a:off x="3383600" y="3460750"/>
                <a:ext cx="25" cy="62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499" fill="none" extrusionOk="0">
                    <a:moveTo>
                      <a:pt x="0" y="0"/>
                    </a:moveTo>
                    <a:lnTo>
                      <a:pt x="0" y="2499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14"/>
              <p:cNvSpPr/>
              <p:nvPr/>
            </p:nvSpPr>
            <p:spPr>
              <a:xfrm>
                <a:off x="2000800" y="3079000"/>
                <a:ext cx="25" cy="34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3963" fill="none" extrusionOk="0">
                    <a:moveTo>
                      <a:pt x="0" y="1"/>
                    </a:moveTo>
                    <a:lnTo>
                      <a:pt x="0" y="13963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14"/>
              <p:cNvSpPr/>
              <p:nvPr/>
            </p:nvSpPr>
            <p:spPr>
              <a:xfrm>
                <a:off x="2003725" y="3478850"/>
                <a:ext cx="25" cy="34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3963" fill="none" extrusionOk="0">
                    <a:moveTo>
                      <a:pt x="0" y="0"/>
                    </a:moveTo>
                    <a:lnTo>
                      <a:pt x="0" y="13962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14"/>
              <p:cNvSpPr/>
              <p:nvPr/>
            </p:nvSpPr>
            <p:spPr>
              <a:xfrm>
                <a:off x="1887550" y="3432150"/>
                <a:ext cx="25" cy="34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3963" fill="none" extrusionOk="0">
                    <a:moveTo>
                      <a:pt x="1" y="0"/>
                    </a:moveTo>
                    <a:lnTo>
                      <a:pt x="1" y="13963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14"/>
              <p:cNvSpPr/>
              <p:nvPr/>
            </p:nvSpPr>
            <p:spPr>
              <a:xfrm>
                <a:off x="2215025" y="3512125"/>
                <a:ext cx="25" cy="34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3963" fill="none" extrusionOk="0">
                    <a:moveTo>
                      <a:pt x="0" y="0"/>
                    </a:moveTo>
                    <a:lnTo>
                      <a:pt x="0" y="13962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14"/>
              <p:cNvSpPr/>
              <p:nvPr/>
            </p:nvSpPr>
            <p:spPr>
              <a:xfrm>
                <a:off x="2124550" y="3501600"/>
                <a:ext cx="600" cy="3490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3963" fill="none" extrusionOk="0">
                    <a:moveTo>
                      <a:pt x="0" y="1"/>
                    </a:moveTo>
                    <a:lnTo>
                      <a:pt x="24" y="13963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14"/>
              <p:cNvSpPr/>
              <p:nvPr/>
            </p:nvSpPr>
            <p:spPr>
              <a:xfrm>
                <a:off x="2310750" y="3514450"/>
                <a:ext cx="25" cy="34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3963" fill="none" extrusionOk="0">
                    <a:moveTo>
                      <a:pt x="0" y="0"/>
                    </a:moveTo>
                    <a:lnTo>
                      <a:pt x="0" y="13963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14"/>
              <p:cNvSpPr/>
              <p:nvPr/>
            </p:nvSpPr>
            <p:spPr>
              <a:xfrm>
                <a:off x="2653375" y="3633525"/>
                <a:ext cx="600" cy="3490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3963" fill="none" extrusionOk="0">
                    <a:moveTo>
                      <a:pt x="1" y="0"/>
                    </a:moveTo>
                    <a:lnTo>
                      <a:pt x="24" y="13963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14"/>
              <p:cNvSpPr/>
              <p:nvPr/>
            </p:nvSpPr>
            <p:spPr>
              <a:xfrm>
                <a:off x="2653375" y="3633525"/>
                <a:ext cx="600" cy="3490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13963" fill="none" extrusionOk="0">
                    <a:moveTo>
                      <a:pt x="1" y="0"/>
                    </a:moveTo>
                    <a:lnTo>
                      <a:pt x="24" y="13963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14"/>
              <p:cNvSpPr/>
              <p:nvPr/>
            </p:nvSpPr>
            <p:spPr>
              <a:xfrm>
                <a:off x="2935900" y="3467175"/>
                <a:ext cx="25" cy="62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499" fill="none" extrusionOk="0">
                    <a:moveTo>
                      <a:pt x="0" y="0"/>
                    </a:moveTo>
                    <a:lnTo>
                      <a:pt x="0" y="2498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14"/>
              <p:cNvSpPr/>
              <p:nvPr/>
            </p:nvSpPr>
            <p:spPr>
              <a:xfrm>
                <a:off x="3556375" y="3913125"/>
                <a:ext cx="25" cy="63050"/>
              </a:xfrm>
              <a:custGeom>
                <a:avLst/>
                <a:gdLst/>
                <a:ahLst/>
                <a:cxnLst/>
                <a:rect l="l" t="t" r="r" b="b"/>
                <a:pathLst>
                  <a:path w="1" h="2522" fill="none" extrusionOk="0">
                    <a:moveTo>
                      <a:pt x="0" y="0"/>
                    </a:moveTo>
                    <a:lnTo>
                      <a:pt x="0" y="2522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14"/>
              <p:cNvSpPr/>
              <p:nvPr/>
            </p:nvSpPr>
            <p:spPr>
              <a:xfrm>
                <a:off x="3556375" y="3913125"/>
                <a:ext cx="25" cy="63050"/>
              </a:xfrm>
              <a:custGeom>
                <a:avLst/>
                <a:gdLst/>
                <a:ahLst/>
                <a:cxnLst/>
                <a:rect l="l" t="t" r="r" b="b"/>
                <a:pathLst>
                  <a:path w="1" h="2522" fill="none" extrusionOk="0">
                    <a:moveTo>
                      <a:pt x="0" y="0"/>
                    </a:moveTo>
                    <a:lnTo>
                      <a:pt x="0" y="2522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14"/>
              <p:cNvSpPr/>
              <p:nvPr/>
            </p:nvSpPr>
            <p:spPr>
              <a:xfrm>
                <a:off x="2324175" y="3530800"/>
                <a:ext cx="25" cy="85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433" fill="none" extrusionOk="0">
                    <a:moveTo>
                      <a:pt x="0" y="0"/>
                    </a:moveTo>
                    <a:lnTo>
                      <a:pt x="0" y="3432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14"/>
              <p:cNvSpPr/>
              <p:nvPr/>
            </p:nvSpPr>
            <p:spPr>
              <a:xfrm>
                <a:off x="2356275" y="3533125"/>
                <a:ext cx="25" cy="864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457" fill="none" extrusionOk="0">
                    <a:moveTo>
                      <a:pt x="0" y="1"/>
                    </a:moveTo>
                    <a:lnTo>
                      <a:pt x="0" y="3456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14"/>
              <p:cNvSpPr/>
              <p:nvPr/>
            </p:nvSpPr>
            <p:spPr>
              <a:xfrm>
                <a:off x="2378450" y="3537200"/>
                <a:ext cx="25" cy="858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34" fill="none" extrusionOk="0">
                    <a:moveTo>
                      <a:pt x="1" y="1"/>
                    </a:moveTo>
                    <a:lnTo>
                      <a:pt x="1" y="3433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14"/>
              <p:cNvSpPr/>
              <p:nvPr/>
            </p:nvSpPr>
            <p:spPr>
              <a:xfrm>
                <a:off x="2401225" y="3544800"/>
                <a:ext cx="600" cy="864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3457" fill="none" extrusionOk="0">
                    <a:moveTo>
                      <a:pt x="0" y="1"/>
                    </a:moveTo>
                    <a:lnTo>
                      <a:pt x="24" y="3456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14"/>
              <p:cNvSpPr/>
              <p:nvPr/>
            </p:nvSpPr>
            <p:spPr>
              <a:xfrm>
                <a:off x="2423400" y="3546550"/>
                <a:ext cx="25" cy="85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433" fill="none" extrusionOk="0">
                    <a:moveTo>
                      <a:pt x="0" y="1"/>
                    </a:moveTo>
                    <a:lnTo>
                      <a:pt x="0" y="3433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14"/>
              <p:cNvSpPr/>
              <p:nvPr/>
            </p:nvSpPr>
            <p:spPr>
              <a:xfrm>
                <a:off x="2489350" y="3555300"/>
                <a:ext cx="25" cy="85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433" fill="none" extrusionOk="0">
                    <a:moveTo>
                      <a:pt x="1" y="1"/>
                    </a:moveTo>
                    <a:lnTo>
                      <a:pt x="1" y="3433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14"/>
              <p:cNvSpPr/>
              <p:nvPr/>
            </p:nvSpPr>
            <p:spPr>
              <a:xfrm>
                <a:off x="2527875" y="3560550"/>
                <a:ext cx="25" cy="858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34" fill="none" extrusionOk="0">
                    <a:moveTo>
                      <a:pt x="1" y="1"/>
                    </a:moveTo>
                    <a:lnTo>
                      <a:pt x="1" y="3433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14"/>
              <p:cNvSpPr/>
              <p:nvPr/>
            </p:nvSpPr>
            <p:spPr>
              <a:xfrm>
                <a:off x="2635875" y="3560550"/>
                <a:ext cx="600" cy="858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3434" fill="none" extrusionOk="0">
                    <a:moveTo>
                      <a:pt x="0" y="1"/>
                    </a:moveTo>
                    <a:lnTo>
                      <a:pt x="24" y="3433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14"/>
              <p:cNvSpPr/>
              <p:nvPr/>
            </p:nvSpPr>
            <p:spPr>
              <a:xfrm>
                <a:off x="2768950" y="3555300"/>
                <a:ext cx="25" cy="85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433" fill="none" extrusionOk="0">
                    <a:moveTo>
                      <a:pt x="1" y="1"/>
                    </a:moveTo>
                    <a:lnTo>
                      <a:pt x="1" y="3433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14"/>
              <p:cNvSpPr/>
              <p:nvPr/>
            </p:nvSpPr>
            <p:spPr>
              <a:xfrm>
                <a:off x="2939400" y="3569325"/>
                <a:ext cx="25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56" fill="none" extrusionOk="0">
                    <a:moveTo>
                      <a:pt x="0" y="0"/>
                    </a:moveTo>
                    <a:lnTo>
                      <a:pt x="0" y="3456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14"/>
              <p:cNvSpPr/>
              <p:nvPr/>
            </p:nvSpPr>
            <p:spPr>
              <a:xfrm>
                <a:off x="3033375" y="3572225"/>
                <a:ext cx="25" cy="858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34" fill="none" extrusionOk="0">
                    <a:moveTo>
                      <a:pt x="0" y="1"/>
                    </a:moveTo>
                    <a:lnTo>
                      <a:pt x="0" y="3433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14"/>
              <p:cNvSpPr/>
              <p:nvPr/>
            </p:nvSpPr>
            <p:spPr>
              <a:xfrm>
                <a:off x="3075975" y="3574575"/>
                <a:ext cx="25" cy="85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433" fill="none" extrusionOk="0">
                    <a:moveTo>
                      <a:pt x="1" y="0"/>
                    </a:moveTo>
                    <a:lnTo>
                      <a:pt x="1" y="3432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14"/>
              <p:cNvSpPr/>
              <p:nvPr/>
            </p:nvSpPr>
            <p:spPr>
              <a:xfrm>
                <a:off x="3120925" y="3566975"/>
                <a:ext cx="600" cy="858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3433" fill="none" extrusionOk="0">
                    <a:moveTo>
                      <a:pt x="0" y="1"/>
                    </a:moveTo>
                    <a:lnTo>
                      <a:pt x="24" y="3433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14"/>
              <p:cNvSpPr/>
              <p:nvPr/>
            </p:nvSpPr>
            <p:spPr>
              <a:xfrm>
                <a:off x="3190975" y="3571075"/>
                <a:ext cx="25" cy="85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433" fill="none" extrusionOk="0">
                    <a:moveTo>
                      <a:pt x="0" y="0"/>
                    </a:moveTo>
                    <a:lnTo>
                      <a:pt x="0" y="3432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14"/>
              <p:cNvSpPr/>
              <p:nvPr/>
            </p:nvSpPr>
            <p:spPr>
              <a:xfrm>
                <a:off x="3259275" y="3564050"/>
                <a:ext cx="0" cy="86425"/>
              </a:xfrm>
              <a:custGeom>
                <a:avLst/>
                <a:gdLst/>
                <a:ahLst/>
                <a:cxnLst/>
                <a:rect l="l" t="t" r="r" b="b"/>
                <a:pathLst>
                  <a:path h="3457" fill="none" extrusionOk="0">
                    <a:moveTo>
                      <a:pt x="0" y="1"/>
                    </a:moveTo>
                    <a:lnTo>
                      <a:pt x="0" y="3457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14"/>
              <p:cNvSpPr/>
              <p:nvPr/>
            </p:nvSpPr>
            <p:spPr>
              <a:xfrm>
                <a:off x="3304200" y="3564050"/>
                <a:ext cx="25" cy="864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457" fill="none" extrusionOk="0">
                    <a:moveTo>
                      <a:pt x="1" y="1"/>
                    </a:moveTo>
                    <a:lnTo>
                      <a:pt x="1" y="3457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14"/>
              <p:cNvSpPr/>
              <p:nvPr/>
            </p:nvSpPr>
            <p:spPr>
              <a:xfrm>
                <a:off x="3421525" y="3914875"/>
                <a:ext cx="25" cy="63050"/>
              </a:xfrm>
              <a:custGeom>
                <a:avLst/>
                <a:gdLst/>
                <a:ahLst/>
                <a:cxnLst/>
                <a:rect l="l" t="t" r="r" b="b"/>
                <a:pathLst>
                  <a:path w="1" h="2522" fill="none" extrusionOk="0">
                    <a:moveTo>
                      <a:pt x="1" y="0"/>
                    </a:moveTo>
                    <a:lnTo>
                      <a:pt x="1" y="2522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14"/>
              <p:cNvSpPr/>
              <p:nvPr/>
            </p:nvSpPr>
            <p:spPr>
              <a:xfrm>
                <a:off x="2959250" y="3941125"/>
                <a:ext cx="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523" fill="none" extrusionOk="0">
                    <a:moveTo>
                      <a:pt x="0" y="1"/>
                    </a:moveTo>
                    <a:lnTo>
                      <a:pt x="0" y="2523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14"/>
              <p:cNvSpPr/>
              <p:nvPr/>
            </p:nvSpPr>
            <p:spPr>
              <a:xfrm>
                <a:off x="2987850" y="3939375"/>
                <a:ext cx="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523" fill="none" extrusionOk="0">
                    <a:moveTo>
                      <a:pt x="0" y="1"/>
                    </a:moveTo>
                    <a:lnTo>
                      <a:pt x="0" y="2522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14"/>
              <p:cNvSpPr/>
              <p:nvPr/>
            </p:nvSpPr>
            <p:spPr>
              <a:xfrm>
                <a:off x="3021100" y="3933550"/>
                <a:ext cx="25" cy="63050"/>
              </a:xfrm>
              <a:custGeom>
                <a:avLst/>
                <a:gdLst/>
                <a:ahLst/>
                <a:cxnLst/>
                <a:rect l="l" t="t" r="r" b="b"/>
                <a:pathLst>
                  <a:path w="1" h="2522" fill="none" extrusionOk="0">
                    <a:moveTo>
                      <a:pt x="1" y="0"/>
                    </a:moveTo>
                    <a:lnTo>
                      <a:pt x="1" y="2522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14"/>
              <p:cNvSpPr/>
              <p:nvPr/>
            </p:nvSpPr>
            <p:spPr>
              <a:xfrm>
                <a:off x="4114975" y="3882175"/>
                <a:ext cx="25" cy="62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499" fill="none" extrusionOk="0">
                    <a:moveTo>
                      <a:pt x="0" y="1"/>
                    </a:moveTo>
                    <a:lnTo>
                      <a:pt x="0" y="2499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14"/>
              <p:cNvSpPr/>
              <p:nvPr/>
            </p:nvSpPr>
            <p:spPr>
              <a:xfrm>
                <a:off x="4037350" y="3888600"/>
                <a:ext cx="600" cy="624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99" fill="none" extrusionOk="0">
                    <a:moveTo>
                      <a:pt x="0" y="1"/>
                    </a:moveTo>
                    <a:lnTo>
                      <a:pt x="23" y="2499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14"/>
              <p:cNvSpPr/>
              <p:nvPr/>
            </p:nvSpPr>
            <p:spPr>
              <a:xfrm>
                <a:off x="4037350" y="3888600"/>
                <a:ext cx="600" cy="6247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99" fill="none" extrusionOk="0">
                    <a:moveTo>
                      <a:pt x="0" y="1"/>
                    </a:moveTo>
                    <a:lnTo>
                      <a:pt x="23" y="2499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14"/>
              <p:cNvSpPr/>
              <p:nvPr/>
            </p:nvSpPr>
            <p:spPr>
              <a:xfrm>
                <a:off x="2878100" y="3871675"/>
                <a:ext cx="1553275" cy="70650"/>
              </a:xfrm>
              <a:custGeom>
                <a:avLst/>
                <a:gdLst/>
                <a:ahLst/>
                <a:cxnLst/>
                <a:rect l="l" t="t" r="r" b="b"/>
                <a:pathLst>
                  <a:path w="62131" h="2826" fill="none" extrusionOk="0">
                    <a:moveTo>
                      <a:pt x="1" y="2826"/>
                    </a:moveTo>
                    <a:lnTo>
                      <a:pt x="62130" y="0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14"/>
              <p:cNvSpPr/>
              <p:nvPr/>
            </p:nvSpPr>
            <p:spPr>
              <a:xfrm>
                <a:off x="2880450" y="3912525"/>
                <a:ext cx="154332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61733" h="2733" fill="none" extrusionOk="0">
                    <a:moveTo>
                      <a:pt x="0" y="2733"/>
                    </a:moveTo>
                    <a:lnTo>
                      <a:pt x="61733" y="1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4"/>
              <p:cNvSpPr/>
              <p:nvPr/>
            </p:nvSpPr>
            <p:spPr>
              <a:xfrm>
                <a:off x="2876350" y="3893275"/>
                <a:ext cx="1543350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61734" h="2733" fill="none" extrusionOk="0">
                    <a:moveTo>
                      <a:pt x="1" y="2732"/>
                    </a:moveTo>
                    <a:lnTo>
                      <a:pt x="61733" y="0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4"/>
              <p:cNvSpPr/>
              <p:nvPr/>
            </p:nvSpPr>
            <p:spPr>
              <a:xfrm>
                <a:off x="2879850" y="3934125"/>
                <a:ext cx="15386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61547" h="2616" fill="none" extrusionOk="0">
                    <a:moveTo>
                      <a:pt x="1" y="2616"/>
                    </a:moveTo>
                    <a:lnTo>
                      <a:pt x="61546" y="1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4"/>
              <p:cNvSpPr/>
              <p:nvPr/>
            </p:nvSpPr>
            <p:spPr>
              <a:xfrm>
                <a:off x="1830350" y="3732175"/>
                <a:ext cx="1044850" cy="208975"/>
              </a:xfrm>
              <a:custGeom>
                <a:avLst/>
                <a:gdLst/>
                <a:ahLst/>
                <a:cxnLst/>
                <a:rect l="l" t="t" r="r" b="b"/>
                <a:pathLst>
                  <a:path w="41794" h="8359" extrusionOk="0">
                    <a:moveTo>
                      <a:pt x="1" y="0"/>
                    </a:moveTo>
                    <a:lnTo>
                      <a:pt x="41794" y="8359"/>
                    </a:lnTo>
                  </a:path>
                </a:pathLst>
              </a:custGeom>
              <a:solidFill>
                <a:srgbClr val="FFD4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4"/>
              <p:cNvSpPr/>
              <p:nvPr/>
            </p:nvSpPr>
            <p:spPr>
              <a:xfrm>
                <a:off x="1830350" y="3732175"/>
                <a:ext cx="1044850" cy="208975"/>
              </a:xfrm>
              <a:custGeom>
                <a:avLst/>
                <a:gdLst/>
                <a:ahLst/>
                <a:cxnLst/>
                <a:rect l="l" t="t" r="r" b="b"/>
                <a:pathLst>
                  <a:path w="41794" h="8359" fill="none" extrusionOk="0">
                    <a:moveTo>
                      <a:pt x="1" y="0"/>
                    </a:moveTo>
                    <a:lnTo>
                      <a:pt x="41794" y="8359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4"/>
              <p:cNvSpPr/>
              <p:nvPr/>
            </p:nvSpPr>
            <p:spPr>
              <a:xfrm>
                <a:off x="1768475" y="3347500"/>
                <a:ext cx="502600" cy="90500"/>
              </a:xfrm>
              <a:custGeom>
                <a:avLst/>
                <a:gdLst/>
                <a:ahLst/>
                <a:cxnLst/>
                <a:rect l="l" t="t" r="r" b="b"/>
                <a:pathLst>
                  <a:path w="20104" h="3620" extrusionOk="0">
                    <a:moveTo>
                      <a:pt x="1" y="1"/>
                    </a:moveTo>
                    <a:lnTo>
                      <a:pt x="20104" y="3620"/>
                    </a:lnTo>
                  </a:path>
                </a:pathLst>
              </a:custGeom>
              <a:solidFill>
                <a:srgbClr val="FFD4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14"/>
              <p:cNvSpPr/>
              <p:nvPr/>
            </p:nvSpPr>
            <p:spPr>
              <a:xfrm>
                <a:off x="1768475" y="3347500"/>
                <a:ext cx="502600" cy="90500"/>
              </a:xfrm>
              <a:custGeom>
                <a:avLst/>
                <a:gdLst/>
                <a:ahLst/>
                <a:cxnLst/>
                <a:rect l="l" t="t" r="r" b="b"/>
                <a:pathLst>
                  <a:path w="20104" h="3620" fill="none" extrusionOk="0">
                    <a:moveTo>
                      <a:pt x="1" y="1"/>
                    </a:moveTo>
                    <a:lnTo>
                      <a:pt x="20104" y="3620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14"/>
              <p:cNvSpPr/>
              <p:nvPr/>
            </p:nvSpPr>
            <p:spPr>
              <a:xfrm>
                <a:off x="1832700" y="3004300"/>
                <a:ext cx="502575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20103" h="1168" extrusionOk="0">
                    <a:moveTo>
                      <a:pt x="0" y="0"/>
                    </a:moveTo>
                    <a:lnTo>
                      <a:pt x="20103" y="1167"/>
                    </a:lnTo>
                  </a:path>
                </a:pathLst>
              </a:custGeom>
              <a:solidFill>
                <a:srgbClr val="FFD4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14"/>
              <p:cNvSpPr/>
              <p:nvPr/>
            </p:nvSpPr>
            <p:spPr>
              <a:xfrm>
                <a:off x="1832700" y="3004300"/>
                <a:ext cx="502575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20103" h="1168" fill="none" extrusionOk="0">
                    <a:moveTo>
                      <a:pt x="0" y="0"/>
                    </a:moveTo>
                    <a:lnTo>
                      <a:pt x="20103" y="1167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14"/>
              <p:cNvSpPr/>
              <p:nvPr/>
            </p:nvSpPr>
            <p:spPr>
              <a:xfrm>
                <a:off x="1830350" y="3750275"/>
                <a:ext cx="1047200" cy="211900"/>
              </a:xfrm>
              <a:custGeom>
                <a:avLst/>
                <a:gdLst/>
                <a:ahLst/>
                <a:cxnLst/>
                <a:rect l="l" t="t" r="r" b="b"/>
                <a:pathLst>
                  <a:path w="41888" h="8476" extrusionOk="0">
                    <a:moveTo>
                      <a:pt x="41887" y="8475"/>
                    </a:moveTo>
                    <a:cubicBezTo>
                      <a:pt x="41677" y="8475"/>
                      <a:pt x="1" y="0"/>
                      <a:pt x="1" y="0"/>
                    </a:cubicBezTo>
                  </a:path>
                </a:pathLst>
              </a:custGeom>
              <a:solidFill>
                <a:srgbClr val="FFD4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14"/>
              <p:cNvSpPr/>
              <p:nvPr/>
            </p:nvSpPr>
            <p:spPr>
              <a:xfrm>
                <a:off x="1830350" y="3750275"/>
                <a:ext cx="1047200" cy="211900"/>
              </a:xfrm>
              <a:custGeom>
                <a:avLst/>
                <a:gdLst/>
                <a:ahLst/>
                <a:cxnLst/>
                <a:rect l="l" t="t" r="r" b="b"/>
                <a:pathLst>
                  <a:path w="41888" h="8476" fill="none" extrusionOk="0">
                    <a:moveTo>
                      <a:pt x="41887" y="8475"/>
                    </a:moveTo>
                    <a:cubicBezTo>
                      <a:pt x="41677" y="8475"/>
                      <a:pt x="1" y="0"/>
                      <a:pt x="1" y="0"/>
                    </a:cubicBez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14"/>
              <p:cNvSpPr/>
              <p:nvPr/>
            </p:nvSpPr>
            <p:spPr>
              <a:xfrm>
                <a:off x="1768475" y="3362675"/>
                <a:ext cx="503775" cy="92850"/>
              </a:xfrm>
              <a:custGeom>
                <a:avLst/>
                <a:gdLst/>
                <a:ahLst/>
                <a:cxnLst/>
                <a:rect l="l" t="t" r="r" b="b"/>
                <a:pathLst>
                  <a:path w="20151" h="3714" extrusionOk="0">
                    <a:moveTo>
                      <a:pt x="20150" y="3690"/>
                    </a:moveTo>
                    <a:cubicBezTo>
                      <a:pt x="20034" y="3713"/>
                      <a:pt x="1" y="1"/>
                      <a:pt x="1" y="1"/>
                    </a:cubicBezTo>
                  </a:path>
                </a:pathLst>
              </a:custGeom>
              <a:solidFill>
                <a:srgbClr val="FFD4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14"/>
              <p:cNvSpPr/>
              <p:nvPr/>
            </p:nvSpPr>
            <p:spPr>
              <a:xfrm>
                <a:off x="1768475" y="3362675"/>
                <a:ext cx="503775" cy="92850"/>
              </a:xfrm>
              <a:custGeom>
                <a:avLst/>
                <a:gdLst/>
                <a:ahLst/>
                <a:cxnLst/>
                <a:rect l="l" t="t" r="r" b="b"/>
                <a:pathLst>
                  <a:path w="20151" h="3714" fill="none" extrusionOk="0">
                    <a:moveTo>
                      <a:pt x="20150" y="3690"/>
                    </a:moveTo>
                    <a:cubicBezTo>
                      <a:pt x="20034" y="3713"/>
                      <a:pt x="1" y="1"/>
                      <a:pt x="1" y="1"/>
                    </a:cubicBez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14"/>
              <p:cNvSpPr/>
              <p:nvPr/>
            </p:nvSpPr>
            <p:spPr>
              <a:xfrm>
                <a:off x="1832700" y="3019475"/>
                <a:ext cx="503750" cy="32125"/>
              </a:xfrm>
              <a:custGeom>
                <a:avLst/>
                <a:gdLst/>
                <a:ahLst/>
                <a:cxnLst/>
                <a:rect l="l" t="t" r="r" b="b"/>
                <a:pathLst>
                  <a:path w="20150" h="1285" extrusionOk="0">
                    <a:moveTo>
                      <a:pt x="20150" y="1238"/>
                    </a:moveTo>
                    <a:cubicBezTo>
                      <a:pt x="20056" y="1284"/>
                      <a:pt x="0" y="0"/>
                      <a:pt x="0" y="0"/>
                    </a:cubicBezTo>
                  </a:path>
                </a:pathLst>
              </a:custGeom>
              <a:solidFill>
                <a:srgbClr val="FFD4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14"/>
              <p:cNvSpPr/>
              <p:nvPr/>
            </p:nvSpPr>
            <p:spPr>
              <a:xfrm>
                <a:off x="1832700" y="3019475"/>
                <a:ext cx="503750" cy="32125"/>
              </a:xfrm>
              <a:custGeom>
                <a:avLst/>
                <a:gdLst/>
                <a:ahLst/>
                <a:cxnLst/>
                <a:rect l="l" t="t" r="r" b="b"/>
                <a:pathLst>
                  <a:path w="20150" h="1285" fill="none" extrusionOk="0">
                    <a:moveTo>
                      <a:pt x="20150" y="1238"/>
                    </a:moveTo>
                    <a:cubicBezTo>
                      <a:pt x="20056" y="1284"/>
                      <a:pt x="0" y="0"/>
                      <a:pt x="0" y="0"/>
                    </a:cubicBez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14"/>
              <p:cNvSpPr/>
              <p:nvPr/>
            </p:nvSpPr>
            <p:spPr>
              <a:xfrm>
                <a:off x="1830350" y="3767200"/>
                <a:ext cx="1048350" cy="212475"/>
              </a:xfrm>
              <a:custGeom>
                <a:avLst/>
                <a:gdLst/>
                <a:ahLst/>
                <a:cxnLst/>
                <a:rect l="l" t="t" r="r" b="b"/>
                <a:pathLst>
                  <a:path w="41934" h="8499" extrusionOk="0">
                    <a:moveTo>
                      <a:pt x="41934" y="8499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FFD4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14"/>
              <p:cNvSpPr/>
              <p:nvPr/>
            </p:nvSpPr>
            <p:spPr>
              <a:xfrm>
                <a:off x="1830350" y="3767200"/>
                <a:ext cx="1048350" cy="212475"/>
              </a:xfrm>
              <a:custGeom>
                <a:avLst/>
                <a:gdLst/>
                <a:ahLst/>
                <a:cxnLst/>
                <a:rect l="l" t="t" r="r" b="b"/>
                <a:pathLst>
                  <a:path w="41934" h="8499" fill="none" extrusionOk="0">
                    <a:moveTo>
                      <a:pt x="41934" y="8499"/>
                    </a:moveTo>
                    <a:lnTo>
                      <a:pt x="1" y="0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14"/>
              <p:cNvSpPr/>
              <p:nvPr/>
            </p:nvSpPr>
            <p:spPr>
              <a:xfrm>
                <a:off x="1768475" y="3376700"/>
                <a:ext cx="504350" cy="93400"/>
              </a:xfrm>
              <a:custGeom>
                <a:avLst/>
                <a:gdLst/>
                <a:ahLst/>
                <a:cxnLst/>
                <a:rect l="l" t="t" r="r" b="b"/>
                <a:pathLst>
                  <a:path w="20174" h="3736" extrusionOk="0">
                    <a:moveTo>
                      <a:pt x="20174" y="3736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FFD4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14"/>
              <p:cNvSpPr/>
              <p:nvPr/>
            </p:nvSpPr>
            <p:spPr>
              <a:xfrm>
                <a:off x="1768475" y="3376700"/>
                <a:ext cx="504350" cy="93400"/>
              </a:xfrm>
              <a:custGeom>
                <a:avLst/>
                <a:gdLst/>
                <a:ahLst/>
                <a:cxnLst/>
                <a:rect l="l" t="t" r="r" b="b"/>
                <a:pathLst>
                  <a:path w="20174" h="3736" fill="none" extrusionOk="0">
                    <a:moveTo>
                      <a:pt x="20174" y="3736"/>
                    </a:moveTo>
                    <a:lnTo>
                      <a:pt x="1" y="0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14"/>
              <p:cNvSpPr/>
              <p:nvPr/>
            </p:nvSpPr>
            <p:spPr>
              <a:xfrm>
                <a:off x="1832700" y="3033475"/>
                <a:ext cx="504325" cy="32125"/>
              </a:xfrm>
              <a:custGeom>
                <a:avLst/>
                <a:gdLst/>
                <a:ahLst/>
                <a:cxnLst/>
                <a:rect l="l" t="t" r="r" b="b"/>
                <a:pathLst>
                  <a:path w="20173" h="1285" extrusionOk="0">
                    <a:moveTo>
                      <a:pt x="20173" y="1285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D4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14"/>
              <p:cNvSpPr/>
              <p:nvPr/>
            </p:nvSpPr>
            <p:spPr>
              <a:xfrm>
                <a:off x="1832700" y="3033475"/>
                <a:ext cx="504325" cy="32125"/>
              </a:xfrm>
              <a:custGeom>
                <a:avLst/>
                <a:gdLst/>
                <a:ahLst/>
                <a:cxnLst/>
                <a:rect l="l" t="t" r="r" b="b"/>
                <a:pathLst>
                  <a:path w="20173" h="1285" fill="none" extrusionOk="0">
                    <a:moveTo>
                      <a:pt x="20173" y="1285"/>
                    </a:moveTo>
                    <a:lnTo>
                      <a:pt x="0" y="0"/>
                    </a:ln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14"/>
              <p:cNvSpPr/>
              <p:nvPr/>
            </p:nvSpPr>
            <p:spPr>
              <a:xfrm>
                <a:off x="1832700" y="3782375"/>
                <a:ext cx="1044850" cy="220650"/>
              </a:xfrm>
              <a:custGeom>
                <a:avLst/>
                <a:gdLst/>
                <a:ahLst/>
                <a:cxnLst/>
                <a:rect l="l" t="t" r="r" b="b"/>
                <a:pathLst>
                  <a:path w="41794" h="8826" extrusionOk="0">
                    <a:moveTo>
                      <a:pt x="41793" y="8569"/>
                    </a:moveTo>
                    <a:cubicBezTo>
                      <a:pt x="40813" y="8826"/>
                      <a:pt x="0" y="0"/>
                      <a:pt x="0" y="0"/>
                    </a:cubicBezTo>
                  </a:path>
                </a:pathLst>
              </a:custGeom>
              <a:solidFill>
                <a:srgbClr val="FFD4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14"/>
              <p:cNvSpPr/>
              <p:nvPr/>
            </p:nvSpPr>
            <p:spPr>
              <a:xfrm>
                <a:off x="1832700" y="3782375"/>
                <a:ext cx="1044850" cy="220650"/>
              </a:xfrm>
              <a:custGeom>
                <a:avLst/>
                <a:gdLst/>
                <a:ahLst/>
                <a:cxnLst/>
                <a:rect l="l" t="t" r="r" b="b"/>
                <a:pathLst>
                  <a:path w="41794" h="8826" fill="none" extrusionOk="0">
                    <a:moveTo>
                      <a:pt x="41793" y="8569"/>
                    </a:moveTo>
                    <a:cubicBezTo>
                      <a:pt x="40813" y="8826"/>
                      <a:pt x="0" y="0"/>
                      <a:pt x="0" y="0"/>
                    </a:cubicBez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14"/>
              <p:cNvSpPr/>
              <p:nvPr/>
            </p:nvSpPr>
            <p:spPr>
              <a:xfrm>
                <a:off x="1769650" y="3389525"/>
                <a:ext cx="502600" cy="102175"/>
              </a:xfrm>
              <a:custGeom>
                <a:avLst/>
                <a:gdLst/>
                <a:ahLst/>
                <a:cxnLst/>
                <a:rect l="l" t="t" r="r" b="b"/>
                <a:pathLst>
                  <a:path w="20104" h="4087" extrusionOk="0">
                    <a:moveTo>
                      <a:pt x="20103" y="3783"/>
                    </a:moveTo>
                    <a:cubicBezTo>
                      <a:pt x="19636" y="4087"/>
                      <a:pt x="0" y="1"/>
                      <a:pt x="0" y="1"/>
                    </a:cubicBezTo>
                  </a:path>
                </a:pathLst>
              </a:custGeom>
              <a:solidFill>
                <a:srgbClr val="FFD4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14"/>
              <p:cNvSpPr/>
              <p:nvPr/>
            </p:nvSpPr>
            <p:spPr>
              <a:xfrm>
                <a:off x="1769650" y="3389525"/>
                <a:ext cx="502600" cy="102175"/>
              </a:xfrm>
              <a:custGeom>
                <a:avLst/>
                <a:gdLst/>
                <a:ahLst/>
                <a:cxnLst/>
                <a:rect l="l" t="t" r="r" b="b"/>
                <a:pathLst>
                  <a:path w="20104" h="4087" fill="none" extrusionOk="0">
                    <a:moveTo>
                      <a:pt x="20103" y="3783"/>
                    </a:moveTo>
                    <a:cubicBezTo>
                      <a:pt x="19636" y="4087"/>
                      <a:pt x="0" y="1"/>
                      <a:pt x="0" y="1"/>
                    </a:cubicBez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14"/>
              <p:cNvSpPr/>
              <p:nvPr/>
            </p:nvSpPr>
            <p:spPr>
              <a:xfrm>
                <a:off x="1833850" y="3045725"/>
                <a:ext cx="502600" cy="42650"/>
              </a:xfrm>
              <a:custGeom>
                <a:avLst/>
                <a:gdLst/>
                <a:ahLst/>
                <a:cxnLst/>
                <a:rect l="l" t="t" r="r" b="b"/>
                <a:pathLst>
                  <a:path w="20104" h="1706" extrusionOk="0">
                    <a:moveTo>
                      <a:pt x="20104" y="1355"/>
                    </a:moveTo>
                    <a:cubicBezTo>
                      <a:pt x="19637" y="1705"/>
                      <a:pt x="1" y="1"/>
                      <a:pt x="1" y="1"/>
                    </a:cubicBezTo>
                  </a:path>
                </a:pathLst>
              </a:custGeom>
              <a:solidFill>
                <a:srgbClr val="FFD4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14"/>
              <p:cNvSpPr/>
              <p:nvPr/>
            </p:nvSpPr>
            <p:spPr>
              <a:xfrm>
                <a:off x="1833850" y="3045725"/>
                <a:ext cx="502600" cy="42650"/>
              </a:xfrm>
              <a:custGeom>
                <a:avLst/>
                <a:gdLst/>
                <a:ahLst/>
                <a:cxnLst/>
                <a:rect l="l" t="t" r="r" b="b"/>
                <a:pathLst>
                  <a:path w="20104" h="1706" fill="none" extrusionOk="0">
                    <a:moveTo>
                      <a:pt x="20104" y="1355"/>
                    </a:moveTo>
                    <a:cubicBezTo>
                      <a:pt x="19637" y="1705"/>
                      <a:pt x="1" y="1"/>
                      <a:pt x="1" y="1"/>
                    </a:cubicBezTo>
                  </a:path>
                </a:pathLst>
              </a:custGeom>
              <a:noFill/>
              <a:ln w="7600" cap="flat" cmpd="sng">
                <a:solidFill>
                  <a:srgbClr val="FFD44F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14"/>
              <p:cNvSpPr/>
              <p:nvPr/>
            </p:nvSpPr>
            <p:spPr>
              <a:xfrm>
                <a:off x="2145550" y="3080175"/>
                <a:ext cx="151200" cy="365425"/>
              </a:xfrm>
              <a:custGeom>
                <a:avLst/>
                <a:gdLst/>
                <a:ahLst/>
                <a:cxnLst/>
                <a:rect l="l" t="t" r="r" b="b"/>
                <a:pathLst>
                  <a:path w="6048" h="14617" fill="none" extrusionOk="0">
                    <a:moveTo>
                      <a:pt x="1" y="0"/>
                    </a:moveTo>
                    <a:cubicBezTo>
                      <a:pt x="47" y="467"/>
                      <a:pt x="6048" y="14616"/>
                      <a:pt x="6048" y="14616"/>
                    </a:cubicBezTo>
                  </a:path>
                </a:pathLst>
              </a:custGeom>
              <a:noFill/>
              <a:ln w="175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14"/>
              <p:cNvSpPr/>
              <p:nvPr/>
            </p:nvSpPr>
            <p:spPr>
              <a:xfrm>
                <a:off x="2282150" y="3098850"/>
                <a:ext cx="254500" cy="450050"/>
              </a:xfrm>
              <a:custGeom>
                <a:avLst/>
                <a:gdLst/>
                <a:ahLst/>
                <a:cxnLst/>
                <a:rect l="l" t="t" r="r" b="b"/>
                <a:pathLst>
                  <a:path w="10180" h="18002" extrusionOk="0">
                    <a:moveTo>
                      <a:pt x="0" y="0"/>
                    </a:moveTo>
                    <a:lnTo>
                      <a:pt x="24" y="16461"/>
                    </a:lnTo>
                    <a:lnTo>
                      <a:pt x="10180" y="18002"/>
                    </a:lnTo>
                    <a:lnTo>
                      <a:pt x="9760" y="911"/>
                    </a:lnTo>
                    <a:close/>
                  </a:path>
                </a:pathLst>
              </a:custGeom>
              <a:solidFill>
                <a:srgbClr val="FEFCFD"/>
              </a:solidFill>
              <a:ln w="7600" cap="flat" cmpd="sng">
                <a:solidFill>
                  <a:srgbClr val="FDFCFD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14"/>
              <p:cNvSpPr/>
              <p:nvPr/>
            </p:nvSpPr>
            <p:spPr>
              <a:xfrm>
                <a:off x="2052750" y="2623725"/>
                <a:ext cx="254525" cy="434875"/>
              </a:xfrm>
              <a:custGeom>
                <a:avLst/>
                <a:gdLst/>
                <a:ahLst/>
                <a:cxnLst/>
                <a:rect l="l" t="t" r="r" b="b"/>
                <a:pathLst>
                  <a:path w="10181" h="17395" extrusionOk="0">
                    <a:moveTo>
                      <a:pt x="0" y="0"/>
                    </a:moveTo>
                    <a:lnTo>
                      <a:pt x="24" y="16484"/>
                    </a:lnTo>
                    <a:lnTo>
                      <a:pt x="10180" y="17394"/>
                    </a:lnTo>
                    <a:lnTo>
                      <a:pt x="9760" y="327"/>
                    </a:lnTo>
                    <a:close/>
                  </a:path>
                </a:pathLst>
              </a:custGeom>
              <a:solidFill>
                <a:srgbClr val="FEFCFD"/>
              </a:solidFill>
              <a:ln w="7600" cap="flat" cmpd="sng">
                <a:solidFill>
                  <a:srgbClr val="FDFCFD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14"/>
              <p:cNvSpPr/>
              <p:nvPr/>
            </p:nvSpPr>
            <p:spPr>
              <a:xfrm>
                <a:off x="2540150" y="3128625"/>
                <a:ext cx="173375" cy="412125"/>
              </a:xfrm>
              <a:custGeom>
                <a:avLst/>
                <a:gdLst/>
                <a:ahLst/>
                <a:cxnLst/>
                <a:rect l="l" t="t" r="r" b="b"/>
                <a:pathLst>
                  <a:path w="6935" h="16485" extrusionOk="0">
                    <a:moveTo>
                      <a:pt x="0" y="0"/>
                    </a:moveTo>
                    <a:lnTo>
                      <a:pt x="47" y="16484"/>
                    </a:lnTo>
                    <a:lnTo>
                      <a:pt x="6934" y="16227"/>
                    </a:lnTo>
                    <a:lnTo>
                      <a:pt x="6864" y="234"/>
                    </a:lnTo>
                    <a:close/>
                  </a:path>
                </a:pathLst>
              </a:custGeom>
              <a:solidFill>
                <a:srgbClr val="EADEED"/>
              </a:solidFill>
              <a:ln w="7600" cap="flat" cmpd="sng">
                <a:solidFill>
                  <a:srgbClr val="EADEED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14"/>
              <p:cNvSpPr/>
              <p:nvPr/>
            </p:nvSpPr>
            <p:spPr>
              <a:xfrm>
                <a:off x="2310750" y="3606675"/>
                <a:ext cx="204325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1168" fill="none" extrusionOk="0">
                    <a:moveTo>
                      <a:pt x="0" y="0"/>
                    </a:moveTo>
                    <a:lnTo>
                      <a:pt x="8172" y="1168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14"/>
              <p:cNvSpPr/>
              <p:nvPr/>
            </p:nvSpPr>
            <p:spPr>
              <a:xfrm>
                <a:off x="2780050" y="3634100"/>
                <a:ext cx="1693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772" h="632" fill="none" extrusionOk="0">
                    <a:moveTo>
                      <a:pt x="0" y="1"/>
                    </a:moveTo>
                    <a:lnTo>
                      <a:pt x="6771" y="631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14"/>
              <p:cNvSpPr/>
              <p:nvPr/>
            </p:nvSpPr>
            <p:spPr>
              <a:xfrm>
                <a:off x="2536050" y="3635275"/>
                <a:ext cx="24052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234" fill="none" extrusionOk="0">
                    <a:moveTo>
                      <a:pt x="1" y="0"/>
                    </a:moveTo>
                    <a:lnTo>
                      <a:pt x="9620" y="234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14"/>
              <p:cNvSpPr/>
              <p:nvPr/>
            </p:nvSpPr>
            <p:spPr>
              <a:xfrm>
                <a:off x="2948725" y="3642275"/>
                <a:ext cx="361925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14477" h="235" fill="none" extrusionOk="0">
                    <a:moveTo>
                      <a:pt x="1" y="234"/>
                    </a:moveTo>
                    <a:lnTo>
                      <a:pt x="14477" y="1"/>
                    </a:lnTo>
                  </a:path>
                </a:pathLst>
              </a:custGeom>
              <a:noFill/>
              <a:ln w="7600" cap="flat" cmpd="sng">
                <a:solidFill>
                  <a:srgbClr val="CDCDB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14"/>
              <p:cNvSpPr/>
              <p:nvPr/>
            </p:nvSpPr>
            <p:spPr>
              <a:xfrm>
                <a:off x="4092800" y="3108775"/>
                <a:ext cx="239325" cy="364850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14594" fill="none" extrusionOk="0">
                    <a:moveTo>
                      <a:pt x="0" y="0"/>
                    </a:moveTo>
                    <a:cubicBezTo>
                      <a:pt x="94" y="444"/>
                      <a:pt x="9573" y="14593"/>
                      <a:pt x="9573" y="14593"/>
                    </a:cubicBezTo>
                  </a:path>
                </a:pathLst>
              </a:custGeom>
              <a:noFill/>
              <a:ln w="175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14"/>
              <p:cNvSpPr/>
              <p:nvPr/>
            </p:nvSpPr>
            <p:spPr>
              <a:xfrm>
                <a:off x="4103300" y="3529050"/>
                <a:ext cx="239350" cy="365425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14617" fill="none" extrusionOk="0">
                    <a:moveTo>
                      <a:pt x="0" y="0"/>
                    </a:moveTo>
                    <a:cubicBezTo>
                      <a:pt x="94" y="467"/>
                      <a:pt x="9573" y="14616"/>
                      <a:pt x="9573" y="14616"/>
                    </a:cubicBezTo>
                  </a:path>
                </a:pathLst>
              </a:custGeom>
              <a:noFill/>
              <a:ln w="175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14"/>
              <p:cNvSpPr/>
              <p:nvPr/>
            </p:nvSpPr>
            <p:spPr>
              <a:xfrm>
                <a:off x="3576800" y="3537800"/>
                <a:ext cx="257425" cy="387600"/>
              </a:xfrm>
              <a:custGeom>
                <a:avLst/>
                <a:gdLst/>
                <a:ahLst/>
                <a:cxnLst/>
                <a:rect l="l" t="t" r="r" b="b"/>
                <a:pathLst>
                  <a:path w="10297" h="15504" fill="none" extrusionOk="0">
                    <a:moveTo>
                      <a:pt x="0" y="0"/>
                    </a:moveTo>
                    <a:cubicBezTo>
                      <a:pt x="94" y="467"/>
                      <a:pt x="10297" y="15504"/>
                      <a:pt x="10297" y="15504"/>
                    </a:cubicBezTo>
                  </a:path>
                </a:pathLst>
              </a:custGeom>
              <a:noFill/>
              <a:ln w="175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14"/>
              <p:cNvSpPr/>
              <p:nvPr/>
            </p:nvSpPr>
            <p:spPr>
              <a:xfrm>
                <a:off x="3572125" y="3107600"/>
                <a:ext cx="246925" cy="394625"/>
              </a:xfrm>
              <a:custGeom>
                <a:avLst/>
                <a:gdLst/>
                <a:ahLst/>
                <a:cxnLst/>
                <a:rect l="l" t="t" r="r" b="b"/>
                <a:pathLst>
                  <a:path w="9877" h="15785" fill="none" extrusionOk="0">
                    <a:moveTo>
                      <a:pt x="1" y="1"/>
                    </a:moveTo>
                    <a:cubicBezTo>
                      <a:pt x="94" y="468"/>
                      <a:pt x="9877" y="15784"/>
                      <a:pt x="9877" y="15784"/>
                    </a:cubicBezTo>
                  </a:path>
                </a:pathLst>
              </a:custGeom>
              <a:noFill/>
              <a:ln w="175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14"/>
              <p:cNvSpPr/>
              <p:nvPr/>
            </p:nvSpPr>
            <p:spPr>
              <a:xfrm>
                <a:off x="3058475" y="3575150"/>
                <a:ext cx="239325" cy="365425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14617" fill="none" extrusionOk="0">
                    <a:moveTo>
                      <a:pt x="0" y="1"/>
                    </a:moveTo>
                    <a:cubicBezTo>
                      <a:pt x="94" y="468"/>
                      <a:pt x="9573" y="14617"/>
                      <a:pt x="9573" y="14617"/>
                    </a:cubicBezTo>
                  </a:path>
                </a:pathLst>
              </a:custGeom>
              <a:noFill/>
              <a:ln w="175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14"/>
              <p:cNvSpPr/>
              <p:nvPr/>
            </p:nvSpPr>
            <p:spPr>
              <a:xfrm>
                <a:off x="2867600" y="3139700"/>
                <a:ext cx="239350" cy="364850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14594" fill="none" extrusionOk="0">
                    <a:moveTo>
                      <a:pt x="0" y="1"/>
                    </a:moveTo>
                    <a:cubicBezTo>
                      <a:pt x="94" y="444"/>
                      <a:pt x="9573" y="14593"/>
                      <a:pt x="9573" y="14593"/>
                    </a:cubicBezTo>
                  </a:path>
                </a:pathLst>
              </a:custGeom>
              <a:noFill/>
              <a:ln w="175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14"/>
              <p:cNvSpPr/>
              <p:nvPr/>
            </p:nvSpPr>
            <p:spPr>
              <a:xfrm>
                <a:off x="3332225" y="3112275"/>
                <a:ext cx="246350" cy="387600"/>
              </a:xfrm>
              <a:custGeom>
                <a:avLst/>
                <a:gdLst/>
                <a:ahLst/>
                <a:cxnLst/>
                <a:rect l="l" t="t" r="r" b="b"/>
                <a:pathLst>
                  <a:path w="9854" h="15504" fill="none" extrusionOk="0">
                    <a:moveTo>
                      <a:pt x="9853" y="0"/>
                    </a:moveTo>
                    <a:cubicBezTo>
                      <a:pt x="9760" y="467"/>
                      <a:pt x="1" y="15504"/>
                      <a:pt x="1" y="15504"/>
                    </a:cubicBezTo>
                  </a:path>
                </a:pathLst>
              </a:custGeom>
              <a:noFill/>
              <a:ln w="175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14"/>
              <p:cNvSpPr/>
              <p:nvPr/>
            </p:nvSpPr>
            <p:spPr>
              <a:xfrm>
                <a:off x="3858150" y="3111100"/>
                <a:ext cx="239325" cy="365425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14617" fill="none" extrusionOk="0">
                    <a:moveTo>
                      <a:pt x="9573" y="1"/>
                    </a:moveTo>
                    <a:cubicBezTo>
                      <a:pt x="9480" y="468"/>
                      <a:pt x="0" y="14617"/>
                      <a:pt x="0" y="14617"/>
                    </a:cubicBezTo>
                  </a:path>
                </a:pathLst>
              </a:custGeom>
              <a:noFill/>
              <a:ln w="175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14"/>
              <p:cNvSpPr/>
              <p:nvPr/>
            </p:nvSpPr>
            <p:spPr>
              <a:xfrm>
                <a:off x="3842975" y="3526125"/>
                <a:ext cx="253350" cy="383525"/>
              </a:xfrm>
              <a:custGeom>
                <a:avLst/>
                <a:gdLst/>
                <a:ahLst/>
                <a:cxnLst/>
                <a:rect l="l" t="t" r="r" b="b"/>
                <a:pathLst>
                  <a:path w="10134" h="15341" fill="none" extrusionOk="0">
                    <a:moveTo>
                      <a:pt x="10133" y="0"/>
                    </a:moveTo>
                    <a:cubicBezTo>
                      <a:pt x="10040" y="467"/>
                      <a:pt x="0" y="15340"/>
                      <a:pt x="0" y="15340"/>
                    </a:cubicBezTo>
                  </a:path>
                </a:pathLst>
              </a:custGeom>
              <a:noFill/>
              <a:ln w="175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14"/>
              <p:cNvSpPr/>
              <p:nvPr/>
            </p:nvSpPr>
            <p:spPr>
              <a:xfrm>
                <a:off x="3324050" y="3532550"/>
                <a:ext cx="257450" cy="398100"/>
              </a:xfrm>
              <a:custGeom>
                <a:avLst/>
                <a:gdLst/>
                <a:ahLst/>
                <a:cxnLst/>
                <a:rect l="l" t="t" r="r" b="b"/>
                <a:pathLst>
                  <a:path w="10298" h="15924" fill="none" extrusionOk="0">
                    <a:moveTo>
                      <a:pt x="10297" y="0"/>
                    </a:moveTo>
                    <a:cubicBezTo>
                      <a:pt x="10204" y="444"/>
                      <a:pt x="1" y="15924"/>
                      <a:pt x="1" y="15924"/>
                    </a:cubicBezTo>
                  </a:path>
                </a:pathLst>
              </a:custGeom>
              <a:noFill/>
              <a:ln w="175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14"/>
              <p:cNvSpPr/>
              <p:nvPr/>
            </p:nvSpPr>
            <p:spPr>
              <a:xfrm>
                <a:off x="2826150" y="3570475"/>
                <a:ext cx="239350" cy="365425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14617" fill="none" extrusionOk="0">
                    <a:moveTo>
                      <a:pt x="9573" y="1"/>
                    </a:moveTo>
                    <a:cubicBezTo>
                      <a:pt x="9480" y="444"/>
                      <a:pt x="1" y="14617"/>
                      <a:pt x="1" y="14617"/>
                    </a:cubicBezTo>
                  </a:path>
                </a:pathLst>
              </a:custGeom>
              <a:noFill/>
              <a:ln w="175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14"/>
              <p:cNvSpPr/>
              <p:nvPr/>
            </p:nvSpPr>
            <p:spPr>
              <a:xfrm>
                <a:off x="2514450" y="3549475"/>
                <a:ext cx="151200" cy="365425"/>
              </a:xfrm>
              <a:custGeom>
                <a:avLst/>
                <a:gdLst/>
                <a:ahLst/>
                <a:cxnLst/>
                <a:rect l="l" t="t" r="r" b="b"/>
                <a:pathLst>
                  <a:path w="6048" h="14617" fill="none" extrusionOk="0">
                    <a:moveTo>
                      <a:pt x="6048" y="0"/>
                    </a:moveTo>
                    <a:cubicBezTo>
                      <a:pt x="6001" y="467"/>
                      <a:pt x="1" y="14616"/>
                      <a:pt x="1" y="14616"/>
                    </a:cubicBezTo>
                  </a:path>
                </a:pathLst>
              </a:custGeom>
              <a:noFill/>
              <a:ln w="175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14"/>
              <p:cNvSpPr/>
              <p:nvPr/>
            </p:nvSpPr>
            <p:spPr>
              <a:xfrm>
                <a:off x="1871800" y="3425725"/>
                <a:ext cx="151775" cy="365425"/>
              </a:xfrm>
              <a:custGeom>
                <a:avLst/>
                <a:gdLst/>
                <a:ahLst/>
                <a:cxnLst/>
                <a:rect l="l" t="t" r="r" b="b"/>
                <a:pathLst>
                  <a:path w="6071" h="14617" fill="none" extrusionOk="0">
                    <a:moveTo>
                      <a:pt x="6071" y="0"/>
                    </a:moveTo>
                    <a:cubicBezTo>
                      <a:pt x="6001" y="467"/>
                      <a:pt x="0" y="14616"/>
                      <a:pt x="0" y="14616"/>
                    </a:cubicBezTo>
                  </a:path>
                </a:pathLst>
              </a:custGeom>
              <a:noFill/>
              <a:ln w="175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14"/>
              <p:cNvSpPr/>
              <p:nvPr/>
            </p:nvSpPr>
            <p:spPr>
              <a:xfrm>
                <a:off x="1842600" y="3046325"/>
                <a:ext cx="151800" cy="365425"/>
              </a:xfrm>
              <a:custGeom>
                <a:avLst/>
                <a:gdLst/>
                <a:ahLst/>
                <a:cxnLst/>
                <a:rect l="l" t="t" r="r" b="b"/>
                <a:pathLst>
                  <a:path w="6072" h="14617" fill="none" extrusionOk="0">
                    <a:moveTo>
                      <a:pt x="6072" y="0"/>
                    </a:moveTo>
                    <a:cubicBezTo>
                      <a:pt x="6001" y="467"/>
                      <a:pt x="1" y="14616"/>
                      <a:pt x="1" y="14616"/>
                    </a:cubicBezTo>
                  </a:path>
                </a:pathLst>
              </a:custGeom>
              <a:noFill/>
              <a:ln w="175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14"/>
              <p:cNvSpPr/>
              <p:nvPr/>
            </p:nvSpPr>
            <p:spPr>
              <a:xfrm>
                <a:off x="1998450" y="3069675"/>
                <a:ext cx="151225" cy="365425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14617" fill="none" extrusionOk="0">
                    <a:moveTo>
                      <a:pt x="6048" y="0"/>
                    </a:moveTo>
                    <a:cubicBezTo>
                      <a:pt x="6001" y="467"/>
                      <a:pt x="1" y="14616"/>
                      <a:pt x="1" y="14616"/>
                    </a:cubicBezTo>
                  </a:path>
                </a:pathLst>
              </a:custGeom>
              <a:noFill/>
              <a:ln w="175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14"/>
              <p:cNvSpPr/>
              <p:nvPr/>
            </p:nvSpPr>
            <p:spPr>
              <a:xfrm>
                <a:off x="2127450" y="3480000"/>
                <a:ext cx="151225" cy="365425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14617" fill="none" extrusionOk="0">
                    <a:moveTo>
                      <a:pt x="6048" y="1"/>
                    </a:moveTo>
                    <a:cubicBezTo>
                      <a:pt x="6001" y="468"/>
                      <a:pt x="1" y="14617"/>
                      <a:pt x="1" y="14617"/>
                    </a:cubicBezTo>
                  </a:path>
                </a:pathLst>
              </a:custGeom>
              <a:noFill/>
              <a:ln w="175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2651050" y="3593250"/>
                <a:ext cx="151200" cy="365425"/>
              </a:xfrm>
              <a:custGeom>
                <a:avLst/>
                <a:gdLst/>
                <a:ahLst/>
                <a:cxnLst/>
                <a:rect l="l" t="t" r="r" b="b"/>
                <a:pathLst>
                  <a:path w="6048" h="14617" fill="none" extrusionOk="0">
                    <a:moveTo>
                      <a:pt x="0" y="0"/>
                    </a:moveTo>
                    <a:cubicBezTo>
                      <a:pt x="47" y="467"/>
                      <a:pt x="6047" y="14616"/>
                      <a:pt x="6047" y="14616"/>
                    </a:cubicBezTo>
                  </a:path>
                </a:pathLst>
              </a:custGeom>
              <a:noFill/>
              <a:ln w="175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2013650" y="3467175"/>
                <a:ext cx="151775" cy="365425"/>
              </a:xfrm>
              <a:custGeom>
                <a:avLst/>
                <a:gdLst/>
                <a:ahLst/>
                <a:cxnLst/>
                <a:rect l="l" t="t" r="r" b="b"/>
                <a:pathLst>
                  <a:path w="6071" h="14617" fill="none" extrusionOk="0">
                    <a:moveTo>
                      <a:pt x="0" y="0"/>
                    </a:moveTo>
                    <a:cubicBezTo>
                      <a:pt x="70" y="467"/>
                      <a:pt x="6071" y="14616"/>
                      <a:pt x="6071" y="14616"/>
                    </a:cubicBezTo>
                  </a:path>
                </a:pathLst>
              </a:custGeom>
              <a:noFill/>
              <a:ln w="17500" cap="flat" cmpd="sng">
                <a:solidFill>
                  <a:srgbClr val="FBF25E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3450125" y="4862800"/>
                <a:ext cx="46725" cy="2950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18" fill="none" extrusionOk="0">
                    <a:moveTo>
                      <a:pt x="1" y="1"/>
                    </a:moveTo>
                    <a:lnTo>
                      <a:pt x="1869" y="117"/>
                    </a:lnTo>
                  </a:path>
                </a:pathLst>
              </a:custGeom>
              <a:noFill/>
              <a:ln w="7600" cap="flat" cmpd="sng">
                <a:solidFill>
                  <a:srgbClr val="6E5F77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451875" y="4849375"/>
                <a:ext cx="46725" cy="237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95" fill="none" extrusionOk="0">
                    <a:moveTo>
                      <a:pt x="1" y="1"/>
                    </a:moveTo>
                    <a:lnTo>
                      <a:pt x="1869" y="94"/>
                    </a:lnTo>
                  </a:path>
                </a:pathLst>
              </a:custGeom>
              <a:noFill/>
              <a:ln w="7600" cap="flat" cmpd="sng">
                <a:solidFill>
                  <a:srgbClr val="6E5F77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3450125" y="4837125"/>
                <a:ext cx="46725" cy="2950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18" fill="none" extrusionOk="0">
                    <a:moveTo>
                      <a:pt x="1" y="0"/>
                    </a:moveTo>
                    <a:lnTo>
                      <a:pt x="1869" y="117"/>
                    </a:lnTo>
                  </a:path>
                </a:pathLst>
              </a:custGeom>
              <a:noFill/>
              <a:ln w="7600" cap="flat" cmpd="sng">
                <a:solidFill>
                  <a:srgbClr val="6E5F77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3451875" y="4825450"/>
                <a:ext cx="46725" cy="2950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18" fill="none" extrusionOk="0">
                    <a:moveTo>
                      <a:pt x="1" y="0"/>
                    </a:moveTo>
                    <a:lnTo>
                      <a:pt x="1869" y="117"/>
                    </a:lnTo>
                  </a:path>
                </a:pathLst>
              </a:custGeom>
              <a:noFill/>
              <a:ln w="7600" cap="flat" cmpd="sng">
                <a:solidFill>
                  <a:srgbClr val="6E5F77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3450125" y="4809100"/>
                <a:ext cx="46725" cy="2950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18" fill="none" extrusionOk="0">
                    <a:moveTo>
                      <a:pt x="1" y="1"/>
                    </a:moveTo>
                    <a:lnTo>
                      <a:pt x="1869" y="117"/>
                    </a:lnTo>
                  </a:path>
                </a:pathLst>
              </a:custGeom>
              <a:noFill/>
              <a:ln w="7600" cap="flat" cmpd="sng">
                <a:solidFill>
                  <a:srgbClr val="6E5F77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3448375" y="4797425"/>
                <a:ext cx="46725" cy="237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95" fill="none" extrusionOk="0">
                    <a:moveTo>
                      <a:pt x="1" y="1"/>
                    </a:moveTo>
                    <a:lnTo>
                      <a:pt x="1869" y="94"/>
                    </a:lnTo>
                  </a:path>
                </a:pathLst>
              </a:custGeom>
              <a:noFill/>
              <a:ln w="7600" cap="flat" cmpd="sng">
                <a:solidFill>
                  <a:srgbClr val="6E5F77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14"/>
              <p:cNvSpPr/>
              <p:nvPr/>
            </p:nvSpPr>
            <p:spPr>
              <a:xfrm>
                <a:off x="3451300" y="4782850"/>
                <a:ext cx="4615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94" fill="none" extrusionOk="0">
                    <a:moveTo>
                      <a:pt x="1" y="0"/>
                    </a:moveTo>
                    <a:lnTo>
                      <a:pt x="1845" y="93"/>
                    </a:lnTo>
                  </a:path>
                </a:pathLst>
              </a:custGeom>
              <a:noFill/>
              <a:ln w="7600" cap="flat" cmpd="sng">
                <a:solidFill>
                  <a:srgbClr val="6E5F77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14"/>
              <p:cNvSpPr/>
              <p:nvPr/>
            </p:nvSpPr>
            <p:spPr>
              <a:xfrm>
                <a:off x="3450125" y="4770575"/>
                <a:ext cx="46725" cy="2950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18" fill="none" extrusionOk="0">
                    <a:moveTo>
                      <a:pt x="1" y="1"/>
                    </a:moveTo>
                    <a:lnTo>
                      <a:pt x="1869" y="117"/>
                    </a:lnTo>
                  </a:path>
                </a:pathLst>
              </a:custGeom>
              <a:noFill/>
              <a:ln w="7600" cap="flat" cmpd="sng">
                <a:solidFill>
                  <a:srgbClr val="6E5F77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14"/>
              <p:cNvSpPr/>
              <p:nvPr/>
            </p:nvSpPr>
            <p:spPr>
              <a:xfrm>
                <a:off x="3448975" y="4755975"/>
                <a:ext cx="46725" cy="2950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18" fill="none" extrusionOk="0">
                    <a:moveTo>
                      <a:pt x="0" y="1"/>
                    </a:moveTo>
                    <a:lnTo>
                      <a:pt x="1868" y="118"/>
                    </a:lnTo>
                  </a:path>
                </a:pathLst>
              </a:custGeom>
              <a:noFill/>
              <a:ln w="7600" cap="flat" cmpd="sng">
                <a:solidFill>
                  <a:srgbClr val="6E5F77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14"/>
              <p:cNvSpPr/>
              <p:nvPr/>
            </p:nvSpPr>
            <p:spPr>
              <a:xfrm>
                <a:off x="3439050" y="4741400"/>
                <a:ext cx="72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234" fill="none" extrusionOk="0">
                    <a:moveTo>
                      <a:pt x="0" y="0"/>
                    </a:moveTo>
                    <a:lnTo>
                      <a:pt x="2919" y="234"/>
                    </a:lnTo>
                  </a:path>
                </a:pathLst>
              </a:custGeom>
              <a:noFill/>
              <a:ln w="7600" cap="flat" cmpd="sng">
                <a:solidFill>
                  <a:srgbClr val="6E5F77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14"/>
              <p:cNvSpPr/>
              <p:nvPr/>
            </p:nvSpPr>
            <p:spPr>
              <a:xfrm>
                <a:off x="3451300" y="4726800"/>
                <a:ext cx="46150" cy="2950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18" fill="none" extrusionOk="0">
                    <a:moveTo>
                      <a:pt x="1" y="1"/>
                    </a:moveTo>
                    <a:lnTo>
                      <a:pt x="1845" y="117"/>
                    </a:lnTo>
                  </a:path>
                </a:pathLst>
              </a:custGeom>
              <a:noFill/>
              <a:ln w="7600" cap="flat" cmpd="sng">
                <a:solidFill>
                  <a:srgbClr val="6E5F77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3450125" y="4713950"/>
                <a:ext cx="46725" cy="2950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18" fill="none" extrusionOk="0">
                    <a:moveTo>
                      <a:pt x="1" y="1"/>
                    </a:moveTo>
                    <a:lnTo>
                      <a:pt x="1869" y="118"/>
                    </a:lnTo>
                  </a:path>
                </a:pathLst>
              </a:custGeom>
              <a:noFill/>
              <a:ln w="7600" cap="flat" cmpd="sng">
                <a:solidFill>
                  <a:srgbClr val="6E5F77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3450125" y="4697025"/>
                <a:ext cx="46725" cy="237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95" fill="none" extrusionOk="0">
                    <a:moveTo>
                      <a:pt x="1" y="1"/>
                    </a:moveTo>
                    <a:lnTo>
                      <a:pt x="1869" y="94"/>
                    </a:lnTo>
                  </a:path>
                </a:pathLst>
              </a:custGeom>
              <a:noFill/>
              <a:ln w="7600" cap="flat" cmpd="sng">
                <a:solidFill>
                  <a:srgbClr val="6E5F77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3450125" y="4685950"/>
                <a:ext cx="46725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17" fill="none" extrusionOk="0">
                    <a:moveTo>
                      <a:pt x="1" y="0"/>
                    </a:moveTo>
                    <a:lnTo>
                      <a:pt x="1869" y="117"/>
                    </a:lnTo>
                  </a:path>
                </a:pathLst>
              </a:custGeom>
              <a:noFill/>
              <a:ln w="7600" cap="flat" cmpd="sng">
                <a:solidFill>
                  <a:srgbClr val="6E5F77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3448975" y="4671350"/>
                <a:ext cx="46725" cy="2950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18" fill="none" extrusionOk="0">
                    <a:moveTo>
                      <a:pt x="0" y="1"/>
                    </a:moveTo>
                    <a:lnTo>
                      <a:pt x="1868" y="117"/>
                    </a:lnTo>
                  </a:path>
                </a:pathLst>
              </a:custGeom>
              <a:noFill/>
              <a:ln w="7600" cap="flat" cmpd="sng">
                <a:solidFill>
                  <a:srgbClr val="6E5F77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3448975" y="4657350"/>
                <a:ext cx="46725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17" fill="none" extrusionOk="0">
                    <a:moveTo>
                      <a:pt x="0" y="0"/>
                    </a:moveTo>
                    <a:lnTo>
                      <a:pt x="1868" y="117"/>
                    </a:lnTo>
                  </a:path>
                </a:pathLst>
              </a:custGeom>
              <a:noFill/>
              <a:ln w="7600" cap="flat" cmpd="sng">
                <a:solidFill>
                  <a:srgbClr val="452C26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14"/>
              <p:cNvSpPr/>
              <p:nvPr/>
            </p:nvSpPr>
            <p:spPr>
              <a:xfrm>
                <a:off x="3451300" y="4643925"/>
                <a:ext cx="4615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17" fill="none" extrusionOk="0">
                    <a:moveTo>
                      <a:pt x="1" y="0"/>
                    </a:moveTo>
                    <a:lnTo>
                      <a:pt x="1845" y="117"/>
                    </a:lnTo>
                  </a:path>
                </a:pathLst>
              </a:custGeom>
              <a:noFill/>
              <a:ln w="7600" cap="flat" cmpd="sng">
                <a:solidFill>
                  <a:srgbClr val="452C26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14"/>
              <p:cNvSpPr/>
              <p:nvPr/>
            </p:nvSpPr>
            <p:spPr>
              <a:xfrm>
                <a:off x="3450125" y="4629325"/>
                <a:ext cx="46725" cy="2950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18" fill="none" extrusionOk="0">
                    <a:moveTo>
                      <a:pt x="1" y="0"/>
                    </a:moveTo>
                    <a:lnTo>
                      <a:pt x="1869" y="117"/>
                    </a:lnTo>
                  </a:path>
                </a:pathLst>
              </a:custGeom>
              <a:noFill/>
              <a:ln w="7600" cap="flat" cmpd="sng">
                <a:solidFill>
                  <a:srgbClr val="452C26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3451875" y="4616475"/>
                <a:ext cx="46725" cy="2950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18" fill="none" extrusionOk="0">
                    <a:moveTo>
                      <a:pt x="1" y="1"/>
                    </a:moveTo>
                    <a:lnTo>
                      <a:pt x="1869" y="118"/>
                    </a:lnTo>
                  </a:path>
                </a:pathLst>
              </a:custGeom>
              <a:noFill/>
              <a:ln w="7600" cap="flat" cmpd="sng">
                <a:solidFill>
                  <a:srgbClr val="452C26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3453050" y="4590225"/>
                <a:ext cx="4615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17" fill="none" extrusionOk="0">
                    <a:moveTo>
                      <a:pt x="1" y="0"/>
                    </a:moveTo>
                    <a:lnTo>
                      <a:pt x="1845" y="117"/>
                    </a:lnTo>
                  </a:path>
                </a:pathLst>
              </a:custGeom>
              <a:noFill/>
              <a:ln w="7600" cap="flat" cmpd="sng">
                <a:solidFill>
                  <a:srgbClr val="452C26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14"/>
              <p:cNvSpPr/>
              <p:nvPr/>
            </p:nvSpPr>
            <p:spPr>
              <a:xfrm>
                <a:off x="3448975" y="4575625"/>
                <a:ext cx="46725" cy="2950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18" fill="none" extrusionOk="0">
                    <a:moveTo>
                      <a:pt x="0" y="0"/>
                    </a:moveTo>
                    <a:lnTo>
                      <a:pt x="1868" y="117"/>
                    </a:lnTo>
                  </a:path>
                </a:pathLst>
              </a:custGeom>
              <a:noFill/>
              <a:ln w="7600" cap="flat" cmpd="sng">
                <a:solidFill>
                  <a:srgbClr val="452C26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14"/>
              <p:cNvSpPr/>
              <p:nvPr/>
            </p:nvSpPr>
            <p:spPr>
              <a:xfrm>
                <a:off x="3448975" y="4563950"/>
                <a:ext cx="46725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94" fill="none" extrusionOk="0">
                    <a:moveTo>
                      <a:pt x="0" y="0"/>
                    </a:moveTo>
                    <a:lnTo>
                      <a:pt x="1868" y="94"/>
                    </a:lnTo>
                  </a:path>
                </a:pathLst>
              </a:custGeom>
              <a:noFill/>
              <a:ln w="7600" cap="flat" cmpd="sng">
                <a:solidFill>
                  <a:srgbClr val="452C26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14"/>
              <p:cNvSpPr/>
              <p:nvPr/>
            </p:nvSpPr>
            <p:spPr>
              <a:xfrm>
                <a:off x="3448975" y="4549950"/>
                <a:ext cx="46725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17" fill="none" extrusionOk="0">
                    <a:moveTo>
                      <a:pt x="0" y="0"/>
                    </a:moveTo>
                    <a:lnTo>
                      <a:pt x="1868" y="117"/>
                    </a:lnTo>
                  </a:path>
                </a:pathLst>
              </a:custGeom>
              <a:noFill/>
              <a:ln w="7600" cap="flat" cmpd="sng">
                <a:solidFill>
                  <a:srgbClr val="452C26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14"/>
              <p:cNvSpPr/>
              <p:nvPr/>
            </p:nvSpPr>
            <p:spPr>
              <a:xfrm>
                <a:off x="3448975" y="4535350"/>
                <a:ext cx="46725" cy="2950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18" fill="none" extrusionOk="0">
                    <a:moveTo>
                      <a:pt x="0" y="0"/>
                    </a:moveTo>
                    <a:lnTo>
                      <a:pt x="1868" y="117"/>
                    </a:lnTo>
                  </a:path>
                </a:pathLst>
              </a:custGeom>
              <a:noFill/>
              <a:ln w="7600" cap="flat" cmpd="sng">
                <a:solidFill>
                  <a:srgbClr val="452C26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14"/>
              <p:cNvSpPr/>
              <p:nvPr/>
            </p:nvSpPr>
            <p:spPr>
              <a:xfrm>
                <a:off x="3448975" y="4520750"/>
                <a:ext cx="46725" cy="2950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18" fill="none" extrusionOk="0">
                    <a:moveTo>
                      <a:pt x="0" y="1"/>
                    </a:moveTo>
                    <a:lnTo>
                      <a:pt x="1868" y="117"/>
                    </a:lnTo>
                  </a:path>
                </a:pathLst>
              </a:custGeom>
              <a:noFill/>
              <a:ln w="7600" cap="flat" cmpd="sng">
                <a:solidFill>
                  <a:srgbClr val="452C26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14"/>
              <p:cNvSpPr/>
              <p:nvPr/>
            </p:nvSpPr>
            <p:spPr>
              <a:xfrm>
                <a:off x="3450125" y="4504400"/>
                <a:ext cx="46725" cy="2950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18" fill="none" extrusionOk="0">
                    <a:moveTo>
                      <a:pt x="1" y="1"/>
                    </a:moveTo>
                    <a:lnTo>
                      <a:pt x="1869" y="118"/>
                    </a:lnTo>
                  </a:path>
                </a:pathLst>
              </a:custGeom>
              <a:noFill/>
              <a:ln w="7600" cap="flat" cmpd="sng">
                <a:solidFill>
                  <a:srgbClr val="452C26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14"/>
              <p:cNvSpPr/>
              <p:nvPr/>
            </p:nvSpPr>
            <p:spPr>
              <a:xfrm>
                <a:off x="3451300" y="4490975"/>
                <a:ext cx="46150" cy="2375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95" fill="none" extrusionOk="0">
                    <a:moveTo>
                      <a:pt x="1" y="1"/>
                    </a:moveTo>
                    <a:lnTo>
                      <a:pt x="1845" y="94"/>
                    </a:lnTo>
                  </a:path>
                </a:pathLst>
              </a:custGeom>
              <a:noFill/>
              <a:ln w="7600" cap="flat" cmpd="sng">
                <a:solidFill>
                  <a:srgbClr val="452C26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14"/>
              <p:cNvSpPr/>
              <p:nvPr/>
            </p:nvSpPr>
            <p:spPr>
              <a:xfrm>
                <a:off x="3451300" y="4476400"/>
                <a:ext cx="4615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94" fill="none" extrusionOk="0">
                    <a:moveTo>
                      <a:pt x="1" y="0"/>
                    </a:moveTo>
                    <a:lnTo>
                      <a:pt x="1845" y="94"/>
                    </a:lnTo>
                  </a:path>
                </a:pathLst>
              </a:custGeom>
              <a:noFill/>
              <a:ln w="7600" cap="flat" cmpd="sng">
                <a:solidFill>
                  <a:srgbClr val="452C26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14"/>
              <p:cNvSpPr/>
              <p:nvPr/>
            </p:nvSpPr>
            <p:spPr>
              <a:xfrm>
                <a:off x="3440800" y="4464125"/>
                <a:ext cx="66550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2662" h="188" fill="none" extrusionOk="0">
                    <a:moveTo>
                      <a:pt x="0" y="1"/>
                    </a:moveTo>
                    <a:lnTo>
                      <a:pt x="2662" y="188"/>
                    </a:lnTo>
                  </a:path>
                </a:pathLst>
              </a:custGeom>
              <a:noFill/>
              <a:ln w="7600" cap="flat" cmpd="sng">
                <a:solidFill>
                  <a:srgbClr val="452C26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14"/>
              <p:cNvSpPr/>
              <p:nvPr/>
            </p:nvSpPr>
            <p:spPr>
              <a:xfrm>
                <a:off x="3442550" y="4603050"/>
                <a:ext cx="67150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2686" h="188" fill="none" extrusionOk="0">
                    <a:moveTo>
                      <a:pt x="0" y="1"/>
                    </a:moveTo>
                    <a:lnTo>
                      <a:pt x="2685" y="188"/>
                    </a:lnTo>
                  </a:path>
                </a:pathLst>
              </a:custGeom>
              <a:noFill/>
              <a:ln w="7600" cap="flat" cmpd="sng">
                <a:solidFill>
                  <a:srgbClr val="452C26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14"/>
              <p:cNvSpPr/>
              <p:nvPr/>
            </p:nvSpPr>
            <p:spPr>
              <a:xfrm>
                <a:off x="2782950" y="4882075"/>
                <a:ext cx="296550" cy="239325"/>
              </a:xfrm>
              <a:custGeom>
                <a:avLst/>
                <a:gdLst/>
                <a:ahLst/>
                <a:cxnLst/>
                <a:rect l="l" t="t" r="r" b="b"/>
                <a:pathLst>
                  <a:path w="11862" h="9573" extrusionOk="0">
                    <a:moveTo>
                      <a:pt x="11722" y="957"/>
                    </a:moveTo>
                    <a:lnTo>
                      <a:pt x="11652" y="981"/>
                    </a:lnTo>
                    <a:lnTo>
                      <a:pt x="1" y="0"/>
                    </a:lnTo>
                    <a:lnTo>
                      <a:pt x="1" y="8709"/>
                    </a:lnTo>
                    <a:lnTo>
                      <a:pt x="11862" y="9573"/>
                    </a:lnTo>
                    <a:close/>
                  </a:path>
                </a:pathLst>
              </a:custGeom>
              <a:solidFill>
                <a:srgbClr val="494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14"/>
              <p:cNvSpPr/>
              <p:nvPr/>
            </p:nvSpPr>
            <p:spPr>
              <a:xfrm>
                <a:off x="3075975" y="4820775"/>
                <a:ext cx="173400" cy="311725"/>
              </a:xfrm>
              <a:custGeom>
                <a:avLst/>
                <a:gdLst/>
                <a:ahLst/>
                <a:cxnLst/>
                <a:rect l="l" t="t" r="r" b="b"/>
                <a:pathLst>
                  <a:path w="6936" h="12469" extrusionOk="0">
                    <a:moveTo>
                      <a:pt x="6632" y="1"/>
                    </a:moveTo>
                    <a:lnTo>
                      <a:pt x="1" y="3386"/>
                    </a:lnTo>
                    <a:cubicBezTo>
                      <a:pt x="164" y="7565"/>
                      <a:pt x="328" y="11698"/>
                      <a:pt x="328" y="11932"/>
                    </a:cubicBezTo>
                    <a:cubicBezTo>
                      <a:pt x="328" y="12469"/>
                      <a:pt x="6141" y="9457"/>
                      <a:pt x="6678" y="9457"/>
                    </a:cubicBezTo>
                    <a:cubicBezTo>
                      <a:pt x="6935" y="9457"/>
                      <a:pt x="6818" y="4717"/>
                      <a:pt x="6632" y="1"/>
                    </a:cubicBezTo>
                    <a:close/>
                  </a:path>
                </a:pathLst>
              </a:custGeom>
              <a:solidFill>
                <a:srgbClr val="3D35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14"/>
              <p:cNvSpPr/>
              <p:nvPr/>
            </p:nvSpPr>
            <p:spPr>
              <a:xfrm>
                <a:off x="1769075" y="3271050"/>
                <a:ext cx="22200" cy="71825"/>
              </a:xfrm>
              <a:custGeom>
                <a:avLst/>
                <a:gdLst/>
                <a:ahLst/>
                <a:cxnLst/>
                <a:rect l="l" t="t" r="r" b="b"/>
                <a:pathLst>
                  <a:path w="888" h="2873" extrusionOk="0">
                    <a:moveTo>
                      <a:pt x="117" y="2872"/>
                    </a:moveTo>
                    <a:lnTo>
                      <a:pt x="47" y="70"/>
                    </a:lnTo>
                    <a:lnTo>
                      <a:pt x="771" y="467"/>
                    </a:lnTo>
                    <a:lnTo>
                      <a:pt x="887" y="1308"/>
                    </a:lnTo>
                    <a:lnTo>
                      <a:pt x="187" y="130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9C9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14"/>
              <p:cNvSpPr/>
              <p:nvPr/>
            </p:nvSpPr>
            <p:spPr>
              <a:xfrm>
                <a:off x="1769075" y="3271050"/>
                <a:ext cx="22200" cy="71825"/>
              </a:xfrm>
              <a:custGeom>
                <a:avLst/>
                <a:gdLst/>
                <a:ahLst/>
                <a:cxnLst/>
                <a:rect l="l" t="t" r="r" b="b"/>
                <a:pathLst>
                  <a:path w="888" h="2873" fill="none" extrusionOk="0">
                    <a:moveTo>
                      <a:pt x="117" y="2872"/>
                    </a:moveTo>
                    <a:lnTo>
                      <a:pt x="47" y="70"/>
                    </a:lnTo>
                    <a:lnTo>
                      <a:pt x="771" y="467"/>
                    </a:lnTo>
                    <a:lnTo>
                      <a:pt x="887" y="1308"/>
                    </a:lnTo>
                    <a:lnTo>
                      <a:pt x="187" y="1308"/>
                    </a:lnTo>
                    <a:lnTo>
                      <a:pt x="0" y="0"/>
                    </a:lnTo>
                  </a:path>
                </a:pathLst>
              </a:custGeom>
              <a:noFill/>
              <a:ln w="7600" cap="flat" cmpd="sng">
                <a:solidFill>
                  <a:srgbClr val="BFBFAD"/>
                </a:solidFill>
                <a:prstDash val="solid"/>
                <a:miter lim="2334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14"/>
              <p:cNvSpPr/>
              <p:nvPr/>
            </p:nvSpPr>
            <p:spPr>
              <a:xfrm>
                <a:off x="3598400" y="4630500"/>
                <a:ext cx="123175" cy="241675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667" extrusionOk="0">
                    <a:moveTo>
                      <a:pt x="4927" y="0"/>
                    </a:moveTo>
                    <a:lnTo>
                      <a:pt x="0" y="1471"/>
                    </a:lnTo>
                    <a:lnTo>
                      <a:pt x="70" y="9666"/>
                    </a:lnTo>
                    <a:lnTo>
                      <a:pt x="4927" y="6211"/>
                    </a:lnTo>
                    <a:close/>
                  </a:path>
                </a:pathLst>
              </a:custGeom>
              <a:solidFill>
                <a:srgbClr val="4437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14"/>
              <p:cNvSpPr/>
              <p:nvPr/>
            </p:nvSpPr>
            <p:spPr>
              <a:xfrm>
                <a:off x="1400750" y="2186950"/>
                <a:ext cx="253925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10157" h="947" extrusionOk="0">
                    <a:moveTo>
                      <a:pt x="5079" y="1"/>
                    </a:moveTo>
                    <a:cubicBezTo>
                      <a:pt x="2540" y="1"/>
                      <a:pt x="0" y="158"/>
                      <a:pt x="0" y="474"/>
                    </a:cubicBezTo>
                    <a:cubicBezTo>
                      <a:pt x="0" y="789"/>
                      <a:pt x="2540" y="946"/>
                      <a:pt x="5079" y="946"/>
                    </a:cubicBezTo>
                    <a:cubicBezTo>
                      <a:pt x="7618" y="946"/>
                      <a:pt x="10157" y="789"/>
                      <a:pt x="10157" y="474"/>
                    </a:cubicBezTo>
                    <a:cubicBezTo>
                      <a:pt x="10157" y="158"/>
                      <a:pt x="7618" y="1"/>
                      <a:pt x="5079" y="1"/>
                    </a:cubicBezTo>
                    <a:close/>
                  </a:path>
                </a:pathLst>
              </a:custGeom>
              <a:solidFill>
                <a:srgbClr val="C2BB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14"/>
              <p:cNvSpPr/>
              <p:nvPr/>
            </p:nvSpPr>
            <p:spPr>
              <a:xfrm>
                <a:off x="1499400" y="2196300"/>
                <a:ext cx="253350" cy="23650"/>
              </a:xfrm>
              <a:custGeom>
                <a:avLst/>
                <a:gdLst/>
                <a:ahLst/>
                <a:cxnLst/>
                <a:rect l="l" t="t" r="r" b="b"/>
                <a:pathLst>
                  <a:path w="10134" h="946" extrusionOk="0">
                    <a:moveTo>
                      <a:pt x="5067" y="0"/>
                    </a:moveTo>
                    <a:cubicBezTo>
                      <a:pt x="2534" y="0"/>
                      <a:pt x="0" y="158"/>
                      <a:pt x="0" y="473"/>
                    </a:cubicBezTo>
                    <a:cubicBezTo>
                      <a:pt x="0" y="788"/>
                      <a:pt x="2534" y="946"/>
                      <a:pt x="5067" y="946"/>
                    </a:cubicBezTo>
                    <a:cubicBezTo>
                      <a:pt x="7600" y="946"/>
                      <a:pt x="10133" y="788"/>
                      <a:pt x="10133" y="473"/>
                    </a:cubicBezTo>
                    <a:cubicBezTo>
                      <a:pt x="10133" y="158"/>
                      <a:pt x="7600" y="0"/>
                      <a:pt x="5067" y="0"/>
                    </a:cubicBezTo>
                    <a:close/>
                  </a:path>
                </a:pathLst>
              </a:custGeom>
              <a:solidFill>
                <a:srgbClr val="C2BB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14"/>
              <p:cNvSpPr/>
              <p:nvPr/>
            </p:nvSpPr>
            <p:spPr>
              <a:xfrm>
                <a:off x="1523325" y="2175875"/>
                <a:ext cx="253350" cy="23650"/>
              </a:xfrm>
              <a:custGeom>
                <a:avLst/>
                <a:gdLst/>
                <a:ahLst/>
                <a:cxnLst/>
                <a:rect l="l" t="t" r="r" b="b"/>
                <a:pathLst>
                  <a:path w="10134" h="946" extrusionOk="0">
                    <a:moveTo>
                      <a:pt x="5067" y="0"/>
                    </a:moveTo>
                    <a:cubicBezTo>
                      <a:pt x="2534" y="0"/>
                      <a:pt x="1" y="158"/>
                      <a:pt x="1" y="473"/>
                    </a:cubicBezTo>
                    <a:cubicBezTo>
                      <a:pt x="1" y="788"/>
                      <a:pt x="2534" y="946"/>
                      <a:pt x="5067" y="946"/>
                    </a:cubicBezTo>
                    <a:cubicBezTo>
                      <a:pt x="7600" y="946"/>
                      <a:pt x="10134" y="788"/>
                      <a:pt x="10134" y="473"/>
                    </a:cubicBezTo>
                    <a:cubicBezTo>
                      <a:pt x="10134" y="158"/>
                      <a:pt x="7600" y="0"/>
                      <a:pt x="5067" y="0"/>
                    </a:cubicBezTo>
                    <a:close/>
                  </a:path>
                </a:pathLst>
              </a:custGeom>
              <a:solidFill>
                <a:srgbClr val="C2BB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14"/>
              <p:cNvSpPr/>
              <p:nvPr/>
            </p:nvSpPr>
            <p:spPr>
              <a:xfrm>
                <a:off x="1862450" y="2250725"/>
                <a:ext cx="144200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5768" h="1244" extrusionOk="0">
                    <a:moveTo>
                      <a:pt x="2884" y="1"/>
                    </a:moveTo>
                    <a:cubicBezTo>
                      <a:pt x="1443" y="1"/>
                      <a:pt x="1" y="211"/>
                      <a:pt x="1" y="631"/>
                    </a:cubicBezTo>
                    <a:cubicBezTo>
                      <a:pt x="1" y="1040"/>
                      <a:pt x="1443" y="1244"/>
                      <a:pt x="2884" y="1244"/>
                    </a:cubicBezTo>
                    <a:cubicBezTo>
                      <a:pt x="4326" y="1244"/>
                      <a:pt x="5768" y="1040"/>
                      <a:pt x="5768" y="631"/>
                    </a:cubicBezTo>
                    <a:cubicBezTo>
                      <a:pt x="5768" y="211"/>
                      <a:pt x="4326" y="1"/>
                      <a:pt x="2884" y="1"/>
                    </a:cubicBezTo>
                    <a:close/>
                  </a:path>
                </a:pathLst>
              </a:custGeom>
              <a:solidFill>
                <a:srgbClr val="C2BB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14"/>
              <p:cNvSpPr/>
              <p:nvPr/>
            </p:nvSpPr>
            <p:spPr>
              <a:xfrm>
                <a:off x="1887550" y="2228975"/>
                <a:ext cx="144200" cy="31125"/>
              </a:xfrm>
              <a:custGeom>
                <a:avLst/>
                <a:gdLst/>
                <a:ahLst/>
                <a:cxnLst/>
                <a:rect l="l" t="t" r="r" b="b"/>
                <a:pathLst>
                  <a:path w="5768" h="1245" extrusionOk="0">
                    <a:moveTo>
                      <a:pt x="2884" y="1"/>
                    </a:moveTo>
                    <a:cubicBezTo>
                      <a:pt x="1443" y="1"/>
                      <a:pt x="1" y="205"/>
                      <a:pt x="1" y="614"/>
                    </a:cubicBezTo>
                    <a:cubicBezTo>
                      <a:pt x="1" y="1034"/>
                      <a:pt x="1443" y="1244"/>
                      <a:pt x="2884" y="1244"/>
                    </a:cubicBezTo>
                    <a:cubicBezTo>
                      <a:pt x="4326" y="1244"/>
                      <a:pt x="5768" y="1034"/>
                      <a:pt x="5768" y="614"/>
                    </a:cubicBezTo>
                    <a:cubicBezTo>
                      <a:pt x="5768" y="205"/>
                      <a:pt x="4326" y="1"/>
                      <a:pt x="2884" y="1"/>
                    </a:cubicBezTo>
                    <a:close/>
                  </a:path>
                </a:pathLst>
              </a:custGeom>
              <a:solidFill>
                <a:srgbClr val="C2BB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14"/>
              <p:cNvSpPr/>
              <p:nvPr/>
            </p:nvSpPr>
            <p:spPr>
              <a:xfrm>
                <a:off x="1911500" y="2261675"/>
                <a:ext cx="144200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5768" h="1244" extrusionOk="0">
                    <a:moveTo>
                      <a:pt x="2884" y="0"/>
                    </a:moveTo>
                    <a:cubicBezTo>
                      <a:pt x="1442" y="0"/>
                      <a:pt x="0" y="205"/>
                      <a:pt x="0" y="613"/>
                    </a:cubicBezTo>
                    <a:cubicBezTo>
                      <a:pt x="0" y="1033"/>
                      <a:pt x="1442" y="1244"/>
                      <a:pt x="2884" y="1244"/>
                    </a:cubicBezTo>
                    <a:cubicBezTo>
                      <a:pt x="4325" y="1244"/>
                      <a:pt x="5767" y="1033"/>
                      <a:pt x="5767" y="613"/>
                    </a:cubicBezTo>
                    <a:cubicBezTo>
                      <a:pt x="5767" y="205"/>
                      <a:pt x="4325" y="0"/>
                      <a:pt x="2884" y="0"/>
                    </a:cubicBezTo>
                    <a:close/>
                  </a:path>
                </a:pathLst>
              </a:custGeom>
              <a:solidFill>
                <a:srgbClr val="C2BB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14"/>
              <p:cNvSpPr/>
              <p:nvPr/>
            </p:nvSpPr>
            <p:spPr>
              <a:xfrm>
                <a:off x="1471950" y="2156025"/>
                <a:ext cx="144200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5768" h="1244" extrusionOk="0">
                    <a:moveTo>
                      <a:pt x="2884" y="0"/>
                    </a:moveTo>
                    <a:cubicBezTo>
                      <a:pt x="1443" y="0"/>
                      <a:pt x="1" y="205"/>
                      <a:pt x="1" y="613"/>
                    </a:cubicBezTo>
                    <a:cubicBezTo>
                      <a:pt x="1" y="1033"/>
                      <a:pt x="1443" y="1244"/>
                      <a:pt x="2884" y="1244"/>
                    </a:cubicBezTo>
                    <a:cubicBezTo>
                      <a:pt x="4326" y="1244"/>
                      <a:pt x="5768" y="1033"/>
                      <a:pt x="5768" y="613"/>
                    </a:cubicBezTo>
                    <a:cubicBezTo>
                      <a:pt x="5768" y="205"/>
                      <a:pt x="4326" y="0"/>
                      <a:pt x="2884" y="0"/>
                    </a:cubicBezTo>
                    <a:close/>
                  </a:path>
                </a:pathLst>
              </a:custGeom>
              <a:solidFill>
                <a:srgbClr val="C2BB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19" name="Google Shape;719;p14"/>
            <p:cNvSpPr txBox="1"/>
            <p:nvPr/>
          </p:nvSpPr>
          <p:spPr>
            <a:xfrm>
              <a:off x="5781175" y="4079925"/>
              <a:ext cx="22941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Crude oil is often extracted using </a:t>
              </a:r>
              <a:r>
                <a:rPr lang="en" sz="13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offshore rigs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F037BD5-C4FB-B709-6E9B-493DE9198AEE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B396E3D-808C-B402-91F5-CE0A0F4A83BC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001388-6DC8-2BA1-687D-C0236101D6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A722B3-C49F-36DC-8150-6846D2249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" name="Google Shape;724;p15"/>
          <p:cNvPicPr preferRelativeResize="0"/>
          <p:nvPr/>
        </p:nvPicPr>
        <p:blipFill rotWithShape="1">
          <a:blip r:embed="rId3">
            <a:alphaModFix/>
          </a:blip>
          <a:srcRect t="4369" b="9102"/>
          <a:stretch/>
        </p:blipFill>
        <p:spPr>
          <a:xfrm>
            <a:off x="50" y="694944"/>
            <a:ext cx="9143977" cy="4453128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726" name="Google Shape;726;p15"/>
          <p:cNvSpPr txBox="1"/>
          <p:nvPr/>
        </p:nvSpPr>
        <p:spPr>
          <a:xfrm>
            <a:off x="1537663" y="156900"/>
            <a:ext cx="606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products of crude oil have a vast array of uses in industry.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727" name="Google Shape;727;p15"/>
          <p:cNvCxnSpPr/>
          <p:nvPr/>
        </p:nvCxnSpPr>
        <p:spPr>
          <a:xfrm>
            <a:off x="-10162" y="693250"/>
            <a:ext cx="9164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2539B8C-F6A3-16B4-ADEC-E1DB0FC844EA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FC4E4F6-1BDF-DA12-8F68-62332C368B9F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2B4FA1-EE55-7139-C07F-FDDE4FD5A6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B21C1F-8E28-9A35-A248-1D27011783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Fractional Distillation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33" name="Google Shape;73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Points 4.8 and 4.9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Describe how the industrial process of fractional distillation separates crude oil into fractions.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Know the names and uses of the main fractions obtained from crude oil.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Crude oil can be separated into different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fractions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Each fraction consists of hydrocarbons of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similar lengths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Different fractions will have different melting and boiling points.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Fractions are separated using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fractional distillation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carried out in a fractional distillation column.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size of the fraction determines where in the column it will be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collected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Larger fractions will be collected near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top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the column.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Smaller fractions will be collected near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bottom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the column.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34" name="Google Shape;73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A64A8E3-A296-BA27-D1B8-DCB5066C28C0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40EEEEB-40C9-E6CD-DA53-F867D368EC3F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8FB9F4-7EEA-F6AF-A243-FB1CADA4AA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7A19C4-B778-4385-AFDC-D0FE1323E5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740" name="Google Shape;74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902828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1" name="Google Shape;741;p17"/>
          <p:cNvCxnSpPr/>
          <p:nvPr/>
        </p:nvCxnSpPr>
        <p:spPr>
          <a:xfrm flipH="1">
            <a:off x="3900425" y="0"/>
            <a:ext cx="2400" cy="51384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2" name="Google Shape;742;p17"/>
          <p:cNvSpPr txBox="1"/>
          <p:nvPr/>
        </p:nvSpPr>
        <p:spPr>
          <a:xfrm>
            <a:off x="5068325" y="1722600"/>
            <a:ext cx="30093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Fractionating columns are used on an industrial scale to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separate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crude oil into different fractions.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Fractional distillation is used to obtain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useful fractions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such as petrol or diesel.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833D752D-D839-18A0-AF00-CA7BC41782DF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B577174-CE6F-7B7B-08BB-3C48C7783A90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63FC50-9298-C73B-14D7-B4289F492F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2E484F-3BDD-2AB2-5598-436BF19B6B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pSp>
        <p:nvGrpSpPr>
          <p:cNvPr id="748" name="Google Shape;748;p18"/>
          <p:cNvGrpSpPr/>
          <p:nvPr/>
        </p:nvGrpSpPr>
        <p:grpSpPr>
          <a:xfrm>
            <a:off x="182388" y="501650"/>
            <a:ext cx="4455150" cy="4140188"/>
            <a:chOff x="1044713" y="543625"/>
            <a:chExt cx="4455150" cy="4140188"/>
          </a:xfrm>
        </p:grpSpPr>
        <p:sp>
          <p:nvSpPr>
            <p:cNvPr id="749" name="Google Shape;749;p18"/>
            <p:cNvSpPr/>
            <p:nvPr/>
          </p:nvSpPr>
          <p:spPr>
            <a:xfrm>
              <a:off x="3280478" y="4242942"/>
              <a:ext cx="389272" cy="246840"/>
            </a:xfrm>
            <a:custGeom>
              <a:avLst/>
              <a:gdLst/>
              <a:ahLst/>
              <a:cxnLst/>
              <a:rect l="l" t="t" r="r" b="b"/>
              <a:pathLst>
                <a:path w="17301" h="10989" extrusionOk="0">
                  <a:moveTo>
                    <a:pt x="0" y="1"/>
                  </a:moveTo>
                  <a:lnTo>
                    <a:pt x="0" y="9385"/>
                  </a:lnTo>
                  <a:cubicBezTo>
                    <a:pt x="0" y="10272"/>
                    <a:pt x="683" y="10954"/>
                    <a:pt x="1536" y="10989"/>
                  </a:cubicBezTo>
                  <a:lnTo>
                    <a:pt x="17301" y="10989"/>
                  </a:lnTo>
                  <a:lnTo>
                    <a:pt x="17301" y="7883"/>
                  </a:lnTo>
                  <a:lnTo>
                    <a:pt x="3105" y="7883"/>
                  </a:lnTo>
                  <a:lnTo>
                    <a:pt x="3105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8"/>
            <p:cNvSpPr/>
            <p:nvPr/>
          </p:nvSpPr>
          <p:spPr>
            <a:xfrm>
              <a:off x="3280478" y="755414"/>
              <a:ext cx="389272" cy="246840"/>
            </a:xfrm>
            <a:custGeom>
              <a:avLst/>
              <a:gdLst/>
              <a:ahLst/>
              <a:cxnLst/>
              <a:rect l="l" t="t" r="r" b="b"/>
              <a:pathLst>
                <a:path w="17301" h="10989" extrusionOk="0">
                  <a:moveTo>
                    <a:pt x="1536" y="1"/>
                  </a:moveTo>
                  <a:cubicBezTo>
                    <a:pt x="683" y="1"/>
                    <a:pt x="0" y="717"/>
                    <a:pt x="0" y="1570"/>
                  </a:cubicBezTo>
                  <a:lnTo>
                    <a:pt x="0" y="10988"/>
                  </a:lnTo>
                  <a:lnTo>
                    <a:pt x="3105" y="10988"/>
                  </a:lnTo>
                  <a:lnTo>
                    <a:pt x="3105" y="3072"/>
                  </a:lnTo>
                  <a:lnTo>
                    <a:pt x="17301" y="3072"/>
                  </a:lnTo>
                  <a:lnTo>
                    <a:pt x="17301" y="1"/>
                  </a:lnTo>
                  <a:close/>
                </a:path>
              </a:pathLst>
            </a:custGeom>
            <a:solidFill>
              <a:srgbClr val="CFE2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8"/>
            <p:cNvSpPr/>
            <p:nvPr/>
          </p:nvSpPr>
          <p:spPr>
            <a:xfrm>
              <a:off x="2713860" y="3433528"/>
              <a:ext cx="578160" cy="868468"/>
            </a:xfrm>
            <a:custGeom>
              <a:avLst/>
              <a:gdLst/>
              <a:ahLst/>
              <a:cxnLst/>
              <a:rect l="l" t="t" r="r" b="b"/>
              <a:pathLst>
                <a:path w="25696" h="38663" extrusionOk="0">
                  <a:moveTo>
                    <a:pt x="615" y="1"/>
                  </a:moveTo>
                  <a:cubicBezTo>
                    <a:pt x="410" y="35"/>
                    <a:pt x="205" y="35"/>
                    <a:pt x="0" y="35"/>
                  </a:cubicBezTo>
                  <a:lnTo>
                    <a:pt x="0" y="24501"/>
                  </a:lnTo>
                  <a:cubicBezTo>
                    <a:pt x="273" y="28289"/>
                    <a:pt x="3071" y="31804"/>
                    <a:pt x="7951" y="34465"/>
                  </a:cubicBezTo>
                  <a:cubicBezTo>
                    <a:pt x="12728" y="37024"/>
                    <a:pt x="18973" y="38492"/>
                    <a:pt x="25661" y="38662"/>
                  </a:cubicBezTo>
                  <a:cubicBezTo>
                    <a:pt x="25627" y="38424"/>
                    <a:pt x="25627" y="38219"/>
                    <a:pt x="25661" y="38014"/>
                  </a:cubicBezTo>
                  <a:lnTo>
                    <a:pt x="25695" y="38014"/>
                  </a:lnTo>
                  <a:cubicBezTo>
                    <a:pt x="11773" y="37707"/>
                    <a:pt x="615" y="31531"/>
                    <a:pt x="615" y="23921"/>
                  </a:cubicBezTo>
                  <a:lnTo>
                    <a:pt x="615" y="23887"/>
                  </a:lnTo>
                  <a:lnTo>
                    <a:pt x="6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8"/>
            <p:cNvSpPr/>
            <p:nvPr/>
          </p:nvSpPr>
          <p:spPr>
            <a:xfrm>
              <a:off x="2714625" y="870400"/>
              <a:ext cx="575078" cy="2516406"/>
            </a:xfrm>
            <a:custGeom>
              <a:avLst/>
              <a:gdLst/>
              <a:ahLst/>
              <a:cxnLst/>
              <a:rect l="l" t="t" r="r" b="b"/>
              <a:pathLst>
                <a:path w="25559" h="112027" extrusionOk="0">
                  <a:moveTo>
                    <a:pt x="25559" y="0"/>
                  </a:moveTo>
                  <a:cubicBezTo>
                    <a:pt x="18905" y="171"/>
                    <a:pt x="12694" y="1775"/>
                    <a:pt x="7951" y="4539"/>
                  </a:cubicBezTo>
                  <a:cubicBezTo>
                    <a:pt x="3037" y="7405"/>
                    <a:pt x="239" y="11227"/>
                    <a:pt x="1" y="15287"/>
                  </a:cubicBezTo>
                  <a:lnTo>
                    <a:pt x="1" y="112026"/>
                  </a:lnTo>
                  <a:lnTo>
                    <a:pt x="581" y="112026"/>
                  </a:lnTo>
                  <a:lnTo>
                    <a:pt x="581" y="15936"/>
                  </a:lnTo>
                  <a:lnTo>
                    <a:pt x="581" y="15867"/>
                  </a:lnTo>
                  <a:cubicBezTo>
                    <a:pt x="581" y="7678"/>
                    <a:pt x="11705" y="990"/>
                    <a:pt x="25559" y="649"/>
                  </a:cubicBezTo>
                  <a:cubicBezTo>
                    <a:pt x="25559" y="614"/>
                    <a:pt x="25559" y="580"/>
                    <a:pt x="25559" y="580"/>
                  </a:cubicBezTo>
                  <a:lnTo>
                    <a:pt x="25559" y="34"/>
                  </a:lnTo>
                  <a:cubicBezTo>
                    <a:pt x="25559" y="34"/>
                    <a:pt x="25559" y="34"/>
                    <a:pt x="255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8"/>
            <p:cNvSpPr/>
            <p:nvPr/>
          </p:nvSpPr>
          <p:spPr>
            <a:xfrm>
              <a:off x="3341115" y="871163"/>
              <a:ext cx="577395" cy="589461"/>
            </a:xfrm>
            <a:custGeom>
              <a:avLst/>
              <a:gdLst/>
              <a:ahLst/>
              <a:cxnLst/>
              <a:rect l="l" t="t" r="r" b="b"/>
              <a:pathLst>
                <a:path w="25662" h="26242" extrusionOk="0">
                  <a:moveTo>
                    <a:pt x="137" y="0"/>
                  </a:moveTo>
                  <a:cubicBezTo>
                    <a:pt x="69" y="171"/>
                    <a:pt x="69" y="410"/>
                    <a:pt x="1" y="580"/>
                  </a:cubicBezTo>
                  <a:cubicBezTo>
                    <a:pt x="13923" y="922"/>
                    <a:pt x="25047" y="7610"/>
                    <a:pt x="25047" y="15833"/>
                  </a:cubicBezTo>
                  <a:lnTo>
                    <a:pt x="25047" y="15868"/>
                  </a:lnTo>
                  <a:lnTo>
                    <a:pt x="25047" y="26105"/>
                  </a:lnTo>
                  <a:lnTo>
                    <a:pt x="25150" y="26105"/>
                  </a:lnTo>
                  <a:cubicBezTo>
                    <a:pt x="25252" y="26139"/>
                    <a:pt x="25388" y="26139"/>
                    <a:pt x="25525" y="26173"/>
                  </a:cubicBezTo>
                  <a:cubicBezTo>
                    <a:pt x="25559" y="26173"/>
                    <a:pt x="25627" y="26173"/>
                    <a:pt x="25661" y="26241"/>
                  </a:cubicBezTo>
                  <a:lnTo>
                    <a:pt x="25661" y="15253"/>
                  </a:lnTo>
                  <a:cubicBezTo>
                    <a:pt x="25423" y="11193"/>
                    <a:pt x="22624" y="7371"/>
                    <a:pt x="17711" y="4505"/>
                  </a:cubicBezTo>
                  <a:cubicBezTo>
                    <a:pt x="12968" y="1741"/>
                    <a:pt x="6757" y="171"/>
                    <a:pt x="1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8"/>
            <p:cNvSpPr/>
            <p:nvPr/>
          </p:nvSpPr>
          <p:spPr>
            <a:xfrm>
              <a:off x="3903908" y="1511367"/>
              <a:ext cx="14603" cy="389208"/>
            </a:xfrm>
            <a:custGeom>
              <a:avLst/>
              <a:gdLst/>
              <a:ahLst/>
              <a:cxnLst/>
              <a:rect l="l" t="t" r="r" b="b"/>
              <a:pathLst>
                <a:path w="649" h="17327" extrusionOk="0">
                  <a:moveTo>
                    <a:pt x="273" y="1"/>
                  </a:moveTo>
                  <a:cubicBezTo>
                    <a:pt x="179" y="1"/>
                    <a:pt x="85" y="9"/>
                    <a:pt x="0" y="26"/>
                  </a:cubicBezTo>
                  <a:lnTo>
                    <a:pt x="0" y="17327"/>
                  </a:lnTo>
                  <a:lnTo>
                    <a:pt x="512" y="17327"/>
                  </a:lnTo>
                  <a:lnTo>
                    <a:pt x="546" y="17293"/>
                  </a:lnTo>
                  <a:cubicBezTo>
                    <a:pt x="546" y="17258"/>
                    <a:pt x="614" y="17258"/>
                    <a:pt x="648" y="17224"/>
                  </a:cubicBezTo>
                  <a:lnTo>
                    <a:pt x="648" y="26"/>
                  </a:lnTo>
                  <a:lnTo>
                    <a:pt x="546" y="26"/>
                  </a:lnTo>
                  <a:cubicBezTo>
                    <a:pt x="461" y="9"/>
                    <a:pt x="367" y="1"/>
                    <a:pt x="2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8"/>
            <p:cNvSpPr/>
            <p:nvPr/>
          </p:nvSpPr>
          <p:spPr>
            <a:xfrm>
              <a:off x="3903908" y="1948083"/>
              <a:ext cx="14603" cy="388624"/>
            </a:xfrm>
            <a:custGeom>
              <a:avLst/>
              <a:gdLst/>
              <a:ahLst/>
              <a:cxnLst/>
              <a:rect l="l" t="t" r="r" b="b"/>
              <a:pathLst>
                <a:path w="649" h="17301" extrusionOk="0">
                  <a:moveTo>
                    <a:pt x="0" y="0"/>
                  </a:moveTo>
                  <a:lnTo>
                    <a:pt x="0" y="17301"/>
                  </a:lnTo>
                  <a:cubicBezTo>
                    <a:pt x="205" y="17267"/>
                    <a:pt x="444" y="17267"/>
                    <a:pt x="648" y="17267"/>
                  </a:cubicBezTo>
                  <a:lnTo>
                    <a:pt x="648" y="0"/>
                  </a:lnTo>
                  <a:cubicBezTo>
                    <a:pt x="546" y="17"/>
                    <a:pt x="435" y="26"/>
                    <a:pt x="324" y="26"/>
                  </a:cubicBezTo>
                  <a:cubicBezTo>
                    <a:pt x="213" y="26"/>
                    <a:pt x="102" y="17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3903908" y="2384215"/>
              <a:ext cx="14603" cy="391701"/>
            </a:xfrm>
            <a:custGeom>
              <a:avLst/>
              <a:gdLst/>
              <a:ahLst/>
              <a:cxnLst/>
              <a:rect l="l" t="t" r="r" b="b"/>
              <a:pathLst>
                <a:path w="649" h="17438" extrusionOk="0">
                  <a:moveTo>
                    <a:pt x="648" y="0"/>
                  </a:moveTo>
                  <a:cubicBezTo>
                    <a:pt x="614" y="34"/>
                    <a:pt x="580" y="34"/>
                    <a:pt x="546" y="34"/>
                  </a:cubicBezTo>
                  <a:cubicBezTo>
                    <a:pt x="375" y="34"/>
                    <a:pt x="205" y="34"/>
                    <a:pt x="0" y="69"/>
                  </a:cubicBezTo>
                  <a:lnTo>
                    <a:pt x="0" y="17403"/>
                  </a:lnTo>
                  <a:lnTo>
                    <a:pt x="239" y="17403"/>
                  </a:lnTo>
                  <a:cubicBezTo>
                    <a:pt x="375" y="17403"/>
                    <a:pt x="512" y="17403"/>
                    <a:pt x="648" y="17437"/>
                  </a:cubicBezTo>
                  <a:lnTo>
                    <a:pt x="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3903908" y="2821874"/>
              <a:ext cx="14603" cy="390937"/>
            </a:xfrm>
            <a:custGeom>
              <a:avLst/>
              <a:gdLst/>
              <a:ahLst/>
              <a:cxnLst/>
              <a:rect l="l" t="t" r="r" b="b"/>
              <a:pathLst>
                <a:path w="649" h="17404" extrusionOk="0">
                  <a:moveTo>
                    <a:pt x="614" y="1"/>
                  </a:moveTo>
                  <a:cubicBezTo>
                    <a:pt x="564" y="51"/>
                    <a:pt x="514" y="82"/>
                    <a:pt x="464" y="82"/>
                  </a:cubicBezTo>
                  <a:cubicBezTo>
                    <a:pt x="446" y="82"/>
                    <a:pt x="428" y="78"/>
                    <a:pt x="410" y="69"/>
                  </a:cubicBezTo>
                  <a:lnTo>
                    <a:pt x="273" y="69"/>
                  </a:lnTo>
                  <a:cubicBezTo>
                    <a:pt x="222" y="86"/>
                    <a:pt x="179" y="94"/>
                    <a:pt x="137" y="94"/>
                  </a:cubicBezTo>
                  <a:cubicBezTo>
                    <a:pt x="94" y="94"/>
                    <a:pt x="51" y="86"/>
                    <a:pt x="0" y="69"/>
                  </a:cubicBezTo>
                  <a:lnTo>
                    <a:pt x="0" y="17301"/>
                  </a:lnTo>
                  <a:cubicBezTo>
                    <a:pt x="239" y="17335"/>
                    <a:pt x="444" y="17335"/>
                    <a:pt x="648" y="17403"/>
                  </a:cubicBezTo>
                  <a:lnTo>
                    <a:pt x="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3344198" y="3261084"/>
              <a:ext cx="573547" cy="1040149"/>
            </a:xfrm>
            <a:custGeom>
              <a:avLst/>
              <a:gdLst/>
              <a:ahLst/>
              <a:cxnLst/>
              <a:rect l="l" t="t" r="r" b="b"/>
              <a:pathLst>
                <a:path w="25491" h="46306" extrusionOk="0">
                  <a:moveTo>
                    <a:pt x="24842" y="0"/>
                  </a:moveTo>
                  <a:cubicBezTo>
                    <a:pt x="24853" y="2"/>
                    <a:pt x="24865" y="4"/>
                    <a:pt x="24876" y="6"/>
                  </a:cubicBezTo>
                  <a:lnTo>
                    <a:pt x="24876" y="6"/>
                  </a:lnTo>
                  <a:lnTo>
                    <a:pt x="24876" y="0"/>
                  </a:lnTo>
                  <a:close/>
                  <a:moveTo>
                    <a:pt x="24876" y="6"/>
                  </a:moveTo>
                  <a:lnTo>
                    <a:pt x="24876" y="31530"/>
                  </a:lnTo>
                  <a:lnTo>
                    <a:pt x="24876" y="31598"/>
                  </a:lnTo>
                  <a:cubicBezTo>
                    <a:pt x="24876" y="39174"/>
                    <a:pt x="13854" y="45316"/>
                    <a:pt x="0" y="45691"/>
                  </a:cubicBezTo>
                  <a:cubicBezTo>
                    <a:pt x="35" y="45896"/>
                    <a:pt x="35" y="46101"/>
                    <a:pt x="35" y="46305"/>
                  </a:cubicBezTo>
                  <a:cubicBezTo>
                    <a:pt x="6620" y="46135"/>
                    <a:pt x="12831" y="44667"/>
                    <a:pt x="17506" y="42108"/>
                  </a:cubicBezTo>
                  <a:cubicBezTo>
                    <a:pt x="22419" y="39481"/>
                    <a:pt x="25217" y="35966"/>
                    <a:pt x="25490" y="32178"/>
                  </a:cubicBezTo>
                  <a:lnTo>
                    <a:pt x="25490" y="68"/>
                  </a:lnTo>
                  <a:cubicBezTo>
                    <a:pt x="25297" y="68"/>
                    <a:pt x="25073" y="38"/>
                    <a:pt x="24876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8"/>
            <p:cNvSpPr/>
            <p:nvPr/>
          </p:nvSpPr>
          <p:spPr>
            <a:xfrm>
              <a:off x="2954948" y="1337193"/>
              <a:ext cx="291758" cy="89693"/>
            </a:xfrm>
            <a:custGeom>
              <a:avLst/>
              <a:gdLst/>
              <a:ahLst/>
              <a:cxnLst/>
              <a:rect l="l" t="t" r="r" b="b"/>
              <a:pathLst>
                <a:path w="12967" h="3993" extrusionOk="0">
                  <a:moveTo>
                    <a:pt x="0" y="0"/>
                  </a:moveTo>
                  <a:lnTo>
                    <a:pt x="0" y="3993"/>
                  </a:lnTo>
                  <a:lnTo>
                    <a:pt x="614" y="3993"/>
                  </a:lnTo>
                  <a:lnTo>
                    <a:pt x="614" y="410"/>
                  </a:lnTo>
                  <a:lnTo>
                    <a:pt x="12318" y="410"/>
                  </a:lnTo>
                  <a:lnTo>
                    <a:pt x="12318" y="3993"/>
                  </a:lnTo>
                  <a:lnTo>
                    <a:pt x="12967" y="3993"/>
                  </a:lnTo>
                  <a:lnTo>
                    <a:pt x="12967" y="0"/>
                  </a:lnTo>
                  <a:close/>
                </a:path>
              </a:pathLst>
            </a:custGeom>
            <a:solidFill>
              <a:srgbClr val="CFE2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8"/>
            <p:cNvSpPr/>
            <p:nvPr/>
          </p:nvSpPr>
          <p:spPr>
            <a:xfrm>
              <a:off x="3456292" y="1337193"/>
              <a:ext cx="291780" cy="89693"/>
            </a:xfrm>
            <a:custGeom>
              <a:avLst/>
              <a:gdLst/>
              <a:ahLst/>
              <a:cxnLst/>
              <a:rect l="l" t="t" r="r" b="b"/>
              <a:pathLst>
                <a:path w="12968" h="3993" extrusionOk="0">
                  <a:moveTo>
                    <a:pt x="0" y="0"/>
                  </a:moveTo>
                  <a:lnTo>
                    <a:pt x="0" y="3993"/>
                  </a:lnTo>
                  <a:lnTo>
                    <a:pt x="649" y="3993"/>
                  </a:lnTo>
                  <a:lnTo>
                    <a:pt x="649" y="410"/>
                  </a:lnTo>
                  <a:lnTo>
                    <a:pt x="12353" y="410"/>
                  </a:lnTo>
                  <a:lnTo>
                    <a:pt x="12353" y="3993"/>
                  </a:lnTo>
                  <a:lnTo>
                    <a:pt x="12967" y="3993"/>
                  </a:lnTo>
                  <a:lnTo>
                    <a:pt x="12967" y="0"/>
                  </a:lnTo>
                  <a:close/>
                </a:path>
              </a:pathLst>
            </a:custGeom>
            <a:solidFill>
              <a:srgbClr val="CFE2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3203685" y="1374750"/>
              <a:ext cx="291780" cy="145647"/>
            </a:xfrm>
            <a:custGeom>
              <a:avLst/>
              <a:gdLst/>
              <a:ahLst/>
              <a:cxnLst/>
              <a:rect l="l" t="t" r="r" b="b"/>
              <a:pathLst>
                <a:path w="12968" h="6484" extrusionOk="0">
                  <a:moveTo>
                    <a:pt x="1" y="0"/>
                  </a:moveTo>
                  <a:lnTo>
                    <a:pt x="1" y="6484"/>
                  </a:lnTo>
                  <a:lnTo>
                    <a:pt x="12968" y="6484"/>
                  </a:lnTo>
                  <a:lnTo>
                    <a:pt x="12968" y="0"/>
                  </a:lnTo>
                  <a:lnTo>
                    <a:pt x="12353" y="0"/>
                  </a:lnTo>
                  <a:lnTo>
                    <a:pt x="12353" y="5869"/>
                  </a:lnTo>
                  <a:lnTo>
                    <a:pt x="649" y="5869"/>
                  </a:lnTo>
                  <a:lnTo>
                    <a:pt x="649" y="0"/>
                  </a:lnTo>
                  <a:close/>
                </a:path>
              </a:pathLst>
            </a:custGeom>
            <a:solidFill>
              <a:srgbClr val="CFE2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8"/>
            <p:cNvSpPr/>
            <p:nvPr/>
          </p:nvSpPr>
          <p:spPr>
            <a:xfrm>
              <a:off x="3810240" y="1452920"/>
              <a:ext cx="301747" cy="13814"/>
            </a:xfrm>
            <a:custGeom>
              <a:avLst/>
              <a:gdLst/>
              <a:ahLst/>
              <a:cxnLst/>
              <a:rect l="l" t="t" r="r" b="b"/>
              <a:pathLst>
                <a:path w="13411" h="615" extrusionOk="0">
                  <a:moveTo>
                    <a:pt x="0" y="1"/>
                  </a:moveTo>
                  <a:lnTo>
                    <a:pt x="0" y="615"/>
                  </a:lnTo>
                  <a:lnTo>
                    <a:pt x="13410" y="615"/>
                  </a:lnTo>
                  <a:lnTo>
                    <a:pt x="13410" y="1"/>
                  </a:lnTo>
                  <a:close/>
                </a:path>
              </a:pathLst>
            </a:custGeom>
            <a:solidFill>
              <a:srgbClr val="CFE2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8"/>
            <p:cNvSpPr/>
            <p:nvPr/>
          </p:nvSpPr>
          <p:spPr>
            <a:xfrm>
              <a:off x="3877020" y="1506583"/>
              <a:ext cx="234968" cy="13814"/>
            </a:xfrm>
            <a:custGeom>
              <a:avLst/>
              <a:gdLst/>
              <a:ahLst/>
              <a:cxnLst/>
              <a:rect l="l" t="t" r="r" b="b"/>
              <a:pathLst>
                <a:path w="10443" h="615" extrusionOk="0">
                  <a:moveTo>
                    <a:pt x="1" y="0"/>
                  </a:moveTo>
                  <a:lnTo>
                    <a:pt x="1" y="615"/>
                  </a:lnTo>
                  <a:lnTo>
                    <a:pt x="10442" y="615"/>
                  </a:lnTo>
                  <a:lnTo>
                    <a:pt x="10442" y="0"/>
                  </a:lnTo>
                  <a:close/>
                </a:path>
              </a:pathLst>
            </a:custGeom>
            <a:solidFill>
              <a:srgbClr val="CFE2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8"/>
            <p:cNvSpPr/>
            <p:nvPr/>
          </p:nvSpPr>
          <p:spPr>
            <a:xfrm>
              <a:off x="2722298" y="1374750"/>
              <a:ext cx="274883" cy="145647"/>
            </a:xfrm>
            <a:custGeom>
              <a:avLst/>
              <a:gdLst/>
              <a:ahLst/>
              <a:cxnLst/>
              <a:rect l="l" t="t" r="r" b="b"/>
              <a:pathLst>
                <a:path w="12217" h="6484" extrusionOk="0">
                  <a:moveTo>
                    <a:pt x="11568" y="0"/>
                  </a:moveTo>
                  <a:lnTo>
                    <a:pt x="11568" y="5869"/>
                  </a:lnTo>
                  <a:lnTo>
                    <a:pt x="1" y="5869"/>
                  </a:lnTo>
                  <a:lnTo>
                    <a:pt x="1" y="6484"/>
                  </a:lnTo>
                  <a:lnTo>
                    <a:pt x="12217" y="6484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rgbClr val="CFE2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8"/>
            <p:cNvSpPr/>
            <p:nvPr/>
          </p:nvSpPr>
          <p:spPr>
            <a:xfrm>
              <a:off x="3705817" y="1374750"/>
              <a:ext cx="274882" cy="145647"/>
            </a:xfrm>
            <a:custGeom>
              <a:avLst/>
              <a:gdLst/>
              <a:ahLst/>
              <a:cxnLst/>
              <a:rect l="l" t="t" r="r" b="b"/>
              <a:pathLst>
                <a:path w="12217" h="6484" extrusionOk="0">
                  <a:moveTo>
                    <a:pt x="0" y="0"/>
                  </a:moveTo>
                  <a:lnTo>
                    <a:pt x="0" y="6484"/>
                  </a:lnTo>
                  <a:lnTo>
                    <a:pt x="12216" y="6484"/>
                  </a:lnTo>
                  <a:lnTo>
                    <a:pt x="12216" y="5869"/>
                  </a:lnTo>
                  <a:lnTo>
                    <a:pt x="615" y="5869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CFE2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8"/>
            <p:cNvSpPr/>
            <p:nvPr/>
          </p:nvSpPr>
          <p:spPr>
            <a:xfrm>
              <a:off x="2954948" y="1774852"/>
              <a:ext cx="291758" cy="89693"/>
            </a:xfrm>
            <a:custGeom>
              <a:avLst/>
              <a:gdLst/>
              <a:ahLst/>
              <a:cxnLst/>
              <a:rect l="l" t="t" r="r" b="b"/>
              <a:pathLst>
                <a:path w="12967" h="3993" extrusionOk="0">
                  <a:moveTo>
                    <a:pt x="0" y="0"/>
                  </a:moveTo>
                  <a:lnTo>
                    <a:pt x="0" y="3993"/>
                  </a:lnTo>
                  <a:lnTo>
                    <a:pt x="614" y="3993"/>
                  </a:lnTo>
                  <a:lnTo>
                    <a:pt x="614" y="376"/>
                  </a:lnTo>
                  <a:lnTo>
                    <a:pt x="12318" y="376"/>
                  </a:lnTo>
                  <a:lnTo>
                    <a:pt x="12318" y="3993"/>
                  </a:lnTo>
                  <a:lnTo>
                    <a:pt x="12967" y="3993"/>
                  </a:lnTo>
                  <a:lnTo>
                    <a:pt x="12967" y="0"/>
                  </a:lnTo>
                  <a:close/>
                </a:path>
              </a:pathLst>
            </a:custGeom>
            <a:solidFill>
              <a:srgbClr val="D2F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8"/>
            <p:cNvSpPr/>
            <p:nvPr/>
          </p:nvSpPr>
          <p:spPr>
            <a:xfrm>
              <a:off x="3456292" y="1774852"/>
              <a:ext cx="291780" cy="89693"/>
            </a:xfrm>
            <a:custGeom>
              <a:avLst/>
              <a:gdLst/>
              <a:ahLst/>
              <a:cxnLst/>
              <a:rect l="l" t="t" r="r" b="b"/>
              <a:pathLst>
                <a:path w="12968" h="3993" extrusionOk="0">
                  <a:moveTo>
                    <a:pt x="0" y="0"/>
                  </a:moveTo>
                  <a:lnTo>
                    <a:pt x="0" y="3993"/>
                  </a:lnTo>
                  <a:lnTo>
                    <a:pt x="649" y="3993"/>
                  </a:lnTo>
                  <a:lnTo>
                    <a:pt x="649" y="376"/>
                  </a:lnTo>
                  <a:lnTo>
                    <a:pt x="12353" y="376"/>
                  </a:lnTo>
                  <a:lnTo>
                    <a:pt x="12353" y="3993"/>
                  </a:lnTo>
                  <a:lnTo>
                    <a:pt x="12967" y="3993"/>
                  </a:lnTo>
                  <a:lnTo>
                    <a:pt x="12967" y="0"/>
                  </a:lnTo>
                  <a:close/>
                </a:path>
              </a:pathLst>
            </a:custGeom>
            <a:solidFill>
              <a:srgbClr val="D2F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8"/>
            <p:cNvSpPr/>
            <p:nvPr/>
          </p:nvSpPr>
          <p:spPr>
            <a:xfrm>
              <a:off x="3203685" y="1812410"/>
              <a:ext cx="291780" cy="145647"/>
            </a:xfrm>
            <a:custGeom>
              <a:avLst/>
              <a:gdLst/>
              <a:ahLst/>
              <a:cxnLst/>
              <a:rect l="l" t="t" r="r" b="b"/>
              <a:pathLst>
                <a:path w="12968" h="6484" extrusionOk="0">
                  <a:moveTo>
                    <a:pt x="1" y="1"/>
                  </a:moveTo>
                  <a:lnTo>
                    <a:pt x="1" y="6484"/>
                  </a:lnTo>
                  <a:lnTo>
                    <a:pt x="12968" y="6484"/>
                  </a:lnTo>
                  <a:lnTo>
                    <a:pt x="12968" y="1"/>
                  </a:lnTo>
                  <a:lnTo>
                    <a:pt x="12353" y="1"/>
                  </a:lnTo>
                  <a:lnTo>
                    <a:pt x="12353" y="5870"/>
                  </a:lnTo>
                  <a:lnTo>
                    <a:pt x="649" y="5870"/>
                  </a:lnTo>
                  <a:lnTo>
                    <a:pt x="649" y="1"/>
                  </a:lnTo>
                  <a:close/>
                </a:path>
              </a:pathLst>
            </a:custGeom>
            <a:solidFill>
              <a:srgbClr val="D2F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8"/>
            <p:cNvSpPr/>
            <p:nvPr/>
          </p:nvSpPr>
          <p:spPr>
            <a:xfrm>
              <a:off x="3810240" y="1889815"/>
              <a:ext cx="301747" cy="14601"/>
            </a:xfrm>
            <a:custGeom>
              <a:avLst/>
              <a:gdLst/>
              <a:ahLst/>
              <a:cxnLst/>
              <a:rect l="l" t="t" r="r" b="b"/>
              <a:pathLst>
                <a:path w="13411" h="650" extrusionOk="0">
                  <a:moveTo>
                    <a:pt x="0" y="1"/>
                  </a:moveTo>
                  <a:lnTo>
                    <a:pt x="0" y="649"/>
                  </a:lnTo>
                  <a:lnTo>
                    <a:pt x="13410" y="649"/>
                  </a:lnTo>
                  <a:lnTo>
                    <a:pt x="13410" y="1"/>
                  </a:lnTo>
                  <a:close/>
                </a:path>
              </a:pathLst>
            </a:custGeom>
            <a:solidFill>
              <a:srgbClr val="D2F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8"/>
            <p:cNvSpPr/>
            <p:nvPr/>
          </p:nvSpPr>
          <p:spPr>
            <a:xfrm>
              <a:off x="3877020" y="1944242"/>
              <a:ext cx="234968" cy="13814"/>
            </a:xfrm>
            <a:custGeom>
              <a:avLst/>
              <a:gdLst/>
              <a:ahLst/>
              <a:cxnLst/>
              <a:rect l="l" t="t" r="r" b="b"/>
              <a:pathLst>
                <a:path w="10443" h="615" extrusionOk="0">
                  <a:moveTo>
                    <a:pt x="1" y="1"/>
                  </a:moveTo>
                  <a:lnTo>
                    <a:pt x="1" y="615"/>
                  </a:lnTo>
                  <a:lnTo>
                    <a:pt x="10442" y="615"/>
                  </a:lnTo>
                  <a:lnTo>
                    <a:pt x="10442" y="1"/>
                  </a:lnTo>
                  <a:close/>
                </a:path>
              </a:pathLst>
            </a:custGeom>
            <a:solidFill>
              <a:srgbClr val="D2F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8"/>
            <p:cNvSpPr/>
            <p:nvPr/>
          </p:nvSpPr>
          <p:spPr>
            <a:xfrm>
              <a:off x="2722298" y="1812410"/>
              <a:ext cx="274883" cy="145647"/>
            </a:xfrm>
            <a:custGeom>
              <a:avLst/>
              <a:gdLst/>
              <a:ahLst/>
              <a:cxnLst/>
              <a:rect l="l" t="t" r="r" b="b"/>
              <a:pathLst>
                <a:path w="12217" h="6484" extrusionOk="0">
                  <a:moveTo>
                    <a:pt x="11568" y="1"/>
                  </a:moveTo>
                  <a:lnTo>
                    <a:pt x="11568" y="5870"/>
                  </a:lnTo>
                  <a:lnTo>
                    <a:pt x="1" y="5870"/>
                  </a:lnTo>
                  <a:lnTo>
                    <a:pt x="1" y="6484"/>
                  </a:lnTo>
                  <a:lnTo>
                    <a:pt x="12217" y="6484"/>
                  </a:lnTo>
                  <a:lnTo>
                    <a:pt x="12217" y="1"/>
                  </a:lnTo>
                  <a:close/>
                </a:path>
              </a:pathLst>
            </a:custGeom>
            <a:solidFill>
              <a:srgbClr val="D2F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8"/>
            <p:cNvSpPr/>
            <p:nvPr/>
          </p:nvSpPr>
          <p:spPr>
            <a:xfrm>
              <a:off x="3705817" y="1812410"/>
              <a:ext cx="274882" cy="145647"/>
            </a:xfrm>
            <a:custGeom>
              <a:avLst/>
              <a:gdLst/>
              <a:ahLst/>
              <a:cxnLst/>
              <a:rect l="l" t="t" r="r" b="b"/>
              <a:pathLst>
                <a:path w="12217" h="6484" extrusionOk="0">
                  <a:moveTo>
                    <a:pt x="0" y="1"/>
                  </a:moveTo>
                  <a:lnTo>
                    <a:pt x="0" y="6484"/>
                  </a:lnTo>
                  <a:lnTo>
                    <a:pt x="12216" y="6484"/>
                  </a:lnTo>
                  <a:lnTo>
                    <a:pt x="12216" y="5870"/>
                  </a:lnTo>
                  <a:lnTo>
                    <a:pt x="615" y="5870"/>
                  </a:lnTo>
                  <a:lnTo>
                    <a:pt x="615" y="1"/>
                  </a:lnTo>
                  <a:close/>
                </a:path>
              </a:pathLst>
            </a:custGeom>
            <a:solidFill>
              <a:srgbClr val="D2F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8"/>
            <p:cNvSpPr/>
            <p:nvPr/>
          </p:nvSpPr>
          <p:spPr>
            <a:xfrm>
              <a:off x="2954948" y="2649407"/>
              <a:ext cx="291758" cy="89715"/>
            </a:xfrm>
            <a:custGeom>
              <a:avLst/>
              <a:gdLst/>
              <a:ahLst/>
              <a:cxnLst/>
              <a:rect l="l" t="t" r="r" b="b"/>
              <a:pathLst>
                <a:path w="12967" h="3994" extrusionOk="0">
                  <a:moveTo>
                    <a:pt x="0" y="1"/>
                  </a:moveTo>
                  <a:lnTo>
                    <a:pt x="0" y="3993"/>
                  </a:lnTo>
                  <a:lnTo>
                    <a:pt x="614" y="3993"/>
                  </a:lnTo>
                  <a:lnTo>
                    <a:pt x="614" y="376"/>
                  </a:lnTo>
                  <a:lnTo>
                    <a:pt x="12318" y="376"/>
                  </a:lnTo>
                  <a:lnTo>
                    <a:pt x="12318" y="3993"/>
                  </a:lnTo>
                  <a:lnTo>
                    <a:pt x="12967" y="3993"/>
                  </a:lnTo>
                  <a:lnTo>
                    <a:pt x="12967" y="1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8"/>
            <p:cNvSpPr/>
            <p:nvPr/>
          </p:nvSpPr>
          <p:spPr>
            <a:xfrm>
              <a:off x="3456292" y="2649407"/>
              <a:ext cx="291780" cy="89715"/>
            </a:xfrm>
            <a:custGeom>
              <a:avLst/>
              <a:gdLst/>
              <a:ahLst/>
              <a:cxnLst/>
              <a:rect l="l" t="t" r="r" b="b"/>
              <a:pathLst>
                <a:path w="12968" h="3994" extrusionOk="0">
                  <a:moveTo>
                    <a:pt x="0" y="1"/>
                  </a:moveTo>
                  <a:lnTo>
                    <a:pt x="0" y="3993"/>
                  </a:lnTo>
                  <a:lnTo>
                    <a:pt x="649" y="3993"/>
                  </a:lnTo>
                  <a:lnTo>
                    <a:pt x="649" y="376"/>
                  </a:lnTo>
                  <a:lnTo>
                    <a:pt x="12353" y="376"/>
                  </a:lnTo>
                  <a:lnTo>
                    <a:pt x="12353" y="3993"/>
                  </a:lnTo>
                  <a:lnTo>
                    <a:pt x="12967" y="3993"/>
                  </a:lnTo>
                  <a:lnTo>
                    <a:pt x="12967" y="1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8"/>
            <p:cNvSpPr/>
            <p:nvPr/>
          </p:nvSpPr>
          <p:spPr>
            <a:xfrm>
              <a:off x="3203685" y="2686964"/>
              <a:ext cx="291780" cy="145669"/>
            </a:xfrm>
            <a:custGeom>
              <a:avLst/>
              <a:gdLst/>
              <a:ahLst/>
              <a:cxnLst/>
              <a:rect l="l" t="t" r="r" b="b"/>
              <a:pathLst>
                <a:path w="12968" h="6485" extrusionOk="0">
                  <a:moveTo>
                    <a:pt x="1" y="1"/>
                  </a:moveTo>
                  <a:lnTo>
                    <a:pt x="1" y="6484"/>
                  </a:lnTo>
                  <a:lnTo>
                    <a:pt x="12968" y="6484"/>
                  </a:lnTo>
                  <a:lnTo>
                    <a:pt x="12968" y="1"/>
                  </a:lnTo>
                  <a:lnTo>
                    <a:pt x="12353" y="1"/>
                  </a:lnTo>
                  <a:lnTo>
                    <a:pt x="12353" y="5870"/>
                  </a:lnTo>
                  <a:lnTo>
                    <a:pt x="649" y="5870"/>
                  </a:lnTo>
                  <a:lnTo>
                    <a:pt x="649" y="1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8"/>
            <p:cNvSpPr/>
            <p:nvPr/>
          </p:nvSpPr>
          <p:spPr>
            <a:xfrm>
              <a:off x="3810240" y="2765156"/>
              <a:ext cx="301747" cy="13814"/>
            </a:xfrm>
            <a:custGeom>
              <a:avLst/>
              <a:gdLst/>
              <a:ahLst/>
              <a:cxnLst/>
              <a:rect l="l" t="t" r="r" b="b"/>
              <a:pathLst>
                <a:path w="13411" h="615" extrusionOk="0">
                  <a:moveTo>
                    <a:pt x="0" y="1"/>
                  </a:moveTo>
                  <a:lnTo>
                    <a:pt x="0" y="615"/>
                  </a:lnTo>
                  <a:lnTo>
                    <a:pt x="13410" y="615"/>
                  </a:lnTo>
                  <a:lnTo>
                    <a:pt x="13410" y="1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8"/>
            <p:cNvSpPr/>
            <p:nvPr/>
          </p:nvSpPr>
          <p:spPr>
            <a:xfrm>
              <a:off x="3877020" y="2818819"/>
              <a:ext cx="234968" cy="13814"/>
            </a:xfrm>
            <a:custGeom>
              <a:avLst/>
              <a:gdLst/>
              <a:ahLst/>
              <a:cxnLst/>
              <a:rect l="l" t="t" r="r" b="b"/>
              <a:pathLst>
                <a:path w="10443" h="615" extrusionOk="0">
                  <a:moveTo>
                    <a:pt x="1" y="0"/>
                  </a:moveTo>
                  <a:lnTo>
                    <a:pt x="1" y="614"/>
                  </a:lnTo>
                  <a:lnTo>
                    <a:pt x="10442" y="614"/>
                  </a:lnTo>
                  <a:lnTo>
                    <a:pt x="10442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8"/>
            <p:cNvSpPr/>
            <p:nvPr/>
          </p:nvSpPr>
          <p:spPr>
            <a:xfrm>
              <a:off x="2722298" y="2686964"/>
              <a:ext cx="274883" cy="145669"/>
            </a:xfrm>
            <a:custGeom>
              <a:avLst/>
              <a:gdLst/>
              <a:ahLst/>
              <a:cxnLst/>
              <a:rect l="l" t="t" r="r" b="b"/>
              <a:pathLst>
                <a:path w="12217" h="6485" extrusionOk="0">
                  <a:moveTo>
                    <a:pt x="11568" y="1"/>
                  </a:moveTo>
                  <a:lnTo>
                    <a:pt x="11568" y="5870"/>
                  </a:lnTo>
                  <a:lnTo>
                    <a:pt x="1" y="5870"/>
                  </a:lnTo>
                  <a:lnTo>
                    <a:pt x="1" y="6484"/>
                  </a:lnTo>
                  <a:lnTo>
                    <a:pt x="12217" y="6484"/>
                  </a:lnTo>
                  <a:lnTo>
                    <a:pt x="12217" y="1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8"/>
            <p:cNvSpPr/>
            <p:nvPr/>
          </p:nvSpPr>
          <p:spPr>
            <a:xfrm>
              <a:off x="3705817" y="2686964"/>
              <a:ext cx="274882" cy="145669"/>
            </a:xfrm>
            <a:custGeom>
              <a:avLst/>
              <a:gdLst/>
              <a:ahLst/>
              <a:cxnLst/>
              <a:rect l="l" t="t" r="r" b="b"/>
              <a:pathLst>
                <a:path w="12217" h="6485" extrusionOk="0">
                  <a:moveTo>
                    <a:pt x="0" y="1"/>
                  </a:moveTo>
                  <a:lnTo>
                    <a:pt x="0" y="6484"/>
                  </a:lnTo>
                  <a:lnTo>
                    <a:pt x="12216" y="6484"/>
                  </a:lnTo>
                  <a:lnTo>
                    <a:pt x="12216" y="5870"/>
                  </a:lnTo>
                  <a:lnTo>
                    <a:pt x="615" y="5870"/>
                  </a:lnTo>
                  <a:lnTo>
                    <a:pt x="615" y="1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8"/>
            <p:cNvSpPr/>
            <p:nvPr/>
          </p:nvSpPr>
          <p:spPr>
            <a:xfrm>
              <a:off x="2954948" y="3087089"/>
              <a:ext cx="291758" cy="88929"/>
            </a:xfrm>
            <a:custGeom>
              <a:avLst/>
              <a:gdLst/>
              <a:ahLst/>
              <a:cxnLst/>
              <a:rect l="l" t="t" r="r" b="b"/>
              <a:pathLst>
                <a:path w="12967" h="3959" extrusionOk="0">
                  <a:moveTo>
                    <a:pt x="0" y="0"/>
                  </a:moveTo>
                  <a:lnTo>
                    <a:pt x="0" y="3959"/>
                  </a:lnTo>
                  <a:lnTo>
                    <a:pt x="614" y="3959"/>
                  </a:lnTo>
                  <a:lnTo>
                    <a:pt x="614" y="376"/>
                  </a:lnTo>
                  <a:lnTo>
                    <a:pt x="12318" y="376"/>
                  </a:lnTo>
                  <a:lnTo>
                    <a:pt x="12318" y="3959"/>
                  </a:lnTo>
                  <a:lnTo>
                    <a:pt x="12967" y="3959"/>
                  </a:lnTo>
                  <a:lnTo>
                    <a:pt x="12967" y="0"/>
                  </a:lnTo>
                  <a:close/>
                </a:path>
              </a:pathLst>
            </a:custGeom>
            <a:solidFill>
              <a:srgbClr val="F643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8"/>
            <p:cNvSpPr/>
            <p:nvPr/>
          </p:nvSpPr>
          <p:spPr>
            <a:xfrm>
              <a:off x="3456292" y="3087089"/>
              <a:ext cx="291780" cy="88929"/>
            </a:xfrm>
            <a:custGeom>
              <a:avLst/>
              <a:gdLst/>
              <a:ahLst/>
              <a:cxnLst/>
              <a:rect l="l" t="t" r="r" b="b"/>
              <a:pathLst>
                <a:path w="12968" h="3959" extrusionOk="0">
                  <a:moveTo>
                    <a:pt x="0" y="0"/>
                  </a:moveTo>
                  <a:lnTo>
                    <a:pt x="0" y="3959"/>
                  </a:lnTo>
                  <a:lnTo>
                    <a:pt x="649" y="3959"/>
                  </a:lnTo>
                  <a:lnTo>
                    <a:pt x="649" y="376"/>
                  </a:lnTo>
                  <a:lnTo>
                    <a:pt x="12353" y="376"/>
                  </a:lnTo>
                  <a:lnTo>
                    <a:pt x="12353" y="3959"/>
                  </a:lnTo>
                  <a:lnTo>
                    <a:pt x="12967" y="3959"/>
                  </a:lnTo>
                  <a:lnTo>
                    <a:pt x="12967" y="0"/>
                  </a:lnTo>
                  <a:close/>
                </a:path>
              </a:pathLst>
            </a:custGeom>
            <a:solidFill>
              <a:srgbClr val="F643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8"/>
            <p:cNvSpPr/>
            <p:nvPr/>
          </p:nvSpPr>
          <p:spPr>
            <a:xfrm>
              <a:off x="3203685" y="3124646"/>
              <a:ext cx="291780" cy="145647"/>
            </a:xfrm>
            <a:custGeom>
              <a:avLst/>
              <a:gdLst/>
              <a:ahLst/>
              <a:cxnLst/>
              <a:rect l="l" t="t" r="r" b="b"/>
              <a:pathLst>
                <a:path w="12968" h="6484" extrusionOk="0">
                  <a:moveTo>
                    <a:pt x="1" y="0"/>
                  </a:moveTo>
                  <a:lnTo>
                    <a:pt x="1" y="6484"/>
                  </a:lnTo>
                  <a:lnTo>
                    <a:pt x="12968" y="6484"/>
                  </a:lnTo>
                  <a:lnTo>
                    <a:pt x="12968" y="0"/>
                  </a:lnTo>
                  <a:lnTo>
                    <a:pt x="12353" y="0"/>
                  </a:lnTo>
                  <a:lnTo>
                    <a:pt x="12353" y="5835"/>
                  </a:lnTo>
                  <a:lnTo>
                    <a:pt x="649" y="5835"/>
                  </a:lnTo>
                  <a:lnTo>
                    <a:pt x="649" y="0"/>
                  </a:lnTo>
                  <a:close/>
                </a:path>
              </a:pathLst>
            </a:custGeom>
            <a:solidFill>
              <a:srgbClr val="F643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8"/>
            <p:cNvSpPr/>
            <p:nvPr/>
          </p:nvSpPr>
          <p:spPr>
            <a:xfrm>
              <a:off x="3810240" y="3202052"/>
              <a:ext cx="301747" cy="14601"/>
            </a:xfrm>
            <a:custGeom>
              <a:avLst/>
              <a:gdLst/>
              <a:ahLst/>
              <a:cxnLst/>
              <a:rect l="l" t="t" r="r" b="b"/>
              <a:pathLst>
                <a:path w="13411" h="650" extrusionOk="0">
                  <a:moveTo>
                    <a:pt x="0" y="1"/>
                  </a:moveTo>
                  <a:lnTo>
                    <a:pt x="0" y="649"/>
                  </a:lnTo>
                  <a:lnTo>
                    <a:pt x="13410" y="649"/>
                  </a:lnTo>
                  <a:lnTo>
                    <a:pt x="13410" y="1"/>
                  </a:lnTo>
                  <a:close/>
                </a:path>
              </a:pathLst>
            </a:custGeom>
            <a:solidFill>
              <a:srgbClr val="F643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8"/>
            <p:cNvSpPr/>
            <p:nvPr/>
          </p:nvSpPr>
          <p:spPr>
            <a:xfrm>
              <a:off x="3877020" y="3255715"/>
              <a:ext cx="234968" cy="14578"/>
            </a:xfrm>
            <a:custGeom>
              <a:avLst/>
              <a:gdLst/>
              <a:ahLst/>
              <a:cxnLst/>
              <a:rect l="l" t="t" r="r" b="b"/>
              <a:pathLst>
                <a:path w="10443" h="649" extrusionOk="0">
                  <a:moveTo>
                    <a:pt x="1" y="0"/>
                  </a:moveTo>
                  <a:lnTo>
                    <a:pt x="1" y="649"/>
                  </a:lnTo>
                  <a:lnTo>
                    <a:pt x="10442" y="649"/>
                  </a:lnTo>
                  <a:lnTo>
                    <a:pt x="10442" y="0"/>
                  </a:lnTo>
                  <a:close/>
                </a:path>
              </a:pathLst>
            </a:custGeom>
            <a:solidFill>
              <a:srgbClr val="F643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8"/>
            <p:cNvSpPr/>
            <p:nvPr/>
          </p:nvSpPr>
          <p:spPr>
            <a:xfrm>
              <a:off x="2722298" y="3124646"/>
              <a:ext cx="274883" cy="145647"/>
            </a:xfrm>
            <a:custGeom>
              <a:avLst/>
              <a:gdLst/>
              <a:ahLst/>
              <a:cxnLst/>
              <a:rect l="l" t="t" r="r" b="b"/>
              <a:pathLst>
                <a:path w="12217" h="6484" extrusionOk="0">
                  <a:moveTo>
                    <a:pt x="11568" y="0"/>
                  </a:moveTo>
                  <a:lnTo>
                    <a:pt x="11568" y="5835"/>
                  </a:lnTo>
                  <a:lnTo>
                    <a:pt x="1" y="5835"/>
                  </a:lnTo>
                  <a:lnTo>
                    <a:pt x="1" y="6484"/>
                  </a:lnTo>
                  <a:lnTo>
                    <a:pt x="12217" y="6484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rgbClr val="F643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8"/>
            <p:cNvSpPr/>
            <p:nvPr/>
          </p:nvSpPr>
          <p:spPr>
            <a:xfrm>
              <a:off x="3705817" y="3124646"/>
              <a:ext cx="274882" cy="145647"/>
            </a:xfrm>
            <a:custGeom>
              <a:avLst/>
              <a:gdLst/>
              <a:ahLst/>
              <a:cxnLst/>
              <a:rect l="l" t="t" r="r" b="b"/>
              <a:pathLst>
                <a:path w="12217" h="6484" extrusionOk="0">
                  <a:moveTo>
                    <a:pt x="0" y="0"/>
                  </a:moveTo>
                  <a:lnTo>
                    <a:pt x="0" y="6484"/>
                  </a:lnTo>
                  <a:lnTo>
                    <a:pt x="12216" y="6484"/>
                  </a:lnTo>
                  <a:lnTo>
                    <a:pt x="12216" y="5835"/>
                  </a:lnTo>
                  <a:lnTo>
                    <a:pt x="615" y="5835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F643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8"/>
            <p:cNvSpPr/>
            <p:nvPr/>
          </p:nvSpPr>
          <p:spPr>
            <a:xfrm>
              <a:off x="2954948" y="3523985"/>
              <a:ext cx="291758" cy="89693"/>
            </a:xfrm>
            <a:custGeom>
              <a:avLst/>
              <a:gdLst/>
              <a:ahLst/>
              <a:cxnLst/>
              <a:rect l="l" t="t" r="r" b="b"/>
              <a:pathLst>
                <a:path w="12967" h="3993" extrusionOk="0">
                  <a:moveTo>
                    <a:pt x="0" y="0"/>
                  </a:moveTo>
                  <a:lnTo>
                    <a:pt x="0" y="3993"/>
                  </a:lnTo>
                  <a:lnTo>
                    <a:pt x="614" y="3993"/>
                  </a:lnTo>
                  <a:lnTo>
                    <a:pt x="614" y="410"/>
                  </a:lnTo>
                  <a:lnTo>
                    <a:pt x="12318" y="410"/>
                  </a:lnTo>
                  <a:lnTo>
                    <a:pt x="12318" y="3993"/>
                  </a:lnTo>
                  <a:lnTo>
                    <a:pt x="12967" y="3993"/>
                  </a:lnTo>
                  <a:lnTo>
                    <a:pt x="1296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8"/>
            <p:cNvSpPr/>
            <p:nvPr/>
          </p:nvSpPr>
          <p:spPr>
            <a:xfrm>
              <a:off x="3456292" y="3523985"/>
              <a:ext cx="291780" cy="89693"/>
            </a:xfrm>
            <a:custGeom>
              <a:avLst/>
              <a:gdLst/>
              <a:ahLst/>
              <a:cxnLst/>
              <a:rect l="l" t="t" r="r" b="b"/>
              <a:pathLst>
                <a:path w="12968" h="3993" extrusionOk="0">
                  <a:moveTo>
                    <a:pt x="0" y="0"/>
                  </a:moveTo>
                  <a:lnTo>
                    <a:pt x="0" y="3993"/>
                  </a:lnTo>
                  <a:lnTo>
                    <a:pt x="649" y="3993"/>
                  </a:lnTo>
                  <a:lnTo>
                    <a:pt x="649" y="410"/>
                  </a:lnTo>
                  <a:lnTo>
                    <a:pt x="12353" y="410"/>
                  </a:lnTo>
                  <a:lnTo>
                    <a:pt x="12353" y="3993"/>
                  </a:lnTo>
                  <a:lnTo>
                    <a:pt x="12967" y="3993"/>
                  </a:lnTo>
                  <a:lnTo>
                    <a:pt x="1296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8"/>
            <p:cNvSpPr/>
            <p:nvPr/>
          </p:nvSpPr>
          <p:spPr>
            <a:xfrm>
              <a:off x="3203685" y="3561542"/>
              <a:ext cx="291780" cy="145647"/>
            </a:xfrm>
            <a:custGeom>
              <a:avLst/>
              <a:gdLst/>
              <a:ahLst/>
              <a:cxnLst/>
              <a:rect l="l" t="t" r="r" b="b"/>
              <a:pathLst>
                <a:path w="12968" h="6484" extrusionOk="0">
                  <a:moveTo>
                    <a:pt x="1" y="0"/>
                  </a:moveTo>
                  <a:lnTo>
                    <a:pt x="1" y="6484"/>
                  </a:lnTo>
                  <a:lnTo>
                    <a:pt x="12968" y="6484"/>
                  </a:lnTo>
                  <a:lnTo>
                    <a:pt x="12968" y="0"/>
                  </a:lnTo>
                  <a:lnTo>
                    <a:pt x="12353" y="0"/>
                  </a:lnTo>
                  <a:lnTo>
                    <a:pt x="12353" y="5870"/>
                  </a:lnTo>
                  <a:lnTo>
                    <a:pt x="649" y="5870"/>
                  </a:lnTo>
                  <a:lnTo>
                    <a:pt x="649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8"/>
            <p:cNvSpPr/>
            <p:nvPr/>
          </p:nvSpPr>
          <p:spPr>
            <a:xfrm>
              <a:off x="3810240" y="3639734"/>
              <a:ext cx="301747" cy="13814"/>
            </a:xfrm>
            <a:custGeom>
              <a:avLst/>
              <a:gdLst/>
              <a:ahLst/>
              <a:cxnLst/>
              <a:rect l="l" t="t" r="r" b="b"/>
              <a:pathLst>
                <a:path w="13411" h="615" extrusionOk="0">
                  <a:moveTo>
                    <a:pt x="0" y="0"/>
                  </a:moveTo>
                  <a:lnTo>
                    <a:pt x="0" y="614"/>
                  </a:lnTo>
                  <a:lnTo>
                    <a:pt x="13410" y="614"/>
                  </a:lnTo>
                  <a:lnTo>
                    <a:pt x="1341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8"/>
            <p:cNvSpPr/>
            <p:nvPr/>
          </p:nvSpPr>
          <p:spPr>
            <a:xfrm>
              <a:off x="3877020" y="3693374"/>
              <a:ext cx="234968" cy="13814"/>
            </a:xfrm>
            <a:custGeom>
              <a:avLst/>
              <a:gdLst/>
              <a:ahLst/>
              <a:cxnLst/>
              <a:rect l="l" t="t" r="r" b="b"/>
              <a:pathLst>
                <a:path w="10443" h="615" extrusionOk="0">
                  <a:moveTo>
                    <a:pt x="1" y="1"/>
                  </a:moveTo>
                  <a:lnTo>
                    <a:pt x="1" y="615"/>
                  </a:lnTo>
                  <a:lnTo>
                    <a:pt x="10442" y="615"/>
                  </a:lnTo>
                  <a:lnTo>
                    <a:pt x="10442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8"/>
            <p:cNvSpPr/>
            <p:nvPr/>
          </p:nvSpPr>
          <p:spPr>
            <a:xfrm>
              <a:off x="2722298" y="3561542"/>
              <a:ext cx="274883" cy="145647"/>
            </a:xfrm>
            <a:custGeom>
              <a:avLst/>
              <a:gdLst/>
              <a:ahLst/>
              <a:cxnLst/>
              <a:rect l="l" t="t" r="r" b="b"/>
              <a:pathLst>
                <a:path w="12217" h="6484" extrusionOk="0">
                  <a:moveTo>
                    <a:pt x="11568" y="0"/>
                  </a:moveTo>
                  <a:lnTo>
                    <a:pt x="11568" y="5870"/>
                  </a:lnTo>
                  <a:lnTo>
                    <a:pt x="1" y="5870"/>
                  </a:lnTo>
                  <a:lnTo>
                    <a:pt x="1" y="6484"/>
                  </a:lnTo>
                  <a:lnTo>
                    <a:pt x="12217" y="6484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8"/>
            <p:cNvSpPr/>
            <p:nvPr/>
          </p:nvSpPr>
          <p:spPr>
            <a:xfrm>
              <a:off x="3705817" y="3561542"/>
              <a:ext cx="274882" cy="145647"/>
            </a:xfrm>
            <a:custGeom>
              <a:avLst/>
              <a:gdLst/>
              <a:ahLst/>
              <a:cxnLst/>
              <a:rect l="l" t="t" r="r" b="b"/>
              <a:pathLst>
                <a:path w="12217" h="6484" extrusionOk="0">
                  <a:moveTo>
                    <a:pt x="0" y="0"/>
                  </a:moveTo>
                  <a:lnTo>
                    <a:pt x="0" y="6484"/>
                  </a:lnTo>
                  <a:lnTo>
                    <a:pt x="12216" y="6484"/>
                  </a:lnTo>
                  <a:lnTo>
                    <a:pt x="12216" y="5870"/>
                  </a:lnTo>
                  <a:lnTo>
                    <a:pt x="615" y="5870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8"/>
            <p:cNvSpPr/>
            <p:nvPr/>
          </p:nvSpPr>
          <p:spPr>
            <a:xfrm>
              <a:off x="2954948" y="2212512"/>
              <a:ext cx="291758" cy="88951"/>
            </a:xfrm>
            <a:custGeom>
              <a:avLst/>
              <a:gdLst/>
              <a:ahLst/>
              <a:cxnLst/>
              <a:rect l="l" t="t" r="r" b="b"/>
              <a:pathLst>
                <a:path w="12967" h="3960" extrusionOk="0">
                  <a:moveTo>
                    <a:pt x="0" y="1"/>
                  </a:moveTo>
                  <a:lnTo>
                    <a:pt x="0" y="3959"/>
                  </a:lnTo>
                  <a:lnTo>
                    <a:pt x="614" y="3959"/>
                  </a:lnTo>
                  <a:lnTo>
                    <a:pt x="614" y="376"/>
                  </a:lnTo>
                  <a:lnTo>
                    <a:pt x="12318" y="376"/>
                  </a:lnTo>
                  <a:lnTo>
                    <a:pt x="12318" y="3959"/>
                  </a:lnTo>
                  <a:lnTo>
                    <a:pt x="12967" y="3959"/>
                  </a:lnTo>
                  <a:lnTo>
                    <a:pt x="12967" y="1"/>
                  </a:lnTo>
                  <a:close/>
                </a:path>
              </a:pathLst>
            </a:custGeom>
            <a:solidFill>
              <a:srgbClr val="FCE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8"/>
            <p:cNvSpPr/>
            <p:nvPr/>
          </p:nvSpPr>
          <p:spPr>
            <a:xfrm>
              <a:off x="3456292" y="2212512"/>
              <a:ext cx="291780" cy="88951"/>
            </a:xfrm>
            <a:custGeom>
              <a:avLst/>
              <a:gdLst/>
              <a:ahLst/>
              <a:cxnLst/>
              <a:rect l="l" t="t" r="r" b="b"/>
              <a:pathLst>
                <a:path w="12968" h="3960" extrusionOk="0">
                  <a:moveTo>
                    <a:pt x="0" y="1"/>
                  </a:moveTo>
                  <a:lnTo>
                    <a:pt x="0" y="3959"/>
                  </a:lnTo>
                  <a:lnTo>
                    <a:pt x="649" y="3959"/>
                  </a:lnTo>
                  <a:lnTo>
                    <a:pt x="649" y="376"/>
                  </a:lnTo>
                  <a:lnTo>
                    <a:pt x="12353" y="376"/>
                  </a:lnTo>
                  <a:lnTo>
                    <a:pt x="12353" y="3959"/>
                  </a:lnTo>
                  <a:lnTo>
                    <a:pt x="12967" y="3959"/>
                  </a:lnTo>
                  <a:lnTo>
                    <a:pt x="12967" y="1"/>
                  </a:lnTo>
                  <a:close/>
                </a:path>
              </a:pathLst>
            </a:custGeom>
            <a:solidFill>
              <a:srgbClr val="FCE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8"/>
            <p:cNvSpPr/>
            <p:nvPr/>
          </p:nvSpPr>
          <p:spPr>
            <a:xfrm>
              <a:off x="3203685" y="2249305"/>
              <a:ext cx="291780" cy="146433"/>
            </a:xfrm>
            <a:custGeom>
              <a:avLst/>
              <a:gdLst/>
              <a:ahLst/>
              <a:cxnLst/>
              <a:rect l="l" t="t" r="r" b="b"/>
              <a:pathLst>
                <a:path w="12968" h="6519" extrusionOk="0">
                  <a:moveTo>
                    <a:pt x="1" y="1"/>
                  </a:moveTo>
                  <a:lnTo>
                    <a:pt x="1" y="6518"/>
                  </a:lnTo>
                  <a:lnTo>
                    <a:pt x="12968" y="6518"/>
                  </a:lnTo>
                  <a:lnTo>
                    <a:pt x="12968" y="1"/>
                  </a:lnTo>
                  <a:lnTo>
                    <a:pt x="12353" y="1"/>
                  </a:lnTo>
                  <a:lnTo>
                    <a:pt x="12353" y="5870"/>
                  </a:lnTo>
                  <a:lnTo>
                    <a:pt x="649" y="5870"/>
                  </a:lnTo>
                  <a:lnTo>
                    <a:pt x="649" y="1"/>
                  </a:lnTo>
                  <a:close/>
                </a:path>
              </a:pathLst>
            </a:custGeom>
            <a:solidFill>
              <a:srgbClr val="FCE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8"/>
            <p:cNvSpPr/>
            <p:nvPr/>
          </p:nvSpPr>
          <p:spPr>
            <a:xfrm>
              <a:off x="3810240" y="2327497"/>
              <a:ext cx="301747" cy="13814"/>
            </a:xfrm>
            <a:custGeom>
              <a:avLst/>
              <a:gdLst/>
              <a:ahLst/>
              <a:cxnLst/>
              <a:rect l="l" t="t" r="r" b="b"/>
              <a:pathLst>
                <a:path w="13411" h="615" extrusionOk="0">
                  <a:moveTo>
                    <a:pt x="0" y="0"/>
                  </a:moveTo>
                  <a:lnTo>
                    <a:pt x="0" y="614"/>
                  </a:lnTo>
                  <a:lnTo>
                    <a:pt x="13410" y="614"/>
                  </a:lnTo>
                  <a:lnTo>
                    <a:pt x="13410" y="0"/>
                  </a:lnTo>
                  <a:close/>
                </a:path>
              </a:pathLst>
            </a:custGeom>
            <a:solidFill>
              <a:srgbClr val="FCE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8"/>
            <p:cNvSpPr/>
            <p:nvPr/>
          </p:nvSpPr>
          <p:spPr>
            <a:xfrm>
              <a:off x="3877020" y="2381138"/>
              <a:ext cx="234968" cy="14601"/>
            </a:xfrm>
            <a:custGeom>
              <a:avLst/>
              <a:gdLst/>
              <a:ahLst/>
              <a:cxnLst/>
              <a:rect l="l" t="t" r="r" b="b"/>
              <a:pathLst>
                <a:path w="10443" h="650" extrusionOk="0">
                  <a:moveTo>
                    <a:pt x="1" y="1"/>
                  </a:moveTo>
                  <a:lnTo>
                    <a:pt x="1" y="649"/>
                  </a:lnTo>
                  <a:lnTo>
                    <a:pt x="10442" y="649"/>
                  </a:lnTo>
                  <a:lnTo>
                    <a:pt x="10442" y="1"/>
                  </a:lnTo>
                  <a:close/>
                </a:path>
              </a:pathLst>
            </a:custGeom>
            <a:solidFill>
              <a:srgbClr val="FCE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8"/>
            <p:cNvSpPr/>
            <p:nvPr/>
          </p:nvSpPr>
          <p:spPr>
            <a:xfrm>
              <a:off x="2722298" y="2249305"/>
              <a:ext cx="274883" cy="146433"/>
            </a:xfrm>
            <a:custGeom>
              <a:avLst/>
              <a:gdLst/>
              <a:ahLst/>
              <a:cxnLst/>
              <a:rect l="l" t="t" r="r" b="b"/>
              <a:pathLst>
                <a:path w="12217" h="6519" extrusionOk="0">
                  <a:moveTo>
                    <a:pt x="11568" y="1"/>
                  </a:moveTo>
                  <a:lnTo>
                    <a:pt x="11568" y="5870"/>
                  </a:lnTo>
                  <a:lnTo>
                    <a:pt x="1" y="5870"/>
                  </a:lnTo>
                  <a:lnTo>
                    <a:pt x="1" y="6518"/>
                  </a:lnTo>
                  <a:lnTo>
                    <a:pt x="12217" y="6518"/>
                  </a:lnTo>
                  <a:lnTo>
                    <a:pt x="12217" y="1"/>
                  </a:lnTo>
                  <a:close/>
                </a:path>
              </a:pathLst>
            </a:custGeom>
            <a:solidFill>
              <a:srgbClr val="FCE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8"/>
            <p:cNvSpPr/>
            <p:nvPr/>
          </p:nvSpPr>
          <p:spPr>
            <a:xfrm>
              <a:off x="3705817" y="2249305"/>
              <a:ext cx="274882" cy="146433"/>
            </a:xfrm>
            <a:custGeom>
              <a:avLst/>
              <a:gdLst/>
              <a:ahLst/>
              <a:cxnLst/>
              <a:rect l="l" t="t" r="r" b="b"/>
              <a:pathLst>
                <a:path w="12217" h="6519" extrusionOk="0">
                  <a:moveTo>
                    <a:pt x="0" y="1"/>
                  </a:moveTo>
                  <a:lnTo>
                    <a:pt x="0" y="6518"/>
                  </a:lnTo>
                  <a:lnTo>
                    <a:pt x="12216" y="6518"/>
                  </a:lnTo>
                  <a:lnTo>
                    <a:pt x="12216" y="5870"/>
                  </a:lnTo>
                  <a:lnTo>
                    <a:pt x="615" y="5870"/>
                  </a:lnTo>
                  <a:lnTo>
                    <a:pt x="615" y="1"/>
                  </a:lnTo>
                  <a:close/>
                </a:path>
              </a:pathLst>
            </a:custGeom>
            <a:solidFill>
              <a:srgbClr val="FCE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8"/>
            <p:cNvSpPr/>
            <p:nvPr/>
          </p:nvSpPr>
          <p:spPr>
            <a:xfrm>
              <a:off x="3280478" y="4242942"/>
              <a:ext cx="389272" cy="246840"/>
            </a:xfrm>
            <a:custGeom>
              <a:avLst/>
              <a:gdLst/>
              <a:ahLst/>
              <a:cxnLst/>
              <a:rect l="l" t="t" r="r" b="b"/>
              <a:pathLst>
                <a:path w="17301" h="10989" extrusionOk="0">
                  <a:moveTo>
                    <a:pt x="2491" y="1"/>
                  </a:moveTo>
                  <a:lnTo>
                    <a:pt x="2491" y="8532"/>
                  </a:lnTo>
                  <a:lnTo>
                    <a:pt x="17301" y="8532"/>
                  </a:lnTo>
                  <a:lnTo>
                    <a:pt x="17301" y="7883"/>
                  </a:lnTo>
                  <a:lnTo>
                    <a:pt x="3105" y="7883"/>
                  </a:lnTo>
                  <a:lnTo>
                    <a:pt x="3105" y="1"/>
                  </a:lnTo>
                  <a:close/>
                  <a:moveTo>
                    <a:pt x="0" y="1"/>
                  </a:moveTo>
                  <a:lnTo>
                    <a:pt x="0" y="9385"/>
                  </a:lnTo>
                  <a:cubicBezTo>
                    <a:pt x="0" y="10272"/>
                    <a:pt x="683" y="10954"/>
                    <a:pt x="1536" y="10989"/>
                  </a:cubicBezTo>
                  <a:lnTo>
                    <a:pt x="17301" y="10989"/>
                  </a:lnTo>
                  <a:lnTo>
                    <a:pt x="17301" y="10340"/>
                  </a:lnTo>
                  <a:lnTo>
                    <a:pt x="1536" y="10340"/>
                  </a:lnTo>
                  <a:cubicBezTo>
                    <a:pt x="1024" y="10340"/>
                    <a:pt x="614" y="9897"/>
                    <a:pt x="649" y="9385"/>
                  </a:cubicBezTo>
                  <a:lnTo>
                    <a:pt x="64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3280478" y="755414"/>
              <a:ext cx="389272" cy="246840"/>
            </a:xfrm>
            <a:custGeom>
              <a:avLst/>
              <a:gdLst/>
              <a:ahLst/>
              <a:cxnLst/>
              <a:rect l="l" t="t" r="r" b="b"/>
              <a:pathLst>
                <a:path w="17301" h="10989" extrusionOk="0">
                  <a:moveTo>
                    <a:pt x="1536" y="1"/>
                  </a:moveTo>
                  <a:cubicBezTo>
                    <a:pt x="683" y="1"/>
                    <a:pt x="0" y="717"/>
                    <a:pt x="0" y="1570"/>
                  </a:cubicBezTo>
                  <a:lnTo>
                    <a:pt x="0" y="10988"/>
                  </a:lnTo>
                  <a:lnTo>
                    <a:pt x="649" y="10988"/>
                  </a:lnTo>
                  <a:lnTo>
                    <a:pt x="649" y="1570"/>
                  </a:lnTo>
                  <a:cubicBezTo>
                    <a:pt x="614" y="1059"/>
                    <a:pt x="1024" y="615"/>
                    <a:pt x="1536" y="615"/>
                  </a:cubicBezTo>
                  <a:lnTo>
                    <a:pt x="17301" y="615"/>
                  </a:lnTo>
                  <a:lnTo>
                    <a:pt x="17301" y="1"/>
                  </a:lnTo>
                  <a:close/>
                  <a:moveTo>
                    <a:pt x="2491" y="2458"/>
                  </a:moveTo>
                  <a:lnTo>
                    <a:pt x="2491" y="10988"/>
                  </a:lnTo>
                  <a:lnTo>
                    <a:pt x="3105" y="10988"/>
                  </a:lnTo>
                  <a:lnTo>
                    <a:pt x="3105" y="3072"/>
                  </a:lnTo>
                  <a:lnTo>
                    <a:pt x="17301" y="3072"/>
                  </a:lnTo>
                  <a:lnTo>
                    <a:pt x="17301" y="24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8"/>
            <p:cNvSpPr/>
            <p:nvPr/>
          </p:nvSpPr>
          <p:spPr>
            <a:xfrm>
              <a:off x="2372963" y="3375283"/>
              <a:ext cx="403110" cy="68241"/>
            </a:xfrm>
            <a:custGeom>
              <a:avLst/>
              <a:gdLst/>
              <a:ahLst/>
              <a:cxnLst/>
              <a:rect l="l" t="t" r="r" b="b"/>
              <a:pathLst>
                <a:path w="17916" h="3038" extrusionOk="0">
                  <a:moveTo>
                    <a:pt x="1" y="1"/>
                  </a:moveTo>
                  <a:lnTo>
                    <a:pt x="1" y="649"/>
                  </a:lnTo>
                  <a:lnTo>
                    <a:pt x="17915" y="649"/>
                  </a:lnTo>
                  <a:lnTo>
                    <a:pt x="17915" y="1"/>
                  </a:lnTo>
                  <a:close/>
                  <a:moveTo>
                    <a:pt x="1" y="2389"/>
                  </a:moveTo>
                  <a:lnTo>
                    <a:pt x="1" y="3038"/>
                  </a:lnTo>
                  <a:lnTo>
                    <a:pt x="17915" y="3038"/>
                  </a:lnTo>
                  <a:lnTo>
                    <a:pt x="17915" y="2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8"/>
            <p:cNvSpPr/>
            <p:nvPr/>
          </p:nvSpPr>
          <p:spPr>
            <a:xfrm>
              <a:off x="3670492" y="782257"/>
              <a:ext cx="189675" cy="14578"/>
            </a:xfrm>
            <a:custGeom>
              <a:avLst/>
              <a:gdLst/>
              <a:ahLst/>
              <a:cxnLst/>
              <a:rect l="l" t="t" r="r" b="b"/>
              <a:pathLst>
                <a:path w="8430" h="649" extrusionOk="0">
                  <a:moveTo>
                    <a:pt x="1" y="0"/>
                  </a:moveTo>
                  <a:lnTo>
                    <a:pt x="1" y="648"/>
                  </a:lnTo>
                  <a:lnTo>
                    <a:pt x="8429" y="648"/>
                  </a:lnTo>
                  <a:lnTo>
                    <a:pt x="8429" y="0"/>
                  </a:lnTo>
                  <a:close/>
                </a:path>
              </a:pathLst>
            </a:custGeom>
            <a:solidFill>
              <a:srgbClr val="CFE2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8"/>
            <p:cNvSpPr/>
            <p:nvPr/>
          </p:nvSpPr>
          <p:spPr>
            <a:xfrm>
              <a:off x="3851685" y="761546"/>
              <a:ext cx="49163" cy="55977"/>
            </a:xfrm>
            <a:custGeom>
              <a:avLst/>
              <a:gdLst/>
              <a:ahLst/>
              <a:cxnLst/>
              <a:rect l="l" t="t" r="r" b="b"/>
              <a:pathLst>
                <a:path w="2185" h="2492" extrusionOk="0">
                  <a:moveTo>
                    <a:pt x="1" y="1"/>
                  </a:moveTo>
                  <a:lnTo>
                    <a:pt x="1" y="2492"/>
                  </a:lnTo>
                  <a:lnTo>
                    <a:pt x="2185" y="12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FE2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8"/>
            <p:cNvSpPr/>
            <p:nvPr/>
          </p:nvSpPr>
          <p:spPr>
            <a:xfrm>
              <a:off x="4002930" y="1478976"/>
              <a:ext cx="408488" cy="14601"/>
            </a:xfrm>
            <a:custGeom>
              <a:avLst/>
              <a:gdLst/>
              <a:ahLst/>
              <a:cxnLst/>
              <a:rect l="l" t="t" r="r" b="b"/>
              <a:pathLst>
                <a:path w="18155" h="650" extrusionOk="0">
                  <a:moveTo>
                    <a:pt x="1" y="1"/>
                  </a:moveTo>
                  <a:lnTo>
                    <a:pt x="1" y="649"/>
                  </a:lnTo>
                  <a:lnTo>
                    <a:pt x="18154" y="649"/>
                  </a:lnTo>
                  <a:lnTo>
                    <a:pt x="18154" y="1"/>
                  </a:lnTo>
                  <a:close/>
                </a:path>
              </a:pathLst>
            </a:custGeom>
            <a:solidFill>
              <a:srgbClr val="CFE2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8"/>
            <p:cNvSpPr/>
            <p:nvPr/>
          </p:nvSpPr>
          <p:spPr>
            <a:xfrm>
              <a:off x="4402958" y="1458288"/>
              <a:ext cx="49140" cy="55977"/>
            </a:xfrm>
            <a:custGeom>
              <a:avLst/>
              <a:gdLst/>
              <a:ahLst/>
              <a:cxnLst/>
              <a:rect l="l" t="t" r="r" b="b"/>
              <a:pathLst>
                <a:path w="2184" h="2492" extrusionOk="0">
                  <a:moveTo>
                    <a:pt x="0" y="1"/>
                  </a:moveTo>
                  <a:lnTo>
                    <a:pt x="0" y="2492"/>
                  </a:lnTo>
                  <a:lnTo>
                    <a:pt x="2184" y="12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FE2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8"/>
            <p:cNvSpPr/>
            <p:nvPr/>
          </p:nvSpPr>
          <p:spPr>
            <a:xfrm>
              <a:off x="4002930" y="1917422"/>
              <a:ext cx="408488" cy="14578"/>
            </a:xfrm>
            <a:custGeom>
              <a:avLst/>
              <a:gdLst/>
              <a:ahLst/>
              <a:cxnLst/>
              <a:rect l="l" t="t" r="r" b="b"/>
              <a:pathLst>
                <a:path w="18155" h="649" extrusionOk="0">
                  <a:moveTo>
                    <a:pt x="1" y="0"/>
                  </a:moveTo>
                  <a:lnTo>
                    <a:pt x="1" y="649"/>
                  </a:lnTo>
                  <a:lnTo>
                    <a:pt x="18154" y="649"/>
                  </a:lnTo>
                  <a:lnTo>
                    <a:pt x="18154" y="0"/>
                  </a:lnTo>
                  <a:close/>
                </a:path>
              </a:pathLst>
            </a:custGeom>
            <a:solidFill>
              <a:srgbClr val="D2F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8"/>
            <p:cNvSpPr/>
            <p:nvPr/>
          </p:nvSpPr>
          <p:spPr>
            <a:xfrm>
              <a:off x="4402958" y="1896734"/>
              <a:ext cx="49140" cy="55977"/>
            </a:xfrm>
            <a:custGeom>
              <a:avLst/>
              <a:gdLst/>
              <a:ahLst/>
              <a:cxnLst/>
              <a:rect l="l" t="t" r="r" b="b"/>
              <a:pathLst>
                <a:path w="2184" h="2492" extrusionOk="0">
                  <a:moveTo>
                    <a:pt x="0" y="0"/>
                  </a:moveTo>
                  <a:lnTo>
                    <a:pt x="0" y="2491"/>
                  </a:lnTo>
                  <a:lnTo>
                    <a:pt x="2184" y="12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F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8"/>
            <p:cNvSpPr/>
            <p:nvPr/>
          </p:nvSpPr>
          <p:spPr>
            <a:xfrm>
              <a:off x="4002930" y="2351262"/>
              <a:ext cx="408488" cy="13814"/>
            </a:xfrm>
            <a:custGeom>
              <a:avLst/>
              <a:gdLst/>
              <a:ahLst/>
              <a:cxnLst/>
              <a:rect l="l" t="t" r="r" b="b"/>
              <a:pathLst>
                <a:path w="18155" h="615" extrusionOk="0">
                  <a:moveTo>
                    <a:pt x="1" y="0"/>
                  </a:moveTo>
                  <a:lnTo>
                    <a:pt x="1" y="614"/>
                  </a:lnTo>
                  <a:lnTo>
                    <a:pt x="18154" y="614"/>
                  </a:lnTo>
                  <a:lnTo>
                    <a:pt x="18154" y="0"/>
                  </a:lnTo>
                  <a:close/>
                </a:path>
              </a:pathLst>
            </a:custGeom>
            <a:solidFill>
              <a:srgbClr val="FCE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8"/>
            <p:cNvSpPr/>
            <p:nvPr/>
          </p:nvSpPr>
          <p:spPr>
            <a:xfrm>
              <a:off x="4402958" y="2329788"/>
              <a:ext cx="49140" cy="56740"/>
            </a:xfrm>
            <a:custGeom>
              <a:avLst/>
              <a:gdLst/>
              <a:ahLst/>
              <a:cxnLst/>
              <a:rect l="l" t="t" r="r" b="b"/>
              <a:pathLst>
                <a:path w="2184" h="2526" extrusionOk="0">
                  <a:moveTo>
                    <a:pt x="0" y="1"/>
                  </a:moveTo>
                  <a:lnTo>
                    <a:pt x="0" y="2526"/>
                  </a:lnTo>
                  <a:lnTo>
                    <a:pt x="2184" y="12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E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8"/>
            <p:cNvSpPr/>
            <p:nvPr/>
          </p:nvSpPr>
          <p:spPr>
            <a:xfrm>
              <a:off x="4002930" y="2789685"/>
              <a:ext cx="408488" cy="13814"/>
            </a:xfrm>
            <a:custGeom>
              <a:avLst/>
              <a:gdLst/>
              <a:ahLst/>
              <a:cxnLst/>
              <a:rect l="l" t="t" r="r" b="b"/>
              <a:pathLst>
                <a:path w="18155" h="615" extrusionOk="0">
                  <a:moveTo>
                    <a:pt x="1" y="0"/>
                  </a:moveTo>
                  <a:lnTo>
                    <a:pt x="1" y="615"/>
                  </a:lnTo>
                  <a:lnTo>
                    <a:pt x="18154" y="615"/>
                  </a:lnTo>
                  <a:lnTo>
                    <a:pt x="18154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8"/>
            <p:cNvSpPr/>
            <p:nvPr/>
          </p:nvSpPr>
          <p:spPr>
            <a:xfrm>
              <a:off x="4402958" y="2768234"/>
              <a:ext cx="49140" cy="56740"/>
            </a:xfrm>
            <a:custGeom>
              <a:avLst/>
              <a:gdLst/>
              <a:ahLst/>
              <a:cxnLst/>
              <a:rect l="l" t="t" r="r" b="b"/>
              <a:pathLst>
                <a:path w="2184" h="2526" extrusionOk="0">
                  <a:moveTo>
                    <a:pt x="0" y="0"/>
                  </a:moveTo>
                  <a:lnTo>
                    <a:pt x="0" y="2525"/>
                  </a:lnTo>
                  <a:lnTo>
                    <a:pt x="2184" y="1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8"/>
            <p:cNvSpPr/>
            <p:nvPr/>
          </p:nvSpPr>
          <p:spPr>
            <a:xfrm>
              <a:off x="4002930" y="3226581"/>
              <a:ext cx="408488" cy="13814"/>
            </a:xfrm>
            <a:custGeom>
              <a:avLst/>
              <a:gdLst/>
              <a:ahLst/>
              <a:cxnLst/>
              <a:rect l="l" t="t" r="r" b="b"/>
              <a:pathLst>
                <a:path w="18155" h="615" extrusionOk="0">
                  <a:moveTo>
                    <a:pt x="1" y="1"/>
                  </a:moveTo>
                  <a:lnTo>
                    <a:pt x="1" y="615"/>
                  </a:lnTo>
                  <a:lnTo>
                    <a:pt x="18154" y="615"/>
                  </a:lnTo>
                  <a:lnTo>
                    <a:pt x="18154" y="1"/>
                  </a:lnTo>
                  <a:close/>
                </a:path>
              </a:pathLst>
            </a:custGeom>
            <a:solidFill>
              <a:srgbClr val="F643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8"/>
            <p:cNvSpPr/>
            <p:nvPr/>
          </p:nvSpPr>
          <p:spPr>
            <a:xfrm>
              <a:off x="4402958" y="3205129"/>
              <a:ext cx="49140" cy="55977"/>
            </a:xfrm>
            <a:custGeom>
              <a:avLst/>
              <a:gdLst/>
              <a:ahLst/>
              <a:cxnLst/>
              <a:rect l="l" t="t" r="r" b="b"/>
              <a:pathLst>
                <a:path w="2184" h="2492" extrusionOk="0">
                  <a:moveTo>
                    <a:pt x="0" y="0"/>
                  </a:moveTo>
                  <a:lnTo>
                    <a:pt x="0" y="2491"/>
                  </a:lnTo>
                  <a:lnTo>
                    <a:pt x="2184" y="1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3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8"/>
            <p:cNvSpPr/>
            <p:nvPr/>
          </p:nvSpPr>
          <p:spPr>
            <a:xfrm>
              <a:off x="4002930" y="3665027"/>
              <a:ext cx="408488" cy="13814"/>
            </a:xfrm>
            <a:custGeom>
              <a:avLst/>
              <a:gdLst/>
              <a:ahLst/>
              <a:cxnLst/>
              <a:rect l="l" t="t" r="r" b="b"/>
              <a:pathLst>
                <a:path w="18155" h="615" extrusionOk="0">
                  <a:moveTo>
                    <a:pt x="1" y="0"/>
                  </a:moveTo>
                  <a:lnTo>
                    <a:pt x="1" y="614"/>
                  </a:lnTo>
                  <a:lnTo>
                    <a:pt x="18154" y="614"/>
                  </a:lnTo>
                  <a:lnTo>
                    <a:pt x="1815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8"/>
            <p:cNvSpPr/>
            <p:nvPr/>
          </p:nvSpPr>
          <p:spPr>
            <a:xfrm>
              <a:off x="4402958" y="3643553"/>
              <a:ext cx="49140" cy="55977"/>
            </a:xfrm>
            <a:custGeom>
              <a:avLst/>
              <a:gdLst/>
              <a:ahLst/>
              <a:cxnLst/>
              <a:rect l="l" t="t" r="r" b="b"/>
              <a:pathLst>
                <a:path w="2184" h="2492" extrusionOk="0">
                  <a:moveTo>
                    <a:pt x="0" y="1"/>
                  </a:moveTo>
                  <a:lnTo>
                    <a:pt x="0" y="2492"/>
                  </a:lnTo>
                  <a:lnTo>
                    <a:pt x="2184" y="12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8"/>
            <p:cNvSpPr/>
            <p:nvPr/>
          </p:nvSpPr>
          <p:spPr>
            <a:xfrm>
              <a:off x="1971428" y="3396735"/>
              <a:ext cx="316350" cy="14601"/>
            </a:xfrm>
            <a:custGeom>
              <a:avLst/>
              <a:gdLst/>
              <a:ahLst/>
              <a:cxnLst/>
              <a:rect l="l" t="t" r="r" b="b"/>
              <a:pathLst>
                <a:path w="14060" h="650" extrusionOk="0">
                  <a:moveTo>
                    <a:pt x="0" y="1"/>
                  </a:moveTo>
                  <a:lnTo>
                    <a:pt x="0" y="649"/>
                  </a:lnTo>
                  <a:lnTo>
                    <a:pt x="14059" y="649"/>
                  </a:lnTo>
                  <a:lnTo>
                    <a:pt x="140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8"/>
            <p:cNvSpPr/>
            <p:nvPr/>
          </p:nvSpPr>
          <p:spPr>
            <a:xfrm>
              <a:off x="2280825" y="3376047"/>
              <a:ext cx="38430" cy="55977"/>
            </a:xfrm>
            <a:custGeom>
              <a:avLst/>
              <a:gdLst/>
              <a:ahLst/>
              <a:cxnLst/>
              <a:rect l="l" t="t" r="r" b="b"/>
              <a:pathLst>
                <a:path w="1708" h="2492" extrusionOk="0">
                  <a:moveTo>
                    <a:pt x="1" y="1"/>
                  </a:moveTo>
                  <a:lnTo>
                    <a:pt x="1" y="2492"/>
                  </a:lnTo>
                  <a:lnTo>
                    <a:pt x="1707" y="12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8"/>
            <p:cNvSpPr/>
            <p:nvPr/>
          </p:nvSpPr>
          <p:spPr>
            <a:xfrm>
              <a:off x="3663585" y="4446070"/>
              <a:ext cx="190440" cy="13814"/>
            </a:xfrm>
            <a:custGeom>
              <a:avLst/>
              <a:gdLst/>
              <a:ahLst/>
              <a:cxnLst/>
              <a:rect l="l" t="t" r="r" b="b"/>
              <a:pathLst>
                <a:path w="8464" h="615" extrusionOk="0">
                  <a:moveTo>
                    <a:pt x="1" y="1"/>
                  </a:moveTo>
                  <a:lnTo>
                    <a:pt x="1" y="615"/>
                  </a:lnTo>
                  <a:lnTo>
                    <a:pt x="8463" y="615"/>
                  </a:lnTo>
                  <a:lnTo>
                    <a:pt x="8463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8"/>
            <p:cNvSpPr/>
            <p:nvPr/>
          </p:nvSpPr>
          <p:spPr>
            <a:xfrm>
              <a:off x="3845542" y="4424619"/>
              <a:ext cx="49163" cy="55977"/>
            </a:xfrm>
            <a:custGeom>
              <a:avLst/>
              <a:gdLst/>
              <a:ahLst/>
              <a:cxnLst/>
              <a:rect l="l" t="t" r="r" b="b"/>
              <a:pathLst>
                <a:path w="2185" h="2492" extrusionOk="0">
                  <a:moveTo>
                    <a:pt x="1" y="0"/>
                  </a:moveTo>
                  <a:lnTo>
                    <a:pt x="1" y="2491"/>
                  </a:lnTo>
                  <a:lnTo>
                    <a:pt x="2185" y="126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8"/>
            <p:cNvSpPr txBox="1"/>
            <p:nvPr/>
          </p:nvSpPr>
          <p:spPr>
            <a:xfrm>
              <a:off x="3809963" y="543625"/>
              <a:ext cx="12351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CFE2F3"/>
                  </a:solidFill>
                  <a:latin typeface="Kalam"/>
                  <a:ea typeface="Kalam"/>
                  <a:cs typeface="Kalam"/>
                  <a:sym typeface="Kalam"/>
                </a:rPr>
                <a:t>REFINERY GASES</a:t>
              </a:r>
              <a:endParaRPr sz="900">
                <a:solidFill>
                  <a:srgbClr val="CFE2F3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CFE2F3"/>
                  </a:solidFill>
                  <a:latin typeface="Kalam"/>
                  <a:ea typeface="Kalam"/>
                  <a:cs typeface="Kalam"/>
                  <a:sym typeface="Kalam"/>
                </a:rPr>
                <a:t>C</a:t>
              </a:r>
              <a:r>
                <a:rPr lang="en" sz="900" baseline="-25000">
                  <a:solidFill>
                    <a:srgbClr val="CFE2F3"/>
                  </a:solidFill>
                  <a:latin typeface="Kalam"/>
                  <a:ea typeface="Kalam"/>
                  <a:cs typeface="Kalam"/>
                  <a:sym typeface="Kalam"/>
                </a:rPr>
                <a:t>1</a:t>
              </a:r>
              <a:r>
                <a:rPr lang="en" sz="900">
                  <a:solidFill>
                    <a:srgbClr val="CFE2F3"/>
                  </a:solidFill>
                  <a:latin typeface="Kalam"/>
                  <a:ea typeface="Kalam"/>
                  <a:cs typeface="Kalam"/>
                  <a:sym typeface="Kalam"/>
                </a:rPr>
                <a:t> - C</a:t>
              </a:r>
              <a:r>
                <a:rPr lang="en" sz="900" baseline="-25000">
                  <a:solidFill>
                    <a:srgbClr val="CFE2F3"/>
                  </a:solidFill>
                  <a:latin typeface="Kalam"/>
                  <a:ea typeface="Kalam"/>
                  <a:cs typeface="Kalam"/>
                  <a:sym typeface="Kalam"/>
                </a:rPr>
                <a:t>4</a:t>
              </a:r>
              <a:endParaRPr sz="900" baseline="-25000">
                <a:solidFill>
                  <a:srgbClr val="CFE2F3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823" name="Google Shape;823;p18"/>
            <p:cNvSpPr txBox="1"/>
            <p:nvPr/>
          </p:nvSpPr>
          <p:spPr>
            <a:xfrm>
              <a:off x="1044713" y="3087100"/>
              <a:ext cx="1003200" cy="6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CRUDE OIL HEATED TO </a:t>
              </a:r>
              <a:r>
                <a:rPr lang="en" sz="900" b="1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350°C</a:t>
              </a:r>
              <a:endParaRPr sz="900" b="1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824" name="Google Shape;824;p18"/>
            <p:cNvSpPr txBox="1"/>
            <p:nvPr/>
          </p:nvSpPr>
          <p:spPr>
            <a:xfrm>
              <a:off x="4262438" y="1256688"/>
              <a:ext cx="12351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CFE2F3"/>
                  </a:solidFill>
                  <a:latin typeface="Kalam"/>
                  <a:ea typeface="Kalam"/>
                  <a:cs typeface="Kalam"/>
                  <a:sym typeface="Kalam"/>
                </a:rPr>
                <a:t>GASOLINE</a:t>
              </a:r>
              <a:endParaRPr sz="900">
                <a:solidFill>
                  <a:srgbClr val="CFE2F3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CFE2F3"/>
                  </a:solidFill>
                  <a:latin typeface="Kalam"/>
                  <a:ea typeface="Kalam"/>
                  <a:cs typeface="Kalam"/>
                  <a:sym typeface="Kalam"/>
                </a:rPr>
                <a:t>C</a:t>
              </a:r>
              <a:r>
                <a:rPr lang="en" sz="900" baseline="-25000">
                  <a:solidFill>
                    <a:srgbClr val="CFE2F3"/>
                  </a:solidFill>
                  <a:latin typeface="Kalam"/>
                  <a:ea typeface="Kalam"/>
                  <a:cs typeface="Kalam"/>
                  <a:sym typeface="Kalam"/>
                </a:rPr>
                <a:t>5</a:t>
              </a:r>
              <a:r>
                <a:rPr lang="en" sz="900">
                  <a:solidFill>
                    <a:srgbClr val="CFE2F3"/>
                  </a:solidFill>
                  <a:latin typeface="Kalam"/>
                  <a:ea typeface="Kalam"/>
                  <a:cs typeface="Kalam"/>
                  <a:sym typeface="Kalam"/>
                </a:rPr>
                <a:t> - C</a:t>
              </a:r>
              <a:r>
                <a:rPr lang="en" sz="900" baseline="-25000">
                  <a:solidFill>
                    <a:srgbClr val="CFE2F3"/>
                  </a:solidFill>
                  <a:latin typeface="Kalam"/>
                  <a:ea typeface="Kalam"/>
                  <a:cs typeface="Kalam"/>
                  <a:sym typeface="Kalam"/>
                </a:rPr>
                <a:t>10</a:t>
              </a:r>
              <a:endParaRPr sz="900" baseline="-25000">
                <a:solidFill>
                  <a:srgbClr val="CFE2F3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825" name="Google Shape;825;p18"/>
            <p:cNvSpPr txBox="1"/>
            <p:nvPr/>
          </p:nvSpPr>
          <p:spPr>
            <a:xfrm>
              <a:off x="4262438" y="1691175"/>
              <a:ext cx="12351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D2F6A4"/>
                  </a:solidFill>
                  <a:latin typeface="Kalam"/>
                  <a:ea typeface="Kalam"/>
                  <a:cs typeface="Kalam"/>
                  <a:sym typeface="Kalam"/>
                </a:rPr>
                <a:t>NAPHTHA</a:t>
              </a:r>
              <a:endParaRPr sz="900">
                <a:solidFill>
                  <a:srgbClr val="D2F6A4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D2F6A4"/>
                  </a:solidFill>
                  <a:latin typeface="Kalam"/>
                  <a:ea typeface="Kalam"/>
                  <a:cs typeface="Kalam"/>
                  <a:sym typeface="Kalam"/>
                </a:rPr>
                <a:t>C</a:t>
              </a:r>
              <a:r>
                <a:rPr lang="en" sz="900" baseline="-25000">
                  <a:solidFill>
                    <a:srgbClr val="D2F6A4"/>
                  </a:solidFill>
                  <a:latin typeface="Kalam"/>
                  <a:ea typeface="Kalam"/>
                  <a:cs typeface="Kalam"/>
                  <a:sym typeface="Kalam"/>
                </a:rPr>
                <a:t>8</a:t>
              </a:r>
              <a:r>
                <a:rPr lang="en" sz="900">
                  <a:solidFill>
                    <a:srgbClr val="D2F6A4"/>
                  </a:solidFill>
                  <a:latin typeface="Kalam"/>
                  <a:ea typeface="Kalam"/>
                  <a:cs typeface="Kalam"/>
                  <a:sym typeface="Kalam"/>
                </a:rPr>
                <a:t> - C</a:t>
              </a:r>
              <a:r>
                <a:rPr lang="en" sz="900" baseline="-25000">
                  <a:solidFill>
                    <a:srgbClr val="D2F6A4"/>
                  </a:solidFill>
                  <a:latin typeface="Kalam"/>
                  <a:ea typeface="Kalam"/>
                  <a:cs typeface="Kalam"/>
                  <a:sym typeface="Kalam"/>
                </a:rPr>
                <a:t>12</a:t>
              </a:r>
              <a:endParaRPr sz="900" baseline="-25000">
                <a:solidFill>
                  <a:srgbClr val="D2F6A4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826" name="Google Shape;826;p18"/>
            <p:cNvSpPr txBox="1"/>
            <p:nvPr/>
          </p:nvSpPr>
          <p:spPr>
            <a:xfrm>
              <a:off x="4262438" y="2119263"/>
              <a:ext cx="12351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CE400"/>
                  </a:solidFill>
                  <a:latin typeface="Kalam"/>
                  <a:ea typeface="Kalam"/>
                  <a:cs typeface="Kalam"/>
                  <a:sym typeface="Kalam"/>
                </a:rPr>
                <a:t>KEROSENE</a:t>
              </a:r>
              <a:endParaRPr sz="900">
                <a:solidFill>
                  <a:srgbClr val="FCE400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CE400"/>
                  </a:solidFill>
                  <a:latin typeface="Kalam"/>
                  <a:ea typeface="Kalam"/>
                  <a:cs typeface="Kalam"/>
                  <a:sym typeface="Kalam"/>
                </a:rPr>
                <a:t>C</a:t>
              </a:r>
              <a:r>
                <a:rPr lang="en" sz="900" baseline="-25000">
                  <a:solidFill>
                    <a:srgbClr val="FCE400"/>
                  </a:solidFill>
                  <a:latin typeface="Kalam"/>
                  <a:ea typeface="Kalam"/>
                  <a:cs typeface="Kalam"/>
                  <a:sym typeface="Kalam"/>
                </a:rPr>
                <a:t>8</a:t>
              </a:r>
              <a:r>
                <a:rPr lang="en" sz="900">
                  <a:solidFill>
                    <a:srgbClr val="FCE400"/>
                  </a:solidFill>
                  <a:latin typeface="Kalam"/>
                  <a:ea typeface="Kalam"/>
                  <a:cs typeface="Kalam"/>
                  <a:sym typeface="Kalam"/>
                </a:rPr>
                <a:t> - C</a:t>
              </a:r>
              <a:r>
                <a:rPr lang="en" sz="900" baseline="-25000">
                  <a:solidFill>
                    <a:srgbClr val="FCE400"/>
                  </a:solidFill>
                  <a:latin typeface="Kalam"/>
                  <a:ea typeface="Kalam"/>
                  <a:cs typeface="Kalam"/>
                  <a:sym typeface="Kalam"/>
                </a:rPr>
                <a:t>12</a:t>
              </a:r>
              <a:endParaRPr sz="900" baseline="-25000">
                <a:solidFill>
                  <a:srgbClr val="FCE400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827" name="Google Shape;827;p18"/>
            <p:cNvSpPr txBox="1"/>
            <p:nvPr/>
          </p:nvSpPr>
          <p:spPr>
            <a:xfrm>
              <a:off x="4262438" y="2554238"/>
              <a:ext cx="12351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9900"/>
                  </a:solidFill>
                  <a:latin typeface="Kalam"/>
                  <a:ea typeface="Kalam"/>
                  <a:cs typeface="Kalam"/>
                  <a:sym typeface="Kalam"/>
                </a:rPr>
                <a:t>DIESEL</a:t>
              </a:r>
              <a:endParaRPr sz="900">
                <a:solidFill>
                  <a:srgbClr val="FF9900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9900"/>
                  </a:solidFill>
                  <a:latin typeface="Kalam"/>
                  <a:ea typeface="Kalam"/>
                  <a:cs typeface="Kalam"/>
                  <a:sym typeface="Kalam"/>
                </a:rPr>
                <a:t>C</a:t>
              </a:r>
              <a:r>
                <a:rPr lang="en" sz="900" baseline="-25000">
                  <a:solidFill>
                    <a:srgbClr val="FF9900"/>
                  </a:solidFill>
                  <a:latin typeface="Kalam"/>
                  <a:ea typeface="Kalam"/>
                  <a:cs typeface="Kalam"/>
                  <a:sym typeface="Kalam"/>
                </a:rPr>
                <a:t>14</a:t>
              </a:r>
              <a:r>
                <a:rPr lang="en" sz="900">
                  <a:solidFill>
                    <a:srgbClr val="FF9900"/>
                  </a:solidFill>
                  <a:latin typeface="Kalam"/>
                  <a:ea typeface="Kalam"/>
                  <a:cs typeface="Kalam"/>
                  <a:sym typeface="Kalam"/>
                </a:rPr>
                <a:t> - C</a:t>
              </a:r>
              <a:r>
                <a:rPr lang="en" sz="900" baseline="-25000">
                  <a:solidFill>
                    <a:srgbClr val="FF9900"/>
                  </a:solidFill>
                  <a:latin typeface="Kalam"/>
                  <a:ea typeface="Kalam"/>
                  <a:cs typeface="Kalam"/>
                  <a:sym typeface="Kalam"/>
                </a:rPr>
                <a:t>20</a:t>
              </a:r>
              <a:endParaRPr sz="900" baseline="-25000">
                <a:solidFill>
                  <a:srgbClr val="FF9900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828" name="Google Shape;828;p18"/>
            <p:cNvSpPr txBox="1"/>
            <p:nvPr/>
          </p:nvSpPr>
          <p:spPr>
            <a:xfrm>
              <a:off x="4264763" y="2992663"/>
              <a:ext cx="12351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64302"/>
                  </a:solidFill>
                  <a:latin typeface="Kalam"/>
                  <a:ea typeface="Kalam"/>
                  <a:cs typeface="Kalam"/>
                  <a:sym typeface="Kalam"/>
                </a:rPr>
                <a:t>LUBRICANTS</a:t>
              </a:r>
              <a:endParaRPr sz="900">
                <a:solidFill>
                  <a:srgbClr val="F64302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64302"/>
                  </a:solidFill>
                  <a:latin typeface="Kalam"/>
                  <a:ea typeface="Kalam"/>
                  <a:cs typeface="Kalam"/>
                  <a:sym typeface="Kalam"/>
                </a:rPr>
                <a:t>C</a:t>
              </a:r>
              <a:r>
                <a:rPr lang="en" sz="900" baseline="-25000">
                  <a:solidFill>
                    <a:srgbClr val="F64302"/>
                  </a:solidFill>
                  <a:latin typeface="Kalam"/>
                  <a:ea typeface="Kalam"/>
                  <a:cs typeface="Kalam"/>
                  <a:sym typeface="Kalam"/>
                </a:rPr>
                <a:t>20</a:t>
              </a:r>
              <a:r>
                <a:rPr lang="en" sz="900">
                  <a:solidFill>
                    <a:srgbClr val="F64302"/>
                  </a:solidFill>
                  <a:latin typeface="Kalam"/>
                  <a:ea typeface="Kalam"/>
                  <a:cs typeface="Kalam"/>
                  <a:sym typeface="Kalam"/>
                </a:rPr>
                <a:t> - C</a:t>
              </a:r>
              <a:r>
                <a:rPr lang="en" sz="900" baseline="-25000">
                  <a:solidFill>
                    <a:srgbClr val="F64302"/>
                  </a:solidFill>
                  <a:latin typeface="Kalam"/>
                  <a:ea typeface="Kalam"/>
                  <a:cs typeface="Kalam"/>
                  <a:sym typeface="Kalam"/>
                </a:rPr>
                <a:t>50</a:t>
              </a:r>
              <a:endParaRPr sz="900" baseline="-25000">
                <a:solidFill>
                  <a:srgbClr val="F64302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829" name="Google Shape;829;p18"/>
            <p:cNvSpPr txBox="1"/>
            <p:nvPr/>
          </p:nvSpPr>
          <p:spPr>
            <a:xfrm>
              <a:off x="4264763" y="3445188"/>
              <a:ext cx="12351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0000"/>
                  </a:solidFill>
                  <a:latin typeface="Kalam"/>
                  <a:ea typeface="Kalam"/>
                  <a:cs typeface="Kalam"/>
                  <a:sym typeface="Kalam"/>
                </a:rPr>
                <a:t>FUEL OIL</a:t>
              </a:r>
              <a:endParaRPr sz="900">
                <a:solidFill>
                  <a:srgbClr val="FF0000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0000"/>
                  </a:solidFill>
                  <a:latin typeface="Kalam"/>
                  <a:ea typeface="Kalam"/>
                  <a:cs typeface="Kalam"/>
                  <a:sym typeface="Kalam"/>
                </a:rPr>
                <a:t>C</a:t>
              </a:r>
              <a:r>
                <a:rPr lang="en" sz="900" baseline="-25000">
                  <a:solidFill>
                    <a:srgbClr val="FF0000"/>
                  </a:solidFill>
                  <a:latin typeface="Kalam"/>
                  <a:ea typeface="Kalam"/>
                  <a:cs typeface="Kalam"/>
                  <a:sym typeface="Kalam"/>
                </a:rPr>
                <a:t>50</a:t>
              </a:r>
              <a:r>
                <a:rPr lang="en" sz="900">
                  <a:solidFill>
                    <a:srgbClr val="FF0000"/>
                  </a:solidFill>
                  <a:latin typeface="Kalam"/>
                  <a:ea typeface="Kalam"/>
                  <a:cs typeface="Kalam"/>
                  <a:sym typeface="Kalam"/>
                </a:rPr>
                <a:t> - C</a:t>
              </a:r>
              <a:r>
                <a:rPr lang="en" sz="900" baseline="-25000">
                  <a:solidFill>
                    <a:srgbClr val="FF0000"/>
                  </a:solidFill>
                  <a:latin typeface="Kalam"/>
                  <a:ea typeface="Kalam"/>
                  <a:cs typeface="Kalam"/>
                  <a:sym typeface="Kalam"/>
                </a:rPr>
                <a:t>70</a:t>
              </a:r>
              <a:endParaRPr sz="900" baseline="-25000">
                <a:solidFill>
                  <a:srgbClr val="FF0000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830" name="Google Shape;830;p18"/>
            <p:cNvSpPr txBox="1"/>
            <p:nvPr/>
          </p:nvSpPr>
          <p:spPr>
            <a:xfrm>
              <a:off x="3622888" y="4222113"/>
              <a:ext cx="12351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0000"/>
                  </a:solidFill>
                  <a:latin typeface="Kalam"/>
                  <a:ea typeface="Kalam"/>
                  <a:cs typeface="Kalam"/>
                  <a:sym typeface="Kalam"/>
                </a:rPr>
                <a:t>BITUMEN</a:t>
              </a:r>
              <a:endParaRPr sz="900">
                <a:solidFill>
                  <a:srgbClr val="FF0000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0000"/>
                  </a:solidFill>
                  <a:latin typeface="Kalam"/>
                  <a:ea typeface="Kalam"/>
                  <a:cs typeface="Kalam"/>
                  <a:sym typeface="Kalam"/>
                </a:rPr>
                <a:t>&gt;C</a:t>
              </a:r>
              <a:r>
                <a:rPr lang="en" sz="900" baseline="-25000">
                  <a:solidFill>
                    <a:srgbClr val="FF0000"/>
                  </a:solidFill>
                  <a:latin typeface="Kalam"/>
                  <a:ea typeface="Kalam"/>
                  <a:cs typeface="Kalam"/>
                  <a:sym typeface="Kalam"/>
                </a:rPr>
                <a:t>70</a:t>
              </a:r>
              <a:endParaRPr sz="900" baseline="-25000">
                <a:solidFill>
                  <a:srgbClr val="FF0000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831" name="Google Shape;831;p18"/>
            <p:cNvSpPr txBox="1"/>
            <p:nvPr/>
          </p:nvSpPr>
          <p:spPr>
            <a:xfrm>
              <a:off x="3074295" y="3255488"/>
              <a:ext cx="5736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350°C</a:t>
              </a:r>
              <a:endParaRPr sz="8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832" name="Google Shape;832;p18"/>
            <p:cNvSpPr txBox="1"/>
            <p:nvPr/>
          </p:nvSpPr>
          <p:spPr>
            <a:xfrm>
              <a:off x="3064695" y="2368663"/>
              <a:ext cx="5736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250°C</a:t>
              </a:r>
              <a:endParaRPr sz="8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833" name="Google Shape;833;p18"/>
            <p:cNvSpPr txBox="1"/>
            <p:nvPr/>
          </p:nvSpPr>
          <p:spPr>
            <a:xfrm>
              <a:off x="3064695" y="1482613"/>
              <a:ext cx="5736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120°C</a:t>
              </a:r>
              <a:endParaRPr sz="8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834" name="Google Shape;834;p18"/>
          <p:cNvSpPr txBox="1"/>
          <p:nvPr/>
        </p:nvSpPr>
        <p:spPr>
          <a:xfrm>
            <a:off x="4962500" y="1294200"/>
            <a:ext cx="35796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fractionating column. The column is </a:t>
            </a:r>
            <a:r>
              <a:rPr lang="en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hottest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at the bottom and </a:t>
            </a:r>
            <a:r>
              <a:rPr lang="en" b="1">
                <a:solidFill>
                  <a:srgbClr val="CFE2F3"/>
                </a:solidFill>
                <a:latin typeface="Cambria"/>
                <a:ea typeface="Cambria"/>
                <a:cs typeface="Cambria"/>
                <a:sym typeface="Cambria"/>
              </a:rPr>
              <a:t>coolest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at the top.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longer hydrocarbons (such as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fuel oil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bitumen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 have higher boiling points, so are removed near the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bottom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 the column.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shorter hydrocarbons (such as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refinery gases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gasoline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 have lower boiling points, so are removed near the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top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 the column.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09D7B44-D827-2E06-591E-561419D66597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AA6F5BB-CEF0-740B-916A-363DFEB7126C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DD1853-D7DC-B41F-978D-828BA8FF66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377DD3-CE57-7F8C-2723-BB80D1F4A3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" name="Google Shape;839;p19"/>
          <p:cNvPicPr preferRelativeResize="0"/>
          <p:nvPr/>
        </p:nvPicPr>
        <p:blipFill rotWithShape="1">
          <a:blip r:embed="rId3">
            <a:alphaModFix/>
          </a:blip>
          <a:srcRect t="14004" b="15193"/>
          <a:stretch/>
        </p:blipFill>
        <p:spPr>
          <a:xfrm>
            <a:off x="0" y="827519"/>
            <a:ext cx="9144003" cy="4315970"/>
          </a:xfrm>
          <a:prstGeom prst="rect">
            <a:avLst/>
          </a:prstGeom>
          <a:noFill/>
          <a:ln>
            <a:noFill/>
          </a:ln>
        </p:spPr>
      </p:pic>
      <p:sp>
        <p:nvSpPr>
          <p:cNvPr id="840" name="Google Shape;840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841" name="Google Shape;841;p19"/>
          <p:cNvSpPr txBox="1"/>
          <p:nvPr/>
        </p:nvSpPr>
        <p:spPr>
          <a:xfrm>
            <a:off x="1212150" y="200350"/>
            <a:ext cx="6719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Refinery gases such as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propane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</a:t>
            </a:r>
            <a:r>
              <a:rPr lang="en" b="1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3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</a:t>
            </a:r>
            <a:r>
              <a:rPr lang="en" b="1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8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 are used in domestic heating and cooking. 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842" name="Google Shape;842;p19"/>
          <p:cNvCxnSpPr/>
          <p:nvPr/>
        </p:nvCxnSpPr>
        <p:spPr>
          <a:xfrm>
            <a:off x="-10212" y="827525"/>
            <a:ext cx="9164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E1D6531-E344-2DBF-716D-B553CC551317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4472E58-B70E-1DA9-5555-DC8E778A14F0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E5D505-DA08-C53C-A076-744476C738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CEC11B-2F20-9844-4325-3A9BD2B831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7" name="Google Shape;847;p20"/>
          <p:cNvPicPr preferRelativeResize="0"/>
          <p:nvPr/>
        </p:nvPicPr>
        <p:blipFill rotWithShape="1">
          <a:blip r:embed="rId3">
            <a:alphaModFix/>
          </a:blip>
          <a:srcRect t="-14543" b="18923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48" name="Google Shape;848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849" name="Google Shape;849;p20"/>
          <p:cNvSpPr txBox="1"/>
          <p:nvPr/>
        </p:nvSpPr>
        <p:spPr>
          <a:xfrm>
            <a:off x="1065750" y="219525"/>
            <a:ext cx="701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Gasoline (petrol) and diesel are used as fuels for motor vehicles such as cars and buses.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850" name="Google Shape;850;p20"/>
          <p:cNvCxnSpPr/>
          <p:nvPr/>
        </p:nvCxnSpPr>
        <p:spPr>
          <a:xfrm>
            <a:off x="-10212" y="786825"/>
            <a:ext cx="9164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F2C8DBB-DB3D-2E40-550E-9C21FFCD4AD8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4CD79500-7AC6-5EB3-57A6-EDC7177F27CF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AC110E-D6B6-04EC-38EC-AD2F8FE25A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7F0A2D-ED98-EA7C-8C3B-10767C2CBD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5" name="Google Shape;855;p21"/>
          <p:cNvPicPr preferRelativeResize="0"/>
          <p:nvPr/>
        </p:nvPicPr>
        <p:blipFill rotWithShape="1">
          <a:blip r:embed="rId3">
            <a:alphaModFix/>
          </a:blip>
          <a:srcRect t="15849" b="11443"/>
          <a:stretch/>
        </p:blipFill>
        <p:spPr>
          <a:xfrm>
            <a:off x="0" y="676375"/>
            <a:ext cx="9144003" cy="4467124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Google Shape;856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857" name="Google Shape;857;p21"/>
          <p:cNvSpPr txBox="1"/>
          <p:nvPr/>
        </p:nvSpPr>
        <p:spPr>
          <a:xfrm>
            <a:off x="1065750" y="154500"/>
            <a:ext cx="701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Kerosene is used as fuel for domestic and commercial aircraft.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858" name="Google Shape;858;p21"/>
          <p:cNvCxnSpPr/>
          <p:nvPr/>
        </p:nvCxnSpPr>
        <p:spPr>
          <a:xfrm>
            <a:off x="-10212" y="676375"/>
            <a:ext cx="9164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7AE454D-D2B4-3FFB-C6C4-8921172710A9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50B33DE-6175-56DE-E126-BDA32FACC995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29CDC3-E5DB-B8CB-4217-D062E631B9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AB26C9-F7E7-704D-B2AD-92463E0D71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1014</Words>
  <Application>Microsoft Office PowerPoint</Application>
  <PresentationFormat>On-screen Show (16:9)</PresentationFormat>
  <Paragraphs>122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Times New Roman</vt:lpstr>
      <vt:lpstr>Kalam</vt:lpstr>
      <vt:lpstr>Cambria</vt:lpstr>
      <vt:lpstr>gg sans</vt:lpstr>
      <vt:lpstr>Simple Dark</vt:lpstr>
      <vt:lpstr>Edexcel IGCSE Chemistry 32 - Crude Oil</vt:lpstr>
      <vt:lpstr>Crude Oil</vt:lpstr>
      <vt:lpstr>PowerPoint Presentation</vt:lpstr>
      <vt:lpstr>Fractional Distillation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Trends in Fractions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IGCSE Chemistry 32 - Crude Oil</dc:title>
  <cp:lastModifiedBy>Chezka Mae Madrona</cp:lastModifiedBy>
  <cp:revision>2</cp:revision>
  <dcterms:modified xsi:type="dcterms:W3CDTF">2025-04-26T08:45:02Z</dcterms:modified>
</cp:coreProperties>
</file>