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5ae711a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5ae711a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6ba24988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6ba24988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b30e59c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b30e59c9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d4900ea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d4900ea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d4900ea3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d4900ea3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d4900ea3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d4900ea3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7aaabce0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7aaabce0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6FF"/>
                </a:solidFill>
                <a:latin typeface="Cambria"/>
                <a:ea typeface="Cambria"/>
                <a:cs typeface="Cambria"/>
                <a:sym typeface="Cambria"/>
              </a:rPr>
              <a:t>Edexcel IGCSE Chemistry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2 - Solutions and Solubility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Bromine and Potassium Permanganate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Dilution and Diffusion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1.3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the results of experiments involving the dilution of coloured solutions and diffusion of gases can be explained.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Diffusion is the movement of particles from an area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concentration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an area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lower concentration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Diffusion can be demonstrated using potassium permanganate (KMnO₄).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KMnO₄ is </a:t>
            </a:r>
            <a:r>
              <a:rPr lang="en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bright purple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placed in a beaker of water KMnO₄ will diffuse until it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evenly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spread out.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you were to add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water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this solution, it would appear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less purple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there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fewer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KMnO₄ particles compared to the number of water particles.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called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dilution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B6564C0-0E5E-7D08-2733-FC7E3C0D3F2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37D8675-2BF6-5FFB-D5C2-4989B22062F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1207D-054E-64B0-3E6D-F111C1609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62E760-0BF0-0A80-7DEC-7E783D78A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17842" b="2144"/>
          <a:stretch/>
        </p:blipFill>
        <p:spPr>
          <a:xfrm>
            <a:off x="0" y="0"/>
            <a:ext cx="425617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5292525" y="2113800"/>
            <a:ext cx="29421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Potassium permanganate dissolves in water and then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diffuses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throughout the beaker.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1" name="Google Shape;71;p15"/>
          <p:cNvCxnSpPr/>
          <p:nvPr/>
        </p:nvCxnSpPr>
        <p:spPr>
          <a:xfrm>
            <a:off x="4256175" y="-5550"/>
            <a:ext cx="5700" cy="5154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CB9F5CB-BF9C-E951-946C-11AD9DDCEDD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9A7A42F-55EF-2FE9-B235-9F9D83ABA4D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6BFA3-9B93-1FC9-B9D3-AAFBDFB190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723FA-0730-F7E3-2484-CEDB9491ED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Bromine Gas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Bromine (Br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is commonly seen as a </a:t>
            </a:r>
            <a:r>
              <a:rPr lang="en" b="1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brown gas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Bromine can be used to demonstrate diffusion.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gas jar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half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filled with Br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gas.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other half is filled with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air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glass plate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separates the two halves.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 plate is removed, the Br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gas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diffuse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the air.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movement of particles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random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Br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will eventually 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evenly distributed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the air.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0E58C5B-2926-EDBB-D77C-BB91AC26DB1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E486749-15B9-6ADF-CF92-DC34531C234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08700-ECB5-F73F-2A1C-5EDADE878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CA436-06B1-C45B-E228-A3299B731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5479250" y="1737613"/>
            <a:ext cx="24948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When a plate separating two halves of a gas jar is removed, the bromine gas will diffuse and fill the empty space.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This will dilute the bromine, making it appear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paler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5" name="Google Shape;85;p17"/>
          <p:cNvGrpSpPr/>
          <p:nvPr/>
        </p:nvGrpSpPr>
        <p:grpSpPr>
          <a:xfrm>
            <a:off x="1106713" y="875935"/>
            <a:ext cx="3465296" cy="3391617"/>
            <a:chOff x="1100100" y="238125"/>
            <a:chExt cx="5414525" cy="5145050"/>
          </a:xfrm>
        </p:grpSpPr>
        <p:sp>
          <p:nvSpPr>
            <p:cNvPr id="86" name="Google Shape;86;p17"/>
            <p:cNvSpPr/>
            <p:nvPr/>
          </p:nvSpPr>
          <p:spPr>
            <a:xfrm>
              <a:off x="5136425" y="238125"/>
              <a:ext cx="1378200" cy="4805425"/>
            </a:xfrm>
            <a:custGeom>
              <a:avLst/>
              <a:gdLst/>
              <a:ahLst/>
              <a:cxnLst/>
              <a:rect l="l" t="t" r="r" b="b"/>
              <a:pathLst>
                <a:path w="55128" h="192217" extrusionOk="0">
                  <a:moveTo>
                    <a:pt x="52590" y="1107"/>
                  </a:moveTo>
                  <a:cubicBezTo>
                    <a:pt x="52934" y="1107"/>
                    <a:pt x="53277" y="1107"/>
                    <a:pt x="53620" y="1116"/>
                  </a:cubicBezTo>
                  <a:cubicBezTo>
                    <a:pt x="53821" y="1116"/>
                    <a:pt x="53973" y="1288"/>
                    <a:pt x="53964" y="1479"/>
                  </a:cubicBezTo>
                  <a:cubicBezTo>
                    <a:pt x="53964" y="1975"/>
                    <a:pt x="53954" y="2471"/>
                    <a:pt x="53954" y="2967"/>
                  </a:cubicBezTo>
                  <a:cubicBezTo>
                    <a:pt x="53935" y="3119"/>
                    <a:pt x="53811" y="3243"/>
                    <a:pt x="53659" y="3262"/>
                  </a:cubicBezTo>
                  <a:cubicBezTo>
                    <a:pt x="53277" y="3272"/>
                    <a:pt x="52895" y="3282"/>
                    <a:pt x="52514" y="3282"/>
                  </a:cubicBezTo>
                  <a:lnTo>
                    <a:pt x="2633" y="3282"/>
                  </a:lnTo>
                  <a:cubicBezTo>
                    <a:pt x="2251" y="3282"/>
                    <a:pt x="1879" y="3262"/>
                    <a:pt x="1498" y="3253"/>
                  </a:cubicBezTo>
                  <a:cubicBezTo>
                    <a:pt x="1336" y="3234"/>
                    <a:pt x="1221" y="3110"/>
                    <a:pt x="1212" y="2948"/>
                  </a:cubicBezTo>
                  <a:cubicBezTo>
                    <a:pt x="1202" y="2490"/>
                    <a:pt x="1192" y="2032"/>
                    <a:pt x="1192" y="1584"/>
                  </a:cubicBezTo>
                  <a:cubicBezTo>
                    <a:pt x="1202" y="1221"/>
                    <a:pt x="1326" y="1107"/>
                    <a:pt x="1679" y="1107"/>
                  </a:cubicBezTo>
                  <a:close/>
                  <a:moveTo>
                    <a:pt x="50034" y="4312"/>
                  </a:moveTo>
                  <a:cubicBezTo>
                    <a:pt x="50453" y="4312"/>
                    <a:pt x="50864" y="4321"/>
                    <a:pt x="51283" y="4340"/>
                  </a:cubicBezTo>
                  <a:cubicBezTo>
                    <a:pt x="51446" y="4350"/>
                    <a:pt x="51570" y="4569"/>
                    <a:pt x="51550" y="4779"/>
                  </a:cubicBezTo>
                  <a:cubicBezTo>
                    <a:pt x="51541" y="4922"/>
                    <a:pt x="51388" y="5094"/>
                    <a:pt x="51274" y="5094"/>
                  </a:cubicBezTo>
                  <a:cubicBezTo>
                    <a:pt x="50892" y="5113"/>
                    <a:pt x="50511" y="5123"/>
                    <a:pt x="50129" y="5123"/>
                  </a:cubicBezTo>
                  <a:lnTo>
                    <a:pt x="27607" y="5123"/>
                  </a:lnTo>
                  <a:lnTo>
                    <a:pt x="5075" y="5113"/>
                  </a:lnTo>
                  <a:cubicBezTo>
                    <a:pt x="4693" y="5113"/>
                    <a:pt x="4312" y="5113"/>
                    <a:pt x="3930" y="5094"/>
                  </a:cubicBezTo>
                  <a:cubicBezTo>
                    <a:pt x="3711" y="5094"/>
                    <a:pt x="3577" y="4856"/>
                    <a:pt x="3635" y="4588"/>
                  </a:cubicBezTo>
                  <a:cubicBezTo>
                    <a:pt x="3644" y="4474"/>
                    <a:pt x="3730" y="4379"/>
                    <a:pt x="3844" y="4350"/>
                  </a:cubicBezTo>
                  <a:cubicBezTo>
                    <a:pt x="3949" y="4321"/>
                    <a:pt x="4064" y="4312"/>
                    <a:pt x="4178" y="4312"/>
                  </a:cubicBezTo>
                  <a:close/>
                  <a:moveTo>
                    <a:pt x="47697" y="6057"/>
                  </a:moveTo>
                  <a:cubicBezTo>
                    <a:pt x="48002" y="6057"/>
                    <a:pt x="48307" y="6067"/>
                    <a:pt x="48612" y="6077"/>
                  </a:cubicBezTo>
                  <a:cubicBezTo>
                    <a:pt x="48813" y="6077"/>
                    <a:pt x="48975" y="6248"/>
                    <a:pt x="48956" y="6439"/>
                  </a:cubicBezTo>
                  <a:cubicBezTo>
                    <a:pt x="48975" y="7240"/>
                    <a:pt x="48975" y="8042"/>
                    <a:pt x="48975" y="8843"/>
                  </a:cubicBezTo>
                  <a:cubicBezTo>
                    <a:pt x="48965" y="12201"/>
                    <a:pt x="48956" y="15559"/>
                    <a:pt x="48956" y="18916"/>
                  </a:cubicBezTo>
                  <a:lnTo>
                    <a:pt x="48956" y="49814"/>
                  </a:lnTo>
                  <a:lnTo>
                    <a:pt x="48908" y="49814"/>
                  </a:lnTo>
                  <a:cubicBezTo>
                    <a:pt x="48908" y="63923"/>
                    <a:pt x="48908" y="78041"/>
                    <a:pt x="48908" y="92159"/>
                  </a:cubicBezTo>
                  <a:cubicBezTo>
                    <a:pt x="48908" y="92589"/>
                    <a:pt x="48889" y="92999"/>
                    <a:pt x="48879" y="93418"/>
                  </a:cubicBezTo>
                  <a:cubicBezTo>
                    <a:pt x="48841" y="93562"/>
                    <a:pt x="48727" y="93676"/>
                    <a:pt x="48584" y="93733"/>
                  </a:cubicBezTo>
                  <a:cubicBezTo>
                    <a:pt x="48317" y="93743"/>
                    <a:pt x="48050" y="93752"/>
                    <a:pt x="47782" y="93752"/>
                  </a:cubicBezTo>
                  <a:lnTo>
                    <a:pt x="7508" y="93752"/>
                  </a:lnTo>
                  <a:cubicBezTo>
                    <a:pt x="7461" y="93752"/>
                    <a:pt x="7416" y="93752"/>
                    <a:pt x="7372" y="93752"/>
                  </a:cubicBezTo>
                  <a:cubicBezTo>
                    <a:pt x="7169" y="93752"/>
                    <a:pt x="6997" y="93754"/>
                    <a:pt x="6853" y="93754"/>
                  </a:cubicBezTo>
                  <a:cubicBezTo>
                    <a:pt x="5976" y="93754"/>
                    <a:pt x="6096" y="93662"/>
                    <a:pt x="6096" y="92350"/>
                  </a:cubicBezTo>
                  <a:cubicBezTo>
                    <a:pt x="6086" y="64085"/>
                    <a:pt x="6077" y="35820"/>
                    <a:pt x="6077" y="7546"/>
                  </a:cubicBezTo>
                  <a:cubicBezTo>
                    <a:pt x="6077" y="7202"/>
                    <a:pt x="6077" y="6859"/>
                    <a:pt x="6096" y="6515"/>
                  </a:cubicBezTo>
                  <a:cubicBezTo>
                    <a:pt x="6105" y="6239"/>
                    <a:pt x="6239" y="6086"/>
                    <a:pt x="6496" y="6077"/>
                  </a:cubicBezTo>
                  <a:cubicBezTo>
                    <a:pt x="6802" y="6057"/>
                    <a:pt x="7107" y="6057"/>
                    <a:pt x="7412" y="6057"/>
                  </a:cubicBezTo>
                  <a:close/>
                  <a:moveTo>
                    <a:pt x="51169" y="94649"/>
                  </a:moveTo>
                  <a:cubicBezTo>
                    <a:pt x="51550" y="94649"/>
                    <a:pt x="51922" y="94668"/>
                    <a:pt x="52304" y="94697"/>
                  </a:cubicBezTo>
                  <a:cubicBezTo>
                    <a:pt x="52380" y="94716"/>
                    <a:pt x="52438" y="94763"/>
                    <a:pt x="52457" y="94830"/>
                  </a:cubicBezTo>
                  <a:cubicBezTo>
                    <a:pt x="52466" y="95021"/>
                    <a:pt x="52457" y="95212"/>
                    <a:pt x="52438" y="95393"/>
                  </a:cubicBezTo>
                  <a:cubicBezTo>
                    <a:pt x="52428" y="95450"/>
                    <a:pt x="52342" y="95517"/>
                    <a:pt x="52275" y="95536"/>
                  </a:cubicBezTo>
                  <a:cubicBezTo>
                    <a:pt x="52171" y="95565"/>
                    <a:pt x="52056" y="95574"/>
                    <a:pt x="51942" y="95574"/>
                  </a:cubicBezTo>
                  <a:lnTo>
                    <a:pt x="3091" y="95574"/>
                  </a:lnTo>
                  <a:cubicBezTo>
                    <a:pt x="3078" y="95575"/>
                    <a:pt x="3065" y="95575"/>
                    <a:pt x="3052" y="95575"/>
                  </a:cubicBezTo>
                  <a:cubicBezTo>
                    <a:pt x="2481" y="95575"/>
                    <a:pt x="2491" y="95363"/>
                    <a:pt x="2528" y="94859"/>
                  </a:cubicBezTo>
                  <a:cubicBezTo>
                    <a:pt x="2557" y="94792"/>
                    <a:pt x="2604" y="94735"/>
                    <a:pt x="2671" y="94706"/>
                  </a:cubicBezTo>
                  <a:cubicBezTo>
                    <a:pt x="2776" y="94678"/>
                    <a:pt x="2890" y="94659"/>
                    <a:pt x="3005" y="94659"/>
                  </a:cubicBezTo>
                  <a:lnTo>
                    <a:pt x="27483" y="94659"/>
                  </a:lnTo>
                  <a:cubicBezTo>
                    <a:pt x="35381" y="94649"/>
                    <a:pt x="43270" y="94649"/>
                    <a:pt x="51169" y="94649"/>
                  </a:cubicBezTo>
                  <a:close/>
                  <a:moveTo>
                    <a:pt x="48131" y="96670"/>
                  </a:moveTo>
                  <a:cubicBezTo>
                    <a:pt x="49089" y="96670"/>
                    <a:pt x="48908" y="96833"/>
                    <a:pt x="48908" y="98427"/>
                  </a:cubicBezTo>
                  <a:lnTo>
                    <a:pt x="48908" y="141468"/>
                  </a:lnTo>
                  <a:lnTo>
                    <a:pt x="48937" y="141468"/>
                  </a:lnTo>
                  <a:cubicBezTo>
                    <a:pt x="48937" y="150626"/>
                    <a:pt x="48937" y="159783"/>
                    <a:pt x="48937" y="168941"/>
                  </a:cubicBezTo>
                  <a:cubicBezTo>
                    <a:pt x="48946" y="173215"/>
                    <a:pt x="48946" y="177488"/>
                    <a:pt x="48956" y="181762"/>
                  </a:cubicBezTo>
                  <a:cubicBezTo>
                    <a:pt x="48965" y="182869"/>
                    <a:pt x="48975" y="183975"/>
                    <a:pt x="48975" y="185082"/>
                  </a:cubicBezTo>
                  <a:cubicBezTo>
                    <a:pt x="48975" y="185311"/>
                    <a:pt x="48965" y="185540"/>
                    <a:pt x="48956" y="185769"/>
                  </a:cubicBezTo>
                  <a:cubicBezTo>
                    <a:pt x="48937" y="185883"/>
                    <a:pt x="48860" y="185978"/>
                    <a:pt x="48746" y="186007"/>
                  </a:cubicBezTo>
                  <a:cubicBezTo>
                    <a:pt x="48691" y="186023"/>
                    <a:pt x="48630" y="186038"/>
                    <a:pt x="48568" y="186038"/>
                  </a:cubicBezTo>
                  <a:cubicBezTo>
                    <a:pt x="48554" y="186038"/>
                    <a:pt x="48540" y="186037"/>
                    <a:pt x="48526" y="186036"/>
                  </a:cubicBezTo>
                  <a:lnTo>
                    <a:pt x="7431" y="186036"/>
                  </a:lnTo>
                  <a:cubicBezTo>
                    <a:pt x="7088" y="186036"/>
                    <a:pt x="6744" y="186026"/>
                    <a:pt x="6401" y="186017"/>
                  </a:cubicBezTo>
                  <a:cubicBezTo>
                    <a:pt x="6248" y="185997"/>
                    <a:pt x="6124" y="185883"/>
                    <a:pt x="6115" y="185721"/>
                  </a:cubicBezTo>
                  <a:cubicBezTo>
                    <a:pt x="6105" y="185606"/>
                    <a:pt x="6086" y="185501"/>
                    <a:pt x="6086" y="185387"/>
                  </a:cubicBezTo>
                  <a:lnTo>
                    <a:pt x="6086" y="184471"/>
                  </a:lnTo>
                  <a:cubicBezTo>
                    <a:pt x="6086" y="155701"/>
                    <a:pt x="6096" y="126930"/>
                    <a:pt x="6096" y="98169"/>
                  </a:cubicBezTo>
                  <a:cubicBezTo>
                    <a:pt x="6096" y="97787"/>
                    <a:pt x="6115" y="97406"/>
                    <a:pt x="6124" y="97024"/>
                  </a:cubicBezTo>
                  <a:cubicBezTo>
                    <a:pt x="6134" y="96872"/>
                    <a:pt x="6248" y="96738"/>
                    <a:pt x="6401" y="96710"/>
                  </a:cubicBezTo>
                  <a:cubicBezTo>
                    <a:pt x="6554" y="96700"/>
                    <a:pt x="6706" y="96681"/>
                    <a:pt x="6849" y="96681"/>
                  </a:cubicBezTo>
                  <a:lnTo>
                    <a:pt x="7880" y="96681"/>
                  </a:lnTo>
                  <a:cubicBezTo>
                    <a:pt x="14423" y="96676"/>
                    <a:pt x="20967" y="96674"/>
                    <a:pt x="27511" y="96674"/>
                  </a:cubicBezTo>
                  <a:cubicBezTo>
                    <a:pt x="34055" y="96674"/>
                    <a:pt x="40599" y="96676"/>
                    <a:pt x="47143" y="96681"/>
                  </a:cubicBezTo>
                  <a:cubicBezTo>
                    <a:pt x="47563" y="96681"/>
                    <a:pt x="47885" y="96670"/>
                    <a:pt x="48131" y="96670"/>
                  </a:cubicBezTo>
                  <a:close/>
                  <a:moveTo>
                    <a:pt x="50177" y="187161"/>
                  </a:moveTo>
                  <a:cubicBezTo>
                    <a:pt x="50558" y="187161"/>
                    <a:pt x="50940" y="187161"/>
                    <a:pt x="51322" y="187171"/>
                  </a:cubicBezTo>
                  <a:cubicBezTo>
                    <a:pt x="51474" y="187171"/>
                    <a:pt x="51579" y="187304"/>
                    <a:pt x="51579" y="187486"/>
                  </a:cubicBezTo>
                  <a:cubicBezTo>
                    <a:pt x="51608" y="187686"/>
                    <a:pt x="51455" y="187858"/>
                    <a:pt x="51255" y="187858"/>
                  </a:cubicBezTo>
                  <a:cubicBezTo>
                    <a:pt x="50873" y="187867"/>
                    <a:pt x="50492" y="187867"/>
                    <a:pt x="50110" y="187867"/>
                  </a:cubicBezTo>
                  <a:lnTo>
                    <a:pt x="5056" y="187867"/>
                  </a:lnTo>
                  <a:cubicBezTo>
                    <a:pt x="4674" y="187867"/>
                    <a:pt x="4293" y="187858"/>
                    <a:pt x="3911" y="187848"/>
                  </a:cubicBezTo>
                  <a:cubicBezTo>
                    <a:pt x="3787" y="187848"/>
                    <a:pt x="3673" y="187705"/>
                    <a:pt x="3663" y="187533"/>
                  </a:cubicBezTo>
                  <a:cubicBezTo>
                    <a:pt x="3654" y="187362"/>
                    <a:pt x="3749" y="187180"/>
                    <a:pt x="3873" y="187180"/>
                  </a:cubicBezTo>
                  <a:cubicBezTo>
                    <a:pt x="4255" y="187171"/>
                    <a:pt x="4636" y="187161"/>
                    <a:pt x="5018" y="187161"/>
                  </a:cubicBezTo>
                  <a:cubicBezTo>
                    <a:pt x="11800" y="187161"/>
                    <a:pt x="18583" y="187171"/>
                    <a:pt x="25365" y="187171"/>
                  </a:cubicBezTo>
                  <a:cubicBezTo>
                    <a:pt x="33645" y="187161"/>
                    <a:pt x="41916" y="187161"/>
                    <a:pt x="50177" y="187161"/>
                  </a:cubicBezTo>
                  <a:close/>
                  <a:moveTo>
                    <a:pt x="53544" y="188983"/>
                  </a:moveTo>
                  <a:cubicBezTo>
                    <a:pt x="53916" y="188993"/>
                    <a:pt x="53993" y="189079"/>
                    <a:pt x="53993" y="189460"/>
                  </a:cubicBezTo>
                  <a:cubicBezTo>
                    <a:pt x="54002" y="190891"/>
                    <a:pt x="54002" y="190977"/>
                    <a:pt x="53868" y="191015"/>
                  </a:cubicBezTo>
                  <a:cubicBezTo>
                    <a:pt x="53625" y="191082"/>
                    <a:pt x="53380" y="191099"/>
                    <a:pt x="53134" y="191099"/>
                  </a:cubicBezTo>
                  <a:cubicBezTo>
                    <a:pt x="52888" y="191099"/>
                    <a:pt x="52643" y="191082"/>
                    <a:pt x="52399" y="191082"/>
                  </a:cubicBezTo>
                  <a:lnTo>
                    <a:pt x="2528" y="191082"/>
                  </a:lnTo>
                  <a:cubicBezTo>
                    <a:pt x="2329" y="191082"/>
                    <a:pt x="2126" y="191100"/>
                    <a:pt x="1920" y="191100"/>
                  </a:cubicBezTo>
                  <a:cubicBezTo>
                    <a:pt x="1702" y="191100"/>
                    <a:pt x="1480" y="191080"/>
                    <a:pt x="1259" y="190996"/>
                  </a:cubicBezTo>
                  <a:cubicBezTo>
                    <a:pt x="1240" y="190843"/>
                    <a:pt x="1231" y="190700"/>
                    <a:pt x="1231" y="190557"/>
                  </a:cubicBezTo>
                  <a:cubicBezTo>
                    <a:pt x="1259" y="190071"/>
                    <a:pt x="1202" y="189575"/>
                    <a:pt x="1259" y="189088"/>
                  </a:cubicBezTo>
                  <a:cubicBezTo>
                    <a:pt x="1374" y="189050"/>
                    <a:pt x="1488" y="189012"/>
                    <a:pt x="1612" y="189002"/>
                  </a:cubicBezTo>
                  <a:cubicBezTo>
                    <a:pt x="1956" y="188983"/>
                    <a:pt x="2299" y="188983"/>
                    <a:pt x="2642" y="188983"/>
                  </a:cubicBezTo>
                  <a:close/>
                  <a:moveTo>
                    <a:pt x="1402" y="0"/>
                  </a:moveTo>
                  <a:cubicBezTo>
                    <a:pt x="1097" y="0"/>
                    <a:pt x="792" y="10"/>
                    <a:pt x="487" y="10"/>
                  </a:cubicBezTo>
                  <a:cubicBezTo>
                    <a:pt x="296" y="19"/>
                    <a:pt x="124" y="172"/>
                    <a:pt x="105" y="372"/>
                  </a:cubicBezTo>
                  <a:cubicBezTo>
                    <a:pt x="0" y="1584"/>
                    <a:pt x="0" y="2814"/>
                    <a:pt x="105" y="4026"/>
                  </a:cubicBezTo>
                  <a:cubicBezTo>
                    <a:pt x="124" y="4216"/>
                    <a:pt x="286" y="4350"/>
                    <a:pt x="506" y="4350"/>
                  </a:cubicBezTo>
                  <a:cubicBezTo>
                    <a:pt x="754" y="4355"/>
                    <a:pt x="1002" y="4355"/>
                    <a:pt x="1250" y="4355"/>
                  </a:cubicBezTo>
                  <a:cubicBezTo>
                    <a:pt x="1498" y="4355"/>
                    <a:pt x="1746" y="4355"/>
                    <a:pt x="1994" y="4359"/>
                  </a:cubicBezTo>
                  <a:cubicBezTo>
                    <a:pt x="2280" y="4359"/>
                    <a:pt x="2433" y="4493"/>
                    <a:pt x="2452" y="4760"/>
                  </a:cubicBezTo>
                  <a:cubicBezTo>
                    <a:pt x="2471" y="5065"/>
                    <a:pt x="2480" y="5371"/>
                    <a:pt x="2499" y="5676"/>
                  </a:cubicBezTo>
                  <a:cubicBezTo>
                    <a:pt x="2538" y="5857"/>
                    <a:pt x="2690" y="6010"/>
                    <a:pt x="2881" y="6029"/>
                  </a:cubicBezTo>
                  <a:cubicBezTo>
                    <a:pt x="3072" y="6048"/>
                    <a:pt x="3263" y="6067"/>
                    <a:pt x="3453" y="6067"/>
                  </a:cubicBezTo>
                  <a:cubicBezTo>
                    <a:pt x="3835" y="6077"/>
                    <a:pt x="4216" y="6077"/>
                    <a:pt x="4598" y="6096"/>
                  </a:cubicBezTo>
                  <a:cubicBezTo>
                    <a:pt x="4712" y="6115"/>
                    <a:pt x="4827" y="6153"/>
                    <a:pt x="4941" y="6210"/>
                  </a:cubicBezTo>
                  <a:cubicBezTo>
                    <a:pt x="4980" y="6668"/>
                    <a:pt x="4961" y="7126"/>
                    <a:pt x="4951" y="7593"/>
                  </a:cubicBezTo>
                  <a:cubicBezTo>
                    <a:pt x="4941" y="26825"/>
                    <a:pt x="4932" y="46056"/>
                    <a:pt x="4922" y="65287"/>
                  </a:cubicBezTo>
                  <a:cubicBezTo>
                    <a:pt x="4913" y="74292"/>
                    <a:pt x="4913" y="83297"/>
                    <a:pt x="4913" y="92302"/>
                  </a:cubicBezTo>
                  <a:cubicBezTo>
                    <a:pt x="4913" y="92684"/>
                    <a:pt x="4903" y="93066"/>
                    <a:pt x="4894" y="93438"/>
                  </a:cubicBezTo>
                  <a:cubicBezTo>
                    <a:pt x="4875" y="93600"/>
                    <a:pt x="4751" y="93714"/>
                    <a:pt x="4598" y="93743"/>
                  </a:cubicBezTo>
                  <a:cubicBezTo>
                    <a:pt x="4073" y="93752"/>
                    <a:pt x="3530" y="93762"/>
                    <a:pt x="2995" y="93762"/>
                  </a:cubicBezTo>
                  <a:cubicBezTo>
                    <a:pt x="2576" y="93762"/>
                    <a:pt x="2156" y="93771"/>
                    <a:pt x="1736" y="93781"/>
                  </a:cubicBezTo>
                  <a:cubicBezTo>
                    <a:pt x="1584" y="93800"/>
                    <a:pt x="1460" y="93915"/>
                    <a:pt x="1431" y="94067"/>
                  </a:cubicBezTo>
                  <a:cubicBezTo>
                    <a:pt x="1336" y="94821"/>
                    <a:pt x="1336" y="95593"/>
                    <a:pt x="1441" y="96347"/>
                  </a:cubicBezTo>
                  <a:cubicBezTo>
                    <a:pt x="1469" y="96500"/>
                    <a:pt x="1593" y="96614"/>
                    <a:pt x="1746" y="96633"/>
                  </a:cubicBezTo>
                  <a:cubicBezTo>
                    <a:pt x="2089" y="96652"/>
                    <a:pt x="2433" y="96662"/>
                    <a:pt x="2776" y="96671"/>
                  </a:cubicBezTo>
                  <a:cubicBezTo>
                    <a:pt x="3387" y="96681"/>
                    <a:pt x="3997" y="96690"/>
                    <a:pt x="4608" y="96700"/>
                  </a:cubicBezTo>
                  <a:cubicBezTo>
                    <a:pt x="4760" y="96719"/>
                    <a:pt x="4875" y="96843"/>
                    <a:pt x="4894" y="96996"/>
                  </a:cubicBezTo>
                  <a:cubicBezTo>
                    <a:pt x="4903" y="97415"/>
                    <a:pt x="4913" y="97835"/>
                    <a:pt x="4913" y="98255"/>
                  </a:cubicBezTo>
                  <a:cubicBezTo>
                    <a:pt x="4922" y="118516"/>
                    <a:pt x="4932" y="138778"/>
                    <a:pt x="4941" y="159039"/>
                  </a:cubicBezTo>
                  <a:cubicBezTo>
                    <a:pt x="4951" y="167587"/>
                    <a:pt x="4951" y="176124"/>
                    <a:pt x="4951" y="184671"/>
                  </a:cubicBezTo>
                  <a:cubicBezTo>
                    <a:pt x="4951" y="185091"/>
                    <a:pt x="4999" y="185511"/>
                    <a:pt x="4903" y="185931"/>
                  </a:cubicBezTo>
                  <a:cubicBezTo>
                    <a:pt x="4750" y="186022"/>
                    <a:pt x="4592" y="186041"/>
                    <a:pt x="4431" y="186041"/>
                  </a:cubicBezTo>
                  <a:cubicBezTo>
                    <a:pt x="4325" y="186041"/>
                    <a:pt x="4218" y="186033"/>
                    <a:pt x="4110" y="186033"/>
                  </a:cubicBezTo>
                  <a:cubicBezTo>
                    <a:pt x="4076" y="186033"/>
                    <a:pt x="4041" y="186033"/>
                    <a:pt x="4007" y="186036"/>
                  </a:cubicBezTo>
                  <a:cubicBezTo>
                    <a:pt x="3935" y="186042"/>
                    <a:pt x="3863" y="186044"/>
                    <a:pt x="3790" y="186044"/>
                  </a:cubicBezTo>
                  <a:cubicBezTo>
                    <a:pt x="3607" y="186044"/>
                    <a:pt x="3423" y="186030"/>
                    <a:pt x="3238" y="186030"/>
                  </a:cubicBezTo>
                  <a:cubicBezTo>
                    <a:pt x="3042" y="186030"/>
                    <a:pt x="2846" y="186046"/>
                    <a:pt x="2652" y="186112"/>
                  </a:cubicBezTo>
                  <a:cubicBezTo>
                    <a:pt x="2385" y="186532"/>
                    <a:pt x="2557" y="186999"/>
                    <a:pt x="2499" y="187438"/>
                  </a:cubicBezTo>
                  <a:cubicBezTo>
                    <a:pt x="2499" y="187486"/>
                    <a:pt x="2490" y="187524"/>
                    <a:pt x="2490" y="187562"/>
                  </a:cubicBezTo>
                  <a:cubicBezTo>
                    <a:pt x="2490" y="187715"/>
                    <a:pt x="2366" y="187848"/>
                    <a:pt x="2213" y="187848"/>
                  </a:cubicBezTo>
                  <a:cubicBezTo>
                    <a:pt x="1755" y="187858"/>
                    <a:pt x="1297" y="187867"/>
                    <a:pt x="840" y="187867"/>
                  </a:cubicBezTo>
                  <a:lnTo>
                    <a:pt x="496" y="187867"/>
                  </a:lnTo>
                  <a:cubicBezTo>
                    <a:pt x="267" y="187877"/>
                    <a:pt x="124" y="187991"/>
                    <a:pt x="124" y="188201"/>
                  </a:cubicBezTo>
                  <a:cubicBezTo>
                    <a:pt x="115" y="189117"/>
                    <a:pt x="105" y="190033"/>
                    <a:pt x="105" y="190948"/>
                  </a:cubicBezTo>
                  <a:cubicBezTo>
                    <a:pt x="112" y="192094"/>
                    <a:pt x="38" y="192217"/>
                    <a:pt x="692" y="192217"/>
                  </a:cubicBezTo>
                  <a:cubicBezTo>
                    <a:pt x="871" y="192217"/>
                    <a:pt x="1106" y="192208"/>
                    <a:pt x="1412" y="192208"/>
                  </a:cubicBezTo>
                  <a:lnTo>
                    <a:pt x="53840" y="192208"/>
                  </a:lnTo>
                  <a:cubicBezTo>
                    <a:pt x="54145" y="192208"/>
                    <a:pt x="54450" y="192198"/>
                    <a:pt x="54756" y="192198"/>
                  </a:cubicBezTo>
                  <a:cubicBezTo>
                    <a:pt x="54766" y="192199"/>
                    <a:pt x="54777" y="192200"/>
                    <a:pt x="54788" y="192200"/>
                  </a:cubicBezTo>
                  <a:cubicBezTo>
                    <a:pt x="54966" y="192200"/>
                    <a:pt x="55128" y="192053"/>
                    <a:pt x="55128" y="191864"/>
                  </a:cubicBezTo>
                  <a:lnTo>
                    <a:pt x="55128" y="188201"/>
                  </a:lnTo>
                  <a:cubicBezTo>
                    <a:pt x="55128" y="188163"/>
                    <a:pt x="55118" y="188125"/>
                    <a:pt x="55118" y="188087"/>
                  </a:cubicBezTo>
                  <a:cubicBezTo>
                    <a:pt x="55070" y="187982"/>
                    <a:pt x="54985" y="187905"/>
                    <a:pt x="54880" y="187877"/>
                  </a:cubicBezTo>
                  <a:cubicBezTo>
                    <a:pt x="54689" y="187867"/>
                    <a:pt x="54498" y="187858"/>
                    <a:pt x="54307" y="187848"/>
                  </a:cubicBezTo>
                  <a:cubicBezTo>
                    <a:pt x="54226" y="187845"/>
                    <a:pt x="54145" y="187844"/>
                    <a:pt x="54064" y="187844"/>
                  </a:cubicBezTo>
                  <a:cubicBezTo>
                    <a:pt x="53881" y="187844"/>
                    <a:pt x="53698" y="187849"/>
                    <a:pt x="53515" y="187849"/>
                  </a:cubicBezTo>
                  <a:cubicBezTo>
                    <a:pt x="53283" y="187849"/>
                    <a:pt x="53051" y="187841"/>
                    <a:pt x="52819" y="187800"/>
                  </a:cubicBezTo>
                  <a:cubicBezTo>
                    <a:pt x="52533" y="187257"/>
                    <a:pt x="52829" y="186656"/>
                    <a:pt x="52590" y="186083"/>
                  </a:cubicBezTo>
                  <a:cubicBezTo>
                    <a:pt x="52457" y="186064"/>
                    <a:pt x="52314" y="186045"/>
                    <a:pt x="52171" y="186036"/>
                  </a:cubicBezTo>
                  <a:cubicBezTo>
                    <a:pt x="51560" y="186026"/>
                    <a:pt x="50949" y="186026"/>
                    <a:pt x="50339" y="186017"/>
                  </a:cubicBezTo>
                  <a:cubicBezTo>
                    <a:pt x="50224" y="185997"/>
                    <a:pt x="50120" y="185959"/>
                    <a:pt x="50015" y="185912"/>
                  </a:cubicBezTo>
                  <a:cubicBezTo>
                    <a:pt x="49967" y="185492"/>
                    <a:pt x="49957" y="185063"/>
                    <a:pt x="49976" y="184643"/>
                  </a:cubicBezTo>
                  <a:cubicBezTo>
                    <a:pt x="49996" y="178309"/>
                    <a:pt x="50005" y="171975"/>
                    <a:pt x="50015" y="165641"/>
                  </a:cubicBezTo>
                  <a:cubicBezTo>
                    <a:pt x="50034" y="143166"/>
                    <a:pt x="50053" y="120691"/>
                    <a:pt x="50072" y="98217"/>
                  </a:cubicBezTo>
                  <a:cubicBezTo>
                    <a:pt x="50072" y="97787"/>
                    <a:pt x="50081" y="97377"/>
                    <a:pt x="50081" y="96958"/>
                  </a:cubicBezTo>
                  <a:cubicBezTo>
                    <a:pt x="50091" y="96805"/>
                    <a:pt x="50215" y="96681"/>
                    <a:pt x="50368" y="96671"/>
                  </a:cubicBezTo>
                  <a:cubicBezTo>
                    <a:pt x="51016" y="96662"/>
                    <a:pt x="51665" y="96652"/>
                    <a:pt x="52314" y="96652"/>
                  </a:cubicBezTo>
                  <a:cubicBezTo>
                    <a:pt x="52481" y="96652"/>
                    <a:pt x="52626" y="96653"/>
                    <a:pt x="52753" y="96653"/>
                  </a:cubicBezTo>
                  <a:cubicBezTo>
                    <a:pt x="53770" y="96653"/>
                    <a:pt x="53543" y="96585"/>
                    <a:pt x="53611" y="95355"/>
                  </a:cubicBezTo>
                  <a:cubicBezTo>
                    <a:pt x="53620" y="95164"/>
                    <a:pt x="53573" y="94973"/>
                    <a:pt x="53582" y="94783"/>
                  </a:cubicBezTo>
                  <a:cubicBezTo>
                    <a:pt x="53623" y="93811"/>
                    <a:pt x="53615" y="93741"/>
                    <a:pt x="52935" y="93741"/>
                  </a:cubicBezTo>
                  <a:cubicBezTo>
                    <a:pt x="52821" y="93741"/>
                    <a:pt x="52688" y="93743"/>
                    <a:pt x="52533" y="93743"/>
                  </a:cubicBezTo>
                  <a:lnTo>
                    <a:pt x="50473" y="93743"/>
                  </a:lnTo>
                  <a:cubicBezTo>
                    <a:pt x="50186" y="93743"/>
                    <a:pt x="50072" y="93619"/>
                    <a:pt x="50072" y="93314"/>
                  </a:cubicBezTo>
                  <a:lnTo>
                    <a:pt x="50072" y="92169"/>
                  </a:lnTo>
                  <a:cubicBezTo>
                    <a:pt x="50062" y="70763"/>
                    <a:pt x="50043" y="49356"/>
                    <a:pt x="50024" y="27950"/>
                  </a:cubicBezTo>
                  <a:cubicBezTo>
                    <a:pt x="50005" y="21120"/>
                    <a:pt x="49996" y="14290"/>
                    <a:pt x="49986" y="7460"/>
                  </a:cubicBezTo>
                  <a:cubicBezTo>
                    <a:pt x="49986" y="7050"/>
                    <a:pt x="49929" y="6620"/>
                    <a:pt x="50043" y="6191"/>
                  </a:cubicBezTo>
                  <a:cubicBezTo>
                    <a:pt x="50139" y="6143"/>
                    <a:pt x="50244" y="6105"/>
                    <a:pt x="50348" y="6086"/>
                  </a:cubicBezTo>
                  <a:cubicBezTo>
                    <a:pt x="50845" y="6067"/>
                    <a:pt x="51341" y="6067"/>
                    <a:pt x="51837" y="6067"/>
                  </a:cubicBezTo>
                  <a:cubicBezTo>
                    <a:pt x="51859" y="6068"/>
                    <a:pt x="51881" y="6069"/>
                    <a:pt x="51903" y="6069"/>
                  </a:cubicBezTo>
                  <a:cubicBezTo>
                    <a:pt x="52165" y="6069"/>
                    <a:pt x="52415" y="5966"/>
                    <a:pt x="52600" y="5790"/>
                  </a:cubicBezTo>
                  <a:cubicBezTo>
                    <a:pt x="52619" y="5437"/>
                    <a:pt x="52638" y="5065"/>
                    <a:pt x="52657" y="4684"/>
                  </a:cubicBezTo>
                  <a:cubicBezTo>
                    <a:pt x="52667" y="4483"/>
                    <a:pt x="52810" y="4350"/>
                    <a:pt x="53039" y="4350"/>
                  </a:cubicBezTo>
                  <a:cubicBezTo>
                    <a:pt x="53229" y="4345"/>
                    <a:pt x="53420" y="4345"/>
                    <a:pt x="53611" y="4345"/>
                  </a:cubicBezTo>
                  <a:cubicBezTo>
                    <a:pt x="53802" y="4345"/>
                    <a:pt x="53993" y="4345"/>
                    <a:pt x="54183" y="4340"/>
                  </a:cubicBezTo>
                  <a:cubicBezTo>
                    <a:pt x="54374" y="4340"/>
                    <a:pt x="54565" y="4331"/>
                    <a:pt x="54756" y="4312"/>
                  </a:cubicBezTo>
                  <a:cubicBezTo>
                    <a:pt x="54908" y="4293"/>
                    <a:pt x="55023" y="4169"/>
                    <a:pt x="55032" y="4016"/>
                  </a:cubicBezTo>
                  <a:cubicBezTo>
                    <a:pt x="55118" y="2833"/>
                    <a:pt x="55023" y="1650"/>
                    <a:pt x="55061" y="477"/>
                  </a:cubicBezTo>
                  <a:cubicBezTo>
                    <a:pt x="55051" y="439"/>
                    <a:pt x="55051" y="401"/>
                    <a:pt x="55042" y="362"/>
                  </a:cubicBezTo>
                  <a:cubicBezTo>
                    <a:pt x="55004" y="210"/>
                    <a:pt x="54889" y="95"/>
                    <a:pt x="54746" y="48"/>
                  </a:cubicBezTo>
                  <a:cubicBezTo>
                    <a:pt x="54403" y="29"/>
                    <a:pt x="54059" y="0"/>
                    <a:pt x="53716" y="0"/>
                  </a:cubicBezTo>
                  <a:close/>
                </a:path>
              </a:pathLst>
            </a:custGeom>
            <a:solidFill>
              <a:srgbClr val="212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1100100" y="238350"/>
              <a:ext cx="1379250" cy="4805400"/>
            </a:xfrm>
            <a:custGeom>
              <a:avLst/>
              <a:gdLst/>
              <a:ahLst/>
              <a:cxnLst/>
              <a:rect l="l" t="t" r="r" b="b"/>
              <a:pathLst>
                <a:path w="55170" h="192216" extrusionOk="0">
                  <a:moveTo>
                    <a:pt x="52457" y="1098"/>
                  </a:moveTo>
                  <a:cubicBezTo>
                    <a:pt x="52839" y="1098"/>
                    <a:pt x="53220" y="1107"/>
                    <a:pt x="53602" y="1117"/>
                  </a:cubicBezTo>
                  <a:cubicBezTo>
                    <a:pt x="53754" y="1136"/>
                    <a:pt x="53869" y="1269"/>
                    <a:pt x="53878" y="1422"/>
                  </a:cubicBezTo>
                  <a:cubicBezTo>
                    <a:pt x="53878" y="1956"/>
                    <a:pt x="53869" y="2490"/>
                    <a:pt x="53869" y="3015"/>
                  </a:cubicBezTo>
                  <a:cubicBezTo>
                    <a:pt x="53831" y="3129"/>
                    <a:pt x="53754" y="3215"/>
                    <a:pt x="53649" y="3263"/>
                  </a:cubicBezTo>
                  <a:cubicBezTo>
                    <a:pt x="53583" y="3273"/>
                    <a:pt x="53506" y="3282"/>
                    <a:pt x="53430" y="3282"/>
                  </a:cubicBezTo>
                  <a:lnTo>
                    <a:pt x="2652" y="3282"/>
                  </a:lnTo>
                  <a:cubicBezTo>
                    <a:pt x="2271" y="3282"/>
                    <a:pt x="1889" y="3273"/>
                    <a:pt x="1508" y="3273"/>
                  </a:cubicBezTo>
                  <a:cubicBezTo>
                    <a:pt x="1307" y="3263"/>
                    <a:pt x="1145" y="3101"/>
                    <a:pt x="1155" y="2900"/>
                  </a:cubicBezTo>
                  <a:cubicBezTo>
                    <a:pt x="1155" y="2404"/>
                    <a:pt x="1155" y="1908"/>
                    <a:pt x="1164" y="1412"/>
                  </a:cubicBezTo>
                  <a:cubicBezTo>
                    <a:pt x="1174" y="1260"/>
                    <a:pt x="1298" y="1136"/>
                    <a:pt x="1450" y="1117"/>
                  </a:cubicBezTo>
                  <a:cubicBezTo>
                    <a:pt x="1832" y="1107"/>
                    <a:pt x="2214" y="1098"/>
                    <a:pt x="2595" y="1098"/>
                  </a:cubicBezTo>
                  <a:close/>
                  <a:moveTo>
                    <a:pt x="4012" y="4299"/>
                  </a:moveTo>
                  <a:cubicBezTo>
                    <a:pt x="4039" y="4299"/>
                    <a:pt x="4066" y="4301"/>
                    <a:pt x="4093" y="4303"/>
                  </a:cubicBezTo>
                  <a:lnTo>
                    <a:pt x="50063" y="4303"/>
                  </a:lnTo>
                  <a:cubicBezTo>
                    <a:pt x="50444" y="4303"/>
                    <a:pt x="50826" y="4312"/>
                    <a:pt x="51207" y="4322"/>
                  </a:cubicBezTo>
                  <a:cubicBezTo>
                    <a:pt x="51436" y="4331"/>
                    <a:pt x="51589" y="4570"/>
                    <a:pt x="51513" y="4827"/>
                  </a:cubicBezTo>
                  <a:cubicBezTo>
                    <a:pt x="51475" y="4923"/>
                    <a:pt x="51398" y="5009"/>
                    <a:pt x="51303" y="5066"/>
                  </a:cubicBezTo>
                  <a:cubicBezTo>
                    <a:pt x="51216" y="5098"/>
                    <a:pt x="51122" y="5116"/>
                    <a:pt x="51028" y="5116"/>
                  </a:cubicBezTo>
                  <a:cubicBezTo>
                    <a:pt x="51008" y="5116"/>
                    <a:pt x="50989" y="5115"/>
                    <a:pt x="50969" y="5114"/>
                  </a:cubicBezTo>
                  <a:lnTo>
                    <a:pt x="27521" y="5114"/>
                  </a:lnTo>
                  <a:lnTo>
                    <a:pt x="4999" y="5104"/>
                  </a:lnTo>
                  <a:cubicBezTo>
                    <a:pt x="4617" y="5104"/>
                    <a:pt x="4236" y="5095"/>
                    <a:pt x="3854" y="5085"/>
                  </a:cubicBezTo>
                  <a:cubicBezTo>
                    <a:pt x="3606" y="5066"/>
                    <a:pt x="3454" y="4808"/>
                    <a:pt x="3549" y="4579"/>
                  </a:cubicBezTo>
                  <a:cubicBezTo>
                    <a:pt x="3587" y="4484"/>
                    <a:pt x="3664" y="4398"/>
                    <a:pt x="3759" y="4341"/>
                  </a:cubicBezTo>
                  <a:cubicBezTo>
                    <a:pt x="3839" y="4312"/>
                    <a:pt x="3925" y="4299"/>
                    <a:pt x="4012" y="4299"/>
                  </a:cubicBezTo>
                  <a:close/>
                  <a:moveTo>
                    <a:pt x="50988" y="94640"/>
                  </a:moveTo>
                  <a:cubicBezTo>
                    <a:pt x="51370" y="94640"/>
                    <a:pt x="51751" y="94640"/>
                    <a:pt x="52133" y="94659"/>
                  </a:cubicBezTo>
                  <a:cubicBezTo>
                    <a:pt x="52238" y="94678"/>
                    <a:pt x="52343" y="94707"/>
                    <a:pt x="52448" y="94754"/>
                  </a:cubicBezTo>
                  <a:cubicBezTo>
                    <a:pt x="52448" y="94964"/>
                    <a:pt x="52448" y="95146"/>
                    <a:pt x="52448" y="95336"/>
                  </a:cubicBezTo>
                  <a:cubicBezTo>
                    <a:pt x="52438" y="95451"/>
                    <a:pt x="52343" y="95546"/>
                    <a:pt x="52228" y="95546"/>
                  </a:cubicBezTo>
                  <a:cubicBezTo>
                    <a:pt x="51847" y="95575"/>
                    <a:pt x="51465" y="95575"/>
                    <a:pt x="51083" y="95575"/>
                  </a:cubicBezTo>
                  <a:lnTo>
                    <a:pt x="3969" y="95575"/>
                  </a:lnTo>
                  <a:cubicBezTo>
                    <a:pt x="3587" y="95575"/>
                    <a:pt x="3206" y="95565"/>
                    <a:pt x="2824" y="95556"/>
                  </a:cubicBezTo>
                  <a:cubicBezTo>
                    <a:pt x="2671" y="95546"/>
                    <a:pt x="2547" y="95413"/>
                    <a:pt x="2547" y="95251"/>
                  </a:cubicBezTo>
                  <a:cubicBezTo>
                    <a:pt x="2547" y="95146"/>
                    <a:pt x="2547" y="95031"/>
                    <a:pt x="2547" y="94917"/>
                  </a:cubicBezTo>
                  <a:cubicBezTo>
                    <a:pt x="2557" y="94821"/>
                    <a:pt x="2671" y="94659"/>
                    <a:pt x="2738" y="94659"/>
                  </a:cubicBezTo>
                  <a:cubicBezTo>
                    <a:pt x="2929" y="94650"/>
                    <a:pt x="3120" y="94640"/>
                    <a:pt x="3311" y="94640"/>
                  </a:cubicBezTo>
                  <a:close/>
                  <a:moveTo>
                    <a:pt x="50843" y="187150"/>
                  </a:moveTo>
                  <a:cubicBezTo>
                    <a:pt x="51031" y="187150"/>
                    <a:pt x="51219" y="187167"/>
                    <a:pt x="51408" y="187190"/>
                  </a:cubicBezTo>
                  <a:cubicBezTo>
                    <a:pt x="51513" y="187209"/>
                    <a:pt x="51599" y="187324"/>
                    <a:pt x="51589" y="187438"/>
                  </a:cubicBezTo>
                  <a:cubicBezTo>
                    <a:pt x="51579" y="187686"/>
                    <a:pt x="51494" y="187839"/>
                    <a:pt x="51303" y="187849"/>
                  </a:cubicBezTo>
                  <a:cubicBezTo>
                    <a:pt x="51036" y="187858"/>
                    <a:pt x="50769" y="187858"/>
                    <a:pt x="50502" y="187858"/>
                  </a:cubicBezTo>
                  <a:lnTo>
                    <a:pt x="4741" y="187858"/>
                  </a:lnTo>
                  <a:cubicBezTo>
                    <a:pt x="4474" y="187858"/>
                    <a:pt x="4207" y="187858"/>
                    <a:pt x="3940" y="187849"/>
                  </a:cubicBezTo>
                  <a:cubicBezTo>
                    <a:pt x="3749" y="187839"/>
                    <a:pt x="3654" y="187686"/>
                    <a:pt x="3654" y="187448"/>
                  </a:cubicBezTo>
                  <a:cubicBezTo>
                    <a:pt x="3635" y="187333"/>
                    <a:pt x="3711" y="187219"/>
                    <a:pt x="3826" y="187190"/>
                  </a:cubicBezTo>
                  <a:cubicBezTo>
                    <a:pt x="3983" y="187167"/>
                    <a:pt x="4133" y="187150"/>
                    <a:pt x="4288" y="187150"/>
                  </a:cubicBezTo>
                  <a:cubicBezTo>
                    <a:pt x="4321" y="187150"/>
                    <a:pt x="4355" y="187151"/>
                    <a:pt x="4389" y="187152"/>
                  </a:cubicBezTo>
                  <a:cubicBezTo>
                    <a:pt x="5686" y="187152"/>
                    <a:pt x="6983" y="187162"/>
                    <a:pt x="8281" y="187162"/>
                  </a:cubicBezTo>
                  <a:lnTo>
                    <a:pt x="46609" y="187162"/>
                  </a:lnTo>
                  <a:cubicBezTo>
                    <a:pt x="47983" y="187162"/>
                    <a:pt x="49347" y="187152"/>
                    <a:pt x="50721" y="187152"/>
                  </a:cubicBezTo>
                  <a:cubicBezTo>
                    <a:pt x="50761" y="187151"/>
                    <a:pt x="50802" y="187150"/>
                    <a:pt x="50843" y="187150"/>
                  </a:cubicBezTo>
                  <a:close/>
                  <a:moveTo>
                    <a:pt x="52572" y="188974"/>
                  </a:moveTo>
                  <a:cubicBezTo>
                    <a:pt x="52915" y="188974"/>
                    <a:pt x="53258" y="188993"/>
                    <a:pt x="53602" y="188993"/>
                  </a:cubicBezTo>
                  <a:cubicBezTo>
                    <a:pt x="53688" y="188993"/>
                    <a:pt x="53859" y="189117"/>
                    <a:pt x="53859" y="189175"/>
                  </a:cubicBezTo>
                  <a:cubicBezTo>
                    <a:pt x="53859" y="189747"/>
                    <a:pt x="53859" y="190319"/>
                    <a:pt x="53850" y="190892"/>
                  </a:cubicBezTo>
                  <a:cubicBezTo>
                    <a:pt x="53850" y="190939"/>
                    <a:pt x="53764" y="191006"/>
                    <a:pt x="53697" y="191044"/>
                  </a:cubicBezTo>
                  <a:cubicBezTo>
                    <a:pt x="53643" y="191060"/>
                    <a:pt x="53582" y="191075"/>
                    <a:pt x="53520" y="191075"/>
                  </a:cubicBezTo>
                  <a:cubicBezTo>
                    <a:pt x="53506" y="191075"/>
                    <a:pt x="53492" y="191075"/>
                    <a:pt x="53478" y="191073"/>
                  </a:cubicBezTo>
                  <a:lnTo>
                    <a:pt x="2671" y="191073"/>
                  </a:lnTo>
                  <a:cubicBezTo>
                    <a:pt x="2475" y="191073"/>
                    <a:pt x="2279" y="191078"/>
                    <a:pt x="2077" y="191078"/>
                  </a:cubicBezTo>
                  <a:cubicBezTo>
                    <a:pt x="1807" y="191078"/>
                    <a:pt x="1527" y="191069"/>
                    <a:pt x="1221" y="191025"/>
                  </a:cubicBezTo>
                  <a:lnTo>
                    <a:pt x="1212" y="189098"/>
                  </a:lnTo>
                  <a:cubicBezTo>
                    <a:pt x="1317" y="189051"/>
                    <a:pt x="1422" y="189012"/>
                    <a:pt x="1527" y="188993"/>
                  </a:cubicBezTo>
                  <a:cubicBezTo>
                    <a:pt x="1870" y="188974"/>
                    <a:pt x="2214" y="188974"/>
                    <a:pt x="2557" y="188974"/>
                  </a:cubicBezTo>
                  <a:close/>
                  <a:moveTo>
                    <a:pt x="54407" y="1"/>
                  </a:moveTo>
                  <a:cubicBezTo>
                    <a:pt x="54230" y="1"/>
                    <a:pt x="54004" y="10"/>
                    <a:pt x="53716" y="10"/>
                  </a:cubicBezTo>
                  <a:lnTo>
                    <a:pt x="1298" y="10"/>
                  </a:lnTo>
                  <a:cubicBezTo>
                    <a:pt x="993" y="10"/>
                    <a:pt x="687" y="20"/>
                    <a:pt x="382" y="29"/>
                  </a:cubicBezTo>
                  <a:cubicBezTo>
                    <a:pt x="376" y="29"/>
                    <a:pt x="370" y="29"/>
                    <a:pt x="364" y="29"/>
                  </a:cubicBezTo>
                  <a:cubicBezTo>
                    <a:pt x="172" y="29"/>
                    <a:pt x="10" y="178"/>
                    <a:pt x="10" y="373"/>
                  </a:cubicBezTo>
                  <a:cubicBezTo>
                    <a:pt x="0" y="1594"/>
                    <a:pt x="0" y="2815"/>
                    <a:pt x="10" y="4036"/>
                  </a:cubicBezTo>
                  <a:cubicBezTo>
                    <a:pt x="20" y="4122"/>
                    <a:pt x="48" y="4198"/>
                    <a:pt x="86" y="4274"/>
                  </a:cubicBezTo>
                  <a:cubicBezTo>
                    <a:pt x="348" y="4342"/>
                    <a:pt x="615" y="4358"/>
                    <a:pt x="886" y="4358"/>
                  </a:cubicBezTo>
                  <a:cubicBezTo>
                    <a:pt x="1115" y="4358"/>
                    <a:pt x="1348" y="4347"/>
                    <a:pt x="1582" y="4347"/>
                  </a:cubicBezTo>
                  <a:cubicBezTo>
                    <a:pt x="1810" y="4347"/>
                    <a:pt x="2039" y="4357"/>
                    <a:pt x="2271" y="4398"/>
                  </a:cubicBezTo>
                  <a:cubicBezTo>
                    <a:pt x="2319" y="4541"/>
                    <a:pt x="2347" y="4675"/>
                    <a:pt x="2366" y="4818"/>
                  </a:cubicBezTo>
                  <a:cubicBezTo>
                    <a:pt x="2395" y="5199"/>
                    <a:pt x="2404" y="5581"/>
                    <a:pt x="2433" y="5953"/>
                  </a:cubicBezTo>
                  <a:cubicBezTo>
                    <a:pt x="2452" y="6029"/>
                    <a:pt x="2509" y="6087"/>
                    <a:pt x="2576" y="6106"/>
                  </a:cubicBezTo>
                  <a:cubicBezTo>
                    <a:pt x="2719" y="6144"/>
                    <a:pt x="2872" y="6163"/>
                    <a:pt x="3024" y="6163"/>
                  </a:cubicBezTo>
                  <a:cubicBezTo>
                    <a:pt x="3597" y="6172"/>
                    <a:pt x="4169" y="6172"/>
                    <a:pt x="4741" y="6182"/>
                  </a:cubicBezTo>
                  <a:cubicBezTo>
                    <a:pt x="4894" y="6192"/>
                    <a:pt x="5018" y="6325"/>
                    <a:pt x="5018" y="6478"/>
                  </a:cubicBezTo>
                  <a:cubicBezTo>
                    <a:pt x="5009" y="7279"/>
                    <a:pt x="4980" y="8080"/>
                    <a:pt x="4980" y="8882"/>
                  </a:cubicBezTo>
                  <a:cubicBezTo>
                    <a:pt x="4942" y="36727"/>
                    <a:pt x="4913" y="64582"/>
                    <a:pt x="4885" y="92436"/>
                  </a:cubicBezTo>
                  <a:lnTo>
                    <a:pt x="4885" y="93343"/>
                  </a:lnTo>
                  <a:cubicBezTo>
                    <a:pt x="4885" y="93429"/>
                    <a:pt x="4875" y="93505"/>
                    <a:pt x="4837" y="93572"/>
                  </a:cubicBezTo>
                  <a:cubicBezTo>
                    <a:pt x="4799" y="93629"/>
                    <a:pt x="4741" y="93705"/>
                    <a:pt x="4684" y="93715"/>
                  </a:cubicBezTo>
                  <a:cubicBezTo>
                    <a:pt x="4493" y="93743"/>
                    <a:pt x="4303" y="93753"/>
                    <a:pt x="4112" y="93753"/>
                  </a:cubicBezTo>
                  <a:cubicBezTo>
                    <a:pt x="3311" y="93762"/>
                    <a:pt x="2519" y="93762"/>
                    <a:pt x="1708" y="93772"/>
                  </a:cubicBezTo>
                  <a:cubicBezTo>
                    <a:pt x="1555" y="93781"/>
                    <a:pt x="1431" y="93906"/>
                    <a:pt x="1422" y="94058"/>
                  </a:cubicBezTo>
                  <a:lnTo>
                    <a:pt x="1422" y="96348"/>
                  </a:lnTo>
                  <a:cubicBezTo>
                    <a:pt x="1422" y="96386"/>
                    <a:pt x="1431" y="96424"/>
                    <a:pt x="1450" y="96452"/>
                  </a:cubicBezTo>
                  <a:cubicBezTo>
                    <a:pt x="1498" y="96510"/>
                    <a:pt x="1546" y="96586"/>
                    <a:pt x="1603" y="96596"/>
                  </a:cubicBezTo>
                  <a:cubicBezTo>
                    <a:pt x="1794" y="96634"/>
                    <a:pt x="1985" y="96662"/>
                    <a:pt x="2166" y="96662"/>
                  </a:cubicBezTo>
                  <a:cubicBezTo>
                    <a:pt x="2967" y="96672"/>
                    <a:pt x="3768" y="96672"/>
                    <a:pt x="4570" y="96681"/>
                  </a:cubicBezTo>
                  <a:cubicBezTo>
                    <a:pt x="4732" y="96681"/>
                    <a:pt x="4866" y="96796"/>
                    <a:pt x="4875" y="96958"/>
                  </a:cubicBezTo>
                  <a:cubicBezTo>
                    <a:pt x="4885" y="97378"/>
                    <a:pt x="4894" y="97798"/>
                    <a:pt x="4894" y="98217"/>
                  </a:cubicBezTo>
                  <a:cubicBezTo>
                    <a:pt x="4923" y="126711"/>
                    <a:pt x="4951" y="155205"/>
                    <a:pt x="4990" y="183709"/>
                  </a:cubicBezTo>
                  <a:cubicBezTo>
                    <a:pt x="4990" y="184357"/>
                    <a:pt x="5018" y="185006"/>
                    <a:pt x="5037" y="185655"/>
                  </a:cubicBezTo>
                  <a:cubicBezTo>
                    <a:pt x="5018" y="185769"/>
                    <a:pt x="4999" y="185884"/>
                    <a:pt x="4970" y="185988"/>
                  </a:cubicBezTo>
                  <a:cubicBezTo>
                    <a:pt x="4770" y="186008"/>
                    <a:pt x="4579" y="186036"/>
                    <a:pt x="4389" y="186036"/>
                  </a:cubicBezTo>
                  <a:lnTo>
                    <a:pt x="3129" y="186036"/>
                  </a:lnTo>
                  <a:cubicBezTo>
                    <a:pt x="2671" y="186046"/>
                    <a:pt x="2576" y="186122"/>
                    <a:pt x="2547" y="186542"/>
                  </a:cubicBezTo>
                  <a:cubicBezTo>
                    <a:pt x="2528" y="186885"/>
                    <a:pt x="2519" y="187229"/>
                    <a:pt x="2500" y="187572"/>
                  </a:cubicBezTo>
                  <a:cubicBezTo>
                    <a:pt x="2471" y="187725"/>
                    <a:pt x="2347" y="187839"/>
                    <a:pt x="2185" y="187849"/>
                  </a:cubicBezTo>
                  <a:cubicBezTo>
                    <a:pt x="1613" y="187858"/>
                    <a:pt x="1050" y="187858"/>
                    <a:pt x="477" y="187877"/>
                  </a:cubicBezTo>
                  <a:cubicBezTo>
                    <a:pt x="353" y="187877"/>
                    <a:pt x="248" y="187954"/>
                    <a:pt x="220" y="188068"/>
                  </a:cubicBezTo>
                  <a:cubicBezTo>
                    <a:pt x="182" y="188173"/>
                    <a:pt x="163" y="188287"/>
                    <a:pt x="144" y="188402"/>
                  </a:cubicBezTo>
                  <a:cubicBezTo>
                    <a:pt x="58" y="189470"/>
                    <a:pt x="58" y="190539"/>
                    <a:pt x="144" y="191598"/>
                  </a:cubicBezTo>
                  <a:cubicBezTo>
                    <a:pt x="172" y="191779"/>
                    <a:pt x="220" y="191960"/>
                    <a:pt x="287" y="192132"/>
                  </a:cubicBezTo>
                  <a:cubicBezTo>
                    <a:pt x="511" y="192199"/>
                    <a:pt x="725" y="192215"/>
                    <a:pt x="937" y="192215"/>
                  </a:cubicBezTo>
                  <a:cubicBezTo>
                    <a:pt x="1148" y="192215"/>
                    <a:pt x="1355" y="192199"/>
                    <a:pt x="1565" y="192199"/>
                  </a:cubicBezTo>
                  <a:lnTo>
                    <a:pt x="53640" y="192199"/>
                  </a:lnTo>
                  <a:cubicBezTo>
                    <a:pt x="53983" y="192199"/>
                    <a:pt x="54327" y="192199"/>
                    <a:pt x="54670" y="192189"/>
                  </a:cubicBezTo>
                  <a:cubicBezTo>
                    <a:pt x="54683" y="192191"/>
                    <a:pt x="54696" y="192191"/>
                    <a:pt x="54709" y="192191"/>
                  </a:cubicBezTo>
                  <a:cubicBezTo>
                    <a:pt x="54772" y="192191"/>
                    <a:pt x="54834" y="192173"/>
                    <a:pt x="54890" y="192141"/>
                  </a:cubicBezTo>
                  <a:cubicBezTo>
                    <a:pt x="54956" y="192113"/>
                    <a:pt x="55033" y="192036"/>
                    <a:pt x="55033" y="191979"/>
                  </a:cubicBezTo>
                  <a:cubicBezTo>
                    <a:pt x="55071" y="191226"/>
                    <a:pt x="55090" y="190462"/>
                    <a:pt x="55109" y="189699"/>
                  </a:cubicBezTo>
                  <a:cubicBezTo>
                    <a:pt x="55109" y="189432"/>
                    <a:pt x="55052" y="189165"/>
                    <a:pt x="55071" y="188907"/>
                  </a:cubicBezTo>
                  <a:cubicBezTo>
                    <a:pt x="55169" y="187897"/>
                    <a:pt x="55006" y="187849"/>
                    <a:pt x="54374" y="187849"/>
                  </a:cubicBezTo>
                  <a:cubicBezTo>
                    <a:pt x="54307" y="187849"/>
                    <a:pt x="54236" y="187849"/>
                    <a:pt x="54159" y="187849"/>
                  </a:cubicBezTo>
                  <a:cubicBezTo>
                    <a:pt x="54118" y="187849"/>
                    <a:pt x="54075" y="187849"/>
                    <a:pt x="54031" y="187849"/>
                  </a:cubicBezTo>
                  <a:cubicBezTo>
                    <a:pt x="53878" y="187849"/>
                    <a:pt x="53726" y="187851"/>
                    <a:pt x="53573" y="187851"/>
                  </a:cubicBezTo>
                  <a:cubicBezTo>
                    <a:pt x="53421" y="187851"/>
                    <a:pt x="53268" y="187849"/>
                    <a:pt x="53115" y="187839"/>
                  </a:cubicBezTo>
                  <a:cubicBezTo>
                    <a:pt x="53001" y="187820"/>
                    <a:pt x="52896" y="187791"/>
                    <a:pt x="52800" y="187753"/>
                  </a:cubicBezTo>
                  <a:cubicBezTo>
                    <a:pt x="52762" y="187677"/>
                    <a:pt x="52743" y="187601"/>
                    <a:pt x="52734" y="187515"/>
                  </a:cubicBezTo>
                  <a:cubicBezTo>
                    <a:pt x="52724" y="187209"/>
                    <a:pt x="52724" y="186904"/>
                    <a:pt x="52724" y="186599"/>
                  </a:cubicBezTo>
                  <a:cubicBezTo>
                    <a:pt x="52715" y="186179"/>
                    <a:pt x="52591" y="186027"/>
                    <a:pt x="52200" y="186027"/>
                  </a:cubicBezTo>
                  <a:lnTo>
                    <a:pt x="50482" y="186027"/>
                  </a:lnTo>
                  <a:cubicBezTo>
                    <a:pt x="50462" y="186028"/>
                    <a:pt x="50442" y="186029"/>
                    <a:pt x="50422" y="186029"/>
                  </a:cubicBezTo>
                  <a:cubicBezTo>
                    <a:pt x="50327" y="186029"/>
                    <a:pt x="50233" y="186012"/>
                    <a:pt x="50139" y="185988"/>
                  </a:cubicBezTo>
                  <a:cubicBezTo>
                    <a:pt x="50072" y="185969"/>
                    <a:pt x="50015" y="185903"/>
                    <a:pt x="49996" y="185826"/>
                  </a:cubicBezTo>
                  <a:cubicBezTo>
                    <a:pt x="49977" y="185607"/>
                    <a:pt x="49967" y="185378"/>
                    <a:pt x="49967" y="185149"/>
                  </a:cubicBezTo>
                  <a:cubicBezTo>
                    <a:pt x="49967" y="183470"/>
                    <a:pt x="49977" y="181791"/>
                    <a:pt x="49977" y="180112"/>
                  </a:cubicBezTo>
                  <a:cubicBezTo>
                    <a:pt x="49986" y="166834"/>
                    <a:pt x="49996" y="153555"/>
                    <a:pt x="50005" y="140286"/>
                  </a:cubicBezTo>
                  <a:cubicBezTo>
                    <a:pt x="50005" y="139828"/>
                    <a:pt x="49986" y="139370"/>
                    <a:pt x="49986" y="138912"/>
                  </a:cubicBezTo>
                  <a:cubicBezTo>
                    <a:pt x="49509" y="139112"/>
                    <a:pt x="49042" y="139332"/>
                    <a:pt x="48794" y="139818"/>
                  </a:cubicBezTo>
                  <a:cubicBezTo>
                    <a:pt x="48804" y="140238"/>
                    <a:pt x="48823" y="140658"/>
                    <a:pt x="48823" y="141077"/>
                  </a:cubicBezTo>
                  <a:lnTo>
                    <a:pt x="48823" y="184453"/>
                  </a:lnTo>
                  <a:cubicBezTo>
                    <a:pt x="48823" y="184834"/>
                    <a:pt x="48804" y="185216"/>
                    <a:pt x="48784" y="185597"/>
                  </a:cubicBezTo>
                  <a:cubicBezTo>
                    <a:pt x="48804" y="185626"/>
                    <a:pt x="48804" y="185664"/>
                    <a:pt x="48813" y="185702"/>
                  </a:cubicBezTo>
                  <a:cubicBezTo>
                    <a:pt x="48804" y="185950"/>
                    <a:pt x="48765" y="186046"/>
                    <a:pt x="48622" y="186046"/>
                  </a:cubicBezTo>
                  <a:cubicBezTo>
                    <a:pt x="48355" y="186055"/>
                    <a:pt x="48088" y="186065"/>
                    <a:pt x="47821" y="186065"/>
                  </a:cubicBezTo>
                  <a:lnTo>
                    <a:pt x="6983" y="186065"/>
                  </a:lnTo>
                  <a:cubicBezTo>
                    <a:pt x="6726" y="186065"/>
                    <a:pt x="6459" y="186055"/>
                    <a:pt x="6191" y="186046"/>
                  </a:cubicBezTo>
                  <a:cubicBezTo>
                    <a:pt x="6048" y="186036"/>
                    <a:pt x="5991" y="185960"/>
                    <a:pt x="5991" y="185712"/>
                  </a:cubicBezTo>
                  <a:cubicBezTo>
                    <a:pt x="6001" y="185674"/>
                    <a:pt x="6001" y="185635"/>
                    <a:pt x="6010" y="185597"/>
                  </a:cubicBezTo>
                  <a:cubicBezTo>
                    <a:pt x="6001" y="185330"/>
                    <a:pt x="5982" y="185063"/>
                    <a:pt x="5982" y="184796"/>
                  </a:cubicBezTo>
                  <a:cubicBezTo>
                    <a:pt x="5991" y="170602"/>
                    <a:pt x="6001" y="156407"/>
                    <a:pt x="6010" y="142213"/>
                  </a:cubicBezTo>
                  <a:cubicBezTo>
                    <a:pt x="6010" y="127598"/>
                    <a:pt x="6010" y="112984"/>
                    <a:pt x="6010" y="98370"/>
                  </a:cubicBezTo>
                  <a:cubicBezTo>
                    <a:pt x="6010" y="97912"/>
                    <a:pt x="6039" y="97454"/>
                    <a:pt x="6048" y="96996"/>
                  </a:cubicBezTo>
                  <a:cubicBezTo>
                    <a:pt x="6020" y="96796"/>
                    <a:pt x="6172" y="96615"/>
                    <a:pt x="6373" y="96605"/>
                  </a:cubicBezTo>
                  <a:cubicBezTo>
                    <a:pt x="6596" y="96588"/>
                    <a:pt x="6826" y="96585"/>
                    <a:pt x="7057" y="96585"/>
                  </a:cubicBezTo>
                  <a:cubicBezTo>
                    <a:pt x="7211" y="96585"/>
                    <a:pt x="7365" y="96586"/>
                    <a:pt x="7517" y="96586"/>
                  </a:cubicBezTo>
                  <a:lnTo>
                    <a:pt x="47649" y="96586"/>
                  </a:lnTo>
                  <a:cubicBezTo>
                    <a:pt x="47955" y="96586"/>
                    <a:pt x="48260" y="96596"/>
                    <a:pt x="48565" y="96605"/>
                  </a:cubicBezTo>
                  <a:cubicBezTo>
                    <a:pt x="48737" y="96615"/>
                    <a:pt x="48804" y="96720"/>
                    <a:pt x="48832" y="97015"/>
                  </a:cubicBezTo>
                  <a:lnTo>
                    <a:pt x="48832" y="137376"/>
                  </a:lnTo>
                  <a:cubicBezTo>
                    <a:pt x="48832" y="137720"/>
                    <a:pt x="48851" y="138053"/>
                    <a:pt x="48870" y="138397"/>
                  </a:cubicBezTo>
                  <a:cubicBezTo>
                    <a:pt x="49395" y="138311"/>
                    <a:pt x="49757" y="137996"/>
                    <a:pt x="50025" y="137548"/>
                  </a:cubicBezTo>
                  <a:cubicBezTo>
                    <a:pt x="50015" y="137166"/>
                    <a:pt x="50005" y="136785"/>
                    <a:pt x="50005" y="136403"/>
                  </a:cubicBezTo>
                  <a:lnTo>
                    <a:pt x="50015" y="114205"/>
                  </a:lnTo>
                  <a:lnTo>
                    <a:pt x="50015" y="98074"/>
                  </a:lnTo>
                  <a:cubicBezTo>
                    <a:pt x="50015" y="97693"/>
                    <a:pt x="50034" y="97311"/>
                    <a:pt x="50044" y="96929"/>
                  </a:cubicBezTo>
                  <a:cubicBezTo>
                    <a:pt x="50082" y="96825"/>
                    <a:pt x="50158" y="96739"/>
                    <a:pt x="50263" y="96691"/>
                  </a:cubicBezTo>
                  <a:cubicBezTo>
                    <a:pt x="50454" y="96681"/>
                    <a:pt x="50645" y="96662"/>
                    <a:pt x="50835" y="96662"/>
                  </a:cubicBezTo>
                  <a:cubicBezTo>
                    <a:pt x="51198" y="96658"/>
                    <a:pt x="51560" y="96658"/>
                    <a:pt x="51923" y="96658"/>
                  </a:cubicBezTo>
                  <a:cubicBezTo>
                    <a:pt x="52285" y="96658"/>
                    <a:pt x="52648" y="96658"/>
                    <a:pt x="53010" y="96653"/>
                  </a:cubicBezTo>
                  <a:cubicBezTo>
                    <a:pt x="53192" y="96634"/>
                    <a:pt x="53382" y="96596"/>
                    <a:pt x="53564" y="96548"/>
                  </a:cubicBezTo>
                  <a:cubicBezTo>
                    <a:pt x="53621" y="95699"/>
                    <a:pt x="53630" y="94850"/>
                    <a:pt x="53583" y="94001"/>
                  </a:cubicBezTo>
                  <a:cubicBezTo>
                    <a:pt x="53583" y="93877"/>
                    <a:pt x="53411" y="93762"/>
                    <a:pt x="53249" y="93762"/>
                  </a:cubicBezTo>
                  <a:cubicBezTo>
                    <a:pt x="52371" y="93753"/>
                    <a:pt x="51494" y="93753"/>
                    <a:pt x="50616" y="93743"/>
                  </a:cubicBezTo>
                  <a:cubicBezTo>
                    <a:pt x="50101" y="93734"/>
                    <a:pt x="50025" y="93657"/>
                    <a:pt x="50015" y="93152"/>
                  </a:cubicBezTo>
                  <a:lnTo>
                    <a:pt x="50015" y="92465"/>
                  </a:lnTo>
                  <a:cubicBezTo>
                    <a:pt x="50005" y="69199"/>
                    <a:pt x="49996" y="45932"/>
                    <a:pt x="49977" y="22656"/>
                  </a:cubicBezTo>
                  <a:cubicBezTo>
                    <a:pt x="49977" y="22237"/>
                    <a:pt x="50005" y="21826"/>
                    <a:pt x="50015" y="21407"/>
                  </a:cubicBezTo>
                  <a:cubicBezTo>
                    <a:pt x="49796" y="20968"/>
                    <a:pt x="49633" y="20720"/>
                    <a:pt x="49300" y="20481"/>
                  </a:cubicBezTo>
                  <a:cubicBezTo>
                    <a:pt x="49166" y="20405"/>
                    <a:pt x="49032" y="20357"/>
                    <a:pt x="48899" y="20319"/>
                  </a:cubicBezTo>
                  <a:cubicBezTo>
                    <a:pt x="48880" y="20777"/>
                    <a:pt x="48851" y="21235"/>
                    <a:pt x="48851" y="21693"/>
                  </a:cubicBezTo>
                  <a:lnTo>
                    <a:pt x="48851" y="88764"/>
                  </a:lnTo>
                  <a:lnTo>
                    <a:pt x="48851" y="92999"/>
                  </a:lnTo>
                  <a:cubicBezTo>
                    <a:pt x="48851" y="93190"/>
                    <a:pt x="48832" y="93381"/>
                    <a:pt x="48804" y="93562"/>
                  </a:cubicBezTo>
                  <a:cubicBezTo>
                    <a:pt x="48794" y="93629"/>
                    <a:pt x="48718" y="93686"/>
                    <a:pt x="48651" y="93724"/>
                  </a:cubicBezTo>
                  <a:cubicBezTo>
                    <a:pt x="48596" y="93740"/>
                    <a:pt x="48535" y="93755"/>
                    <a:pt x="48473" y="93755"/>
                  </a:cubicBezTo>
                  <a:cubicBezTo>
                    <a:pt x="48459" y="93755"/>
                    <a:pt x="48445" y="93755"/>
                    <a:pt x="48431" y="93753"/>
                  </a:cubicBezTo>
                  <a:lnTo>
                    <a:pt x="7451" y="93753"/>
                  </a:lnTo>
                  <a:cubicBezTo>
                    <a:pt x="7107" y="93753"/>
                    <a:pt x="6764" y="93753"/>
                    <a:pt x="6420" y="93743"/>
                  </a:cubicBezTo>
                  <a:cubicBezTo>
                    <a:pt x="6220" y="93734"/>
                    <a:pt x="6067" y="93572"/>
                    <a:pt x="6077" y="93371"/>
                  </a:cubicBezTo>
                  <a:cubicBezTo>
                    <a:pt x="6058" y="93028"/>
                    <a:pt x="6058" y="92684"/>
                    <a:pt x="6058" y="92341"/>
                  </a:cubicBezTo>
                  <a:cubicBezTo>
                    <a:pt x="6039" y="64715"/>
                    <a:pt x="6020" y="37099"/>
                    <a:pt x="6001" y="9473"/>
                  </a:cubicBezTo>
                  <a:cubicBezTo>
                    <a:pt x="6001" y="8634"/>
                    <a:pt x="5972" y="7794"/>
                    <a:pt x="5963" y="6955"/>
                  </a:cubicBezTo>
                  <a:cubicBezTo>
                    <a:pt x="5943" y="6716"/>
                    <a:pt x="5963" y="6478"/>
                    <a:pt x="6029" y="6258"/>
                  </a:cubicBezTo>
                  <a:cubicBezTo>
                    <a:pt x="6125" y="6211"/>
                    <a:pt x="6230" y="6182"/>
                    <a:pt x="6335" y="6172"/>
                  </a:cubicBezTo>
                  <a:cubicBezTo>
                    <a:pt x="6678" y="6163"/>
                    <a:pt x="7021" y="6163"/>
                    <a:pt x="7365" y="6163"/>
                  </a:cubicBezTo>
                  <a:lnTo>
                    <a:pt x="48641" y="6163"/>
                  </a:lnTo>
                  <a:cubicBezTo>
                    <a:pt x="48784" y="6258"/>
                    <a:pt x="48861" y="6420"/>
                    <a:pt x="48851" y="6592"/>
                  </a:cubicBezTo>
                  <a:lnTo>
                    <a:pt x="48851" y="7165"/>
                  </a:lnTo>
                  <a:lnTo>
                    <a:pt x="48851" y="17696"/>
                  </a:lnTo>
                  <a:cubicBezTo>
                    <a:pt x="48851" y="17963"/>
                    <a:pt x="48832" y="18230"/>
                    <a:pt x="48832" y="18497"/>
                  </a:cubicBezTo>
                  <a:cubicBezTo>
                    <a:pt x="48928" y="18965"/>
                    <a:pt x="49252" y="19260"/>
                    <a:pt x="49624" y="19518"/>
                  </a:cubicBezTo>
                  <a:cubicBezTo>
                    <a:pt x="49729" y="19566"/>
                    <a:pt x="49834" y="19585"/>
                    <a:pt x="49939" y="19594"/>
                  </a:cubicBezTo>
                  <a:cubicBezTo>
                    <a:pt x="49958" y="19365"/>
                    <a:pt x="49977" y="19136"/>
                    <a:pt x="49977" y="18907"/>
                  </a:cubicBezTo>
                  <a:cubicBezTo>
                    <a:pt x="49977" y="16427"/>
                    <a:pt x="49967" y="13947"/>
                    <a:pt x="49967" y="11467"/>
                  </a:cubicBezTo>
                  <a:lnTo>
                    <a:pt x="49967" y="6888"/>
                  </a:lnTo>
                  <a:cubicBezTo>
                    <a:pt x="49967" y="6669"/>
                    <a:pt x="50005" y="6449"/>
                    <a:pt x="50034" y="6211"/>
                  </a:cubicBezTo>
                  <a:cubicBezTo>
                    <a:pt x="50292" y="6192"/>
                    <a:pt x="50521" y="6153"/>
                    <a:pt x="50750" y="6153"/>
                  </a:cubicBezTo>
                  <a:cubicBezTo>
                    <a:pt x="50998" y="6149"/>
                    <a:pt x="51246" y="6149"/>
                    <a:pt x="51494" y="6149"/>
                  </a:cubicBezTo>
                  <a:cubicBezTo>
                    <a:pt x="51742" y="6149"/>
                    <a:pt x="51990" y="6149"/>
                    <a:pt x="52238" y="6144"/>
                  </a:cubicBezTo>
                  <a:cubicBezTo>
                    <a:pt x="52505" y="6144"/>
                    <a:pt x="52629" y="6001"/>
                    <a:pt x="52638" y="5705"/>
                  </a:cubicBezTo>
                  <a:cubicBezTo>
                    <a:pt x="52648" y="5362"/>
                    <a:pt x="52648" y="5018"/>
                    <a:pt x="52676" y="4675"/>
                  </a:cubicBezTo>
                  <a:cubicBezTo>
                    <a:pt x="52696" y="4579"/>
                    <a:pt x="52734" y="4484"/>
                    <a:pt x="52781" y="4389"/>
                  </a:cubicBezTo>
                  <a:cubicBezTo>
                    <a:pt x="53000" y="4355"/>
                    <a:pt x="53217" y="4346"/>
                    <a:pt x="53434" y="4346"/>
                  </a:cubicBezTo>
                  <a:cubicBezTo>
                    <a:pt x="53663" y="4346"/>
                    <a:pt x="53892" y="4356"/>
                    <a:pt x="54119" y="4356"/>
                  </a:cubicBezTo>
                  <a:cubicBezTo>
                    <a:pt x="54400" y="4356"/>
                    <a:pt x="54679" y="4341"/>
                    <a:pt x="54956" y="4274"/>
                  </a:cubicBezTo>
                  <a:cubicBezTo>
                    <a:pt x="54985" y="4150"/>
                    <a:pt x="55004" y="4026"/>
                    <a:pt x="55014" y="3902"/>
                  </a:cubicBezTo>
                  <a:cubicBezTo>
                    <a:pt x="55014" y="3025"/>
                    <a:pt x="54985" y="2147"/>
                    <a:pt x="55014" y="1269"/>
                  </a:cubicBezTo>
                  <a:cubicBezTo>
                    <a:pt x="55051" y="124"/>
                    <a:pt x="55053" y="1"/>
                    <a:pt x="54407" y="1"/>
                  </a:cubicBezTo>
                  <a:close/>
                </a:path>
              </a:pathLst>
            </a:custGeom>
            <a:solidFill>
              <a:srgbClr val="1F1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2161100" y="3457625"/>
              <a:ext cx="511100" cy="371100"/>
            </a:xfrm>
            <a:custGeom>
              <a:avLst/>
              <a:gdLst/>
              <a:ahLst/>
              <a:cxnLst/>
              <a:rect l="l" t="t" r="r" b="b"/>
              <a:pathLst>
                <a:path w="20444" h="14844" extrusionOk="0">
                  <a:moveTo>
                    <a:pt x="20434" y="1"/>
                  </a:moveTo>
                  <a:cubicBezTo>
                    <a:pt x="19385" y="697"/>
                    <a:pt x="18307" y="1374"/>
                    <a:pt x="17353" y="2214"/>
                  </a:cubicBezTo>
                  <a:cubicBezTo>
                    <a:pt x="17324" y="2233"/>
                    <a:pt x="17296" y="2261"/>
                    <a:pt x="17257" y="2281"/>
                  </a:cubicBezTo>
                  <a:lnTo>
                    <a:pt x="8481" y="8290"/>
                  </a:lnTo>
                  <a:cubicBezTo>
                    <a:pt x="8205" y="8500"/>
                    <a:pt x="7899" y="8662"/>
                    <a:pt x="7575" y="8777"/>
                  </a:cubicBezTo>
                  <a:cubicBezTo>
                    <a:pt x="7317" y="9225"/>
                    <a:pt x="6955" y="9540"/>
                    <a:pt x="6421" y="9626"/>
                  </a:cubicBezTo>
                  <a:cubicBezTo>
                    <a:pt x="6182" y="9807"/>
                    <a:pt x="5944" y="10007"/>
                    <a:pt x="5705" y="10179"/>
                  </a:cubicBezTo>
                  <a:cubicBezTo>
                    <a:pt x="3988" y="11362"/>
                    <a:pt x="2262" y="12535"/>
                    <a:pt x="535" y="13718"/>
                  </a:cubicBezTo>
                  <a:cubicBezTo>
                    <a:pt x="411" y="13804"/>
                    <a:pt x="287" y="13890"/>
                    <a:pt x="163" y="13976"/>
                  </a:cubicBezTo>
                  <a:cubicBezTo>
                    <a:pt x="20" y="14109"/>
                    <a:pt x="1" y="14338"/>
                    <a:pt x="144" y="14491"/>
                  </a:cubicBezTo>
                  <a:cubicBezTo>
                    <a:pt x="230" y="14605"/>
                    <a:pt x="344" y="14710"/>
                    <a:pt x="459" y="14806"/>
                  </a:cubicBezTo>
                  <a:cubicBezTo>
                    <a:pt x="503" y="14831"/>
                    <a:pt x="552" y="14844"/>
                    <a:pt x="602" y="14844"/>
                  </a:cubicBezTo>
                  <a:cubicBezTo>
                    <a:pt x="627" y="14844"/>
                    <a:pt x="653" y="14841"/>
                    <a:pt x="678" y="14834"/>
                  </a:cubicBezTo>
                  <a:cubicBezTo>
                    <a:pt x="812" y="14768"/>
                    <a:pt x="945" y="14701"/>
                    <a:pt x="1069" y="14615"/>
                  </a:cubicBezTo>
                  <a:cubicBezTo>
                    <a:pt x="2510" y="13632"/>
                    <a:pt x="3960" y="12640"/>
                    <a:pt x="5400" y="11658"/>
                  </a:cubicBezTo>
                  <a:cubicBezTo>
                    <a:pt x="5705" y="11438"/>
                    <a:pt x="6030" y="11248"/>
                    <a:pt x="6354" y="11038"/>
                  </a:cubicBezTo>
                  <a:cubicBezTo>
                    <a:pt x="6602" y="10551"/>
                    <a:pt x="7069" y="10341"/>
                    <a:pt x="7546" y="10131"/>
                  </a:cubicBezTo>
                  <a:cubicBezTo>
                    <a:pt x="7709" y="10036"/>
                    <a:pt x="7871" y="9950"/>
                    <a:pt x="8023" y="9836"/>
                  </a:cubicBezTo>
                  <a:lnTo>
                    <a:pt x="20444" y="1346"/>
                  </a:lnTo>
                  <a:cubicBezTo>
                    <a:pt x="20444" y="897"/>
                    <a:pt x="20444" y="449"/>
                    <a:pt x="20434" y="1"/>
                  </a:cubicBezTo>
                  <a:close/>
                </a:path>
              </a:pathLst>
            </a:custGeom>
            <a:solidFill>
              <a:srgbClr val="565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2241950" y="644725"/>
              <a:ext cx="441700" cy="451700"/>
            </a:xfrm>
            <a:custGeom>
              <a:avLst/>
              <a:gdLst/>
              <a:ahLst/>
              <a:cxnLst/>
              <a:rect l="l" t="t" r="r" b="b"/>
              <a:pathLst>
                <a:path w="17668" h="18068" extrusionOk="0">
                  <a:moveTo>
                    <a:pt x="605" y="1"/>
                  </a:moveTo>
                  <a:cubicBezTo>
                    <a:pt x="568" y="1"/>
                    <a:pt x="530" y="10"/>
                    <a:pt x="497" y="29"/>
                  </a:cubicBezTo>
                  <a:cubicBezTo>
                    <a:pt x="354" y="144"/>
                    <a:pt x="210" y="268"/>
                    <a:pt x="86" y="411"/>
                  </a:cubicBezTo>
                  <a:cubicBezTo>
                    <a:pt x="1" y="497"/>
                    <a:pt x="1" y="630"/>
                    <a:pt x="77" y="726"/>
                  </a:cubicBezTo>
                  <a:cubicBezTo>
                    <a:pt x="191" y="878"/>
                    <a:pt x="325" y="1021"/>
                    <a:pt x="459" y="1155"/>
                  </a:cubicBezTo>
                  <a:cubicBezTo>
                    <a:pt x="1174" y="1889"/>
                    <a:pt x="1908" y="2614"/>
                    <a:pt x="2624" y="3349"/>
                  </a:cubicBezTo>
                  <a:cubicBezTo>
                    <a:pt x="2834" y="3568"/>
                    <a:pt x="3015" y="3816"/>
                    <a:pt x="3215" y="4045"/>
                  </a:cubicBezTo>
                  <a:cubicBezTo>
                    <a:pt x="3349" y="4083"/>
                    <a:pt x="3482" y="4131"/>
                    <a:pt x="3616" y="4207"/>
                  </a:cubicBezTo>
                  <a:cubicBezTo>
                    <a:pt x="3950" y="4465"/>
                    <a:pt x="4122" y="4703"/>
                    <a:pt x="4331" y="5142"/>
                  </a:cubicBezTo>
                  <a:cubicBezTo>
                    <a:pt x="4780" y="5562"/>
                    <a:pt x="5228" y="5972"/>
                    <a:pt x="5657" y="6401"/>
                  </a:cubicBezTo>
                  <a:cubicBezTo>
                    <a:pt x="8023" y="8786"/>
                    <a:pt x="10398" y="11152"/>
                    <a:pt x="12745" y="13556"/>
                  </a:cubicBezTo>
                  <a:cubicBezTo>
                    <a:pt x="13718" y="14538"/>
                    <a:pt x="14748" y="15454"/>
                    <a:pt x="15588" y="16542"/>
                  </a:cubicBezTo>
                  <a:cubicBezTo>
                    <a:pt x="15664" y="16628"/>
                    <a:pt x="15740" y="16704"/>
                    <a:pt x="15826" y="16780"/>
                  </a:cubicBezTo>
                  <a:lnTo>
                    <a:pt x="17124" y="18068"/>
                  </a:lnTo>
                  <a:cubicBezTo>
                    <a:pt x="17305" y="17715"/>
                    <a:pt x="17486" y="17372"/>
                    <a:pt x="17667" y="17019"/>
                  </a:cubicBezTo>
                  <a:cubicBezTo>
                    <a:pt x="17133" y="16504"/>
                    <a:pt x="16599" y="15969"/>
                    <a:pt x="16065" y="15445"/>
                  </a:cubicBezTo>
                  <a:cubicBezTo>
                    <a:pt x="13957" y="13346"/>
                    <a:pt x="11877" y="11219"/>
                    <a:pt x="9778" y="9111"/>
                  </a:cubicBezTo>
                  <a:cubicBezTo>
                    <a:pt x="8138" y="7451"/>
                    <a:pt x="6506" y="5800"/>
                    <a:pt x="4866" y="4150"/>
                  </a:cubicBezTo>
                  <a:cubicBezTo>
                    <a:pt x="4627" y="3902"/>
                    <a:pt x="4379" y="3664"/>
                    <a:pt x="4255" y="3330"/>
                  </a:cubicBezTo>
                  <a:cubicBezTo>
                    <a:pt x="4141" y="3330"/>
                    <a:pt x="4036" y="3301"/>
                    <a:pt x="3931" y="3263"/>
                  </a:cubicBezTo>
                  <a:cubicBezTo>
                    <a:pt x="3568" y="3005"/>
                    <a:pt x="3244" y="2700"/>
                    <a:pt x="3139" y="2242"/>
                  </a:cubicBezTo>
                  <a:cubicBezTo>
                    <a:pt x="2986" y="2223"/>
                    <a:pt x="2853" y="2137"/>
                    <a:pt x="2757" y="2023"/>
                  </a:cubicBezTo>
                  <a:cubicBezTo>
                    <a:pt x="2195" y="1450"/>
                    <a:pt x="1632" y="878"/>
                    <a:pt x="1059" y="315"/>
                  </a:cubicBezTo>
                  <a:cubicBezTo>
                    <a:pt x="955" y="210"/>
                    <a:pt x="840" y="115"/>
                    <a:pt x="707" y="29"/>
                  </a:cubicBezTo>
                  <a:cubicBezTo>
                    <a:pt x="678" y="10"/>
                    <a:pt x="642" y="1"/>
                    <a:pt x="605" y="1"/>
                  </a:cubicBezTo>
                  <a:close/>
                </a:path>
              </a:pathLst>
            </a:custGeom>
            <a:solidFill>
              <a:srgbClr val="56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5288575" y="2654625"/>
              <a:ext cx="1075000" cy="2234225"/>
            </a:xfrm>
            <a:custGeom>
              <a:avLst/>
              <a:gdLst/>
              <a:ahLst/>
              <a:cxnLst/>
              <a:rect l="l" t="t" r="r" b="b"/>
              <a:pathLst>
                <a:path w="43000" h="89369" extrusionOk="0">
                  <a:moveTo>
                    <a:pt x="42044" y="1"/>
                  </a:moveTo>
                  <a:cubicBezTo>
                    <a:pt x="41798" y="1"/>
                    <a:pt x="41477" y="11"/>
                    <a:pt x="41057" y="11"/>
                  </a:cubicBezTo>
                  <a:lnTo>
                    <a:pt x="763" y="11"/>
                  </a:lnTo>
                  <a:cubicBezTo>
                    <a:pt x="611" y="11"/>
                    <a:pt x="458" y="30"/>
                    <a:pt x="305" y="40"/>
                  </a:cubicBezTo>
                  <a:cubicBezTo>
                    <a:pt x="162" y="69"/>
                    <a:pt x="48" y="202"/>
                    <a:pt x="38" y="355"/>
                  </a:cubicBezTo>
                  <a:cubicBezTo>
                    <a:pt x="19" y="736"/>
                    <a:pt x="10" y="1118"/>
                    <a:pt x="10" y="1499"/>
                  </a:cubicBezTo>
                  <a:cubicBezTo>
                    <a:pt x="0" y="30261"/>
                    <a:pt x="0" y="59031"/>
                    <a:pt x="0" y="87802"/>
                  </a:cubicBezTo>
                  <a:lnTo>
                    <a:pt x="0" y="88717"/>
                  </a:lnTo>
                  <a:cubicBezTo>
                    <a:pt x="0" y="88832"/>
                    <a:pt x="10" y="88937"/>
                    <a:pt x="19" y="89061"/>
                  </a:cubicBezTo>
                  <a:cubicBezTo>
                    <a:pt x="38" y="89213"/>
                    <a:pt x="162" y="89328"/>
                    <a:pt x="315" y="89347"/>
                  </a:cubicBezTo>
                  <a:cubicBezTo>
                    <a:pt x="658" y="89357"/>
                    <a:pt x="1002" y="89366"/>
                    <a:pt x="1345" y="89366"/>
                  </a:cubicBezTo>
                  <a:lnTo>
                    <a:pt x="42431" y="89366"/>
                  </a:lnTo>
                  <a:cubicBezTo>
                    <a:pt x="42445" y="89368"/>
                    <a:pt x="42459" y="89369"/>
                    <a:pt x="42473" y="89369"/>
                  </a:cubicBezTo>
                  <a:cubicBezTo>
                    <a:pt x="42535" y="89369"/>
                    <a:pt x="42598" y="89353"/>
                    <a:pt x="42660" y="89337"/>
                  </a:cubicBezTo>
                  <a:cubicBezTo>
                    <a:pt x="42765" y="89309"/>
                    <a:pt x="42851" y="89213"/>
                    <a:pt x="42860" y="89099"/>
                  </a:cubicBezTo>
                  <a:cubicBezTo>
                    <a:pt x="42879" y="88870"/>
                    <a:pt x="42889" y="88641"/>
                    <a:pt x="42889" y="88412"/>
                  </a:cubicBezTo>
                  <a:cubicBezTo>
                    <a:pt x="42889" y="87306"/>
                    <a:pt x="42870" y="86199"/>
                    <a:pt x="42870" y="85092"/>
                  </a:cubicBezTo>
                  <a:cubicBezTo>
                    <a:pt x="42860" y="80819"/>
                    <a:pt x="42851" y="76545"/>
                    <a:pt x="42851" y="72272"/>
                  </a:cubicBezTo>
                  <a:lnTo>
                    <a:pt x="42851" y="44808"/>
                  </a:lnTo>
                  <a:lnTo>
                    <a:pt x="42813" y="44798"/>
                  </a:lnTo>
                  <a:cubicBezTo>
                    <a:pt x="42822" y="30451"/>
                    <a:pt x="42822" y="16104"/>
                    <a:pt x="42813" y="1757"/>
                  </a:cubicBezTo>
                  <a:cubicBezTo>
                    <a:pt x="42813" y="164"/>
                    <a:pt x="43000" y="1"/>
                    <a:pt x="42044" y="1"/>
                  </a:cubicBezTo>
                  <a:close/>
                </a:path>
              </a:pathLst>
            </a:custGeom>
            <a:solidFill>
              <a:srgbClr val="D8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5285825" y="389550"/>
              <a:ext cx="1074975" cy="2192450"/>
            </a:xfrm>
            <a:custGeom>
              <a:avLst/>
              <a:gdLst/>
              <a:ahLst/>
              <a:cxnLst/>
              <a:rect l="l" t="t" r="r" b="b"/>
              <a:pathLst>
                <a:path w="42999" h="87698" extrusionOk="0">
                  <a:moveTo>
                    <a:pt x="1436" y="0"/>
                  </a:moveTo>
                  <a:cubicBezTo>
                    <a:pt x="1131" y="0"/>
                    <a:pt x="826" y="10"/>
                    <a:pt x="520" y="20"/>
                  </a:cubicBezTo>
                  <a:cubicBezTo>
                    <a:pt x="263" y="29"/>
                    <a:pt x="129" y="172"/>
                    <a:pt x="120" y="458"/>
                  </a:cubicBezTo>
                  <a:cubicBezTo>
                    <a:pt x="101" y="802"/>
                    <a:pt x="101" y="1145"/>
                    <a:pt x="101" y="1489"/>
                  </a:cubicBezTo>
                  <a:cubicBezTo>
                    <a:pt x="101" y="29754"/>
                    <a:pt x="110" y="58028"/>
                    <a:pt x="120" y="86293"/>
                  </a:cubicBezTo>
                  <a:cubicBezTo>
                    <a:pt x="120" y="87605"/>
                    <a:pt x="0" y="87697"/>
                    <a:pt x="877" y="87697"/>
                  </a:cubicBezTo>
                  <a:cubicBezTo>
                    <a:pt x="1021" y="87697"/>
                    <a:pt x="1193" y="87695"/>
                    <a:pt x="1396" y="87695"/>
                  </a:cubicBezTo>
                  <a:cubicBezTo>
                    <a:pt x="1440" y="87695"/>
                    <a:pt x="1485" y="87695"/>
                    <a:pt x="1532" y="87695"/>
                  </a:cubicBezTo>
                  <a:lnTo>
                    <a:pt x="41806" y="87695"/>
                  </a:lnTo>
                  <a:cubicBezTo>
                    <a:pt x="42074" y="87695"/>
                    <a:pt x="42341" y="87686"/>
                    <a:pt x="42608" y="87676"/>
                  </a:cubicBezTo>
                  <a:cubicBezTo>
                    <a:pt x="42751" y="87619"/>
                    <a:pt x="42865" y="87505"/>
                    <a:pt x="42903" y="87361"/>
                  </a:cubicBezTo>
                  <a:cubicBezTo>
                    <a:pt x="42913" y="86942"/>
                    <a:pt x="42932" y="86522"/>
                    <a:pt x="42932" y="86102"/>
                  </a:cubicBezTo>
                  <a:lnTo>
                    <a:pt x="42932" y="43757"/>
                  </a:lnTo>
                  <a:lnTo>
                    <a:pt x="42980" y="43757"/>
                  </a:lnTo>
                  <a:lnTo>
                    <a:pt x="42980" y="12859"/>
                  </a:lnTo>
                  <a:cubicBezTo>
                    <a:pt x="42980" y="9502"/>
                    <a:pt x="42999" y="6144"/>
                    <a:pt x="42999" y="2786"/>
                  </a:cubicBezTo>
                  <a:cubicBezTo>
                    <a:pt x="42999" y="1985"/>
                    <a:pt x="42989" y="1183"/>
                    <a:pt x="42989" y="382"/>
                  </a:cubicBezTo>
                  <a:cubicBezTo>
                    <a:pt x="42999" y="182"/>
                    <a:pt x="42837" y="20"/>
                    <a:pt x="42636" y="20"/>
                  </a:cubicBezTo>
                  <a:cubicBezTo>
                    <a:pt x="42331" y="10"/>
                    <a:pt x="42026" y="0"/>
                    <a:pt x="41721" y="0"/>
                  </a:cubicBezTo>
                  <a:close/>
                </a:path>
              </a:pathLst>
            </a:custGeom>
            <a:solidFill>
              <a:srgbClr val="D8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5225850" y="346150"/>
              <a:ext cx="1199825" cy="20050"/>
            </a:xfrm>
            <a:custGeom>
              <a:avLst/>
              <a:gdLst/>
              <a:ahLst/>
              <a:cxnLst/>
              <a:rect l="l" t="t" r="r" b="b"/>
              <a:pathLst>
                <a:path w="47993" h="802" extrusionOk="0">
                  <a:moveTo>
                    <a:pt x="601" y="0"/>
                  </a:moveTo>
                  <a:cubicBezTo>
                    <a:pt x="487" y="0"/>
                    <a:pt x="372" y="10"/>
                    <a:pt x="267" y="29"/>
                  </a:cubicBezTo>
                  <a:cubicBezTo>
                    <a:pt x="153" y="67"/>
                    <a:pt x="67" y="153"/>
                    <a:pt x="58" y="267"/>
                  </a:cubicBezTo>
                  <a:cubicBezTo>
                    <a:pt x="0" y="544"/>
                    <a:pt x="134" y="773"/>
                    <a:pt x="353" y="783"/>
                  </a:cubicBezTo>
                  <a:cubicBezTo>
                    <a:pt x="735" y="802"/>
                    <a:pt x="1116" y="802"/>
                    <a:pt x="1498" y="802"/>
                  </a:cubicBezTo>
                  <a:lnTo>
                    <a:pt x="46552" y="802"/>
                  </a:lnTo>
                  <a:cubicBezTo>
                    <a:pt x="46924" y="802"/>
                    <a:pt x="47306" y="792"/>
                    <a:pt x="47687" y="783"/>
                  </a:cubicBezTo>
                  <a:cubicBezTo>
                    <a:pt x="47802" y="783"/>
                    <a:pt x="47954" y="601"/>
                    <a:pt x="47973" y="468"/>
                  </a:cubicBezTo>
                  <a:cubicBezTo>
                    <a:pt x="47993" y="248"/>
                    <a:pt x="47869" y="29"/>
                    <a:pt x="47706" y="29"/>
                  </a:cubicBezTo>
                  <a:cubicBezTo>
                    <a:pt x="47287" y="10"/>
                    <a:pt x="46867" y="0"/>
                    <a:pt x="46447" y="0"/>
                  </a:cubicBezTo>
                  <a:close/>
                </a:path>
              </a:pathLst>
            </a:custGeom>
            <a:solidFill>
              <a:srgbClr val="D1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1249400" y="2663250"/>
              <a:ext cx="1072225" cy="2215275"/>
            </a:xfrm>
            <a:custGeom>
              <a:avLst/>
              <a:gdLst/>
              <a:ahLst/>
              <a:cxnLst/>
              <a:rect l="l" t="t" r="r" b="b"/>
              <a:pathLst>
                <a:path w="42889" h="88611" extrusionOk="0">
                  <a:moveTo>
                    <a:pt x="76" y="0"/>
                  </a:moveTo>
                  <a:cubicBezTo>
                    <a:pt x="67" y="458"/>
                    <a:pt x="38" y="916"/>
                    <a:pt x="38" y="1374"/>
                  </a:cubicBezTo>
                  <a:cubicBezTo>
                    <a:pt x="38" y="15988"/>
                    <a:pt x="38" y="30602"/>
                    <a:pt x="29" y="45217"/>
                  </a:cubicBezTo>
                  <a:cubicBezTo>
                    <a:pt x="19" y="59411"/>
                    <a:pt x="10" y="73606"/>
                    <a:pt x="0" y="87800"/>
                  </a:cubicBezTo>
                  <a:cubicBezTo>
                    <a:pt x="0" y="88067"/>
                    <a:pt x="29" y="88325"/>
                    <a:pt x="38" y="88592"/>
                  </a:cubicBezTo>
                  <a:lnTo>
                    <a:pt x="40075" y="88611"/>
                  </a:lnTo>
                  <a:cubicBezTo>
                    <a:pt x="40981" y="88611"/>
                    <a:pt x="41897" y="88592"/>
                    <a:pt x="42812" y="88592"/>
                  </a:cubicBezTo>
                  <a:cubicBezTo>
                    <a:pt x="42822" y="88210"/>
                    <a:pt x="42851" y="87829"/>
                    <a:pt x="42851" y="87447"/>
                  </a:cubicBezTo>
                  <a:lnTo>
                    <a:pt x="42851" y="44072"/>
                  </a:lnTo>
                  <a:cubicBezTo>
                    <a:pt x="42851" y="43652"/>
                    <a:pt x="42822" y="43232"/>
                    <a:pt x="42812" y="42813"/>
                  </a:cubicBezTo>
                  <a:cubicBezTo>
                    <a:pt x="42498" y="43023"/>
                    <a:pt x="42173" y="43213"/>
                    <a:pt x="41859" y="43433"/>
                  </a:cubicBezTo>
                  <a:cubicBezTo>
                    <a:pt x="40418" y="44415"/>
                    <a:pt x="38978" y="45407"/>
                    <a:pt x="37528" y="46390"/>
                  </a:cubicBezTo>
                  <a:cubicBezTo>
                    <a:pt x="37404" y="46476"/>
                    <a:pt x="37280" y="46543"/>
                    <a:pt x="37137" y="46609"/>
                  </a:cubicBezTo>
                  <a:cubicBezTo>
                    <a:pt x="37114" y="46616"/>
                    <a:pt x="37090" y="46619"/>
                    <a:pt x="37065" y="46619"/>
                  </a:cubicBezTo>
                  <a:cubicBezTo>
                    <a:pt x="37016" y="46619"/>
                    <a:pt x="36965" y="46606"/>
                    <a:pt x="36927" y="46581"/>
                  </a:cubicBezTo>
                  <a:cubicBezTo>
                    <a:pt x="36803" y="46485"/>
                    <a:pt x="36698" y="46380"/>
                    <a:pt x="36602" y="46266"/>
                  </a:cubicBezTo>
                  <a:cubicBezTo>
                    <a:pt x="36469" y="46113"/>
                    <a:pt x="36478" y="45884"/>
                    <a:pt x="36631" y="45751"/>
                  </a:cubicBezTo>
                  <a:cubicBezTo>
                    <a:pt x="36745" y="45665"/>
                    <a:pt x="36879" y="45579"/>
                    <a:pt x="36993" y="45493"/>
                  </a:cubicBezTo>
                  <a:cubicBezTo>
                    <a:pt x="38720" y="44310"/>
                    <a:pt x="40447" y="43137"/>
                    <a:pt x="42173" y="41954"/>
                  </a:cubicBezTo>
                  <a:cubicBezTo>
                    <a:pt x="42412" y="41782"/>
                    <a:pt x="42650" y="41582"/>
                    <a:pt x="42889" y="41401"/>
                  </a:cubicBezTo>
                  <a:cubicBezTo>
                    <a:pt x="42879" y="41057"/>
                    <a:pt x="42851" y="40714"/>
                    <a:pt x="42851" y="40371"/>
                  </a:cubicBezTo>
                  <a:lnTo>
                    <a:pt x="42851" y="19"/>
                  </a:lnTo>
                  <a:cubicBezTo>
                    <a:pt x="42431" y="19"/>
                    <a:pt x="42011" y="29"/>
                    <a:pt x="41591" y="29"/>
                  </a:cubicBezTo>
                  <a:lnTo>
                    <a:pt x="1565" y="29"/>
                  </a:lnTo>
                  <a:cubicBezTo>
                    <a:pt x="1068" y="29"/>
                    <a:pt x="572" y="10"/>
                    <a:pt x="76" y="0"/>
                  </a:cubicBezTo>
                  <a:close/>
                </a:path>
              </a:pathLst>
            </a:custGeom>
            <a:solidFill>
              <a:srgbClr val="AE5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1186425" y="346050"/>
              <a:ext cx="1203400" cy="20250"/>
            </a:xfrm>
            <a:custGeom>
              <a:avLst/>
              <a:gdLst/>
              <a:ahLst/>
              <a:cxnLst/>
              <a:rect l="l" t="t" r="r" b="b"/>
              <a:pathLst>
                <a:path w="48136" h="810" extrusionOk="0">
                  <a:moveTo>
                    <a:pt x="559" y="1"/>
                  </a:moveTo>
                  <a:cubicBezTo>
                    <a:pt x="472" y="1"/>
                    <a:pt x="386" y="13"/>
                    <a:pt x="306" y="42"/>
                  </a:cubicBezTo>
                  <a:cubicBezTo>
                    <a:pt x="211" y="100"/>
                    <a:pt x="134" y="176"/>
                    <a:pt x="96" y="281"/>
                  </a:cubicBezTo>
                  <a:cubicBezTo>
                    <a:pt x="1" y="510"/>
                    <a:pt x="153" y="758"/>
                    <a:pt x="401" y="787"/>
                  </a:cubicBezTo>
                  <a:cubicBezTo>
                    <a:pt x="783" y="796"/>
                    <a:pt x="1164" y="806"/>
                    <a:pt x="1546" y="806"/>
                  </a:cubicBezTo>
                  <a:lnTo>
                    <a:pt x="46600" y="806"/>
                  </a:lnTo>
                  <a:cubicBezTo>
                    <a:pt x="46804" y="806"/>
                    <a:pt x="47007" y="810"/>
                    <a:pt x="47211" y="810"/>
                  </a:cubicBezTo>
                  <a:cubicBezTo>
                    <a:pt x="47312" y="810"/>
                    <a:pt x="47414" y="809"/>
                    <a:pt x="47516" y="806"/>
                  </a:cubicBezTo>
                  <a:cubicBezTo>
                    <a:pt x="47536" y="807"/>
                    <a:pt x="47555" y="808"/>
                    <a:pt x="47574" y="808"/>
                  </a:cubicBezTo>
                  <a:cubicBezTo>
                    <a:pt x="47667" y="808"/>
                    <a:pt x="47755" y="790"/>
                    <a:pt x="47850" y="758"/>
                  </a:cubicBezTo>
                  <a:cubicBezTo>
                    <a:pt x="47945" y="710"/>
                    <a:pt x="48022" y="624"/>
                    <a:pt x="48060" y="519"/>
                  </a:cubicBezTo>
                  <a:cubicBezTo>
                    <a:pt x="48136" y="262"/>
                    <a:pt x="47983" y="33"/>
                    <a:pt x="47754" y="23"/>
                  </a:cubicBezTo>
                  <a:cubicBezTo>
                    <a:pt x="47373" y="4"/>
                    <a:pt x="46991" y="4"/>
                    <a:pt x="46610" y="4"/>
                  </a:cubicBezTo>
                  <a:lnTo>
                    <a:pt x="640" y="4"/>
                  </a:lnTo>
                  <a:cubicBezTo>
                    <a:pt x="613" y="2"/>
                    <a:pt x="586" y="1"/>
                    <a:pt x="559" y="1"/>
                  </a:cubicBezTo>
                  <a:close/>
                </a:path>
              </a:pathLst>
            </a:custGeom>
            <a:solidFill>
              <a:srgbClr val="D1D1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1190950" y="4917075"/>
              <a:ext cx="1199125" cy="17750"/>
            </a:xfrm>
            <a:custGeom>
              <a:avLst/>
              <a:gdLst/>
              <a:ahLst/>
              <a:cxnLst/>
              <a:rect l="l" t="t" r="r" b="b"/>
              <a:pathLst>
                <a:path w="47965" h="710" extrusionOk="0">
                  <a:moveTo>
                    <a:pt x="654" y="1"/>
                  </a:moveTo>
                  <a:cubicBezTo>
                    <a:pt x="499" y="1"/>
                    <a:pt x="349" y="18"/>
                    <a:pt x="192" y="41"/>
                  </a:cubicBezTo>
                  <a:cubicBezTo>
                    <a:pt x="77" y="70"/>
                    <a:pt x="1" y="184"/>
                    <a:pt x="20" y="299"/>
                  </a:cubicBezTo>
                  <a:cubicBezTo>
                    <a:pt x="20" y="537"/>
                    <a:pt x="115" y="690"/>
                    <a:pt x="306" y="700"/>
                  </a:cubicBezTo>
                  <a:cubicBezTo>
                    <a:pt x="573" y="709"/>
                    <a:pt x="840" y="709"/>
                    <a:pt x="1107" y="709"/>
                  </a:cubicBezTo>
                  <a:lnTo>
                    <a:pt x="46868" y="709"/>
                  </a:lnTo>
                  <a:cubicBezTo>
                    <a:pt x="47135" y="709"/>
                    <a:pt x="47402" y="709"/>
                    <a:pt x="47669" y="700"/>
                  </a:cubicBezTo>
                  <a:cubicBezTo>
                    <a:pt x="47860" y="690"/>
                    <a:pt x="47955" y="537"/>
                    <a:pt x="47955" y="289"/>
                  </a:cubicBezTo>
                  <a:cubicBezTo>
                    <a:pt x="47965" y="175"/>
                    <a:pt x="47879" y="60"/>
                    <a:pt x="47774" y="41"/>
                  </a:cubicBezTo>
                  <a:cubicBezTo>
                    <a:pt x="47585" y="18"/>
                    <a:pt x="47397" y="1"/>
                    <a:pt x="47209" y="1"/>
                  </a:cubicBezTo>
                  <a:cubicBezTo>
                    <a:pt x="47168" y="1"/>
                    <a:pt x="47127" y="2"/>
                    <a:pt x="47087" y="3"/>
                  </a:cubicBezTo>
                  <a:cubicBezTo>
                    <a:pt x="45713" y="3"/>
                    <a:pt x="44340" y="13"/>
                    <a:pt x="42975" y="13"/>
                  </a:cubicBezTo>
                  <a:lnTo>
                    <a:pt x="4647" y="13"/>
                  </a:lnTo>
                  <a:cubicBezTo>
                    <a:pt x="3349" y="13"/>
                    <a:pt x="2052" y="3"/>
                    <a:pt x="755" y="3"/>
                  </a:cubicBezTo>
                  <a:cubicBezTo>
                    <a:pt x="721" y="2"/>
                    <a:pt x="687" y="1"/>
                    <a:pt x="654" y="1"/>
                  </a:cubicBezTo>
                  <a:close/>
                </a:path>
              </a:pathLst>
            </a:custGeom>
            <a:solidFill>
              <a:srgbClr val="E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249875" y="4878025"/>
              <a:ext cx="1070325" cy="11725"/>
            </a:xfrm>
            <a:custGeom>
              <a:avLst/>
              <a:gdLst/>
              <a:ahLst/>
              <a:cxnLst/>
              <a:rect l="l" t="t" r="r" b="b"/>
              <a:pathLst>
                <a:path w="42813" h="469" extrusionOk="0">
                  <a:moveTo>
                    <a:pt x="19" y="1"/>
                  </a:moveTo>
                  <a:cubicBezTo>
                    <a:pt x="10" y="39"/>
                    <a:pt x="0" y="77"/>
                    <a:pt x="0" y="115"/>
                  </a:cubicBezTo>
                  <a:cubicBezTo>
                    <a:pt x="0" y="373"/>
                    <a:pt x="48" y="449"/>
                    <a:pt x="191" y="449"/>
                  </a:cubicBezTo>
                  <a:cubicBezTo>
                    <a:pt x="458" y="459"/>
                    <a:pt x="725" y="468"/>
                    <a:pt x="992" y="468"/>
                  </a:cubicBezTo>
                  <a:lnTo>
                    <a:pt x="41830" y="468"/>
                  </a:lnTo>
                  <a:cubicBezTo>
                    <a:pt x="42088" y="468"/>
                    <a:pt x="42355" y="459"/>
                    <a:pt x="42622" y="449"/>
                  </a:cubicBezTo>
                  <a:cubicBezTo>
                    <a:pt x="42765" y="440"/>
                    <a:pt x="42813" y="363"/>
                    <a:pt x="42813" y="115"/>
                  </a:cubicBezTo>
                  <a:cubicBezTo>
                    <a:pt x="42813" y="77"/>
                    <a:pt x="42803" y="39"/>
                    <a:pt x="42793" y="1"/>
                  </a:cubicBezTo>
                  <a:cubicBezTo>
                    <a:pt x="41878" y="10"/>
                    <a:pt x="40962" y="20"/>
                    <a:pt x="40056" y="20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DFC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1250575" y="2652950"/>
              <a:ext cx="1070100" cy="11025"/>
            </a:xfrm>
            <a:custGeom>
              <a:avLst/>
              <a:gdLst/>
              <a:ahLst/>
              <a:cxnLst/>
              <a:rect l="l" t="t" r="r" b="b"/>
              <a:pathLst>
                <a:path w="42804" h="441" extrusionOk="0">
                  <a:moveTo>
                    <a:pt x="1032" y="1"/>
                  </a:moveTo>
                  <a:cubicBezTo>
                    <a:pt x="804" y="1"/>
                    <a:pt x="577" y="4"/>
                    <a:pt x="354" y="21"/>
                  </a:cubicBezTo>
                  <a:cubicBezTo>
                    <a:pt x="144" y="31"/>
                    <a:pt x="1" y="212"/>
                    <a:pt x="29" y="412"/>
                  </a:cubicBezTo>
                  <a:cubicBezTo>
                    <a:pt x="525" y="422"/>
                    <a:pt x="1021" y="441"/>
                    <a:pt x="1518" y="441"/>
                  </a:cubicBezTo>
                  <a:lnTo>
                    <a:pt x="41554" y="441"/>
                  </a:lnTo>
                  <a:cubicBezTo>
                    <a:pt x="41974" y="441"/>
                    <a:pt x="42384" y="431"/>
                    <a:pt x="42804" y="431"/>
                  </a:cubicBezTo>
                  <a:cubicBezTo>
                    <a:pt x="42785" y="126"/>
                    <a:pt x="42718" y="31"/>
                    <a:pt x="42546" y="21"/>
                  </a:cubicBezTo>
                  <a:cubicBezTo>
                    <a:pt x="42241" y="12"/>
                    <a:pt x="41936" y="2"/>
                    <a:pt x="41630" y="2"/>
                  </a:cubicBezTo>
                  <a:lnTo>
                    <a:pt x="1489" y="2"/>
                  </a:lnTo>
                  <a:cubicBezTo>
                    <a:pt x="1336" y="2"/>
                    <a:pt x="1184" y="1"/>
                    <a:pt x="1032" y="1"/>
                  </a:cubicBezTo>
                  <a:close/>
                </a:path>
              </a:pathLst>
            </a:custGeom>
            <a:solidFill>
              <a:srgbClr val="BE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2736800" y="1051825"/>
              <a:ext cx="93275" cy="127600"/>
            </a:xfrm>
            <a:custGeom>
              <a:avLst/>
              <a:gdLst/>
              <a:ahLst/>
              <a:cxnLst/>
              <a:rect l="l" t="t" r="r" b="b"/>
              <a:pathLst>
                <a:path w="3731" h="5104" extrusionOk="0">
                  <a:moveTo>
                    <a:pt x="2214" y="706"/>
                  </a:moveTo>
                  <a:cubicBezTo>
                    <a:pt x="2300" y="1116"/>
                    <a:pt x="2376" y="1727"/>
                    <a:pt x="2462" y="2547"/>
                  </a:cubicBezTo>
                  <a:cubicBezTo>
                    <a:pt x="2090" y="2604"/>
                    <a:pt x="1727" y="2681"/>
                    <a:pt x="1393" y="2776"/>
                  </a:cubicBezTo>
                  <a:cubicBezTo>
                    <a:pt x="1727" y="1889"/>
                    <a:pt x="2004" y="1193"/>
                    <a:pt x="2214" y="706"/>
                  </a:cubicBezTo>
                  <a:close/>
                  <a:moveTo>
                    <a:pt x="2376" y="0"/>
                  </a:moveTo>
                  <a:cubicBezTo>
                    <a:pt x="2252" y="0"/>
                    <a:pt x="2128" y="48"/>
                    <a:pt x="1994" y="143"/>
                  </a:cubicBezTo>
                  <a:cubicBezTo>
                    <a:pt x="1861" y="229"/>
                    <a:pt x="1775" y="344"/>
                    <a:pt x="1718" y="477"/>
                  </a:cubicBezTo>
                  <a:cubicBezTo>
                    <a:pt x="1670" y="601"/>
                    <a:pt x="1546" y="906"/>
                    <a:pt x="1346" y="1374"/>
                  </a:cubicBezTo>
                  <a:cubicBezTo>
                    <a:pt x="1155" y="1851"/>
                    <a:pt x="1002" y="2223"/>
                    <a:pt x="888" y="2490"/>
                  </a:cubicBezTo>
                  <a:cubicBezTo>
                    <a:pt x="840" y="2633"/>
                    <a:pt x="783" y="2786"/>
                    <a:pt x="707" y="2957"/>
                  </a:cubicBezTo>
                  <a:cubicBezTo>
                    <a:pt x="230" y="3110"/>
                    <a:pt x="1" y="3234"/>
                    <a:pt x="1" y="3329"/>
                  </a:cubicBezTo>
                  <a:cubicBezTo>
                    <a:pt x="1" y="3425"/>
                    <a:pt x="29" y="3501"/>
                    <a:pt x="106" y="3558"/>
                  </a:cubicBezTo>
                  <a:cubicBezTo>
                    <a:pt x="182" y="3625"/>
                    <a:pt x="268" y="3654"/>
                    <a:pt x="363" y="3654"/>
                  </a:cubicBezTo>
                  <a:lnTo>
                    <a:pt x="411" y="3654"/>
                  </a:lnTo>
                  <a:cubicBezTo>
                    <a:pt x="144" y="4283"/>
                    <a:pt x="1" y="4617"/>
                    <a:pt x="1" y="4665"/>
                  </a:cubicBezTo>
                  <a:cubicBezTo>
                    <a:pt x="1" y="4770"/>
                    <a:pt x="48" y="4875"/>
                    <a:pt x="134" y="4970"/>
                  </a:cubicBezTo>
                  <a:cubicBezTo>
                    <a:pt x="220" y="5056"/>
                    <a:pt x="306" y="5104"/>
                    <a:pt x="382" y="5104"/>
                  </a:cubicBezTo>
                  <a:cubicBezTo>
                    <a:pt x="459" y="5104"/>
                    <a:pt x="707" y="4560"/>
                    <a:pt x="1126" y="3463"/>
                  </a:cubicBezTo>
                  <a:cubicBezTo>
                    <a:pt x="1489" y="3358"/>
                    <a:pt x="1756" y="3291"/>
                    <a:pt x="1928" y="3243"/>
                  </a:cubicBezTo>
                  <a:cubicBezTo>
                    <a:pt x="2109" y="3196"/>
                    <a:pt x="2300" y="3148"/>
                    <a:pt x="2519" y="3091"/>
                  </a:cubicBezTo>
                  <a:cubicBezTo>
                    <a:pt x="2557" y="3530"/>
                    <a:pt x="2586" y="3978"/>
                    <a:pt x="2624" y="4436"/>
                  </a:cubicBezTo>
                  <a:cubicBezTo>
                    <a:pt x="2653" y="4684"/>
                    <a:pt x="2691" y="4856"/>
                    <a:pt x="2738" y="4951"/>
                  </a:cubicBezTo>
                  <a:cubicBezTo>
                    <a:pt x="2786" y="5056"/>
                    <a:pt x="2853" y="5104"/>
                    <a:pt x="2929" y="5104"/>
                  </a:cubicBezTo>
                  <a:cubicBezTo>
                    <a:pt x="3082" y="5104"/>
                    <a:pt x="3158" y="4808"/>
                    <a:pt x="3158" y="4207"/>
                  </a:cubicBezTo>
                  <a:cubicBezTo>
                    <a:pt x="3158" y="3854"/>
                    <a:pt x="3139" y="3434"/>
                    <a:pt x="3101" y="2938"/>
                  </a:cubicBezTo>
                  <a:cubicBezTo>
                    <a:pt x="3521" y="2814"/>
                    <a:pt x="3731" y="2709"/>
                    <a:pt x="3731" y="2623"/>
                  </a:cubicBezTo>
                  <a:cubicBezTo>
                    <a:pt x="3731" y="2499"/>
                    <a:pt x="3626" y="2433"/>
                    <a:pt x="3406" y="2433"/>
                  </a:cubicBezTo>
                  <a:cubicBezTo>
                    <a:pt x="3311" y="2433"/>
                    <a:pt x="3196" y="2442"/>
                    <a:pt x="3063" y="2461"/>
                  </a:cubicBezTo>
                  <a:cubicBezTo>
                    <a:pt x="2986" y="1765"/>
                    <a:pt x="2891" y="1173"/>
                    <a:pt x="2777" y="706"/>
                  </a:cubicBezTo>
                  <a:cubicBezTo>
                    <a:pt x="2662" y="229"/>
                    <a:pt x="2529" y="0"/>
                    <a:pt x="237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2850075" y="1053950"/>
              <a:ext cx="36750" cy="125000"/>
            </a:xfrm>
            <a:custGeom>
              <a:avLst/>
              <a:gdLst/>
              <a:ahLst/>
              <a:cxnLst/>
              <a:rect l="l" t="t" r="r" b="b"/>
              <a:pathLst>
                <a:path w="1470" h="5000" extrusionOk="0">
                  <a:moveTo>
                    <a:pt x="1022" y="1"/>
                  </a:moveTo>
                  <a:cubicBezTo>
                    <a:pt x="955" y="1"/>
                    <a:pt x="917" y="11"/>
                    <a:pt x="888" y="49"/>
                  </a:cubicBezTo>
                  <a:cubicBezTo>
                    <a:pt x="869" y="77"/>
                    <a:pt x="859" y="135"/>
                    <a:pt x="859" y="211"/>
                  </a:cubicBezTo>
                  <a:cubicBezTo>
                    <a:pt x="859" y="507"/>
                    <a:pt x="707" y="1279"/>
                    <a:pt x="421" y="2519"/>
                  </a:cubicBezTo>
                  <a:cubicBezTo>
                    <a:pt x="144" y="3750"/>
                    <a:pt x="1" y="4418"/>
                    <a:pt x="1" y="4513"/>
                  </a:cubicBezTo>
                  <a:cubicBezTo>
                    <a:pt x="1" y="4608"/>
                    <a:pt x="49" y="4713"/>
                    <a:pt x="134" y="4828"/>
                  </a:cubicBezTo>
                  <a:cubicBezTo>
                    <a:pt x="230" y="4942"/>
                    <a:pt x="306" y="5000"/>
                    <a:pt x="363" y="5000"/>
                  </a:cubicBezTo>
                  <a:cubicBezTo>
                    <a:pt x="421" y="5000"/>
                    <a:pt x="497" y="4856"/>
                    <a:pt x="573" y="4580"/>
                  </a:cubicBezTo>
                  <a:cubicBezTo>
                    <a:pt x="611" y="4427"/>
                    <a:pt x="650" y="4284"/>
                    <a:pt x="678" y="4151"/>
                  </a:cubicBezTo>
                  <a:cubicBezTo>
                    <a:pt x="716" y="4027"/>
                    <a:pt x="764" y="3845"/>
                    <a:pt x="821" y="3607"/>
                  </a:cubicBezTo>
                  <a:cubicBezTo>
                    <a:pt x="878" y="3359"/>
                    <a:pt x="917" y="3178"/>
                    <a:pt x="955" y="3044"/>
                  </a:cubicBezTo>
                  <a:cubicBezTo>
                    <a:pt x="1298" y="1651"/>
                    <a:pt x="1470" y="869"/>
                    <a:pt x="1470" y="697"/>
                  </a:cubicBezTo>
                  <a:cubicBezTo>
                    <a:pt x="1470" y="526"/>
                    <a:pt x="1413" y="363"/>
                    <a:pt x="1298" y="220"/>
                  </a:cubicBezTo>
                  <a:cubicBezTo>
                    <a:pt x="1184" y="68"/>
                    <a:pt x="1098" y="1"/>
                    <a:pt x="10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2901825" y="1053250"/>
              <a:ext cx="90650" cy="126175"/>
            </a:xfrm>
            <a:custGeom>
              <a:avLst/>
              <a:gdLst/>
              <a:ahLst/>
              <a:cxnLst/>
              <a:rect l="l" t="t" r="r" b="b"/>
              <a:pathLst>
                <a:path w="3626" h="5047" extrusionOk="0">
                  <a:moveTo>
                    <a:pt x="2204" y="639"/>
                  </a:moveTo>
                  <a:cubicBezTo>
                    <a:pt x="2720" y="639"/>
                    <a:pt x="2977" y="792"/>
                    <a:pt x="2977" y="1088"/>
                  </a:cubicBezTo>
                  <a:cubicBezTo>
                    <a:pt x="2977" y="1269"/>
                    <a:pt x="2901" y="1450"/>
                    <a:pt x="2748" y="1622"/>
                  </a:cubicBezTo>
                  <a:cubicBezTo>
                    <a:pt x="2596" y="1794"/>
                    <a:pt x="2424" y="1927"/>
                    <a:pt x="2243" y="2032"/>
                  </a:cubicBezTo>
                  <a:cubicBezTo>
                    <a:pt x="2061" y="2137"/>
                    <a:pt x="1851" y="2252"/>
                    <a:pt x="1623" y="2376"/>
                  </a:cubicBezTo>
                  <a:cubicBezTo>
                    <a:pt x="1394" y="2490"/>
                    <a:pt x="1241" y="2586"/>
                    <a:pt x="1155" y="2643"/>
                  </a:cubicBezTo>
                  <a:cubicBezTo>
                    <a:pt x="1355" y="1927"/>
                    <a:pt x="1460" y="1412"/>
                    <a:pt x="1460" y="1107"/>
                  </a:cubicBezTo>
                  <a:cubicBezTo>
                    <a:pt x="1460" y="1021"/>
                    <a:pt x="1432" y="926"/>
                    <a:pt x="1384" y="821"/>
                  </a:cubicBezTo>
                  <a:cubicBezTo>
                    <a:pt x="1699" y="697"/>
                    <a:pt x="1966" y="639"/>
                    <a:pt x="2204" y="639"/>
                  </a:cubicBezTo>
                  <a:close/>
                  <a:moveTo>
                    <a:pt x="2166" y="0"/>
                  </a:moveTo>
                  <a:cubicBezTo>
                    <a:pt x="1775" y="0"/>
                    <a:pt x="1422" y="67"/>
                    <a:pt x="1098" y="182"/>
                  </a:cubicBezTo>
                  <a:cubicBezTo>
                    <a:pt x="774" y="296"/>
                    <a:pt x="611" y="411"/>
                    <a:pt x="611" y="515"/>
                  </a:cubicBezTo>
                  <a:cubicBezTo>
                    <a:pt x="611" y="582"/>
                    <a:pt x="630" y="649"/>
                    <a:pt x="678" y="735"/>
                  </a:cubicBezTo>
                  <a:cubicBezTo>
                    <a:pt x="726" y="811"/>
                    <a:pt x="783" y="878"/>
                    <a:pt x="840" y="916"/>
                  </a:cubicBezTo>
                  <a:cubicBezTo>
                    <a:pt x="802" y="1393"/>
                    <a:pt x="659" y="2099"/>
                    <a:pt x="392" y="3024"/>
                  </a:cubicBezTo>
                  <a:cubicBezTo>
                    <a:pt x="134" y="3950"/>
                    <a:pt x="1" y="4465"/>
                    <a:pt x="1" y="4579"/>
                  </a:cubicBezTo>
                  <a:cubicBezTo>
                    <a:pt x="1" y="4684"/>
                    <a:pt x="49" y="4789"/>
                    <a:pt x="134" y="4894"/>
                  </a:cubicBezTo>
                  <a:cubicBezTo>
                    <a:pt x="230" y="4999"/>
                    <a:pt x="306" y="5047"/>
                    <a:pt x="382" y="5047"/>
                  </a:cubicBezTo>
                  <a:cubicBezTo>
                    <a:pt x="421" y="5047"/>
                    <a:pt x="478" y="4923"/>
                    <a:pt x="554" y="4675"/>
                  </a:cubicBezTo>
                  <a:cubicBezTo>
                    <a:pt x="592" y="4551"/>
                    <a:pt x="630" y="4436"/>
                    <a:pt x="669" y="4322"/>
                  </a:cubicBezTo>
                  <a:cubicBezTo>
                    <a:pt x="697" y="4198"/>
                    <a:pt x="831" y="3768"/>
                    <a:pt x="1050" y="3024"/>
                  </a:cubicBezTo>
                  <a:cubicBezTo>
                    <a:pt x="1174" y="3368"/>
                    <a:pt x="1499" y="3797"/>
                    <a:pt x="2023" y="4293"/>
                  </a:cubicBezTo>
                  <a:cubicBezTo>
                    <a:pt x="2557" y="4789"/>
                    <a:pt x="2958" y="5037"/>
                    <a:pt x="3244" y="5037"/>
                  </a:cubicBezTo>
                  <a:cubicBezTo>
                    <a:pt x="3406" y="5037"/>
                    <a:pt x="3483" y="4980"/>
                    <a:pt x="3483" y="4865"/>
                  </a:cubicBezTo>
                  <a:cubicBezTo>
                    <a:pt x="3483" y="4799"/>
                    <a:pt x="3425" y="4713"/>
                    <a:pt x="3301" y="4608"/>
                  </a:cubicBezTo>
                  <a:cubicBezTo>
                    <a:pt x="3244" y="4551"/>
                    <a:pt x="3177" y="4493"/>
                    <a:pt x="3120" y="4436"/>
                  </a:cubicBezTo>
                  <a:cubicBezTo>
                    <a:pt x="3063" y="4388"/>
                    <a:pt x="2987" y="4322"/>
                    <a:pt x="2882" y="4236"/>
                  </a:cubicBezTo>
                  <a:cubicBezTo>
                    <a:pt x="2786" y="4159"/>
                    <a:pt x="2681" y="4064"/>
                    <a:pt x="2576" y="3969"/>
                  </a:cubicBezTo>
                  <a:cubicBezTo>
                    <a:pt x="2462" y="3864"/>
                    <a:pt x="2376" y="3778"/>
                    <a:pt x="2309" y="3721"/>
                  </a:cubicBezTo>
                  <a:cubicBezTo>
                    <a:pt x="2243" y="3654"/>
                    <a:pt x="2128" y="3539"/>
                    <a:pt x="1956" y="3377"/>
                  </a:cubicBezTo>
                  <a:cubicBezTo>
                    <a:pt x="1794" y="3206"/>
                    <a:pt x="1718" y="3072"/>
                    <a:pt x="1718" y="2967"/>
                  </a:cubicBezTo>
                  <a:cubicBezTo>
                    <a:pt x="1718" y="2938"/>
                    <a:pt x="1785" y="2891"/>
                    <a:pt x="1909" y="2834"/>
                  </a:cubicBezTo>
                  <a:cubicBezTo>
                    <a:pt x="2042" y="2767"/>
                    <a:pt x="2204" y="2681"/>
                    <a:pt x="2386" y="2576"/>
                  </a:cubicBezTo>
                  <a:cubicBezTo>
                    <a:pt x="2576" y="2481"/>
                    <a:pt x="2758" y="2366"/>
                    <a:pt x="2949" y="2233"/>
                  </a:cubicBezTo>
                  <a:cubicBezTo>
                    <a:pt x="3139" y="2109"/>
                    <a:pt x="3301" y="1946"/>
                    <a:pt x="3425" y="1746"/>
                  </a:cubicBezTo>
                  <a:cubicBezTo>
                    <a:pt x="3559" y="1536"/>
                    <a:pt x="3626" y="1317"/>
                    <a:pt x="3626" y="1088"/>
                  </a:cubicBezTo>
                  <a:cubicBezTo>
                    <a:pt x="3626" y="744"/>
                    <a:pt x="3483" y="477"/>
                    <a:pt x="3187" y="287"/>
                  </a:cubicBezTo>
                  <a:cubicBezTo>
                    <a:pt x="2901" y="96"/>
                    <a:pt x="2567" y="0"/>
                    <a:pt x="216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2755175" y="3370350"/>
              <a:ext cx="101850" cy="124750"/>
            </a:xfrm>
            <a:custGeom>
              <a:avLst/>
              <a:gdLst/>
              <a:ahLst/>
              <a:cxnLst/>
              <a:rect l="l" t="t" r="r" b="b"/>
              <a:pathLst>
                <a:path w="4074" h="4990" extrusionOk="0">
                  <a:moveTo>
                    <a:pt x="2576" y="592"/>
                  </a:moveTo>
                  <a:cubicBezTo>
                    <a:pt x="2805" y="592"/>
                    <a:pt x="2996" y="639"/>
                    <a:pt x="3158" y="725"/>
                  </a:cubicBezTo>
                  <a:cubicBezTo>
                    <a:pt x="3320" y="811"/>
                    <a:pt x="3396" y="935"/>
                    <a:pt x="3396" y="1088"/>
                  </a:cubicBezTo>
                  <a:cubicBezTo>
                    <a:pt x="3396" y="1193"/>
                    <a:pt x="3368" y="1279"/>
                    <a:pt x="3310" y="1374"/>
                  </a:cubicBezTo>
                  <a:cubicBezTo>
                    <a:pt x="3253" y="1460"/>
                    <a:pt x="3186" y="1536"/>
                    <a:pt x="3120" y="1593"/>
                  </a:cubicBezTo>
                  <a:cubicBezTo>
                    <a:pt x="3062" y="1651"/>
                    <a:pt x="2957" y="1708"/>
                    <a:pt x="2814" y="1775"/>
                  </a:cubicBezTo>
                  <a:cubicBezTo>
                    <a:pt x="2671" y="1851"/>
                    <a:pt x="2480" y="1937"/>
                    <a:pt x="2242" y="2032"/>
                  </a:cubicBezTo>
                  <a:cubicBezTo>
                    <a:pt x="1994" y="2118"/>
                    <a:pt x="1822" y="2204"/>
                    <a:pt x="1708" y="2271"/>
                  </a:cubicBezTo>
                  <a:cubicBezTo>
                    <a:pt x="1870" y="1612"/>
                    <a:pt x="1956" y="1221"/>
                    <a:pt x="1956" y="1088"/>
                  </a:cubicBezTo>
                  <a:cubicBezTo>
                    <a:pt x="1956" y="964"/>
                    <a:pt x="1889" y="821"/>
                    <a:pt x="1755" y="678"/>
                  </a:cubicBezTo>
                  <a:cubicBezTo>
                    <a:pt x="2080" y="620"/>
                    <a:pt x="2356" y="592"/>
                    <a:pt x="2576" y="592"/>
                  </a:cubicBezTo>
                  <a:close/>
                  <a:moveTo>
                    <a:pt x="1622" y="2557"/>
                  </a:moveTo>
                  <a:cubicBezTo>
                    <a:pt x="1717" y="2690"/>
                    <a:pt x="1832" y="2757"/>
                    <a:pt x="1956" y="2757"/>
                  </a:cubicBezTo>
                  <a:cubicBezTo>
                    <a:pt x="2290" y="2757"/>
                    <a:pt x="2623" y="2814"/>
                    <a:pt x="2948" y="2910"/>
                  </a:cubicBezTo>
                  <a:cubicBezTo>
                    <a:pt x="3282" y="3005"/>
                    <a:pt x="3453" y="3120"/>
                    <a:pt x="3453" y="3263"/>
                  </a:cubicBezTo>
                  <a:cubicBezTo>
                    <a:pt x="3453" y="3444"/>
                    <a:pt x="3320" y="3625"/>
                    <a:pt x="3062" y="3806"/>
                  </a:cubicBezTo>
                  <a:cubicBezTo>
                    <a:pt x="2805" y="3988"/>
                    <a:pt x="2490" y="4131"/>
                    <a:pt x="2118" y="4245"/>
                  </a:cubicBezTo>
                  <a:cubicBezTo>
                    <a:pt x="1746" y="4360"/>
                    <a:pt x="1393" y="4417"/>
                    <a:pt x="1050" y="4427"/>
                  </a:cubicBezTo>
                  <a:cubicBezTo>
                    <a:pt x="1145" y="4331"/>
                    <a:pt x="1336" y="3711"/>
                    <a:pt x="1622" y="2557"/>
                  </a:cubicBezTo>
                  <a:close/>
                  <a:moveTo>
                    <a:pt x="1956" y="0"/>
                  </a:moveTo>
                  <a:cubicBezTo>
                    <a:pt x="1670" y="0"/>
                    <a:pt x="1422" y="29"/>
                    <a:pt x="1212" y="96"/>
                  </a:cubicBezTo>
                  <a:cubicBezTo>
                    <a:pt x="1021" y="143"/>
                    <a:pt x="916" y="220"/>
                    <a:pt x="916" y="296"/>
                  </a:cubicBezTo>
                  <a:cubicBezTo>
                    <a:pt x="916" y="363"/>
                    <a:pt x="964" y="449"/>
                    <a:pt x="1050" y="563"/>
                  </a:cubicBezTo>
                  <a:cubicBezTo>
                    <a:pt x="1145" y="668"/>
                    <a:pt x="1231" y="725"/>
                    <a:pt x="1317" y="725"/>
                  </a:cubicBezTo>
                  <a:lnTo>
                    <a:pt x="1374" y="725"/>
                  </a:lnTo>
                  <a:cubicBezTo>
                    <a:pt x="1364" y="1326"/>
                    <a:pt x="1183" y="2185"/>
                    <a:pt x="830" y="3301"/>
                  </a:cubicBezTo>
                  <a:cubicBezTo>
                    <a:pt x="716" y="3673"/>
                    <a:pt x="658" y="3902"/>
                    <a:pt x="658" y="3978"/>
                  </a:cubicBezTo>
                  <a:cubicBezTo>
                    <a:pt x="658" y="4064"/>
                    <a:pt x="687" y="4150"/>
                    <a:pt x="744" y="4245"/>
                  </a:cubicBezTo>
                  <a:cubicBezTo>
                    <a:pt x="811" y="4331"/>
                    <a:pt x="868" y="4398"/>
                    <a:pt x="935" y="4427"/>
                  </a:cubicBezTo>
                  <a:cubicBezTo>
                    <a:pt x="754" y="4427"/>
                    <a:pt x="573" y="4369"/>
                    <a:pt x="401" y="4274"/>
                  </a:cubicBezTo>
                  <a:cubicBezTo>
                    <a:pt x="239" y="4159"/>
                    <a:pt x="143" y="4112"/>
                    <a:pt x="124" y="4112"/>
                  </a:cubicBezTo>
                  <a:cubicBezTo>
                    <a:pt x="38" y="4112"/>
                    <a:pt x="0" y="4179"/>
                    <a:pt x="0" y="4322"/>
                  </a:cubicBezTo>
                  <a:cubicBezTo>
                    <a:pt x="0" y="4455"/>
                    <a:pt x="115" y="4598"/>
                    <a:pt x="334" y="4751"/>
                  </a:cubicBezTo>
                  <a:cubicBezTo>
                    <a:pt x="553" y="4913"/>
                    <a:pt x="811" y="4989"/>
                    <a:pt x="1088" y="4989"/>
                  </a:cubicBezTo>
                  <a:cubicBezTo>
                    <a:pt x="1565" y="4989"/>
                    <a:pt x="2042" y="4913"/>
                    <a:pt x="2509" y="4751"/>
                  </a:cubicBezTo>
                  <a:cubicBezTo>
                    <a:pt x="2967" y="4598"/>
                    <a:pt x="3348" y="4379"/>
                    <a:pt x="3635" y="4121"/>
                  </a:cubicBezTo>
                  <a:cubicBezTo>
                    <a:pt x="3930" y="3854"/>
                    <a:pt x="4073" y="3578"/>
                    <a:pt x="4073" y="3291"/>
                  </a:cubicBezTo>
                  <a:cubicBezTo>
                    <a:pt x="4073" y="3072"/>
                    <a:pt x="3940" y="2872"/>
                    <a:pt x="3682" y="2700"/>
                  </a:cubicBezTo>
                  <a:cubicBezTo>
                    <a:pt x="3425" y="2528"/>
                    <a:pt x="3091" y="2433"/>
                    <a:pt x="2690" y="2404"/>
                  </a:cubicBezTo>
                  <a:lnTo>
                    <a:pt x="2623" y="2404"/>
                  </a:lnTo>
                  <a:cubicBezTo>
                    <a:pt x="3091" y="2261"/>
                    <a:pt x="3444" y="2070"/>
                    <a:pt x="3682" y="1832"/>
                  </a:cubicBezTo>
                  <a:cubicBezTo>
                    <a:pt x="3921" y="1603"/>
                    <a:pt x="4045" y="1345"/>
                    <a:pt x="4045" y="1059"/>
                  </a:cubicBezTo>
                  <a:cubicBezTo>
                    <a:pt x="4045" y="716"/>
                    <a:pt x="3864" y="449"/>
                    <a:pt x="3501" y="267"/>
                  </a:cubicBezTo>
                  <a:cubicBezTo>
                    <a:pt x="3139" y="86"/>
                    <a:pt x="2623" y="0"/>
                    <a:pt x="195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2876325" y="3369150"/>
              <a:ext cx="90875" cy="126175"/>
            </a:xfrm>
            <a:custGeom>
              <a:avLst/>
              <a:gdLst/>
              <a:ahLst/>
              <a:cxnLst/>
              <a:rect l="l" t="t" r="r" b="b"/>
              <a:pathLst>
                <a:path w="3635" h="5047" extrusionOk="0">
                  <a:moveTo>
                    <a:pt x="2204" y="640"/>
                  </a:moveTo>
                  <a:cubicBezTo>
                    <a:pt x="2719" y="640"/>
                    <a:pt x="2976" y="783"/>
                    <a:pt x="2976" y="1079"/>
                  </a:cubicBezTo>
                  <a:cubicBezTo>
                    <a:pt x="2976" y="1269"/>
                    <a:pt x="2900" y="1451"/>
                    <a:pt x="2747" y="1622"/>
                  </a:cubicBezTo>
                  <a:cubicBezTo>
                    <a:pt x="2595" y="1794"/>
                    <a:pt x="2433" y="1928"/>
                    <a:pt x="2242" y="2032"/>
                  </a:cubicBezTo>
                  <a:cubicBezTo>
                    <a:pt x="2061" y="2137"/>
                    <a:pt x="1860" y="2242"/>
                    <a:pt x="1631" y="2366"/>
                  </a:cubicBezTo>
                  <a:cubicBezTo>
                    <a:pt x="1402" y="2490"/>
                    <a:pt x="1240" y="2576"/>
                    <a:pt x="1164" y="2643"/>
                  </a:cubicBezTo>
                  <a:cubicBezTo>
                    <a:pt x="1364" y="1928"/>
                    <a:pt x="1460" y="1412"/>
                    <a:pt x="1460" y="1107"/>
                  </a:cubicBezTo>
                  <a:cubicBezTo>
                    <a:pt x="1460" y="1021"/>
                    <a:pt x="1441" y="926"/>
                    <a:pt x="1393" y="821"/>
                  </a:cubicBezTo>
                  <a:cubicBezTo>
                    <a:pt x="1698" y="697"/>
                    <a:pt x="1975" y="640"/>
                    <a:pt x="2204" y="640"/>
                  </a:cubicBezTo>
                  <a:close/>
                  <a:moveTo>
                    <a:pt x="2175" y="1"/>
                  </a:moveTo>
                  <a:cubicBezTo>
                    <a:pt x="1784" y="1"/>
                    <a:pt x="1422" y="58"/>
                    <a:pt x="1097" y="182"/>
                  </a:cubicBezTo>
                  <a:cubicBezTo>
                    <a:pt x="773" y="296"/>
                    <a:pt x="611" y="411"/>
                    <a:pt x="611" y="516"/>
                  </a:cubicBezTo>
                  <a:cubicBezTo>
                    <a:pt x="611" y="582"/>
                    <a:pt x="639" y="649"/>
                    <a:pt x="687" y="735"/>
                  </a:cubicBezTo>
                  <a:cubicBezTo>
                    <a:pt x="735" y="811"/>
                    <a:pt x="782" y="869"/>
                    <a:pt x="849" y="907"/>
                  </a:cubicBezTo>
                  <a:cubicBezTo>
                    <a:pt x="811" y="1393"/>
                    <a:pt x="658" y="2099"/>
                    <a:pt x="401" y="3025"/>
                  </a:cubicBezTo>
                  <a:cubicBezTo>
                    <a:pt x="134" y="3950"/>
                    <a:pt x="0" y="4465"/>
                    <a:pt x="0" y="4570"/>
                  </a:cubicBezTo>
                  <a:cubicBezTo>
                    <a:pt x="0" y="4675"/>
                    <a:pt x="48" y="4780"/>
                    <a:pt x="143" y="4894"/>
                  </a:cubicBezTo>
                  <a:cubicBezTo>
                    <a:pt x="229" y="4990"/>
                    <a:pt x="315" y="5047"/>
                    <a:pt x="382" y="5047"/>
                  </a:cubicBezTo>
                  <a:cubicBezTo>
                    <a:pt x="420" y="5047"/>
                    <a:pt x="477" y="4923"/>
                    <a:pt x="553" y="4675"/>
                  </a:cubicBezTo>
                  <a:cubicBezTo>
                    <a:pt x="601" y="4551"/>
                    <a:pt x="639" y="4427"/>
                    <a:pt x="668" y="4322"/>
                  </a:cubicBezTo>
                  <a:cubicBezTo>
                    <a:pt x="706" y="4198"/>
                    <a:pt x="830" y="3769"/>
                    <a:pt x="1059" y="3025"/>
                  </a:cubicBezTo>
                  <a:cubicBezTo>
                    <a:pt x="1173" y="3368"/>
                    <a:pt x="1498" y="3797"/>
                    <a:pt x="2032" y="4293"/>
                  </a:cubicBezTo>
                  <a:cubicBezTo>
                    <a:pt x="2557" y="4789"/>
                    <a:pt x="2967" y="5037"/>
                    <a:pt x="3253" y="5037"/>
                  </a:cubicBezTo>
                  <a:cubicBezTo>
                    <a:pt x="3406" y="5037"/>
                    <a:pt x="3492" y="4980"/>
                    <a:pt x="3492" y="4866"/>
                  </a:cubicBezTo>
                  <a:cubicBezTo>
                    <a:pt x="3492" y="4799"/>
                    <a:pt x="3425" y="4713"/>
                    <a:pt x="3310" y="4599"/>
                  </a:cubicBezTo>
                  <a:cubicBezTo>
                    <a:pt x="3244" y="4541"/>
                    <a:pt x="3186" y="4494"/>
                    <a:pt x="3120" y="4436"/>
                  </a:cubicBezTo>
                  <a:cubicBezTo>
                    <a:pt x="3062" y="4389"/>
                    <a:pt x="2986" y="4322"/>
                    <a:pt x="2891" y="4236"/>
                  </a:cubicBezTo>
                  <a:cubicBezTo>
                    <a:pt x="2795" y="4160"/>
                    <a:pt x="2690" y="4064"/>
                    <a:pt x="2576" y="3969"/>
                  </a:cubicBezTo>
                  <a:cubicBezTo>
                    <a:pt x="2471" y="3864"/>
                    <a:pt x="2385" y="3778"/>
                    <a:pt x="2318" y="3721"/>
                  </a:cubicBezTo>
                  <a:cubicBezTo>
                    <a:pt x="2251" y="3654"/>
                    <a:pt x="2127" y="3540"/>
                    <a:pt x="1965" y="3368"/>
                  </a:cubicBezTo>
                  <a:cubicBezTo>
                    <a:pt x="1803" y="3206"/>
                    <a:pt x="1717" y="3072"/>
                    <a:pt x="1717" y="2967"/>
                  </a:cubicBezTo>
                  <a:cubicBezTo>
                    <a:pt x="1717" y="2939"/>
                    <a:pt x="1784" y="2891"/>
                    <a:pt x="1918" y="2834"/>
                  </a:cubicBezTo>
                  <a:cubicBezTo>
                    <a:pt x="2051" y="2757"/>
                    <a:pt x="2204" y="2681"/>
                    <a:pt x="2395" y="2576"/>
                  </a:cubicBezTo>
                  <a:cubicBezTo>
                    <a:pt x="2576" y="2481"/>
                    <a:pt x="2767" y="2366"/>
                    <a:pt x="2948" y="2233"/>
                  </a:cubicBezTo>
                  <a:cubicBezTo>
                    <a:pt x="3139" y="2109"/>
                    <a:pt x="3301" y="1937"/>
                    <a:pt x="3434" y="1737"/>
                  </a:cubicBezTo>
                  <a:cubicBezTo>
                    <a:pt x="3568" y="1536"/>
                    <a:pt x="3635" y="1317"/>
                    <a:pt x="3635" y="1079"/>
                  </a:cubicBezTo>
                  <a:cubicBezTo>
                    <a:pt x="3635" y="745"/>
                    <a:pt x="3482" y="478"/>
                    <a:pt x="3196" y="287"/>
                  </a:cubicBezTo>
                  <a:cubicBezTo>
                    <a:pt x="2910" y="96"/>
                    <a:pt x="2566" y="1"/>
                    <a:pt x="21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2982200" y="3369150"/>
              <a:ext cx="96125" cy="125950"/>
            </a:xfrm>
            <a:custGeom>
              <a:avLst/>
              <a:gdLst/>
              <a:ahLst/>
              <a:cxnLst/>
              <a:rect l="l" t="t" r="r" b="b"/>
              <a:pathLst>
                <a:path w="3845" h="5038" extrusionOk="0">
                  <a:moveTo>
                    <a:pt x="2481" y="602"/>
                  </a:moveTo>
                  <a:cubicBezTo>
                    <a:pt x="2672" y="602"/>
                    <a:pt x="2834" y="716"/>
                    <a:pt x="2977" y="945"/>
                  </a:cubicBezTo>
                  <a:cubicBezTo>
                    <a:pt x="3120" y="1174"/>
                    <a:pt x="3187" y="1470"/>
                    <a:pt x="3187" y="1842"/>
                  </a:cubicBezTo>
                  <a:cubicBezTo>
                    <a:pt x="3187" y="2204"/>
                    <a:pt x="3072" y="2605"/>
                    <a:pt x="2853" y="3015"/>
                  </a:cubicBezTo>
                  <a:cubicBezTo>
                    <a:pt x="2624" y="3425"/>
                    <a:pt x="2357" y="3769"/>
                    <a:pt x="2042" y="4055"/>
                  </a:cubicBezTo>
                  <a:cubicBezTo>
                    <a:pt x="1737" y="4331"/>
                    <a:pt x="1460" y="4475"/>
                    <a:pt x="1222" y="4475"/>
                  </a:cubicBezTo>
                  <a:cubicBezTo>
                    <a:pt x="1069" y="4475"/>
                    <a:pt x="935" y="4389"/>
                    <a:pt x="821" y="4236"/>
                  </a:cubicBezTo>
                  <a:cubicBezTo>
                    <a:pt x="707" y="4064"/>
                    <a:pt x="649" y="3845"/>
                    <a:pt x="649" y="3587"/>
                  </a:cubicBezTo>
                  <a:cubicBezTo>
                    <a:pt x="649" y="3149"/>
                    <a:pt x="764" y="2691"/>
                    <a:pt x="993" y="2214"/>
                  </a:cubicBezTo>
                  <a:cubicBezTo>
                    <a:pt x="1222" y="1727"/>
                    <a:pt x="1479" y="1346"/>
                    <a:pt x="1765" y="1050"/>
                  </a:cubicBezTo>
                  <a:cubicBezTo>
                    <a:pt x="2052" y="754"/>
                    <a:pt x="2290" y="602"/>
                    <a:pt x="2481" y="602"/>
                  </a:cubicBezTo>
                  <a:close/>
                  <a:moveTo>
                    <a:pt x="2443" y="1"/>
                  </a:moveTo>
                  <a:cubicBezTo>
                    <a:pt x="2195" y="1"/>
                    <a:pt x="1928" y="106"/>
                    <a:pt x="1632" y="315"/>
                  </a:cubicBezTo>
                  <a:cubicBezTo>
                    <a:pt x="1346" y="525"/>
                    <a:pt x="1079" y="802"/>
                    <a:pt x="831" y="1136"/>
                  </a:cubicBezTo>
                  <a:cubicBezTo>
                    <a:pt x="592" y="1470"/>
                    <a:pt x="392" y="1861"/>
                    <a:pt x="230" y="2309"/>
                  </a:cubicBezTo>
                  <a:cubicBezTo>
                    <a:pt x="77" y="2757"/>
                    <a:pt x="1" y="3196"/>
                    <a:pt x="1" y="3635"/>
                  </a:cubicBezTo>
                  <a:cubicBezTo>
                    <a:pt x="1" y="3950"/>
                    <a:pt x="115" y="4265"/>
                    <a:pt x="344" y="4570"/>
                  </a:cubicBezTo>
                  <a:cubicBezTo>
                    <a:pt x="582" y="4885"/>
                    <a:pt x="859" y="5037"/>
                    <a:pt x="1174" y="5037"/>
                  </a:cubicBezTo>
                  <a:cubicBezTo>
                    <a:pt x="1603" y="5037"/>
                    <a:pt x="2032" y="4866"/>
                    <a:pt x="2452" y="4513"/>
                  </a:cubicBezTo>
                  <a:cubicBezTo>
                    <a:pt x="2872" y="4150"/>
                    <a:pt x="3215" y="3721"/>
                    <a:pt x="3463" y="3225"/>
                  </a:cubicBezTo>
                  <a:cubicBezTo>
                    <a:pt x="3721" y="2719"/>
                    <a:pt x="3845" y="2233"/>
                    <a:pt x="3845" y="1775"/>
                  </a:cubicBezTo>
                  <a:cubicBezTo>
                    <a:pt x="3845" y="1317"/>
                    <a:pt x="3711" y="907"/>
                    <a:pt x="3444" y="544"/>
                  </a:cubicBezTo>
                  <a:cubicBezTo>
                    <a:pt x="3177" y="182"/>
                    <a:pt x="2843" y="1"/>
                    <a:pt x="24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3092150" y="3369800"/>
              <a:ext cx="130000" cy="124825"/>
            </a:xfrm>
            <a:custGeom>
              <a:avLst/>
              <a:gdLst/>
              <a:ahLst/>
              <a:cxnLst/>
              <a:rect l="l" t="t" r="r" b="b"/>
              <a:pathLst>
                <a:path w="5200" h="4993" extrusionOk="0">
                  <a:moveTo>
                    <a:pt x="1041" y="1"/>
                  </a:moveTo>
                  <a:cubicBezTo>
                    <a:pt x="999" y="1"/>
                    <a:pt x="970" y="19"/>
                    <a:pt x="954" y="51"/>
                  </a:cubicBezTo>
                  <a:cubicBezTo>
                    <a:pt x="935" y="80"/>
                    <a:pt x="926" y="137"/>
                    <a:pt x="926" y="213"/>
                  </a:cubicBezTo>
                  <a:cubicBezTo>
                    <a:pt x="926" y="518"/>
                    <a:pt x="763" y="1272"/>
                    <a:pt x="458" y="2474"/>
                  </a:cubicBezTo>
                  <a:cubicBezTo>
                    <a:pt x="153" y="3676"/>
                    <a:pt x="0" y="4334"/>
                    <a:pt x="0" y="4449"/>
                  </a:cubicBezTo>
                  <a:cubicBezTo>
                    <a:pt x="0" y="4563"/>
                    <a:pt x="38" y="4687"/>
                    <a:pt x="124" y="4801"/>
                  </a:cubicBezTo>
                  <a:cubicBezTo>
                    <a:pt x="210" y="4925"/>
                    <a:pt x="286" y="4992"/>
                    <a:pt x="344" y="4992"/>
                  </a:cubicBezTo>
                  <a:cubicBezTo>
                    <a:pt x="363" y="4992"/>
                    <a:pt x="391" y="4954"/>
                    <a:pt x="429" y="4868"/>
                  </a:cubicBezTo>
                  <a:cubicBezTo>
                    <a:pt x="449" y="4830"/>
                    <a:pt x="468" y="4782"/>
                    <a:pt x="477" y="4735"/>
                  </a:cubicBezTo>
                  <a:cubicBezTo>
                    <a:pt x="496" y="4687"/>
                    <a:pt x="515" y="4620"/>
                    <a:pt x="544" y="4544"/>
                  </a:cubicBezTo>
                  <a:cubicBezTo>
                    <a:pt x="563" y="4468"/>
                    <a:pt x="592" y="4391"/>
                    <a:pt x="611" y="4325"/>
                  </a:cubicBezTo>
                  <a:cubicBezTo>
                    <a:pt x="630" y="4258"/>
                    <a:pt x="658" y="4172"/>
                    <a:pt x="687" y="4076"/>
                  </a:cubicBezTo>
                  <a:cubicBezTo>
                    <a:pt x="716" y="3972"/>
                    <a:pt x="735" y="3876"/>
                    <a:pt x="754" y="3800"/>
                  </a:cubicBezTo>
                  <a:cubicBezTo>
                    <a:pt x="782" y="3733"/>
                    <a:pt x="811" y="3638"/>
                    <a:pt x="840" y="3523"/>
                  </a:cubicBezTo>
                  <a:cubicBezTo>
                    <a:pt x="868" y="3399"/>
                    <a:pt x="935" y="3161"/>
                    <a:pt x="1030" y="2808"/>
                  </a:cubicBezTo>
                  <a:cubicBezTo>
                    <a:pt x="1126" y="2455"/>
                    <a:pt x="1221" y="2026"/>
                    <a:pt x="1298" y="1520"/>
                  </a:cubicBezTo>
                  <a:cubicBezTo>
                    <a:pt x="1593" y="2445"/>
                    <a:pt x="1822" y="3037"/>
                    <a:pt x="1994" y="3285"/>
                  </a:cubicBezTo>
                  <a:cubicBezTo>
                    <a:pt x="2108" y="3428"/>
                    <a:pt x="2232" y="3504"/>
                    <a:pt x="2356" y="3504"/>
                  </a:cubicBezTo>
                  <a:cubicBezTo>
                    <a:pt x="2490" y="3504"/>
                    <a:pt x="2662" y="3399"/>
                    <a:pt x="2862" y="3180"/>
                  </a:cubicBezTo>
                  <a:cubicBezTo>
                    <a:pt x="3062" y="2970"/>
                    <a:pt x="3606" y="2312"/>
                    <a:pt x="4484" y="1215"/>
                  </a:cubicBezTo>
                  <a:lnTo>
                    <a:pt x="4484" y="1215"/>
                  </a:lnTo>
                  <a:cubicBezTo>
                    <a:pt x="4293" y="1739"/>
                    <a:pt x="4112" y="2340"/>
                    <a:pt x="3949" y="3027"/>
                  </a:cubicBezTo>
                  <a:cubicBezTo>
                    <a:pt x="3787" y="3724"/>
                    <a:pt x="3701" y="4162"/>
                    <a:pt x="3701" y="4363"/>
                  </a:cubicBezTo>
                  <a:cubicBezTo>
                    <a:pt x="3701" y="4553"/>
                    <a:pt x="3740" y="4706"/>
                    <a:pt x="3797" y="4821"/>
                  </a:cubicBezTo>
                  <a:cubicBezTo>
                    <a:pt x="3864" y="4935"/>
                    <a:pt x="3921" y="4992"/>
                    <a:pt x="3988" y="4992"/>
                  </a:cubicBezTo>
                  <a:cubicBezTo>
                    <a:pt x="4054" y="4992"/>
                    <a:pt x="4121" y="4859"/>
                    <a:pt x="4188" y="4573"/>
                  </a:cubicBezTo>
                  <a:cubicBezTo>
                    <a:pt x="4226" y="4429"/>
                    <a:pt x="4264" y="4286"/>
                    <a:pt x="4302" y="4143"/>
                  </a:cubicBezTo>
                  <a:cubicBezTo>
                    <a:pt x="4341" y="3991"/>
                    <a:pt x="4388" y="3790"/>
                    <a:pt x="4446" y="3561"/>
                  </a:cubicBezTo>
                  <a:cubicBezTo>
                    <a:pt x="4503" y="3323"/>
                    <a:pt x="4550" y="3123"/>
                    <a:pt x="4589" y="2960"/>
                  </a:cubicBezTo>
                  <a:cubicBezTo>
                    <a:pt x="4636" y="2798"/>
                    <a:pt x="4694" y="2569"/>
                    <a:pt x="4779" y="2293"/>
                  </a:cubicBezTo>
                  <a:cubicBezTo>
                    <a:pt x="4856" y="2016"/>
                    <a:pt x="4913" y="1816"/>
                    <a:pt x="4951" y="1682"/>
                  </a:cubicBezTo>
                  <a:cubicBezTo>
                    <a:pt x="4989" y="1549"/>
                    <a:pt x="5027" y="1396"/>
                    <a:pt x="5075" y="1224"/>
                  </a:cubicBezTo>
                  <a:cubicBezTo>
                    <a:pt x="5123" y="1043"/>
                    <a:pt x="5151" y="900"/>
                    <a:pt x="5171" y="785"/>
                  </a:cubicBezTo>
                  <a:cubicBezTo>
                    <a:pt x="5190" y="681"/>
                    <a:pt x="5199" y="576"/>
                    <a:pt x="5199" y="490"/>
                  </a:cubicBezTo>
                  <a:cubicBezTo>
                    <a:pt x="5199" y="404"/>
                    <a:pt x="5151" y="318"/>
                    <a:pt x="5056" y="223"/>
                  </a:cubicBezTo>
                  <a:cubicBezTo>
                    <a:pt x="4961" y="127"/>
                    <a:pt x="4875" y="80"/>
                    <a:pt x="4789" y="80"/>
                  </a:cubicBezTo>
                  <a:cubicBezTo>
                    <a:pt x="4703" y="80"/>
                    <a:pt x="4560" y="184"/>
                    <a:pt x="4360" y="404"/>
                  </a:cubicBezTo>
                  <a:cubicBezTo>
                    <a:pt x="4169" y="623"/>
                    <a:pt x="3864" y="995"/>
                    <a:pt x="3463" y="1520"/>
                  </a:cubicBezTo>
                  <a:cubicBezTo>
                    <a:pt x="3053" y="2045"/>
                    <a:pt x="2719" y="2455"/>
                    <a:pt x="2452" y="2779"/>
                  </a:cubicBezTo>
                  <a:cubicBezTo>
                    <a:pt x="2242" y="2321"/>
                    <a:pt x="2061" y="1882"/>
                    <a:pt x="1899" y="1453"/>
                  </a:cubicBezTo>
                  <a:cubicBezTo>
                    <a:pt x="1736" y="1014"/>
                    <a:pt x="1641" y="709"/>
                    <a:pt x="1622" y="537"/>
                  </a:cubicBezTo>
                  <a:cubicBezTo>
                    <a:pt x="1612" y="432"/>
                    <a:pt x="1536" y="318"/>
                    <a:pt x="1383" y="194"/>
                  </a:cubicBezTo>
                  <a:cubicBezTo>
                    <a:pt x="1240" y="60"/>
                    <a:pt x="1135" y="3"/>
                    <a:pt x="1069" y="3"/>
                  </a:cubicBezTo>
                  <a:cubicBezTo>
                    <a:pt x="1059" y="2"/>
                    <a:pt x="1050" y="1"/>
                    <a:pt x="10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3235475" y="3369800"/>
              <a:ext cx="36500" cy="125050"/>
            </a:xfrm>
            <a:custGeom>
              <a:avLst/>
              <a:gdLst/>
              <a:ahLst/>
              <a:cxnLst/>
              <a:rect l="l" t="t" r="r" b="b"/>
              <a:pathLst>
                <a:path w="1460" h="5002" extrusionOk="0">
                  <a:moveTo>
                    <a:pt x="988" y="1"/>
                  </a:moveTo>
                  <a:cubicBezTo>
                    <a:pt x="939" y="1"/>
                    <a:pt x="903" y="19"/>
                    <a:pt x="887" y="51"/>
                  </a:cubicBezTo>
                  <a:cubicBezTo>
                    <a:pt x="868" y="80"/>
                    <a:pt x="859" y="137"/>
                    <a:pt x="859" y="213"/>
                  </a:cubicBezTo>
                  <a:cubicBezTo>
                    <a:pt x="849" y="509"/>
                    <a:pt x="706" y="1272"/>
                    <a:pt x="420" y="2512"/>
                  </a:cubicBezTo>
                  <a:cubicBezTo>
                    <a:pt x="134" y="3752"/>
                    <a:pt x="0" y="4420"/>
                    <a:pt x="0" y="4515"/>
                  </a:cubicBezTo>
                  <a:cubicBezTo>
                    <a:pt x="0" y="4611"/>
                    <a:pt x="38" y="4716"/>
                    <a:pt x="134" y="4830"/>
                  </a:cubicBezTo>
                  <a:cubicBezTo>
                    <a:pt x="229" y="4945"/>
                    <a:pt x="306" y="5002"/>
                    <a:pt x="363" y="5002"/>
                  </a:cubicBezTo>
                  <a:cubicBezTo>
                    <a:pt x="420" y="5002"/>
                    <a:pt x="487" y="4859"/>
                    <a:pt x="573" y="4573"/>
                  </a:cubicBezTo>
                  <a:cubicBezTo>
                    <a:pt x="611" y="4420"/>
                    <a:pt x="639" y="4286"/>
                    <a:pt x="678" y="4153"/>
                  </a:cubicBezTo>
                  <a:cubicBezTo>
                    <a:pt x="706" y="4029"/>
                    <a:pt x="754" y="3848"/>
                    <a:pt x="811" y="3609"/>
                  </a:cubicBezTo>
                  <a:cubicBezTo>
                    <a:pt x="868" y="3361"/>
                    <a:pt x="916" y="3170"/>
                    <a:pt x="945" y="3046"/>
                  </a:cubicBezTo>
                  <a:cubicBezTo>
                    <a:pt x="1288" y="1644"/>
                    <a:pt x="1460" y="871"/>
                    <a:pt x="1460" y="700"/>
                  </a:cubicBezTo>
                  <a:cubicBezTo>
                    <a:pt x="1460" y="528"/>
                    <a:pt x="1403" y="366"/>
                    <a:pt x="1288" y="223"/>
                  </a:cubicBezTo>
                  <a:cubicBezTo>
                    <a:pt x="1183" y="70"/>
                    <a:pt x="1088" y="3"/>
                    <a:pt x="1021" y="3"/>
                  </a:cubicBezTo>
                  <a:cubicBezTo>
                    <a:pt x="1010" y="2"/>
                    <a:pt x="999" y="1"/>
                    <a:pt x="98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3288175" y="3368925"/>
              <a:ext cx="105900" cy="126175"/>
            </a:xfrm>
            <a:custGeom>
              <a:avLst/>
              <a:gdLst/>
              <a:ahLst/>
              <a:cxnLst/>
              <a:rect l="l" t="t" r="r" b="b"/>
              <a:pathLst>
                <a:path w="4236" h="5047" extrusionOk="0">
                  <a:moveTo>
                    <a:pt x="3788" y="0"/>
                  </a:moveTo>
                  <a:cubicBezTo>
                    <a:pt x="3702" y="0"/>
                    <a:pt x="3654" y="105"/>
                    <a:pt x="3645" y="305"/>
                  </a:cubicBezTo>
                  <a:cubicBezTo>
                    <a:pt x="3645" y="353"/>
                    <a:pt x="3616" y="630"/>
                    <a:pt x="3568" y="1154"/>
                  </a:cubicBezTo>
                  <a:cubicBezTo>
                    <a:pt x="3463" y="2299"/>
                    <a:pt x="3253" y="3272"/>
                    <a:pt x="2948" y="4092"/>
                  </a:cubicBezTo>
                  <a:cubicBezTo>
                    <a:pt x="2738" y="3644"/>
                    <a:pt x="2252" y="2423"/>
                    <a:pt x="1489" y="429"/>
                  </a:cubicBezTo>
                  <a:cubicBezTo>
                    <a:pt x="1441" y="334"/>
                    <a:pt x="1374" y="239"/>
                    <a:pt x="1279" y="153"/>
                  </a:cubicBezTo>
                  <a:cubicBezTo>
                    <a:pt x="1193" y="57"/>
                    <a:pt x="1117" y="10"/>
                    <a:pt x="1069" y="10"/>
                  </a:cubicBezTo>
                  <a:cubicBezTo>
                    <a:pt x="983" y="10"/>
                    <a:pt x="945" y="86"/>
                    <a:pt x="945" y="239"/>
                  </a:cubicBezTo>
                  <a:cubicBezTo>
                    <a:pt x="935" y="544"/>
                    <a:pt x="773" y="1316"/>
                    <a:pt x="468" y="2547"/>
                  </a:cubicBezTo>
                  <a:cubicBezTo>
                    <a:pt x="153" y="3768"/>
                    <a:pt x="1" y="4445"/>
                    <a:pt x="1" y="4550"/>
                  </a:cubicBezTo>
                  <a:cubicBezTo>
                    <a:pt x="1" y="4665"/>
                    <a:pt x="39" y="4779"/>
                    <a:pt x="125" y="4894"/>
                  </a:cubicBezTo>
                  <a:cubicBezTo>
                    <a:pt x="220" y="4999"/>
                    <a:pt x="296" y="5046"/>
                    <a:pt x="353" y="5046"/>
                  </a:cubicBezTo>
                  <a:cubicBezTo>
                    <a:pt x="401" y="5046"/>
                    <a:pt x="449" y="4951"/>
                    <a:pt x="506" y="4760"/>
                  </a:cubicBezTo>
                  <a:cubicBezTo>
                    <a:pt x="563" y="4569"/>
                    <a:pt x="678" y="4131"/>
                    <a:pt x="850" y="3434"/>
                  </a:cubicBezTo>
                  <a:cubicBezTo>
                    <a:pt x="1031" y="2728"/>
                    <a:pt x="1183" y="2099"/>
                    <a:pt x="1326" y="1555"/>
                  </a:cubicBezTo>
                  <a:cubicBezTo>
                    <a:pt x="2032" y="3329"/>
                    <a:pt x="2452" y="4398"/>
                    <a:pt x="2595" y="4722"/>
                  </a:cubicBezTo>
                  <a:cubicBezTo>
                    <a:pt x="2643" y="4817"/>
                    <a:pt x="2700" y="4894"/>
                    <a:pt x="2776" y="4960"/>
                  </a:cubicBezTo>
                  <a:cubicBezTo>
                    <a:pt x="2853" y="5018"/>
                    <a:pt x="2929" y="5046"/>
                    <a:pt x="2986" y="5046"/>
                  </a:cubicBezTo>
                  <a:cubicBezTo>
                    <a:pt x="3168" y="5046"/>
                    <a:pt x="3358" y="4741"/>
                    <a:pt x="3559" y="4121"/>
                  </a:cubicBezTo>
                  <a:cubicBezTo>
                    <a:pt x="3769" y="3511"/>
                    <a:pt x="3931" y="2843"/>
                    <a:pt x="4045" y="2127"/>
                  </a:cubicBezTo>
                  <a:cubicBezTo>
                    <a:pt x="4169" y="1402"/>
                    <a:pt x="4236" y="849"/>
                    <a:pt x="4236" y="458"/>
                  </a:cubicBezTo>
                  <a:cubicBezTo>
                    <a:pt x="4236" y="372"/>
                    <a:pt x="4179" y="277"/>
                    <a:pt x="4074" y="162"/>
                  </a:cubicBezTo>
                  <a:cubicBezTo>
                    <a:pt x="3969" y="48"/>
                    <a:pt x="3873" y="0"/>
                    <a:pt x="3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3411000" y="3371300"/>
              <a:ext cx="97075" cy="124275"/>
            </a:xfrm>
            <a:custGeom>
              <a:avLst/>
              <a:gdLst/>
              <a:ahLst/>
              <a:cxnLst/>
              <a:rect l="l" t="t" r="r" b="b"/>
              <a:pathLst>
                <a:path w="3883" h="4971" extrusionOk="0">
                  <a:moveTo>
                    <a:pt x="2442" y="0"/>
                  </a:moveTo>
                  <a:cubicBezTo>
                    <a:pt x="1479" y="0"/>
                    <a:pt x="964" y="86"/>
                    <a:pt x="878" y="258"/>
                  </a:cubicBezTo>
                  <a:cubicBezTo>
                    <a:pt x="859" y="315"/>
                    <a:pt x="849" y="372"/>
                    <a:pt x="849" y="420"/>
                  </a:cubicBezTo>
                  <a:cubicBezTo>
                    <a:pt x="849" y="792"/>
                    <a:pt x="782" y="1241"/>
                    <a:pt x="639" y="1775"/>
                  </a:cubicBezTo>
                  <a:cubicBezTo>
                    <a:pt x="496" y="2309"/>
                    <a:pt x="353" y="2815"/>
                    <a:pt x="210" y="3282"/>
                  </a:cubicBezTo>
                  <a:cubicBezTo>
                    <a:pt x="67" y="3759"/>
                    <a:pt x="0" y="4093"/>
                    <a:pt x="0" y="4293"/>
                  </a:cubicBezTo>
                  <a:cubicBezTo>
                    <a:pt x="0" y="4484"/>
                    <a:pt x="86" y="4646"/>
                    <a:pt x="248" y="4780"/>
                  </a:cubicBezTo>
                  <a:cubicBezTo>
                    <a:pt x="410" y="4904"/>
                    <a:pt x="601" y="4970"/>
                    <a:pt x="821" y="4970"/>
                  </a:cubicBezTo>
                  <a:cubicBezTo>
                    <a:pt x="1317" y="4970"/>
                    <a:pt x="1822" y="4875"/>
                    <a:pt x="2347" y="4694"/>
                  </a:cubicBezTo>
                  <a:cubicBezTo>
                    <a:pt x="2881" y="4513"/>
                    <a:pt x="3139" y="4341"/>
                    <a:pt x="3139" y="4169"/>
                  </a:cubicBezTo>
                  <a:cubicBezTo>
                    <a:pt x="3139" y="4064"/>
                    <a:pt x="3110" y="4016"/>
                    <a:pt x="3034" y="4016"/>
                  </a:cubicBezTo>
                  <a:cubicBezTo>
                    <a:pt x="3005" y="4016"/>
                    <a:pt x="2881" y="4045"/>
                    <a:pt x="2662" y="4102"/>
                  </a:cubicBezTo>
                  <a:cubicBezTo>
                    <a:pt x="2004" y="4274"/>
                    <a:pt x="1393" y="4369"/>
                    <a:pt x="849" y="4369"/>
                  </a:cubicBezTo>
                  <a:cubicBezTo>
                    <a:pt x="792" y="4369"/>
                    <a:pt x="744" y="4350"/>
                    <a:pt x="706" y="4322"/>
                  </a:cubicBezTo>
                  <a:cubicBezTo>
                    <a:pt x="668" y="4284"/>
                    <a:pt x="649" y="4236"/>
                    <a:pt x="649" y="4179"/>
                  </a:cubicBezTo>
                  <a:cubicBezTo>
                    <a:pt x="649" y="3997"/>
                    <a:pt x="782" y="3511"/>
                    <a:pt x="1040" y="2691"/>
                  </a:cubicBezTo>
                  <a:cubicBezTo>
                    <a:pt x="1555" y="2691"/>
                    <a:pt x="2004" y="2652"/>
                    <a:pt x="2395" y="2567"/>
                  </a:cubicBezTo>
                  <a:cubicBezTo>
                    <a:pt x="2786" y="2490"/>
                    <a:pt x="2986" y="2366"/>
                    <a:pt x="2986" y="2204"/>
                  </a:cubicBezTo>
                  <a:cubicBezTo>
                    <a:pt x="2986" y="2128"/>
                    <a:pt x="2910" y="2099"/>
                    <a:pt x="2767" y="2099"/>
                  </a:cubicBezTo>
                  <a:cubicBezTo>
                    <a:pt x="2633" y="2099"/>
                    <a:pt x="2423" y="2109"/>
                    <a:pt x="2147" y="2137"/>
                  </a:cubicBezTo>
                  <a:cubicBezTo>
                    <a:pt x="1870" y="2156"/>
                    <a:pt x="1651" y="2175"/>
                    <a:pt x="1479" y="2175"/>
                  </a:cubicBezTo>
                  <a:cubicBezTo>
                    <a:pt x="1317" y="2175"/>
                    <a:pt x="1221" y="2166"/>
                    <a:pt x="1193" y="2166"/>
                  </a:cubicBezTo>
                  <a:cubicBezTo>
                    <a:pt x="1374" y="1508"/>
                    <a:pt x="1460" y="1021"/>
                    <a:pt x="1460" y="697"/>
                  </a:cubicBezTo>
                  <a:lnTo>
                    <a:pt x="1460" y="678"/>
                  </a:lnTo>
                  <a:cubicBezTo>
                    <a:pt x="1899" y="601"/>
                    <a:pt x="2175" y="554"/>
                    <a:pt x="2290" y="544"/>
                  </a:cubicBezTo>
                  <a:cubicBezTo>
                    <a:pt x="2404" y="535"/>
                    <a:pt x="2604" y="516"/>
                    <a:pt x="2881" y="487"/>
                  </a:cubicBezTo>
                  <a:cubicBezTo>
                    <a:pt x="3167" y="458"/>
                    <a:pt x="3396" y="430"/>
                    <a:pt x="3568" y="392"/>
                  </a:cubicBezTo>
                  <a:cubicBezTo>
                    <a:pt x="3778" y="363"/>
                    <a:pt x="3883" y="296"/>
                    <a:pt x="3883" y="201"/>
                  </a:cubicBezTo>
                  <a:cubicBezTo>
                    <a:pt x="3883" y="67"/>
                    <a:pt x="3396" y="0"/>
                    <a:pt x="24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3584375" y="3369875"/>
              <a:ext cx="87550" cy="144300"/>
            </a:xfrm>
            <a:custGeom>
              <a:avLst/>
              <a:gdLst/>
              <a:ahLst/>
              <a:cxnLst/>
              <a:rect l="l" t="t" r="r" b="b"/>
              <a:pathLst>
                <a:path w="3502" h="5772" extrusionOk="0">
                  <a:moveTo>
                    <a:pt x="2910" y="0"/>
                  </a:moveTo>
                  <a:cubicBezTo>
                    <a:pt x="2509" y="0"/>
                    <a:pt x="2070" y="210"/>
                    <a:pt x="1612" y="639"/>
                  </a:cubicBezTo>
                  <a:cubicBezTo>
                    <a:pt x="1145" y="1059"/>
                    <a:pt x="763" y="1565"/>
                    <a:pt x="458" y="2156"/>
                  </a:cubicBezTo>
                  <a:cubicBezTo>
                    <a:pt x="153" y="2748"/>
                    <a:pt x="0" y="3282"/>
                    <a:pt x="0" y="3768"/>
                  </a:cubicBezTo>
                  <a:cubicBezTo>
                    <a:pt x="0" y="4073"/>
                    <a:pt x="134" y="4360"/>
                    <a:pt x="411" y="4627"/>
                  </a:cubicBezTo>
                  <a:cubicBezTo>
                    <a:pt x="678" y="4884"/>
                    <a:pt x="954" y="5008"/>
                    <a:pt x="1231" y="5008"/>
                  </a:cubicBezTo>
                  <a:cubicBezTo>
                    <a:pt x="1508" y="5008"/>
                    <a:pt x="1803" y="4894"/>
                    <a:pt x="2099" y="4665"/>
                  </a:cubicBezTo>
                  <a:cubicBezTo>
                    <a:pt x="2395" y="4436"/>
                    <a:pt x="2652" y="4121"/>
                    <a:pt x="2891" y="3721"/>
                  </a:cubicBezTo>
                  <a:lnTo>
                    <a:pt x="2891" y="3721"/>
                  </a:lnTo>
                  <a:cubicBezTo>
                    <a:pt x="2843" y="3873"/>
                    <a:pt x="2776" y="4073"/>
                    <a:pt x="2700" y="4322"/>
                  </a:cubicBezTo>
                  <a:cubicBezTo>
                    <a:pt x="2624" y="4560"/>
                    <a:pt x="2557" y="4789"/>
                    <a:pt x="2481" y="5018"/>
                  </a:cubicBezTo>
                  <a:cubicBezTo>
                    <a:pt x="2414" y="5247"/>
                    <a:pt x="2385" y="5428"/>
                    <a:pt x="2385" y="5562"/>
                  </a:cubicBezTo>
                  <a:cubicBezTo>
                    <a:pt x="2385" y="5695"/>
                    <a:pt x="2442" y="5771"/>
                    <a:pt x="2557" y="5771"/>
                  </a:cubicBezTo>
                  <a:cubicBezTo>
                    <a:pt x="2681" y="5771"/>
                    <a:pt x="2862" y="5409"/>
                    <a:pt x="3101" y="4694"/>
                  </a:cubicBezTo>
                  <a:cubicBezTo>
                    <a:pt x="3339" y="3978"/>
                    <a:pt x="3463" y="3530"/>
                    <a:pt x="3463" y="3339"/>
                  </a:cubicBezTo>
                  <a:cubicBezTo>
                    <a:pt x="3463" y="3139"/>
                    <a:pt x="3406" y="2976"/>
                    <a:pt x="3301" y="2833"/>
                  </a:cubicBezTo>
                  <a:cubicBezTo>
                    <a:pt x="3196" y="2681"/>
                    <a:pt x="3053" y="2604"/>
                    <a:pt x="2881" y="2604"/>
                  </a:cubicBezTo>
                  <a:cubicBezTo>
                    <a:pt x="2576" y="2604"/>
                    <a:pt x="2318" y="2633"/>
                    <a:pt x="2109" y="2681"/>
                  </a:cubicBezTo>
                  <a:cubicBezTo>
                    <a:pt x="1908" y="2719"/>
                    <a:pt x="1803" y="2776"/>
                    <a:pt x="1803" y="2862"/>
                  </a:cubicBezTo>
                  <a:cubicBezTo>
                    <a:pt x="1803" y="2919"/>
                    <a:pt x="1851" y="2986"/>
                    <a:pt x="1937" y="3053"/>
                  </a:cubicBezTo>
                  <a:cubicBezTo>
                    <a:pt x="2032" y="3129"/>
                    <a:pt x="2137" y="3158"/>
                    <a:pt x="2271" y="3158"/>
                  </a:cubicBezTo>
                  <a:cubicBezTo>
                    <a:pt x="2395" y="3158"/>
                    <a:pt x="2595" y="3120"/>
                    <a:pt x="2862" y="3053"/>
                  </a:cubicBezTo>
                  <a:lnTo>
                    <a:pt x="2862" y="3053"/>
                  </a:lnTo>
                  <a:cubicBezTo>
                    <a:pt x="2595" y="3444"/>
                    <a:pt x="2309" y="3768"/>
                    <a:pt x="2004" y="4026"/>
                  </a:cubicBezTo>
                  <a:cubicBezTo>
                    <a:pt x="1698" y="4274"/>
                    <a:pt x="1431" y="4398"/>
                    <a:pt x="1202" y="4398"/>
                  </a:cubicBezTo>
                  <a:cubicBezTo>
                    <a:pt x="1050" y="4398"/>
                    <a:pt x="926" y="4331"/>
                    <a:pt x="811" y="4217"/>
                  </a:cubicBezTo>
                  <a:cubicBezTo>
                    <a:pt x="706" y="4093"/>
                    <a:pt x="649" y="3940"/>
                    <a:pt x="649" y="3768"/>
                  </a:cubicBezTo>
                  <a:cubicBezTo>
                    <a:pt x="649" y="3349"/>
                    <a:pt x="783" y="2891"/>
                    <a:pt x="1040" y="2395"/>
                  </a:cubicBezTo>
                  <a:cubicBezTo>
                    <a:pt x="1298" y="1908"/>
                    <a:pt x="1603" y="1488"/>
                    <a:pt x="1965" y="1164"/>
                  </a:cubicBezTo>
                  <a:cubicBezTo>
                    <a:pt x="2337" y="830"/>
                    <a:pt x="2671" y="668"/>
                    <a:pt x="2967" y="668"/>
                  </a:cubicBezTo>
                  <a:cubicBezTo>
                    <a:pt x="3072" y="668"/>
                    <a:pt x="3167" y="687"/>
                    <a:pt x="3263" y="725"/>
                  </a:cubicBezTo>
                  <a:cubicBezTo>
                    <a:pt x="3349" y="754"/>
                    <a:pt x="3406" y="773"/>
                    <a:pt x="3415" y="773"/>
                  </a:cubicBezTo>
                  <a:cubicBezTo>
                    <a:pt x="3473" y="773"/>
                    <a:pt x="3501" y="725"/>
                    <a:pt x="3501" y="630"/>
                  </a:cubicBezTo>
                  <a:cubicBezTo>
                    <a:pt x="3501" y="534"/>
                    <a:pt x="3434" y="401"/>
                    <a:pt x="3301" y="248"/>
                  </a:cubicBezTo>
                  <a:cubicBezTo>
                    <a:pt x="3177" y="86"/>
                    <a:pt x="3043" y="0"/>
                    <a:pt x="29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3692875" y="3367725"/>
              <a:ext cx="93525" cy="127600"/>
            </a:xfrm>
            <a:custGeom>
              <a:avLst/>
              <a:gdLst/>
              <a:ahLst/>
              <a:cxnLst/>
              <a:rect l="l" t="t" r="r" b="b"/>
              <a:pathLst>
                <a:path w="3741" h="5104" extrusionOk="0">
                  <a:moveTo>
                    <a:pt x="2223" y="706"/>
                  </a:moveTo>
                  <a:cubicBezTo>
                    <a:pt x="2300" y="1116"/>
                    <a:pt x="2386" y="1727"/>
                    <a:pt x="2471" y="2538"/>
                  </a:cubicBezTo>
                  <a:cubicBezTo>
                    <a:pt x="2090" y="2605"/>
                    <a:pt x="1737" y="2681"/>
                    <a:pt x="1393" y="2776"/>
                  </a:cubicBezTo>
                  <a:cubicBezTo>
                    <a:pt x="1727" y="1880"/>
                    <a:pt x="2004" y="1193"/>
                    <a:pt x="2223" y="706"/>
                  </a:cubicBezTo>
                  <a:close/>
                  <a:moveTo>
                    <a:pt x="2386" y="0"/>
                  </a:moveTo>
                  <a:cubicBezTo>
                    <a:pt x="2262" y="0"/>
                    <a:pt x="2128" y="48"/>
                    <a:pt x="1994" y="143"/>
                  </a:cubicBezTo>
                  <a:cubicBezTo>
                    <a:pt x="1870" y="229"/>
                    <a:pt x="1775" y="344"/>
                    <a:pt x="1727" y="477"/>
                  </a:cubicBezTo>
                  <a:cubicBezTo>
                    <a:pt x="1670" y="601"/>
                    <a:pt x="1546" y="907"/>
                    <a:pt x="1355" y="1374"/>
                  </a:cubicBezTo>
                  <a:cubicBezTo>
                    <a:pt x="1155" y="1851"/>
                    <a:pt x="1002" y="2223"/>
                    <a:pt x="897" y="2490"/>
                  </a:cubicBezTo>
                  <a:cubicBezTo>
                    <a:pt x="850" y="2633"/>
                    <a:pt x="783" y="2786"/>
                    <a:pt x="707" y="2958"/>
                  </a:cubicBezTo>
                  <a:cubicBezTo>
                    <a:pt x="239" y="3110"/>
                    <a:pt x="1" y="3234"/>
                    <a:pt x="1" y="3330"/>
                  </a:cubicBezTo>
                  <a:cubicBezTo>
                    <a:pt x="1" y="3425"/>
                    <a:pt x="39" y="3501"/>
                    <a:pt x="106" y="3559"/>
                  </a:cubicBezTo>
                  <a:cubicBezTo>
                    <a:pt x="182" y="3625"/>
                    <a:pt x="268" y="3654"/>
                    <a:pt x="363" y="3654"/>
                  </a:cubicBezTo>
                  <a:lnTo>
                    <a:pt x="420" y="3654"/>
                  </a:lnTo>
                  <a:cubicBezTo>
                    <a:pt x="144" y="4284"/>
                    <a:pt x="10" y="4617"/>
                    <a:pt x="10" y="4665"/>
                  </a:cubicBezTo>
                  <a:cubicBezTo>
                    <a:pt x="10" y="4770"/>
                    <a:pt x="48" y="4875"/>
                    <a:pt x="134" y="4970"/>
                  </a:cubicBezTo>
                  <a:cubicBezTo>
                    <a:pt x="230" y="5056"/>
                    <a:pt x="316" y="5104"/>
                    <a:pt x="392" y="5104"/>
                  </a:cubicBezTo>
                  <a:cubicBezTo>
                    <a:pt x="468" y="5104"/>
                    <a:pt x="716" y="4560"/>
                    <a:pt x="1136" y="3454"/>
                  </a:cubicBezTo>
                  <a:cubicBezTo>
                    <a:pt x="1489" y="3358"/>
                    <a:pt x="1756" y="3282"/>
                    <a:pt x="1937" y="3244"/>
                  </a:cubicBezTo>
                  <a:cubicBezTo>
                    <a:pt x="2109" y="3196"/>
                    <a:pt x="2309" y="3139"/>
                    <a:pt x="2519" y="3082"/>
                  </a:cubicBezTo>
                  <a:cubicBezTo>
                    <a:pt x="2557" y="3520"/>
                    <a:pt x="2595" y="3978"/>
                    <a:pt x="2624" y="4436"/>
                  </a:cubicBezTo>
                  <a:cubicBezTo>
                    <a:pt x="2653" y="4684"/>
                    <a:pt x="2691" y="4856"/>
                    <a:pt x="2738" y="4951"/>
                  </a:cubicBezTo>
                  <a:cubicBezTo>
                    <a:pt x="2786" y="5056"/>
                    <a:pt x="2853" y="5104"/>
                    <a:pt x="2939" y="5104"/>
                  </a:cubicBezTo>
                  <a:cubicBezTo>
                    <a:pt x="3091" y="5104"/>
                    <a:pt x="3168" y="4799"/>
                    <a:pt x="3168" y="4207"/>
                  </a:cubicBezTo>
                  <a:cubicBezTo>
                    <a:pt x="3168" y="3854"/>
                    <a:pt x="3149" y="3435"/>
                    <a:pt x="3111" y="2938"/>
                  </a:cubicBezTo>
                  <a:cubicBezTo>
                    <a:pt x="3530" y="2814"/>
                    <a:pt x="3740" y="2710"/>
                    <a:pt x="3740" y="2624"/>
                  </a:cubicBezTo>
                  <a:cubicBezTo>
                    <a:pt x="3740" y="2500"/>
                    <a:pt x="3626" y="2433"/>
                    <a:pt x="3416" y="2433"/>
                  </a:cubicBezTo>
                  <a:cubicBezTo>
                    <a:pt x="3311" y="2433"/>
                    <a:pt x="3196" y="2442"/>
                    <a:pt x="3063" y="2452"/>
                  </a:cubicBezTo>
                  <a:cubicBezTo>
                    <a:pt x="2996" y="1756"/>
                    <a:pt x="2901" y="1174"/>
                    <a:pt x="2777" y="706"/>
                  </a:cubicBezTo>
                  <a:cubicBezTo>
                    <a:pt x="2662" y="229"/>
                    <a:pt x="2529" y="0"/>
                    <a:pt x="23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3794950" y="3369625"/>
              <a:ext cx="90175" cy="124750"/>
            </a:xfrm>
            <a:custGeom>
              <a:avLst/>
              <a:gdLst/>
              <a:ahLst/>
              <a:cxnLst/>
              <a:rect l="l" t="t" r="r" b="b"/>
              <a:pathLst>
                <a:path w="3607" h="4990" extrusionOk="0">
                  <a:moveTo>
                    <a:pt x="3110" y="1"/>
                  </a:moveTo>
                  <a:cubicBezTo>
                    <a:pt x="2843" y="1"/>
                    <a:pt x="2509" y="87"/>
                    <a:pt x="2118" y="258"/>
                  </a:cubicBezTo>
                  <a:cubicBezTo>
                    <a:pt x="1727" y="430"/>
                    <a:pt x="1431" y="621"/>
                    <a:pt x="1250" y="821"/>
                  </a:cubicBezTo>
                  <a:cubicBezTo>
                    <a:pt x="1193" y="878"/>
                    <a:pt x="1136" y="983"/>
                    <a:pt x="1088" y="1117"/>
                  </a:cubicBezTo>
                  <a:cubicBezTo>
                    <a:pt x="1040" y="1250"/>
                    <a:pt x="1021" y="1374"/>
                    <a:pt x="1021" y="1498"/>
                  </a:cubicBezTo>
                  <a:cubicBezTo>
                    <a:pt x="1021" y="1613"/>
                    <a:pt x="1107" y="1775"/>
                    <a:pt x="1279" y="1985"/>
                  </a:cubicBezTo>
                  <a:cubicBezTo>
                    <a:pt x="1451" y="2185"/>
                    <a:pt x="1641" y="2376"/>
                    <a:pt x="1842" y="2557"/>
                  </a:cubicBezTo>
                  <a:cubicBezTo>
                    <a:pt x="2051" y="2738"/>
                    <a:pt x="2242" y="2920"/>
                    <a:pt x="2414" y="3120"/>
                  </a:cubicBezTo>
                  <a:cubicBezTo>
                    <a:pt x="2586" y="3320"/>
                    <a:pt x="2672" y="3492"/>
                    <a:pt x="2672" y="3616"/>
                  </a:cubicBezTo>
                  <a:cubicBezTo>
                    <a:pt x="2672" y="3816"/>
                    <a:pt x="2538" y="4007"/>
                    <a:pt x="2280" y="4179"/>
                  </a:cubicBezTo>
                  <a:cubicBezTo>
                    <a:pt x="2023" y="4351"/>
                    <a:pt x="1727" y="4436"/>
                    <a:pt x="1393" y="4436"/>
                  </a:cubicBezTo>
                  <a:cubicBezTo>
                    <a:pt x="1231" y="4436"/>
                    <a:pt x="1078" y="4398"/>
                    <a:pt x="926" y="4332"/>
                  </a:cubicBezTo>
                  <a:cubicBezTo>
                    <a:pt x="783" y="4255"/>
                    <a:pt x="668" y="4179"/>
                    <a:pt x="582" y="4093"/>
                  </a:cubicBezTo>
                  <a:cubicBezTo>
                    <a:pt x="363" y="3864"/>
                    <a:pt x="210" y="3750"/>
                    <a:pt x="134" y="3750"/>
                  </a:cubicBezTo>
                  <a:cubicBezTo>
                    <a:pt x="48" y="3750"/>
                    <a:pt x="1" y="3826"/>
                    <a:pt x="1" y="3969"/>
                  </a:cubicBezTo>
                  <a:cubicBezTo>
                    <a:pt x="1" y="4179"/>
                    <a:pt x="153" y="4398"/>
                    <a:pt x="449" y="4637"/>
                  </a:cubicBezTo>
                  <a:cubicBezTo>
                    <a:pt x="745" y="4875"/>
                    <a:pt x="1117" y="4990"/>
                    <a:pt x="1575" y="4990"/>
                  </a:cubicBezTo>
                  <a:cubicBezTo>
                    <a:pt x="2032" y="4990"/>
                    <a:pt x="2433" y="4866"/>
                    <a:pt x="2786" y="4599"/>
                  </a:cubicBezTo>
                  <a:cubicBezTo>
                    <a:pt x="3139" y="4332"/>
                    <a:pt x="3320" y="3998"/>
                    <a:pt x="3320" y="3616"/>
                  </a:cubicBezTo>
                  <a:cubicBezTo>
                    <a:pt x="3320" y="3416"/>
                    <a:pt x="3225" y="3187"/>
                    <a:pt x="3053" y="2948"/>
                  </a:cubicBezTo>
                  <a:cubicBezTo>
                    <a:pt x="2881" y="2700"/>
                    <a:pt x="2691" y="2481"/>
                    <a:pt x="2471" y="2290"/>
                  </a:cubicBezTo>
                  <a:cubicBezTo>
                    <a:pt x="1918" y="1813"/>
                    <a:pt x="1632" y="1517"/>
                    <a:pt x="1632" y="1412"/>
                  </a:cubicBezTo>
                  <a:cubicBezTo>
                    <a:pt x="1632" y="1222"/>
                    <a:pt x="1908" y="1012"/>
                    <a:pt x="2462" y="812"/>
                  </a:cubicBezTo>
                  <a:cubicBezTo>
                    <a:pt x="2614" y="745"/>
                    <a:pt x="2796" y="697"/>
                    <a:pt x="2996" y="649"/>
                  </a:cubicBezTo>
                  <a:cubicBezTo>
                    <a:pt x="3196" y="602"/>
                    <a:pt x="3349" y="563"/>
                    <a:pt x="3454" y="535"/>
                  </a:cubicBezTo>
                  <a:cubicBezTo>
                    <a:pt x="3549" y="506"/>
                    <a:pt x="3606" y="468"/>
                    <a:pt x="3606" y="420"/>
                  </a:cubicBezTo>
                  <a:cubicBezTo>
                    <a:pt x="3606" y="325"/>
                    <a:pt x="3559" y="220"/>
                    <a:pt x="3463" y="134"/>
                  </a:cubicBezTo>
                  <a:cubicBezTo>
                    <a:pt x="3368" y="39"/>
                    <a:pt x="3244" y="1"/>
                    <a:pt x="3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473325" y="5257925"/>
              <a:ext cx="101850" cy="124750"/>
            </a:xfrm>
            <a:custGeom>
              <a:avLst/>
              <a:gdLst/>
              <a:ahLst/>
              <a:cxnLst/>
              <a:rect l="l" t="t" r="r" b="b"/>
              <a:pathLst>
                <a:path w="4074" h="4990" extrusionOk="0">
                  <a:moveTo>
                    <a:pt x="2576" y="592"/>
                  </a:moveTo>
                  <a:cubicBezTo>
                    <a:pt x="2805" y="592"/>
                    <a:pt x="2996" y="640"/>
                    <a:pt x="3158" y="726"/>
                  </a:cubicBezTo>
                  <a:cubicBezTo>
                    <a:pt x="3320" y="812"/>
                    <a:pt x="3396" y="936"/>
                    <a:pt x="3396" y="1098"/>
                  </a:cubicBezTo>
                  <a:cubicBezTo>
                    <a:pt x="3396" y="1193"/>
                    <a:pt x="3368" y="1279"/>
                    <a:pt x="3301" y="1375"/>
                  </a:cubicBezTo>
                  <a:cubicBezTo>
                    <a:pt x="3244" y="1460"/>
                    <a:pt x="3187" y="1537"/>
                    <a:pt x="3120" y="1594"/>
                  </a:cubicBezTo>
                  <a:cubicBezTo>
                    <a:pt x="3053" y="1651"/>
                    <a:pt x="2958" y="1708"/>
                    <a:pt x="2815" y="1785"/>
                  </a:cubicBezTo>
                  <a:cubicBezTo>
                    <a:pt x="2671" y="1852"/>
                    <a:pt x="2481" y="1937"/>
                    <a:pt x="2242" y="2033"/>
                  </a:cubicBezTo>
                  <a:cubicBezTo>
                    <a:pt x="1994" y="2119"/>
                    <a:pt x="1813" y="2205"/>
                    <a:pt x="1698" y="2271"/>
                  </a:cubicBezTo>
                  <a:cubicBezTo>
                    <a:pt x="1870" y="1613"/>
                    <a:pt x="1946" y="1222"/>
                    <a:pt x="1946" y="1098"/>
                  </a:cubicBezTo>
                  <a:cubicBezTo>
                    <a:pt x="1946" y="964"/>
                    <a:pt x="1880" y="821"/>
                    <a:pt x="1746" y="678"/>
                  </a:cubicBezTo>
                  <a:cubicBezTo>
                    <a:pt x="2070" y="621"/>
                    <a:pt x="2347" y="592"/>
                    <a:pt x="2576" y="592"/>
                  </a:cubicBezTo>
                  <a:close/>
                  <a:moveTo>
                    <a:pt x="1622" y="2557"/>
                  </a:moveTo>
                  <a:cubicBezTo>
                    <a:pt x="1718" y="2691"/>
                    <a:pt x="1832" y="2758"/>
                    <a:pt x="1956" y="2758"/>
                  </a:cubicBezTo>
                  <a:cubicBezTo>
                    <a:pt x="2290" y="2758"/>
                    <a:pt x="2614" y="2805"/>
                    <a:pt x="2948" y="2910"/>
                  </a:cubicBezTo>
                  <a:cubicBezTo>
                    <a:pt x="3282" y="3006"/>
                    <a:pt x="3444" y="3130"/>
                    <a:pt x="3444" y="3273"/>
                  </a:cubicBezTo>
                  <a:cubicBezTo>
                    <a:pt x="3444" y="3445"/>
                    <a:pt x="3320" y="3626"/>
                    <a:pt x="3063" y="3807"/>
                  </a:cubicBezTo>
                  <a:cubicBezTo>
                    <a:pt x="2805" y="3988"/>
                    <a:pt x="2490" y="4131"/>
                    <a:pt x="2118" y="4246"/>
                  </a:cubicBezTo>
                  <a:cubicBezTo>
                    <a:pt x="1746" y="4360"/>
                    <a:pt x="1393" y="4418"/>
                    <a:pt x="1050" y="4427"/>
                  </a:cubicBezTo>
                  <a:cubicBezTo>
                    <a:pt x="1136" y="4332"/>
                    <a:pt x="1336" y="3712"/>
                    <a:pt x="1622" y="2557"/>
                  </a:cubicBezTo>
                  <a:close/>
                  <a:moveTo>
                    <a:pt x="1946" y="1"/>
                  </a:moveTo>
                  <a:cubicBezTo>
                    <a:pt x="1670" y="1"/>
                    <a:pt x="1422" y="30"/>
                    <a:pt x="1212" y="87"/>
                  </a:cubicBezTo>
                  <a:cubicBezTo>
                    <a:pt x="1012" y="154"/>
                    <a:pt x="916" y="220"/>
                    <a:pt x="916" y="297"/>
                  </a:cubicBezTo>
                  <a:cubicBezTo>
                    <a:pt x="916" y="363"/>
                    <a:pt x="964" y="459"/>
                    <a:pt x="1050" y="564"/>
                  </a:cubicBezTo>
                  <a:cubicBezTo>
                    <a:pt x="1145" y="669"/>
                    <a:pt x="1231" y="716"/>
                    <a:pt x="1317" y="726"/>
                  </a:cubicBezTo>
                  <a:lnTo>
                    <a:pt x="1374" y="726"/>
                  </a:lnTo>
                  <a:cubicBezTo>
                    <a:pt x="1365" y="1327"/>
                    <a:pt x="1183" y="2185"/>
                    <a:pt x="830" y="3302"/>
                  </a:cubicBezTo>
                  <a:cubicBezTo>
                    <a:pt x="716" y="3674"/>
                    <a:pt x="659" y="3902"/>
                    <a:pt x="659" y="3988"/>
                  </a:cubicBezTo>
                  <a:cubicBezTo>
                    <a:pt x="659" y="4065"/>
                    <a:pt x="687" y="4151"/>
                    <a:pt x="745" y="4246"/>
                  </a:cubicBezTo>
                  <a:cubicBezTo>
                    <a:pt x="802" y="4332"/>
                    <a:pt x="869" y="4389"/>
                    <a:pt x="935" y="4427"/>
                  </a:cubicBezTo>
                  <a:cubicBezTo>
                    <a:pt x="754" y="4427"/>
                    <a:pt x="573" y="4370"/>
                    <a:pt x="401" y="4275"/>
                  </a:cubicBezTo>
                  <a:cubicBezTo>
                    <a:pt x="229" y="4170"/>
                    <a:pt x="144" y="4112"/>
                    <a:pt x="115" y="4112"/>
                  </a:cubicBezTo>
                  <a:cubicBezTo>
                    <a:pt x="39" y="4112"/>
                    <a:pt x="0" y="4179"/>
                    <a:pt x="0" y="4322"/>
                  </a:cubicBezTo>
                  <a:cubicBezTo>
                    <a:pt x="0" y="4456"/>
                    <a:pt x="105" y="4599"/>
                    <a:pt x="325" y="4761"/>
                  </a:cubicBezTo>
                  <a:cubicBezTo>
                    <a:pt x="554" y="4914"/>
                    <a:pt x="802" y="4990"/>
                    <a:pt x="1088" y="4990"/>
                  </a:cubicBezTo>
                  <a:cubicBezTo>
                    <a:pt x="1565" y="4990"/>
                    <a:pt x="2042" y="4914"/>
                    <a:pt x="2500" y="4761"/>
                  </a:cubicBezTo>
                  <a:cubicBezTo>
                    <a:pt x="2967" y="4589"/>
                    <a:pt x="3339" y="4379"/>
                    <a:pt x="3635" y="4122"/>
                  </a:cubicBezTo>
                  <a:cubicBezTo>
                    <a:pt x="3921" y="3855"/>
                    <a:pt x="4074" y="3578"/>
                    <a:pt x="4074" y="3302"/>
                  </a:cubicBezTo>
                  <a:cubicBezTo>
                    <a:pt x="4074" y="3073"/>
                    <a:pt x="3940" y="2872"/>
                    <a:pt x="3673" y="2701"/>
                  </a:cubicBezTo>
                  <a:cubicBezTo>
                    <a:pt x="3416" y="2529"/>
                    <a:pt x="3091" y="2433"/>
                    <a:pt x="2691" y="2414"/>
                  </a:cubicBezTo>
                  <a:lnTo>
                    <a:pt x="2624" y="2405"/>
                  </a:lnTo>
                  <a:cubicBezTo>
                    <a:pt x="3091" y="2262"/>
                    <a:pt x="3435" y="2071"/>
                    <a:pt x="3673" y="1842"/>
                  </a:cubicBezTo>
                  <a:cubicBezTo>
                    <a:pt x="3921" y="1604"/>
                    <a:pt x="4045" y="1346"/>
                    <a:pt x="4045" y="1060"/>
                  </a:cubicBezTo>
                  <a:cubicBezTo>
                    <a:pt x="4045" y="716"/>
                    <a:pt x="3854" y="449"/>
                    <a:pt x="3501" y="268"/>
                  </a:cubicBezTo>
                  <a:cubicBezTo>
                    <a:pt x="3139" y="87"/>
                    <a:pt x="2624" y="1"/>
                    <a:pt x="194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597325" y="5258900"/>
              <a:ext cx="97100" cy="124275"/>
            </a:xfrm>
            <a:custGeom>
              <a:avLst/>
              <a:gdLst/>
              <a:ahLst/>
              <a:cxnLst/>
              <a:rect l="l" t="t" r="r" b="b"/>
              <a:pathLst>
                <a:path w="3884" h="4971" extrusionOk="0">
                  <a:moveTo>
                    <a:pt x="2443" y="0"/>
                  </a:moveTo>
                  <a:cubicBezTo>
                    <a:pt x="1479" y="0"/>
                    <a:pt x="964" y="86"/>
                    <a:pt x="879" y="258"/>
                  </a:cubicBezTo>
                  <a:cubicBezTo>
                    <a:pt x="859" y="315"/>
                    <a:pt x="850" y="372"/>
                    <a:pt x="850" y="429"/>
                  </a:cubicBezTo>
                  <a:cubicBezTo>
                    <a:pt x="850" y="792"/>
                    <a:pt x="783" y="1240"/>
                    <a:pt x="640" y="1774"/>
                  </a:cubicBezTo>
                  <a:cubicBezTo>
                    <a:pt x="497" y="2309"/>
                    <a:pt x="354" y="2814"/>
                    <a:pt x="211" y="3291"/>
                  </a:cubicBezTo>
                  <a:cubicBezTo>
                    <a:pt x="68" y="3759"/>
                    <a:pt x="1" y="4092"/>
                    <a:pt x="1" y="4293"/>
                  </a:cubicBezTo>
                  <a:cubicBezTo>
                    <a:pt x="1" y="4484"/>
                    <a:pt x="87" y="4646"/>
                    <a:pt x="249" y="4779"/>
                  </a:cubicBezTo>
                  <a:cubicBezTo>
                    <a:pt x="411" y="4903"/>
                    <a:pt x="602" y="4970"/>
                    <a:pt x="821" y="4970"/>
                  </a:cubicBezTo>
                  <a:cubicBezTo>
                    <a:pt x="1317" y="4970"/>
                    <a:pt x="1823" y="4875"/>
                    <a:pt x="2348" y="4693"/>
                  </a:cubicBezTo>
                  <a:cubicBezTo>
                    <a:pt x="2882" y="4512"/>
                    <a:pt x="3139" y="4340"/>
                    <a:pt x="3139" y="4169"/>
                  </a:cubicBezTo>
                  <a:cubicBezTo>
                    <a:pt x="3139" y="4064"/>
                    <a:pt x="3111" y="4016"/>
                    <a:pt x="3034" y="4016"/>
                  </a:cubicBezTo>
                  <a:cubicBezTo>
                    <a:pt x="3006" y="4016"/>
                    <a:pt x="2882" y="4045"/>
                    <a:pt x="2662" y="4102"/>
                  </a:cubicBezTo>
                  <a:cubicBezTo>
                    <a:pt x="2004" y="4274"/>
                    <a:pt x="1394" y="4369"/>
                    <a:pt x="850" y="4369"/>
                  </a:cubicBezTo>
                  <a:cubicBezTo>
                    <a:pt x="793" y="4369"/>
                    <a:pt x="745" y="4350"/>
                    <a:pt x="707" y="4321"/>
                  </a:cubicBezTo>
                  <a:cubicBezTo>
                    <a:pt x="669" y="4283"/>
                    <a:pt x="650" y="4236"/>
                    <a:pt x="650" y="4178"/>
                  </a:cubicBezTo>
                  <a:cubicBezTo>
                    <a:pt x="650" y="4007"/>
                    <a:pt x="783" y="3511"/>
                    <a:pt x="1041" y="2690"/>
                  </a:cubicBezTo>
                  <a:cubicBezTo>
                    <a:pt x="1556" y="2690"/>
                    <a:pt x="2004" y="2652"/>
                    <a:pt x="2395" y="2576"/>
                  </a:cubicBezTo>
                  <a:cubicBezTo>
                    <a:pt x="2786" y="2490"/>
                    <a:pt x="2987" y="2366"/>
                    <a:pt x="2987" y="2204"/>
                  </a:cubicBezTo>
                  <a:cubicBezTo>
                    <a:pt x="2987" y="2137"/>
                    <a:pt x="2910" y="2099"/>
                    <a:pt x="2767" y="2099"/>
                  </a:cubicBezTo>
                  <a:cubicBezTo>
                    <a:pt x="2634" y="2099"/>
                    <a:pt x="2424" y="2108"/>
                    <a:pt x="2147" y="2137"/>
                  </a:cubicBezTo>
                  <a:cubicBezTo>
                    <a:pt x="1871" y="2156"/>
                    <a:pt x="1651" y="2175"/>
                    <a:pt x="1479" y="2175"/>
                  </a:cubicBezTo>
                  <a:cubicBezTo>
                    <a:pt x="1317" y="2175"/>
                    <a:pt x="1222" y="2166"/>
                    <a:pt x="1193" y="2166"/>
                  </a:cubicBezTo>
                  <a:cubicBezTo>
                    <a:pt x="1375" y="1507"/>
                    <a:pt x="1460" y="1021"/>
                    <a:pt x="1460" y="696"/>
                  </a:cubicBezTo>
                  <a:lnTo>
                    <a:pt x="1460" y="677"/>
                  </a:lnTo>
                  <a:cubicBezTo>
                    <a:pt x="1899" y="601"/>
                    <a:pt x="2176" y="553"/>
                    <a:pt x="2290" y="544"/>
                  </a:cubicBezTo>
                  <a:cubicBezTo>
                    <a:pt x="2405" y="534"/>
                    <a:pt x="2605" y="515"/>
                    <a:pt x="2882" y="487"/>
                  </a:cubicBezTo>
                  <a:cubicBezTo>
                    <a:pt x="3168" y="458"/>
                    <a:pt x="3397" y="429"/>
                    <a:pt x="3569" y="401"/>
                  </a:cubicBezTo>
                  <a:cubicBezTo>
                    <a:pt x="3778" y="363"/>
                    <a:pt x="3883" y="296"/>
                    <a:pt x="3883" y="200"/>
                  </a:cubicBezTo>
                  <a:cubicBezTo>
                    <a:pt x="3883" y="67"/>
                    <a:pt x="3397" y="0"/>
                    <a:pt x="244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1700825" y="5258175"/>
              <a:ext cx="95200" cy="124750"/>
            </a:xfrm>
            <a:custGeom>
              <a:avLst/>
              <a:gdLst/>
              <a:ahLst/>
              <a:cxnLst/>
              <a:rect l="l" t="t" r="r" b="b"/>
              <a:pathLst>
                <a:path w="3808" h="4990" extrusionOk="0">
                  <a:moveTo>
                    <a:pt x="2348" y="0"/>
                  </a:moveTo>
                  <a:cubicBezTo>
                    <a:pt x="1890" y="0"/>
                    <a:pt x="1546" y="20"/>
                    <a:pt x="1308" y="67"/>
                  </a:cubicBezTo>
                  <a:cubicBezTo>
                    <a:pt x="1069" y="105"/>
                    <a:pt x="936" y="182"/>
                    <a:pt x="888" y="287"/>
                  </a:cubicBezTo>
                  <a:cubicBezTo>
                    <a:pt x="850" y="325"/>
                    <a:pt x="831" y="382"/>
                    <a:pt x="831" y="458"/>
                  </a:cubicBezTo>
                  <a:cubicBezTo>
                    <a:pt x="821" y="821"/>
                    <a:pt x="678" y="1555"/>
                    <a:pt x="402" y="2662"/>
                  </a:cubicBezTo>
                  <a:cubicBezTo>
                    <a:pt x="135" y="3768"/>
                    <a:pt x="1" y="4369"/>
                    <a:pt x="1" y="4455"/>
                  </a:cubicBezTo>
                  <a:cubicBezTo>
                    <a:pt x="1" y="4541"/>
                    <a:pt x="49" y="4656"/>
                    <a:pt x="144" y="4789"/>
                  </a:cubicBezTo>
                  <a:cubicBezTo>
                    <a:pt x="249" y="4923"/>
                    <a:pt x="325" y="4990"/>
                    <a:pt x="392" y="4990"/>
                  </a:cubicBezTo>
                  <a:cubicBezTo>
                    <a:pt x="421" y="4990"/>
                    <a:pt x="449" y="4951"/>
                    <a:pt x="478" y="4866"/>
                  </a:cubicBezTo>
                  <a:lnTo>
                    <a:pt x="516" y="4741"/>
                  </a:lnTo>
                  <a:cubicBezTo>
                    <a:pt x="535" y="4694"/>
                    <a:pt x="554" y="4627"/>
                    <a:pt x="573" y="4551"/>
                  </a:cubicBezTo>
                  <a:cubicBezTo>
                    <a:pt x="592" y="4474"/>
                    <a:pt x="611" y="4398"/>
                    <a:pt x="631" y="4341"/>
                  </a:cubicBezTo>
                  <a:cubicBezTo>
                    <a:pt x="650" y="4274"/>
                    <a:pt x="669" y="4198"/>
                    <a:pt x="688" y="4093"/>
                  </a:cubicBezTo>
                  <a:cubicBezTo>
                    <a:pt x="716" y="3988"/>
                    <a:pt x="764" y="3768"/>
                    <a:pt x="850" y="3435"/>
                  </a:cubicBezTo>
                  <a:cubicBezTo>
                    <a:pt x="936" y="3101"/>
                    <a:pt x="984" y="2910"/>
                    <a:pt x="993" y="2862"/>
                  </a:cubicBezTo>
                  <a:lnTo>
                    <a:pt x="1003" y="2862"/>
                  </a:lnTo>
                  <a:cubicBezTo>
                    <a:pt x="1499" y="2862"/>
                    <a:pt x="1947" y="2815"/>
                    <a:pt x="2357" y="2719"/>
                  </a:cubicBezTo>
                  <a:cubicBezTo>
                    <a:pt x="2777" y="2614"/>
                    <a:pt x="2977" y="2490"/>
                    <a:pt x="2977" y="2347"/>
                  </a:cubicBezTo>
                  <a:cubicBezTo>
                    <a:pt x="2977" y="2271"/>
                    <a:pt x="2891" y="2233"/>
                    <a:pt x="2710" y="2233"/>
                  </a:cubicBezTo>
                  <a:cubicBezTo>
                    <a:pt x="2697" y="2231"/>
                    <a:pt x="2679" y="2230"/>
                    <a:pt x="2657" y="2230"/>
                  </a:cubicBezTo>
                  <a:cubicBezTo>
                    <a:pt x="2555" y="2230"/>
                    <a:pt x="2363" y="2247"/>
                    <a:pt x="2081" y="2271"/>
                  </a:cubicBezTo>
                  <a:cubicBezTo>
                    <a:pt x="1859" y="2289"/>
                    <a:pt x="1649" y="2300"/>
                    <a:pt x="1448" y="2300"/>
                  </a:cubicBezTo>
                  <a:cubicBezTo>
                    <a:pt x="1339" y="2300"/>
                    <a:pt x="1231" y="2297"/>
                    <a:pt x="1127" y="2290"/>
                  </a:cubicBezTo>
                  <a:cubicBezTo>
                    <a:pt x="1317" y="1489"/>
                    <a:pt x="1403" y="973"/>
                    <a:pt x="1403" y="745"/>
                  </a:cubicBezTo>
                  <a:cubicBezTo>
                    <a:pt x="1403" y="716"/>
                    <a:pt x="1403" y="697"/>
                    <a:pt x="1403" y="687"/>
                  </a:cubicBezTo>
                  <a:cubicBezTo>
                    <a:pt x="1460" y="678"/>
                    <a:pt x="1584" y="659"/>
                    <a:pt x="1775" y="640"/>
                  </a:cubicBezTo>
                  <a:cubicBezTo>
                    <a:pt x="1976" y="621"/>
                    <a:pt x="2128" y="601"/>
                    <a:pt x="2243" y="592"/>
                  </a:cubicBezTo>
                  <a:cubicBezTo>
                    <a:pt x="2357" y="573"/>
                    <a:pt x="2481" y="563"/>
                    <a:pt x="2615" y="544"/>
                  </a:cubicBezTo>
                  <a:cubicBezTo>
                    <a:pt x="2758" y="535"/>
                    <a:pt x="2863" y="525"/>
                    <a:pt x="2949" y="516"/>
                  </a:cubicBezTo>
                  <a:cubicBezTo>
                    <a:pt x="3034" y="506"/>
                    <a:pt x="3130" y="497"/>
                    <a:pt x="3235" y="487"/>
                  </a:cubicBezTo>
                  <a:cubicBezTo>
                    <a:pt x="3330" y="477"/>
                    <a:pt x="3416" y="468"/>
                    <a:pt x="3473" y="458"/>
                  </a:cubicBezTo>
                  <a:cubicBezTo>
                    <a:pt x="3540" y="439"/>
                    <a:pt x="3607" y="420"/>
                    <a:pt x="3693" y="401"/>
                  </a:cubicBezTo>
                  <a:cubicBezTo>
                    <a:pt x="3769" y="372"/>
                    <a:pt x="3807" y="334"/>
                    <a:pt x="3807" y="277"/>
                  </a:cubicBezTo>
                  <a:cubicBezTo>
                    <a:pt x="3807" y="191"/>
                    <a:pt x="3683" y="124"/>
                    <a:pt x="3416" y="77"/>
                  </a:cubicBezTo>
                  <a:cubicBezTo>
                    <a:pt x="3158" y="29"/>
                    <a:pt x="2806" y="0"/>
                    <a:pt x="23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793850" y="5256725"/>
              <a:ext cx="96375" cy="125950"/>
            </a:xfrm>
            <a:custGeom>
              <a:avLst/>
              <a:gdLst/>
              <a:ahLst/>
              <a:cxnLst/>
              <a:rect l="l" t="t" r="r" b="b"/>
              <a:pathLst>
                <a:path w="3855" h="5038" extrusionOk="0">
                  <a:moveTo>
                    <a:pt x="2490" y="602"/>
                  </a:moveTo>
                  <a:cubicBezTo>
                    <a:pt x="2681" y="602"/>
                    <a:pt x="2843" y="717"/>
                    <a:pt x="2977" y="946"/>
                  </a:cubicBezTo>
                  <a:cubicBezTo>
                    <a:pt x="3120" y="1175"/>
                    <a:pt x="3196" y="1480"/>
                    <a:pt x="3196" y="1842"/>
                  </a:cubicBezTo>
                  <a:cubicBezTo>
                    <a:pt x="3196" y="2214"/>
                    <a:pt x="3081" y="2596"/>
                    <a:pt x="2862" y="3016"/>
                  </a:cubicBezTo>
                  <a:cubicBezTo>
                    <a:pt x="2633" y="3426"/>
                    <a:pt x="2366" y="3769"/>
                    <a:pt x="2051" y="4055"/>
                  </a:cubicBezTo>
                  <a:cubicBezTo>
                    <a:pt x="1736" y="4332"/>
                    <a:pt x="1469" y="4475"/>
                    <a:pt x="1231" y="4475"/>
                  </a:cubicBezTo>
                  <a:cubicBezTo>
                    <a:pt x="1078" y="4475"/>
                    <a:pt x="945" y="4399"/>
                    <a:pt x="830" y="4237"/>
                  </a:cubicBezTo>
                  <a:cubicBezTo>
                    <a:pt x="716" y="4065"/>
                    <a:pt x="658" y="3855"/>
                    <a:pt x="658" y="3588"/>
                  </a:cubicBezTo>
                  <a:cubicBezTo>
                    <a:pt x="658" y="3149"/>
                    <a:pt x="773" y="2691"/>
                    <a:pt x="1002" y="2214"/>
                  </a:cubicBezTo>
                  <a:cubicBezTo>
                    <a:pt x="1231" y="1737"/>
                    <a:pt x="1488" y="1346"/>
                    <a:pt x="1775" y="1051"/>
                  </a:cubicBezTo>
                  <a:cubicBezTo>
                    <a:pt x="2061" y="755"/>
                    <a:pt x="2299" y="602"/>
                    <a:pt x="2490" y="602"/>
                  </a:cubicBezTo>
                  <a:close/>
                  <a:moveTo>
                    <a:pt x="2423" y="1"/>
                  </a:moveTo>
                  <a:cubicBezTo>
                    <a:pt x="2183" y="1"/>
                    <a:pt x="1925" y="114"/>
                    <a:pt x="1641" y="316"/>
                  </a:cubicBezTo>
                  <a:cubicBezTo>
                    <a:pt x="1355" y="526"/>
                    <a:pt x="1088" y="803"/>
                    <a:pt x="840" y="1136"/>
                  </a:cubicBezTo>
                  <a:cubicBezTo>
                    <a:pt x="601" y="1470"/>
                    <a:pt x="401" y="1861"/>
                    <a:pt x="239" y="2310"/>
                  </a:cubicBezTo>
                  <a:cubicBezTo>
                    <a:pt x="86" y="2758"/>
                    <a:pt x="0" y="3197"/>
                    <a:pt x="0" y="3636"/>
                  </a:cubicBezTo>
                  <a:cubicBezTo>
                    <a:pt x="0" y="3950"/>
                    <a:pt x="124" y="4265"/>
                    <a:pt x="353" y="4580"/>
                  </a:cubicBezTo>
                  <a:cubicBezTo>
                    <a:pt x="592" y="4885"/>
                    <a:pt x="868" y="5038"/>
                    <a:pt x="1183" y="5038"/>
                  </a:cubicBezTo>
                  <a:cubicBezTo>
                    <a:pt x="1612" y="5038"/>
                    <a:pt x="2042" y="4866"/>
                    <a:pt x="2461" y="4513"/>
                  </a:cubicBezTo>
                  <a:cubicBezTo>
                    <a:pt x="2881" y="4151"/>
                    <a:pt x="3225" y="3722"/>
                    <a:pt x="3473" y="3226"/>
                  </a:cubicBezTo>
                  <a:cubicBezTo>
                    <a:pt x="3730" y="2720"/>
                    <a:pt x="3854" y="2233"/>
                    <a:pt x="3854" y="1776"/>
                  </a:cubicBezTo>
                  <a:cubicBezTo>
                    <a:pt x="3854" y="1318"/>
                    <a:pt x="3721" y="907"/>
                    <a:pt x="3454" y="545"/>
                  </a:cubicBezTo>
                  <a:cubicBezTo>
                    <a:pt x="3193" y="191"/>
                    <a:pt x="2868" y="1"/>
                    <a:pt x="2480" y="1"/>
                  </a:cubicBezTo>
                  <a:cubicBezTo>
                    <a:pt x="2471" y="1"/>
                    <a:pt x="2461" y="1"/>
                    <a:pt x="2452" y="1"/>
                  </a:cubicBezTo>
                  <a:cubicBezTo>
                    <a:pt x="2442" y="1"/>
                    <a:pt x="2433" y="1"/>
                    <a:pt x="242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1902350" y="5256750"/>
              <a:ext cx="90650" cy="126175"/>
            </a:xfrm>
            <a:custGeom>
              <a:avLst/>
              <a:gdLst/>
              <a:ahLst/>
              <a:cxnLst/>
              <a:rect l="l" t="t" r="r" b="b"/>
              <a:pathLst>
                <a:path w="3626" h="5047" extrusionOk="0">
                  <a:moveTo>
                    <a:pt x="2204" y="639"/>
                  </a:moveTo>
                  <a:cubicBezTo>
                    <a:pt x="2719" y="639"/>
                    <a:pt x="2977" y="792"/>
                    <a:pt x="2977" y="1088"/>
                  </a:cubicBezTo>
                  <a:cubicBezTo>
                    <a:pt x="2977" y="1269"/>
                    <a:pt x="2901" y="1450"/>
                    <a:pt x="2748" y="1622"/>
                  </a:cubicBezTo>
                  <a:cubicBezTo>
                    <a:pt x="2595" y="1794"/>
                    <a:pt x="2424" y="1927"/>
                    <a:pt x="2242" y="2032"/>
                  </a:cubicBezTo>
                  <a:cubicBezTo>
                    <a:pt x="2061" y="2137"/>
                    <a:pt x="1851" y="2252"/>
                    <a:pt x="1622" y="2376"/>
                  </a:cubicBezTo>
                  <a:cubicBezTo>
                    <a:pt x="1393" y="2490"/>
                    <a:pt x="1241" y="2585"/>
                    <a:pt x="1155" y="2643"/>
                  </a:cubicBezTo>
                  <a:cubicBezTo>
                    <a:pt x="1355" y="1927"/>
                    <a:pt x="1460" y="1412"/>
                    <a:pt x="1460" y="1107"/>
                  </a:cubicBezTo>
                  <a:cubicBezTo>
                    <a:pt x="1460" y="1021"/>
                    <a:pt x="1432" y="926"/>
                    <a:pt x="1384" y="821"/>
                  </a:cubicBezTo>
                  <a:cubicBezTo>
                    <a:pt x="1699" y="697"/>
                    <a:pt x="1966" y="639"/>
                    <a:pt x="2204" y="639"/>
                  </a:cubicBezTo>
                  <a:close/>
                  <a:moveTo>
                    <a:pt x="2166" y="0"/>
                  </a:moveTo>
                  <a:cubicBezTo>
                    <a:pt x="1775" y="0"/>
                    <a:pt x="1422" y="67"/>
                    <a:pt x="1098" y="181"/>
                  </a:cubicBezTo>
                  <a:cubicBezTo>
                    <a:pt x="773" y="296"/>
                    <a:pt x="611" y="410"/>
                    <a:pt x="611" y="515"/>
                  </a:cubicBezTo>
                  <a:cubicBezTo>
                    <a:pt x="611" y="582"/>
                    <a:pt x="630" y="649"/>
                    <a:pt x="678" y="735"/>
                  </a:cubicBezTo>
                  <a:cubicBezTo>
                    <a:pt x="726" y="811"/>
                    <a:pt x="783" y="878"/>
                    <a:pt x="840" y="916"/>
                  </a:cubicBezTo>
                  <a:cubicBezTo>
                    <a:pt x="802" y="1393"/>
                    <a:pt x="659" y="2099"/>
                    <a:pt x="392" y="3024"/>
                  </a:cubicBezTo>
                  <a:cubicBezTo>
                    <a:pt x="134" y="3949"/>
                    <a:pt x="1" y="4465"/>
                    <a:pt x="1" y="4579"/>
                  </a:cubicBezTo>
                  <a:cubicBezTo>
                    <a:pt x="1" y="4684"/>
                    <a:pt x="48" y="4789"/>
                    <a:pt x="134" y="4894"/>
                  </a:cubicBezTo>
                  <a:cubicBezTo>
                    <a:pt x="230" y="4999"/>
                    <a:pt x="306" y="5047"/>
                    <a:pt x="382" y="5047"/>
                  </a:cubicBezTo>
                  <a:cubicBezTo>
                    <a:pt x="420" y="5047"/>
                    <a:pt x="478" y="4923"/>
                    <a:pt x="554" y="4674"/>
                  </a:cubicBezTo>
                  <a:cubicBezTo>
                    <a:pt x="592" y="4550"/>
                    <a:pt x="630" y="4426"/>
                    <a:pt x="668" y="4322"/>
                  </a:cubicBezTo>
                  <a:cubicBezTo>
                    <a:pt x="697" y="4198"/>
                    <a:pt x="831" y="3768"/>
                    <a:pt x="1050" y="3024"/>
                  </a:cubicBezTo>
                  <a:cubicBezTo>
                    <a:pt x="1174" y="3368"/>
                    <a:pt x="1498" y="3797"/>
                    <a:pt x="2023" y="4293"/>
                  </a:cubicBezTo>
                  <a:cubicBezTo>
                    <a:pt x="2557" y="4789"/>
                    <a:pt x="2958" y="5037"/>
                    <a:pt x="3244" y="5037"/>
                  </a:cubicBezTo>
                  <a:cubicBezTo>
                    <a:pt x="3406" y="5037"/>
                    <a:pt x="3483" y="4980"/>
                    <a:pt x="3483" y="4865"/>
                  </a:cubicBezTo>
                  <a:cubicBezTo>
                    <a:pt x="3483" y="4798"/>
                    <a:pt x="3425" y="4713"/>
                    <a:pt x="3301" y="4608"/>
                  </a:cubicBezTo>
                  <a:cubicBezTo>
                    <a:pt x="3244" y="4550"/>
                    <a:pt x="3177" y="4493"/>
                    <a:pt x="3120" y="4436"/>
                  </a:cubicBezTo>
                  <a:cubicBezTo>
                    <a:pt x="3063" y="4388"/>
                    <a:pt x="2986" y="4322"/>
                    <a:pt x="2882" y="4236"/>
                  </a:cubicBezTo>
                  <a:cubicBezTo>
                    <a:pt x="2786" y="4159"/>
                    <a:pt x="2681" y="4064"/>
                    <a:pt x="2576" y="3969"/>
                  </a:cubicBezTo>
                  <a:cubicBezTo>
                    <a:pt x="2462" y="3864"/>
                    <a:pt x="2376" y="3778"/>
                    <a:pt x="2309" y="3721"/>
                  </a:cubicBezTo>
                  <a:cubicBezTo>
                    <a:pt x="2242" y="3654"/>
                    <a:pt x="2128" y="3539"/>
                    <a:pt x="1956" y="3377"/>
                  </a:cubicBezTo>
                  <a:cubicBezTo>
                    <a:pt x="1794" y="3205"/>
                    <a:pt x="1718" y="3072"/>
                    <a:pt x="1718" y="2967"/>
                  </a:cubicBezTo>
                  <a:cubicBezTo>
                    <a:pt x="1718" y="2938"/>
                    <a:pt x="1785" y="2891"/>
                    <a:pt x="1909" y="2833"/>
                  </a:cubicBezTo>
                  <a:cubicBezTo>
                    <a:pt x="2042" y="2757"/>
                    <a:pt x="2204" y="2681"/>
                    <a:pt x="2385" y="2576"/>
                  </a:cubicBezTo>
                  <a:cubicBezTo>
                    <a:pt x="2576" y="2480"/>
                    <a:pt x="2758" y="2366"/>
                    <a:pt x="2948" y="2232"/>
                  </a:cubicBezTo>
                  <a:cubicBezTo>
                    <a:pt x="3139" y="2108"/>
                    <a:pt x="3301" y="1946"/>
                    <a:pt x="3425" y="1746"/>
                  </a:cubicBezTo>
                  <a:cubicBezTo>
                    <a:pt x="3559" y="1536"/>
                    <a:pt x="3626" y="1317"/>
                    <a:pt x="3626" y="1088"/>
                  </a:cubicBezTo>
                  <a:cubicBezTo>
                    <a:pt x="3626" y="744"/>
                    <a:pt x="3483" y="477"/>
                    <a:pt x="3187" y="286"/>
                  </a:cubicBezTo>
                  <a:cubicBezTo>
                    <a:pt x="2901" y="96"/>
                    <a:pt x="2567" y="0"/>
                    <a:pt x="216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2009675" y="5258900"/>
              <a:ext cx="96850" cy="124275"/>
            </a:xfrm>
            <a:custGeom>
              <a:avLst/>
              <a:gdLst/>
              <a:ahLst/>
              <a:cxnLst/>
              <a:rect l="l" t="t" r="r" b="b"/>
              <a:pathLst>
                <a:path w="3874" h="4971" extrusionOk="0">
                  <a:moveTo>
                    <a:pt x="2442" y="0"/>
                  </a:moveTo>
                  <a:cubicBezTo>
                    <a:pt x="1479" y="0"/>
                    <a:pt x="964" y="86"/>
                    <a:pt x="878" y="258"/>
                  </a:cubicBezTo>
                  <a:cubicBezTo>
                    <a:pt x="859" y="315"/>
                    <a:pt x="849" y="372"/>
                    <a:pt x="849" y="429"/>
                  </a:cubicBezTo>
                  <a:cubicBezTo>
                    <a:pt x="849" y="792"/>
                    <a:pt x="783" y="1240"/>
                    <a:pt x="639" y="1774"/>
                  </a:cubicBezTo>
                  <a:cubicBezTo>
                    <a:pt x="496" y="2309"/>
                    <a:pt x="353" y="2814"/>
                    <a:pt x="210" y="3291"/>
                  </a:cubicBezTo>
                  <a:cubicBezTo>
                    <a:pt x="67" y="3759"/>
                    <a:pt x="0" y="4092"/>
                    <a:pt x="0" y="4293"/>
                  </a:cubicBezTo>
                  <a:cubicBezTo>
                    <a:pt x="0" y="4484"/>
                    <a:pt x="77" y="4646"/>
                    <a:pt x="239" y="4779"/>
                  </a:cubicBezTo>
                  <a:cubicBezTo>
                    <a:pt x="411" y="4903"/>
                    <a:pt x="601" y="4970"/>
                    <a:pt x="821" y="4970"/>
                  </a:cubicBezTo>
                  <a:cubicBezTo>
                    <a:pt x="1317" y="4970"/>
                    <a:pt x="1822" y="4875"/>
                    <a:pt x="2347" y="4693"/>
                  </a:cubicBezTo>
                  <a:cubicBezTo>
                    <a:pt x="2872" y="4512"/>
                    <a:pt x="3139" y="4340"/>
                    <a:pt x="3139" y="4169"/>
                  </a:cubicBezTo>
                  <a:cubicBezTo>
                    <a:pt x="3139" y="4064"/>
                    <a:pt x="3101" y="4016"/>
                    <a:pt x="3034" y="4016"/>
                  </a:cubicBezTo>
                  <a:cubicBezTo>
                    <a:pt x="2996" y="4016"/>
                    <a:pt x="2872" y="4045"/>
                    <a:pt x="2662" y="4102"/>
                  </a:cubicBezTo>
                  <a:cubicBezTo>
                    <a:pt x="1994" y="4274"/>
                    <a:pt x="1393" y="4369"/>
                    <a:pt x="840" y="4369"/>
                  </a:cubicBezTo>
                  <a:cubicBezTo>
                    <a:pt x="783" y="4369"/>
                    <a:pt x="735" y="4350"/>
                    <a:pt x="697" y="4321"/>
                  </a:cubicBezTo>
                  <a:cubicBezTo>
                    <a:pt x="668" y="4283"/>
                    <a:pt x="649" y="4236"/>
                    <a:pt x="649" y="4178"/>
                  </a:cubicBezTo>
                  <a:cubicBezTo>
                    <a:pt x="649" y="4007"/>
                    <a:pt x="783" y="3511"/>
                    <a:pt x="1040" y="2690"/>
                  </a:cubicBezTo>
                  <a:cubicBezTo>
                    <a:pt x="1555" y="2690"/>
                    <a:pt x="2004" y="2652"/>
                    <a:pt x="2395" y="2576"/>
                  </a:cubicBezTo>
                  <a:cubicBezTo>
                    <a:pt x="2786" y="2490"/>
                    <a:pt x="2986" y="2366"/>
                    <a:pt x="2986" y="2204"/>
                  </a:cubicBezTo>
                  <a:cubicBezTo>
                    <a:pt x="2986" y="2137"/>
                    <a:pt x="2910" y="2099"/>
                    <a:pt x="2767" y="2099"/>
                  </a:cubicBezTo>
                  <a:cubicBezTo>
                    <a:pt x="2633" y="2099"/>
                    <a:pt x="2423" y="2108"/>
                    <a:pt x="2147" y="2137"/>
                  </a:cubicBezTo>
                  <a:cubicBezTo>
                    <a:pt x="1870" y="2156"/>
                    <a:pt x="1651" y="2175"/>
                    <a:pt x="1479" y="2175"/>
                  </a:cubicBezTo>
                  <a:cubicBezTo>
                    <a:pt x="1317" y="2175"/>
                    <a:pt x="1221" y="2166"/>
                    <a:pt x="1193" y="2166"/>
                  </a:cubicBezTo>
                  <a:cubicBezTo>
                    <a:pt x="1374" y="1507"/>
                    <a:pt x="1460" y="1021"/>
                    <a:pt x="1460" y="696"/>
                  </a:cubicBezTo>
                  <a:lnTo>
                    <a:pt x="1460" y="677"/>
                  </a:lnTo>
                  <a:cubicBezTo>
                    <a:pt x="1899" y="601"/>
                    <a:pt x="2175" y="553"/>
                    <a:pt x="2290" y="544"/>
                  </a:cubicBezTo>
                  <a:cubicBezTo>
                    <a:pt x="2404" y="534"/>
                    <a:pt x="2605" y="515"/>
                    <a:pt x="2881" y="487"/>
                  </a:cubicBezTo>
                  <a:cubicBezTo>
                    <a:pt x="3167" y="458"/>
                    <a:pt x="3396" y="429"/>
                    <a:pt x="3568" y="401"/>
                  </a:cubicBezTo>
                  <a:cubicBezTo>
                    <a:pt x="3778" y="363"/>
                    <a:pt x="3873" y="296"/>
                    <a:pt x="3873" y="200"/>
                  </a:cubicBezTo>
                  <a:cubicBezTo>
                    <a:pt x="3873" y="67"/>
                    <a:pt x="3396" y="0"/>
                    <a:pt x="24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5640575" y="5255300"/>
              <a:ext cx="93275" cy="127625"/>
            </a:xfrm>
            <a:custGeom>
              <a:avLst/>
              <a:gdLst/>
              <a:ahLst/>
              <a:cxnLst/>
              <a:rect l="l" t="t" r="r" b="b"/>
              <a:pathLst>
                <a:path w="3731" h="5105" extrusionOk="0">
                  <a:moveTo>
                    <a:pt x="2213" y="707"/>
                  </a:moveTo>
                  <a:cubicBezTo>
                    <a:pt x="2299" y="1117"/>
                    <a:pt x="2385" y="1728"/>
                    <a:pt x="2471" y="2548"/>
                  </a:cubicBezTo>
                  <a:cubicBezTo>
                    <a:pt x="2089" y="2605"/>
                    <a:pt x="1736" y="2682"/>
                    <a:pt x="1393" y="2777"/>
                  </a:cubicBezTo>
                  <a:cubicBezTo>
                    <a:pt x="1727" y="1890"/>
                    <a:pt x="2003" y="1193"/>
                    <a:pt x="2213" y="707"/>
                  </a:cubicBezTo>
                  <a:close/>
                  <a:moveTo>
                    <a:pt x="2385" y="1"/>
                  </a:moveTo>
                  <a:cubicBezTo>
                    <a:pt x="2261" y="1"/>
                    <a:pt x="2127" y="49"/>
                    <a:pt x="1994" y="144"/>
                  </a:cubicBezTo>
                  <a:cubicBezTo>
                    <a:pt x="1870" y="230"/>
                    <a:pt x="1774" y="344"/>
                    <a:pt x="1727" y="478"/>
                  </a:cubicBezTo>
                  <a:cubicBezTo>
                    <a:pt x="1670" y="602"/>
                    <a:pt x="1546" y="907"/>
                    <a:pt x="1355" y="1375"/>
                  </a:cubicBezTo>
                  <a:cubicBezTo>
                    <a:pt x="1154" y="1852"/>
                    <a:pt x="1002" y="2224"/>
                    <a:pt x="897" y="2491"/>
                  </a:cubicBezTo>
                  <a:cubicBezTo>
                    <a:pt x="849" y="2634"/>
                    <a:pt x="782" y="2786"/>
                    <a:pt x="706" y="2958"/>
                  </a:cubicBezTo>
                  <a:cubicBezTo>
                    <a:pt x="239" y="3111"/>
                    <a:pt x="0" y="3235"/>
                    <a:pt x="0" y="3330"/>
                  </a:cubicBezTo>
                  <a:cubicBezTo>
                    <a:pt x="0" y="3426"/>
                    <a:pt x="38" y="3492"/>
                    <a:pt x="105" y="3559"/>
                  </a:cubicBezTo>
                  <a:cubicBezTo>
                    <a:pt x="181" y="3626"/>
                    <a:pt x="267" y="3655"/>
                    <a:pt x="363" y="3655"/>
                  </a:cubicBezTo>
                  <a:lnTo>
                    <a:pt x="410" y="3655"/>
                  </a:lnTo>
                  <a:cubicBezTo>
                    <a:pt x="143" y="4284"/>
                    <a:pt x="10" y="4618"/>
                    <a:pt x="10" y="4666"/>
                  </a:cubicBezTo>
                  <a:cubicBezTo>
                    <a:pt x="10" y="4771"/>
                    <a:pt x="48" y="4876"/>
                    <a:pt x="134" y="4971"/>
                  </a:cubicBezTo>
                  <a:cubicBezTo>
                    <a:pt x="229" y="5057"/>
                    <a:pt x="305" y="5105"/>
                    <a:pt x="382" y="5105"/>
                  </a:cubicBezTo>
                  <a:cubicBezTo>
                    <a:pt x="458" y="5105"/>
                    <a:pt x="706" y="4551"/>
                    <a:pt x="1126" y="3464"/>
                  </a:cubicBezTo>
                  <a:cubicBezTo>
                    <a:pt x="1488" y="3359"/>
                    <a:pt x="1755" y="3292"/>
                    <a:pt x="1927" y="3244"/>
                  </a:cubicBezTo>
                  <a:cubicBezTo>
                    <a:pt x="2108" y="3197"/>
                    <a:pt x="2299" y="3149"/>
                    <a:pt x="2519" y="3082"/>
                  </a:cubicBezTo>
                  <a:cubicBezTo>
                    <a:pt x="2557" y="3531"/>
                    <a:pt x="2595" y="3979"/>
                    <a:pt x="2623" y="4437"/>
                  </a:cubicBezTo>
                  <a:cubicBezTo>
                    <a:pt x="2652" y="4685"/>
                    <a:pt x="2690" y="4856"/>
                    <a:pt x="2738" y="4952"/>
                  </a:cubicBezTo>
                  <a:cubicBezTo>
                    <a:pt x="2786" y="5057"/>
                    <a:pt x="2852" y="5105"/>
                    <a:pt x="2929" y="5105"/>
                  </a:cubicBezTo>
                  <a:cubicBezTo>
                    <a:pt x="3081" y="5105"/>
                    <a:pt x="3158" y="4799"/>
                    <a:pt x="3158" y="4208"/>
                  </a:cubicBezTo>
                  <a:cubicBezTo>
                    <a:pt x="3158" y="3855"/>
                    <a:pt x="3139" y="3435"/>
                    <a:pt x="3100" y="2939"/>
                  </a:cubicBezTo>
                  <a:cubicBezTo>
                    <a:pt x="3520" y="2815"/>
                    <a:pt x="3730" y="2710"/>
                    <a:pt x="3730" y="2624"/>
                  </a:cubicBezTo>
                  <a:cubicBezTo>
                    <a:pt x="3730" y="2500"/>
                    <a:pt x="3625" y="2434"/>
                    <a:pt x="3415" y="2434"/>
                  </a:cubicBezTo>
                  <a:cubicBezTo>
                    <a:pt x="3310" y="2434"/>
                    <a:pt x="3196" y="2443"/>
                    <a:pt x="3062" y="2462"/>
                  </a:cubicBezTo>
                  <a:cubicBezTo>
                    <a:pt x="2986" y="1766"/>
                    <a:pt x="2891" y="1174"/>
                    <a:pt x="2776" y="707"/>
                  </a:cubicBezTo>
                  <a:cubicBezTo>
                    <a:pt x="2662" y="230"/>
                    <a:pt x="2528" y="1"/>
                    <a:pt x="23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5751700" y="5258175"/>
              <a:ext cx="95425" cy="124750"/>
            </a:xfrm>
            <a:custGeom>
              <a:avLst/>
              <a:gdLst/>
              <a:ahLst/>
              <a:cxnLst/>
              <a:rect l="l" t="t" r="r" b="b"/>
              <a:pathLst>
                <a:path w="3817" h="4990" extrusionOk="0">
                  <a:moveTo>
                    <a:pt x="2347" y="0"/>
                  </a:moveTo>
                  <a:cubicBezTo>
                    <a:pt x="1899" y="0"/>
                    <a:pt x="1555" y="20"/>
                    <a:pt x="1317" y="67"/>
                  </a:cubicBezTo>
                  <a:cubicBezTo>
                    <a:pt x="1078" y="105"/>
                    <a:pt x="935" y="182"/>
                    <a:pt x="888" y="287"/>
                  </a:cubicBezTo>
                  <a:cubicBezTo>
                    <a:pt x="859" y="325"/>
                    <a:pt x="840" y="382"/>
                    <a:pt x="840" y="458"/>
                  </a:cubicBezTo>
                  <a:cubicBezTo>
                    <a:pt x="830" y="821"/>
                    <a:pt x="687" y="1555"/>
                    <a:pt x="411" y="2662"/>
                  </a:cubicBezTo>
                  <a:cubicBezTo>
                    <a:pt x="144" y="3768"/>
                    <a:pt x="0" y="4369"/>
                    <a:pt x="0" y="4455"/>
                  </a:cubicBezTo>
                  <a:cubicBezTo>
                    <a:pt x="0" y="4541"/>
                    <a:pt x="58" y="4656"/>
                    <a:pt x="153" y="4789"/>
                  </a:cubicBezTo>
                  <a:cubicBezTo>
                    <a:pt x="258" y="4923"/>
                    <a:pt x="334" y="4990"/>
                    <a:pt x="401" y="4990"/>
                  </a:cubicBezTo>
                  <a:cubicBezTo>
                    <a:pt x="430" y="4990"/>
                    <a:pt x="458" y="4951"/>
                    <a:pt x="487" y="4866"/>
                  </a:cubicBezTo>
                  <a:lnTo>
                    <a:pt x="525" y="4741"/>
                  </a:lnTo>
                  <a:cubicBezTo>
                    <a:pt x="544" y="4694"/>
                    <a:pt x="563" y="4627"/>
                    <a:pt x="582" y="4551"/>
                  </a:cubicBezTo>
                  <a:cubicBezTo>
                    <a:pt x="601" y="4474"/>
                    <a:pt x="621" y="4398"/>
                    <a:pt x="630" y="4341"/>
                  </a:cubicBezTo>
                  <a:cubicBezTo>
                    <a:pt x="649" y="4274"/>
                    <a:pt x="678" y="4198"/>
                    <a:pt x="697" y="4093"/>
                  </a:cubicBezTo>
                  <a:cubicBezTo>
                    <a:pt x="725" y="3988"/>
                    <a:pt x="773" y="3768"/>
                    <a:pt x="859" y="3435"/>
                  </a:cubicBezTo>
                  <a:cubicBezTo>
                    <a:pt x="945" y="3101"/>
                    <a:pt x="993" y="2910"/>
                    <a:pt x="1002" y="2862"/>
                  </a:cubicBezTo>
                  <a:lnTo>
                    <a:pt x="1012" y="2862"/>
                  </a:lnTo>
                  <a:cubicBezTo>
                    <a:pt x="1508" y="2862"/>
                    <a:pt x="1956" y="2815"/>
                    <a:pt x="2366" y="2719"/>
                  </a:cubicBezTo>
                  <a:cubicBezTo>
                    <a:pt x="2776" y="2614"/>
                    <a:pt x="2986" y="2490"/>
                    <a:pt x="2986" y="2347"/>
                  </a:cubicBezTo>
                  <a:cubicBezTo>
                    <a:pt x="2986" y="2271"/>
                    <a:pt x="2900" y="2233"/>
                    <a:pt x="2719" y="2233"/>
                  </a:cubicBezTo>
                  <a:cubicBezTo>
                    <a:pt x="2706" y="2231"/>
                    <a:pt x="2688" y="2230"/>
                    <a:pt x="2666" y="2230"/>
                  </a:cubicBezTo>
                  <a:cubicBezTo>
                    <a:pt x="2564" y="2230"/>
                    <a:pt x="2372" y="2247"/>
                    <a:pt x="2090" y="2271"/>
                  </a:cubicBezTo>
                  <a:cubicBezTo>
                    <a:pt x="1868" y="2289"/>
                    <a:pt x="1658" y="2300"/>
                    <a:pt x="1458" y="2300"/>
                  </a:cubicBezTo>
                  <a:cubicBezTo>
                    <a:pt x="1348" y="2300"/>
                    <a:pt x="1240" y="2297"/>
                    <a:pt x="1136" y="2290"/>
                  </a:cubicBezTo>
                  <a:cubicBezTo>
                    <a:pt x="1317" y="1489"/>
                    <a:pt x="1412" y="973"/>
                    <a:pt x="1412" y="745"/>
                  </a:cubicBezTo>
                  <a:cubicBezTo>
                    <a:pt x="1412" y="716"/>
                    <a:pt x="1412" y="697"/>
                    <a:pt x="1403" y="687"/>
                  </a:cubicBezTo>
                  <a:cubicBezTo>
                    <a:pt x="1460" y="678"/>
                    <a:pt x="1594" y="659"/>
                    <a:pt x="1784" y="640"/>
                  </a:cubicBezTo>
                  <a:cubicBezTo>
                    <a:pt x="1985" y="621"/>
                    <a:pt x="2137" y="601"/>
                    <a:pt x="2252" y="592"/>
                  </a:cubicBezTo>
                  <a:cubicBezTo>
                    <a:pt x="2366" y="573"/>
                    <a:pt x="2490" y="563"/>
                    <a:pt x="2624" y="544"/>
                  </a:cubicBezTo>
                  <a:cubicBezTo>
                    <a:pt x="2757" y="535"/>
                    <a:pt x="2872" y="525"/>
                    <a:pt x="2958" y="516"/>
                  </a:cubicBezTo>
                  <a:cubicBezTo>
                    <a:pt x="3044" y="506"/>
                    <a:pt x="3139" y="497"/>
                    <a:pt x="3234" y="487"/>
                  </a:cubicBezTo>
                  <a:cubicBezTo>
                    <a:pt x="3339" y="477"/>
                    <a:pt x="3416" y="468"/>
                    <a:pt x="3482" y="458"/>
                  </a:cubicBezTo>
                  <a:cubicBezTo>
                    <a:pt x="3540" y="439"/>
                    <a:pt x="3616" y="420"/>
                    <a:pt x="3692" y="401"/>
                  </a:cubicBezTo>
                  <a:cubicBezTo>
                    <a:pt x="3778" y="372"/>
                    <a:pt x="3816" y="334"/>
                    <a:pt x="3816" y="277"/>
                  </a:cubicBezTo>
                  <a:cubicBezTo>
                    <a:pt x="3816" y="191"/>
                    <a:pt x="3683" y="124"/>
                    <a:pt x="3425" y="77"/>
                  </a:cubicBezTo>
                  <a:cubicBezTo>
                    <a:pt x="3168" y="29"/>
                    <a:pt x="2805" y="0"/>
                    <a:pt x="234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5846625" y="5258175"/>
              <a:ext cx="96850" cy="124275"/>
            </a:xfrm>
            <a:custGeom>
              <a:avLst/>
              <a:gdLst/>
              <a:ahLst/>
              <a:cxnLst/>
              <a:rect l="l" t="t" r="r" b="b"/>
              <a:pathLst>
                <a:path w="3874" h="4971" extrusionOk="0">
                  <a:moveTo>
                    <a:pt x="2213" y="0"/>
                  </a:moveTo>
                  <a:cubicBezTo>
                    <a:pt x="1288" y="0"/>
                    <a:pt x="687" y="10"/>
                    <a:pt x="410" y="29"/>
                  </a:cubicBezTo>
                  <a:cubicBezTo>
                    <a:pt x="134" y="58"/>
                    <a:pt x="0" y="115"/>
                    <a:pt x="0" y="201"/>
                  </a:cubicBezTo>
                  <a:cubicBezTo>
                    <a:pt x="0" y="287"/>
                    <a:pt x="38" y="392"/>
                    <a:pt x="124" y="487"/>
                  </a:cubicBezTo>
                  <a:cubicBezTo>
                    <a:pt x="200" y="592"/>
                    <a:pt x="277" y="640"/>
                    <a:pt x="353" y="640"/>
                  </a:cubicBezTo>
                  <a:lnTo>
                    <a:pt x="1584" y="582"/>
                  </a:lnTo>
                  <a:lnTo>
                    <a:pt x="1584" y="582"/>
                  </a:lnTo>
                  <a:cubicBezTo>
                    <a:pt x="1536" y="1031"/>
                    <a:pt x="1383" y="1775"/>
                    <a:pt x="1126" y="2795"/>
                  </a:cubicBezTo>
                  <a:cubicBezTo>
                    <a:pt x="868" y="3807"/>
                    <a:pt x="744" y="4369"/>
                    <a:pt x="744" y="4484"/>
                  </a:cubicBezTo>
                  <a:cubicBezTo>
                    <a:pt x="744" y="4589"/>
                    <a:pt x="782" y="4703"/>
                    <a:pt x="868" y="4808"/>
                  </a:cubicBezTo>
                  <a:cubicBezTo>
                    <a:pt x="964" y="4913"/>
                    <a:pt x="1040" y="4970"/>
                    <a:pt x="1116" y="4970"/>
                  </a:cubicBezTo>
                  <a:cubicBezTo>
                    <a:pt x="1164" y="4970"/>
                    <a:pt x="1231" y="4837"/>
                    <a:pt x="1297" y="4589"/>
                  </a:cubicBezTo>
                  <a:cubicBezTo>
                    <a:pt x="1336" y="4455"/>
                    <a:pt x="1393" y="4236"/>
                    <a:pt x="1469" y="3912"/>
                  </a:cubicBezTo>
                  <a:cubicBezTo>
                    <a:pt x="1545" y="3587"/>
                    <a:pt x="1603" y="3349"/>
                    <a:pt x="1641" y="3196"/>
                  </a:cubicBezTo>
                  <a:cubicBezTo>
                    <a:pt x="2013" y="1727"/>
                    <a:pt x="2194" y="907"/>
                    <a:pt x="2194" y="735"/>
                  </a:cubicBezTo>
                  <a:cubicBezTo>
                    <a:pt x="2194" y="678"/>
                    <a:pt x="2185" y="621"/>
                    <a:pt x="2175" y="573"/>
                  </a:cubicBezTo>
                  <a:lnTo>
                    <a:pt x="2175" y="573"/>
                  </a:lnTo>
                  <a:cubicBezTo>
                    <a:pt x="2433" y="582"/>
                    <a:pt x="2700" y="592"/>
                    <a:pt x="2986" y="611"/>
                  </a:cubicBezTo>
                  <a:cubicBezTo>
                    <a:pt x="3263" y="630"/>
                    <a:pt x="3482" y="640"/>
                    <a:pt x="3644" y="640"/>
                  </a:cubicBezTo>
                  <a:cubicBezTo>
                    <a:pt x="3797" y="640"/>
                    <a:pt x="3873" y="592"/>
                    <a:pt x="3873" y="506"/>
                  </a:cubicBezTo>
                  <a:cubicBezTo>
                    <a:pt x="3873" y="372"/>
                    <a:pt x="3720" y="258"/>
                    <a:pt x="3406" y="153"/>
                  </a:cubicBezTo>
                  <a:cubicBezTo>
                    <a:pt x="3091" y="48"/>
                    <a:pt x="2700" y="0"/>
                    <a:pt x="221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942250" y="5258900"/>
              <a:ext cx="97075" cy="124275"/>
            </a:xfrm>
            <a:custGeom>
              <a:avLst/>
              <a:gdLst/>
              <a:ahLst/>
              <a:cxnLst/>
              <a:rect l="l" t="t" r="r" b="b"/>
              <a:pathLst>
                <a:path w="3883" h="4971" extrusionOk="0">
                  <a:moveTo>
                    <a:pt x="2442" y="0"/>
                  </a:moveTo>
                  <a:cubicBezTo>
                    <a:pt x="1479" y="0"/>
                    <a:pt x="964" y="86"/>
                    <a:pt x="878" y="258"/>
                  </a:cubicBezTo>
                  <a:cubicBezTo>
                    <a:pt x="859" y="315"/>
                    <a:pt x="849" y="372"/>
                    <a:pt x="849" y="429"/>
                  </a:cubicBezTo>
                  <a:cubicBezTo>
                    <a:pt x="849" y="792"/>
                    <a:pt x="783" y="1240"/>
                    <a:pt x="640" y="1774"/>
                  </a:cubicBezTo>
                  <a:cubicBezTo>
                    <a:pt x="496" y="2309"/>
                    <a:pt x="353" y="2814"/>
                    <a:pt x="210" y="3291"/>
                  </a:cubicBezTo>
                  <a:cubicBezTo>
                    <a:pt x="67" y="3759"/>
                    <a:pt x="0" y="4092"/>
                    <a:pt x="0" y="4293"/>
                  </a:cubicBezTo>
                  <a:cubicBezTo>
                    <a:pt x="0" y="4484"/>
                    <a:pt x="86" y="4646"/>
                    <a:pt x="248" y="4779"/>
                  </a:cubicBezTo>
                  <a:cubicBezTo>
                    <a:pt x="411" y="4903"/>
                    <a:pt x="601" y="4970"/>
                    <a:pt x="821" y="4970"/>
                  </a:cubicBezTo>
                  <a:cubicBezTo>
                    <a:pt x="1317" y="4970"/>
                    <a:pt x="1822" y="4875"/>
                    <a:pt x="2347" y="4693"/>
                  </a:cubicBezTo>
                  <a:cubicBezTo>
                    <a:pt x="2881" y="4512"/>
                    <a:pt x="3139" y="4340"/>
                    <a:pt x="3139" y="4169"/>
                  </a:cubicBezTo>
                  <a:cubicBezTo>
                    <a:pt x="3139" y="4064"/>
                    <a:pt x="3110" y="4016"/>
                    <a:pt x="3034" y="4016"/>
                  </a:cubicBezTo>
                  <a:cubicBezTo>
                    <a:pt x="3005" y="4016"/>
                    <a:pt x="2881" y="4045"/>
                    <a:pt x="2662" y="4102"/>
                  </a:cubicBezTo>
                  <a:cubicBezTo>
                    <a:pt x="2004" y="4274"/>
                    <a:pt x="1393" y="4369"/>
                    <a:pt x="849" y="4369"/>
                  </a:cubicBezTo>
                  <a:cubicBezTo>
                    <a:pt x="792" y="4369"/>
                    <a:pt x="744" y="4350"/>
                    <a:pt x="706" y="4321"/>
                  </a:cubicBezTo>
                  <a:cubicBezTo>
                    <a:pt x="668" y="4283"/>
                    <a:pt x="649" y="4236"/>
                    <a:pt x="649" y="4178"/>
                  </a:cubicBezTo>
                  <a:cubicBezTo>
                    <a:pt x="649" y="4007"/>
                    <a:pt x="783" y="3511"/>
                    <a:pt x="1040" y="2690"/>
                  </a:cubicBezTo>
                  <a:cubicBezTo>
                    <a:pt x="1555" y="2690"/>
                    <a:pt x="2004" y="2652"/>
                    <a:pt x="2395" y="2576"/>
                  </a:cubicBezTo>
                  <a:cubicBezTo>
                    <a:pt x="2786" y="2490"/>
                    <a:pt x="2986" y="2366"/>
                    <a:pt x="2986" y="2204"/>
                  </a:cubicBezTo>
                  <a:cubicBezTo>
                    <a:pt x="2986" y="2137"/>
                    <a:pt x="2910" y="2099"/>
                    <a:pt x="2767" y="2099"/>
                  </a:cubicBezTo>
                  <a:cubicBezTo>
                    <a:pt x="2633" y="2099"/>
                    <a:pt x="2423" y="2108"/>
                    <a:pt x="2147" y="2137"/>
                  </a:cubicBezTo>
                  <a:cubicBezTo>
                    <a:pt x="1870" y="2156"/>
                    <a:pt x="1651" y="2175"/>
                    <a:pt x="1479" y="2175"/>
                  </a:cubicBezTo>
                  <a:cubicBezTo>
                    <a:pt x="1317" y="2175"/>
                    <a:pt x="1221" y="2166"/>
                    <a:pt x="1193" y="2166"/>
                  </a:cubicBezTo>
                  <a:cubicBezTo>
                    <a:pt x="1374" y="1507"/>
                    <a:pt x="1460" y="1021"/>
                    <a:pt x="1460" y="696"/>
                  </a:cubicBezTo>
                  <a:lnTo>
                    <a:pt x="1460" y="677"/>
                  </a:lnTo>
                  <a:cubicBezTo>
                    <a:pt x="1899" y="601"/>
                    <a:pt x="2175" y="553"/>
                    <a:pt x="2290" y="544"/>
                  </a:cubicBezTo>
                  <a:cubicBezTo>
                    <a:pt x="2404" y="534"/>
                    <a:pt x="2605" y="515"/>
                    <a:pt x="2881" y="487"/>
                  </a:cubicBezTo>
                  <a:cubicBezTo>
                    <a:pt x="3167" y="458"/>
                    <a:pt x="3396" y="429"/>
                    <a:pt x="3568" y="401"/>
                  </a:cubicBezTo>
                  <a:cubicBezTo>
                    <a:pt x="3778" y="363"/>
                    <a:pt x="3883" y="296"/>
                    <a:pt x="3883" y="200"/>
                  </a:cubicBezTo>
                  <a:cubicBezTo>
                    <a:pt x="3883" y="67"/>
                    <a:pt x="3396" y="0"/>
                    <a:pt x="24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6044075" y="5256750"/>
              <a:ext cx="90650" cy="126175"/>
            </a:xfrm>
            <a:custGeom>
              <a:avLst/>
              <a:gdLst/>
              <a:ahLst/>
              <a:cxnLst/>
              <a:rect l="l" t="t" r="r" b="b"/>
              <a:pathLst>
                <a:path w="3626" h="5047" extrusionOk="0">
                  <a:moveTo>
                    <a:pt x="2204" y="639"/>
                  </a:moveTo>
                  <a:cubicBezTo>
                    <a:pt x="2719" y="639"/>
                    <a:pt x="2977" y="792"/>
                    <a:pt x="2977" y="1088"/>
                  </a:cubicBezTo>
                  <a:cubicBezTo>
                    <a:pt x="2977" y="1269"/>
                    <a:pt x="2901" y="1450"/>
                    <a:pt x="2748" y="1622"/>
                  </a:cubicBezTo>
                  <a:cubicBezTo>
                    <a:pt x="2595" y="1794"/>
                    <a:pt x="2424" y="1927"/>
                    <a:pt x="2242" y="2032"/>
                  </a:cubicBezTo>
                  <a:cubicBezTo>
                    <a:pt x="2061" y="2137"/>
                    <a:pt x="1851" y="2252"/>
                    <a:pt x="1622" y="2376"/>
                  </a:cubicBezTo>
                  <a:cubicBezTo>
                    <a:pt x="1393" y="2490"/>
                    <a:pt x="1241" y="2585"/>
                    <a:pt x="1155" y="2643"/>
                  </a:cubicBezTo>
                  <a:cubicBezTo>
                    <a:pt x="1355" y="1927"/>
                    <a:pt x="1460" y="1412"/>
                    <a:pt x="1460" y="1107"/>
                  </a:cubicBezTo>
                  <a:cubicBezTo>
                    <a:pt x="1460" y="1021"/>
                    <a:pt x="1432" y="926"/>
                    <a:pt x="1384" y="821"/>
                  </a:cubicBezTo>
                  <a:cubicBezTo>
                    <a:pt x="1699" y="697"/>
                    <a:pt x="1966" y="639"/>
                    <a:pt x="2204" y="639"/>
                  </a:cubicBezTo>
                  <a:close/>
                  <a:moveTo>
                    <a:pt x="2166" y="0"/>
                  </a:moveTo>
                  <a:cubicBezTo>
                    <a:pt x="1775" y="0"/>
                    <a:pt x="1422" y="67"/>
                    <a:pt x="1098" y="181"/>
                  </a:cubicBezTo>
                  <a:cubicBezTo>
                    <a:pt x="773" y="296"/>
                    <a:pt x="611" y="410"/>
                    <a:pt x="611" y="515"/>
                  </a:cubicBezTo>
                  <a:cubicBezTo>
                    <a:pt x="611" y="582"/>
                    <a:pt x="630" y="649"/>
                    <a:pt x="678" y="735"/>
                  </a:cubicBezTo>
                  <a:cubicBezTo>
                    <a:pt x="726" y="811"/>
                    <a:pt x="783" y="878"/>
                    <a:pt x="840" y="916"/>
                  </a:cubicBezTo>
                  <a:cubicBezTo>
                    <a:pt x="802" y="1393"/>
                    <a:pt x="659" y="2099"/>
                    <a:pt x="392" y="3024"/>
                  </a:cubicBezTo>
                  <a:cubicBezTo>
                    <a:pt x="134" y="3949"/>
                    <a:pt x="1" y="4465"/>
                    <a:pt x="1" y="4579"/>
                  </a:cubicBezTo>
                  <a:cubicBezTo>
                    <a:pt x="1" y="4684"/>
                    <a:pt x="48" y="4789"/>
                    <a:pt x="134" y="4894"/>
                  </a:cubicBezTo>
                  <a:cubicBezTo>
                    <a:pt x="230" y="4999"/>
                    <a:pt x="306" y="5047"/>
                    <a:pt x="382" y="5047"/>
                  </a:cubicBezTo>
                  <a:cubicBezTo>
                    <a:pt x="420" y="5047"/>
                    <a:pt x="478" y="4923"/>
                    <a:pt x="554" y="4674"/>
                  </a:cubicBezTo>
                  <a:cubicBezTo>
                    <a:pt x="592" y="4550"/>
                    <a:pt x="630" y="4426"/>
                    <a:pt x="668" y="4322"/>
                  </a:cubicBezTo>
                  <a:cubicBezTo>
                    <a:pt x="697" y="4198"/>
                    <a:pt x="831" y="3768"/>
                    <a:pt x="1050" y="3024"/>
                  </a:cubicBezTo>
                  <a:cubicBezTo>
                    <a:pt x="1174" y="3368"/>
                    <a:pt x="1498" y="3797"/>
                    <a:pt x="2023" y="4293"/>
                  </a:cubicBezTo>
                  <a:cubicBezTo>
                    <a:pt x="2557" y="4789"/>
                    <a:pt x="2958" y="5037"/>
                    <a:pt x="3244" y="5037"/>
                  </a:cubicBezTo>
                  <a:cubicBezTo>
                    <a:pt x="3406" y="5037"/>
                    <a:pt x="3482" y="4980"/>
                    <a:pt x="3482" y="4865"/>
                  </a:cubicBezTo>
                  <a:cubicBezTo>
                    <a:pt x="3482" y="4798"/>
                    <a:pt x="3425" y="4713"/>
                    <a:pt x="3301" y="4608"/>
                  </a:cubicBezTo>
                  <a:cubicBezTo>
                    <a:pt x="3244" y="4550"/>
                    <a:pt x="3177" y="4493"/>
                    <a:pt x="3120" y="4436"/>
                  </a:cubicBezTo>
                  <a:cubicBezTo>
                    <a:pt x="3063" y="4388"/>
                    <a:pt x="2986" y="4322"/>
                    <a:pt x="2882" y="4236"/>
                  </a:cubicBezTo>
                  <a:cubicBezTo>
                    <a:pt x="2786" y="4159"/>
                    <a:pt x="2681" y="4064"/>
                    <a:pt x="2576" y="3969"/>
                  </a:cubicBezTo>
                  <a:cubicBezTo>
                    <a:pt x="2462" y="3864"/>
                    <a:pt x="2376" y="3778"/>
                    <a:pt x="2309" y="3721"/>
                  </a:cubicBezTo>
                  <a:cubicBezTo>
                    <a:pt x="2242" y="3654"/>
                    <a:pt x="2128" y="3539"/>
                    <a:pt x="1956" y="3377"/>
                  </a:cubicBezTo>
                  <a:cubicBezTo>
                    <a:pt x="1794" y="3205"/>
                    <a:pt x="1718" y="3072"/>
                    <a:pt x="1718" y="2967"/>
                  </a:cubicBezTo>
                  <a:cubicBezTo>
                    <a:pt x="1718" y="2938"/>
                    <a:pt x="1784" y="2891"/>
                    <a:pt x="1909" y="2833"/>
                  </a:cubicBezTo>
                  <a:cubicBezTo>
                    <a:pt x="2042" y="2757"/>
                    <a:pt x="2204" y="2681"/>
                    <a:pt x="2385" y="2576"/>
                  </a:cubicBezTo>
                  <a:cubicBezTo>
                    <a:pt x="2576" y="2480"/>
                    <a:pt x="2758" y="2366"/>
                    <a:pt x="2948" y="2232"/>
                  </a:cubicBezTo>
                  <a:cubicBezTo>
                    <a:pt x="3139" y="2108"/>
                    <a:pt x="3301" y="1946"/>
                    <a:pt x="3425" y="1746"/>
                  </a:cubicBezTo>
                  <a:cubicBezTo>
                    <a:pt x="3559" y="1536"/>
                    <a:pt x="3626" y="1317"/>
                    <a:pt x="3626" y="1088"/>
                  </a:cubicBezTo>
                  <a:cubicBezTo>
                    <a:pt x="3626" y="744"/>
                    <a:pt x="3482" y="477"/>
                    <a:pt x="3187" y="286"/>
                  </a:cubicBezTo>
                  <a:cubicBezTo>
                    <a:pt x="2901" y="96"/>
                    <a:pt x="2567" y="0"/>
                    <a:pt x="216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B35F8E8-926C-6389-983E-E9136AB50FE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B502D53-4E50-80C2-4467-E27D2C671E0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715EA-FD86-5937-4D8D-6C3A95172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DCF5E-CF33-BF31-C123-9CD9E27545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Solutes and Solutions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1.4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what is meant by the terms: solvent, solute, solution and saturated solution.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solvent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liquid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which a solute dissolves.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 very common solvent.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Ethanol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another common solvent.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solute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substance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being dissolved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- it is usually a solid.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Many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salts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will dissolve in water.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solution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mixture formed when a solute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dissolves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solvent.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Substances that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soluble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dissolve in liquids.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Substances that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insoluble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don’t dissolve in liquids.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solution becomes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saturated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no more solute can dissolve.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solvents have different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saturation points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aseline="30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9513F6C-F1C7-CED6-D9CC-8B55802AFE2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5F71D81-1511-A51D-E0F3-FECE8EDAE9F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E3781-4962-1645-439D-D220BD556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4FB73C-9BAA-AECB-AE8C-9A32BB9617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9061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4422300" y="2149350"/>
            <a:ext cx="40956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Lots of different solutes will dissolve in water.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Water is therefore described as a good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solvent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6" name="Google Shape;136;p19"/>
          <p:cNvCxnSpPr/>
          <p:nvPr/>
        </p:nvCxnSpPr>
        <p:spPr>
          <a:xfrm>
            <a:off x="3790625" y="-5550"/>
            <a:ext cx="5700" cy="5154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01A272F-6C4D-38DB-0EA5-8DAE2F2B40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CA320A-B36D-9C7D-8E12-37CE64DF837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AEECE-D892-2449-E2F8-3E791FD6D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1B480-7F9B-0CB3-823D-7562264B6C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4306"/>
          <a:stretch/>
        </p:blipFill>
        <p:spPr>
          <a:xfrm>
            <a:off x="6312200" y="0"/>
            <a:ext cx="283179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1371175" y="1951350"/>
            <a:ext cx="3492300" cy="12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solution becomes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saturated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when no more solute can dissolve in a solvent. 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At 20°C, one liter of water can dissolve about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357 grams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of salt.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44" name="Google Shape;144;p20"/>
          <p:cNvCxnSpPr/>
          <p:nvPr/>
        </p:nvCxnSpPr>
        <p:spPr>
          <a:xfrm>
            <a:off x="6312200" y="-5550"/>
            <a:ext cx="5700" cy="5154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ACD73E1-F09B-AC12-8B67-DD2979DCC76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4251E3E-C7B8-75F2-CCDC-C03E87B1F63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7001C-6454-FD2B-6FAB-4D2391C6B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B910F-2ED9-FF97-1763-C1341B04F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On-screen Show 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</vt:lpstr>
      <vt:lpstr>gg sans</vt:lpstr>
      <vt:lpstr>Times New Roman</vt:lpstr>
      <vt:lpstr>Simple Dark</vt:lpstr>
      <vt:lpstr>Edexcel IGCSE Chemistry 2 - Solutions and Solubility</vt:lpstr>
      <vt:lpstr>Dilution and Diffusion</vt:lpstr>
      <vt:lpstr>PowerPoint Presentation</vt:lpstr>
      <vt:lpstr>Bromine Gas</vt:lpstr>
      <vt:lpstr>PowerPoint Presentation</vt:lpstr>
      <vt:lpstr>Solutes and Solutions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2025-04-26T08:19:07Z</dcterms:modified>
</cp:coreProperties>
</file>