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gg sans" panose="00000800000000000000" pitchFamily="2" charset="0"/>
      <p:bold r:id="rId14"/>
    </p:embeddedFont>
    <p:embeddedFont>
      <p:font typeface="Kalam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a7731f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a7731f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4fa681c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4fa681c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baba66e7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baba66e7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baba6725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baba6725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baba67251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baba67251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baba6725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baba6725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29 - Reversible Reactions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Forwards and Backwards Reactions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Reversible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3.17 and 3.18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some reactions are reversible and this is indicated by the symbol ⇌ in equations.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reversible reactions such as the dehydration of hydrated copper (II) sulphate and the effect of heat on ammonium chloride.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chemical reactions go to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completion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 reaction </a:t>
            </a:r>
            <a:r>
              <a:rPr lang="en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stops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once the reactants are converted to products.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Other chemical reactions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reversible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the products of the reaction are able to react with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each other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Often the products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converted back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into the reactants.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Reversible reactions can go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forwards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backwards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reversible reaction is denoted using the symbol ⇌.</a:t>
            </a:r>
            <a:endParaRPr sz="12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394EC6F-E9CD-4B92-35E4-24AFEB8DDE1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6BBFD88-AD62-1225-F578-DF10D64AB61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2C95E-ECC6-88F9-A288-AAD76BF5E2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B89A1-9736-0A3E-2C1B-4A1EF637F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1133925" y="1385325"/>
            <a:ext cx="3000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⇌</a:t>
            </a:r>
            <a:endParaRPr sz="1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461625" y="1617450"/>
            <a:ext cx="3431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Reversible reactions are ones that can occur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both directions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forwards direction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reactants are converted to products.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backwards direction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products are converted to reactants.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F84D125-21EF-6608-6055-7CF51F83E4B3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131D546A-3003-DF5F-B64E-9D513E5506AC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B876DB-112A-95AA-A325-E8670D7D2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5BE9B-ADA9-B579-9B29-53C0E3BE6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630525" y="356250"/>
            <a:ext cx="4770600" cy="44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ammonium chloride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</a:t>
            </a:r>
            <a:r>
              <a:rPr lang="en" sz="1200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):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Ammonium chloride is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white solid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decomposes when heated into ammonia (NH</a:t>
            </a:r>
            <a:r>
              <a:rPr lang="en" sz="1200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and hydrogen chloride (HCl). 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is called the </a:t>
            </a:r>
            <a:r>
              <a:rPr lang="en" sz="1200" b="1">
                <a:solidFill>
                  <a:srgbClr val="FF0055"/>
                </a:solidFill>
                <a:latin typeface="Cambria"/>
                <a:ea typeface="Cambria"/>
                <a:cs typeface="Cambria"/>
                <a:sym typeface="Cambria"/>
              </a:rPr>
              <a:t>forward reaction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NH</a:t>
            </a:r>
            <a:r>
              <a:rPr lang="en" sz="1200" baseline="-250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2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Cl</a:t>
            </a:r>
            <a:r>
              <a:rPr lang="en" sz="1200" baseline="-250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(s)</a:t>
            </a:r>
            <a:r>
              <a:rPr lang="en" sz="12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 → NH</a:t>
            </a:r>
            <a:r>
              <a:rPr lang="en" sz="1200" baseline="-250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3 (g)</a:t>
            </a:r>
            <a:r>
              <a:rPr lang="en" sz="12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 + HCl</a:t>
            </a:r>
            <a:r>
              <a:rPr lang="en" sz="1200" baseline="-25000">
                <a:solidFill>
                  <a:srgbClr val="FF0055"/>
                </a:solidFill>
                <a:latin typeface="Kalam"/>
                <a:ea typeface="Kalam"/>
                <a:cs typeface="Kalam"/>
                <a:sym typeface="Kalam"/>
              </a:rPr>
              <a:t>(g)</a:t>
            </a:r>
            <a:endParaRPr sz="1200" baseline="-25000">
              <a:solidFill>
                <a:srgbClr val="FF0055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the products cool, the ammonia and hydrogen chloride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reform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into ammonium chloride.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is called the </a:t>
            </a:r>
            <a:r>
              <a:rPr lang="en" sz="1200" b="1">
                <a:solidFill>
                  <a:srgbClr val="00FF9D"/>
                </a:solidFill>
                <a:latin typeface="Cambria"/>
                <a:ea typeface="Cambria"/>
                <a:cs typeface="Cambria"/>
                <a:sym typeface="Cambria"/>
              </a:rPr>
              <a:t>backward reaction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NH</a:t>
            </a:r>
            <a:r>
              <a:rPr lang="en" sz="1200" baseline="-250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3 (g)</a:t>
            </a:r>
            <a:r>
              <a:rPr lang="en" sz="12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 + HCl</a:t>
            </a:r>
            <a:r>
              <a:rPr lang="en" sz="1200" baseline="-250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(g)</a:t>
            </a:r>
            <a:r>
              <a:rPr lang="en" sz="12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 → NH</a:t>
            </a:r>
            <a:r>
              <a:rPr lang="en" sz="1200" baseline="-250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2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Cl</a:t>
            </a:r>
            <a:r>
              <a:rPr lang="en" sz="1200" baseline="-25000">
                <a:solidFill>
                  <a:srgbClr val="00FF9D"/>
                </a:solidFill>
                <a:latin typeface="Kalam"/>
                <a:ea typeface="Kalam"/>
                <a:cs typeface="Kalam"/>
                <a:sym typeface="Kalam"/>
              </a:rPr>
              <a:t> (g)</a:t>
            </a:r>
            <a:endParaRPr sz="1200" baseline="-25000">
              <a:solidFill>
                <a:srgbClr val="00FF9D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forwards and the backwards reactions are combined to form a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reversible reaction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NH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Cl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(s)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⇌ NH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 (g)</a:t>
            </a:r>
            <a:r>
              <a:rPr lang="en" sz="12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HCl</a:t>
            </a:r>
            <a:r>
              <a:rPr lang="en" sz="12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(g)</a:t>
            </a:r>
            <a:endParaRPr sz="12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200" baseline="-25000">
              <a:solidFill>
                <a:srgbClr val="00B6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5647363" y="1409350"/>
            <a:ext cx="3257400" cy="2324800"/>
            <a:chOff x="5662838" y="1327475"/>
            <a:chExt cx="3257400" cy="2324800"/>
          </a:xfrm>
        </p:grpSpPr>
        <p:pic>
          <p:nvPicPr>
            <p:cNvPr id="78" name="Google Shape;78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25425" y="1327475"/>
              <a:ext cx="3132234" cy="19046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6"/>
            <p:cNvSpPr txBox="1"/>
            <p:nvPr/>
          </p:nvSpPr>
          <p:spPr>
            <a:xfrm>
              <a:off x="5662838" y="3282975"/>
              <a:ext cx="3257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 ionic molecule of ammonium chloride.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60A1ECF-339A-AF3F-994D-A9D2E3FF697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7216867-3A88-35D4-DBE1-F908ADB3C24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6134F-2199-369C-02D0-4778DBC84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F32D01-123A-5608-8EEE-1CDFFA915D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Reversible Reactions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Reversible reactions are often seen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hydrated salts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Hydrated copper sulphate (CuSO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.5H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O) forms 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bright blue crystals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heated, copper sulphate becomes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anhydrous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accompanied by a colour change from blue to white.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rehydrated, the blue copper sulphate crystals are reformed.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thus another example of a reversible reaction: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2000" baseline="-25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2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.5H</a:t>
            </a:r>
            <a:r>
              <a:rPr lang="en" sz="2000" baseline="-25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2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2000" baseline="-25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 (s)</a:t>
            </a:r>
            <a:r>
              <a:rPr lang="en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⇌ </a:t>
            </a:r>
            <a:r>
              <a:rPr lang="en" sz="2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20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(s)</a:t>
            </a:r>
            <a:r>
              <a:rPr lang="en" sz="2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20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2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20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2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20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(l)</a:t>
            </a:r>
            <a:endParaRPr sz="20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BAE516F-14CB-7543-8B46-2DDAB973738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E0833D4-BBF5-007C-C120-E66B6153FDC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A49E2-D021-218A-68A1-D0D20DD11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8AB61-13DF-87E9-885E-98A22285FA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5165750" y="2263950"/>
            <a:ext cx="3415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hydrated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copper sulphate crystals are a distinctive </a:t>
            </a:r>
            <a:r>
              <a:rPr lang="en" b="1">
                <a:solidFill>
                  <a:srgbClr val="00C7FF"/>
                </a:solidFill>
                <a:latin typeface="Cambria"/>
                <a:ea typeface="Cambria"/>
                <a:cs typeface="Cambria"/>
                <a:sym typeface="Cambria"/>
              </a:rPr>
              <a:t>bright blue colour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72946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 flipH="1">
            <a:off x="4472950" y="-300"/>
            <a:ext cx="1500" cy="5144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461B3B6-F688-95FC-7851-1339A6A908F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DCF6881-3768-BABA-D044-289A28BA75C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9D5D0-C554-522D-D5E1-19FA0ED34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8BFE9-D112-7E63-021D-FE219511F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00" name="Google Shape;100;p19"/>
          <p:cNvGrpSpPr/>
          <p:nvPr/>
        </p:nvGrpSpPr>
        <p:grpSpPr>
          <a:xfrm>
            <a:off x="2038045" y="2612961"/>
            <a:ext cx="421250" cy="492625"/>
            <a:chOff x="1798475" y="254750"/>
            <a:chExt cx="3996675" cy="5158375"/>
          </a:xfrm>
        </p:grpSpPr>
        <p:sp>
          <p:nvSpPr>
            <p:cNvPr id="101" name="Google Shape;101;p19"/>
            <p:cNvSpPr/>
            <p:nvPr/>
          </p:nvSpPr>
          <p:spPr>
            <a:xfrm>
              <a:off x="3657475" y="1878075"/>
              <a:ext cx="464450" cy="2111325"/>
            </a:xfrm>
            <a:custGeom>
              <a:avLst/>
              <a:gdLst/>
              <a:ahLst/>
              <a:cxnLst/>
              <a:rect l="l" t="t" r="r" b="b"/>
              <a:pathLst>
                <a:path w="18578" h="84453" extrusionOk="0">
                  <a:moveTo>
                    <a:pt x="18577" y="1"/>
                  </a:moveTo>
                  <a:lnTo>
                    <a:pt x="1" y="36210"/>
                  </a:lnTo>
                  <a:lnTo>
                    <a:pt x="6544" y="84453"/>
                  </a:lnTo>
                  <a:lnTo>
                    <a:pt x="18577" y="78963"/>
                  </a:lnTo>
                  <a:lnTo>
                    <a:pt x="18577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2583125" y="2783325"/>
              <a:ext cx="1237975" cy="1488875"/>
            </a:xfrm>
            <a:custGeom>
              <a:avLst/>
              <a:gdLst/>
              <a:ahLst/>
              <a:cxnLst/>
              <a:rect l="l" t="t" r="r" b="b"/>
              <a:pathLst>
                <a:path w="49519" h="59555" extrusionOk="0">
                  <a:moveTo>
                    <a:pt x="42975" y="0"/>
                  </a:moveTo>
                  <a:lnTo>
                    <a:pt x="0" y="11146"/>
                  </a:lnTo>
                  <a:lnTo>
                    <a:pt x="22236" y="59555"/>
                  </a:lnTo>
                  <a:lnTo>
                    <a:pt x="49518" y="48243"/>
                  </a:lnTo>
                  <a:lnTo>
                    <a:pt x="42975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2583125" y="1878075"/>
              <a:ext cx="1074375" cy="1183925"/>
            </a:xfrm>
            <a:custGeom>
              <a:avLst/>
              <a:gdLst/>
              <a:ahLst/>
              <a:cxnLst/>
              <a:rect l="l" t="t" r="r" b="b"/>
              <a:pathLst>
                <a:path w="42975" h="47357" extrusionOk="0">
                  <a:moveTo>
                    <a:pt x="14861" y="1"/>
                  </a:moveTo>
                  <a:lnTo>
                    <a:pt x="0" y="47356"/>
                  </a:lnTo>
                  <a:lnTo>
                    <a:pt x="42975" y="36210"/>
                  </a:lnTo>
                  <a:lnTo>
                    <a:pt x="14861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2954650" y="1080750"/>
              <a:ext cx="1167275" cy="1702600"/>
            </a:xfrm>
            <a:custGeom>
              <a:avLst/>
              <a:gdLst/>
              <a:ahLst/>
              <a:cxnLst/>
              <a:rect l="l" t="t" r="r" b="b"/>
              <a:pathLst>
                <a:path w="46691" h="68104" extrusionOk="0">
                  <a:moveTo>
                    <a:pt x="6637" y="1"/>
                  </a:moveTo>
                  <a:cubicBezTo>
                    <a:pt x="6632" y="1"/>
                    <a:pt x="6649" y="19"/>
                    <a:pt x="6688" y="53"/>
                  </a:cubicBezTo>
                  <a:lnTo>
                    <a:pt x="6688" y="53"/>
                  </a:lnTo>
                  <a:cubicBezTo>
                    <a:pt x="6678" y="33"/>
                    <a:pt x="6667" y="18"/>
                    <a:pt x="6654" y="9"/>
                  </a:cubicBezTo>
                  <a:cubicBezTo>
                    <a:pt x="6645" y="4"/>
                    <a:pt x="6639" y="1"/>
                    <a:pt x="6637" y="1"/>
                  </a:cubicBezTo>
                  <a:close/>
                  <a:moveTo>
                    <a:pt x="6688" y="53"/>
                  </a:moveTo>
                  <a:cubicBezTo>
                    <a:pt x="7392" y="1516"/>
                    <a:pt x="0" y="31894"/>
                    <a:pt x="0" y="31894"/>
                  </a:cubicBezTo>
                  <a:lnTo>
                    <a:pt x="28114" y="68103"/>
                  </a:lnTo>
                  <a:lnTo>
                    <a:pt x="46690" y="31894"/>
                  </a:lnTo>
                  <a:cubicBezTo>
                    <a:pt x="46690" y="31894"/>
                    <a:pt x="8290" y="1485"/>
                    <a:pt x="6688" y="53"/>
                  </a:cubicBez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9"/>
            <p:cNvSpPr/>
            <p:nvPr/>
          </p:nvSpPr>
          <p:spPr>
            <a:xfrm>
              <a:off x="1956525" y="1878075"/>
              <a:ext cx="998150" cy="1183925"/>
            </a:xfrm>
            <a:custGeom>
              <a:avLst/>
              <a:gdLst/>
              <a:ahLst/>
              <a:cxnLst/>
              <a:rect l="l" t="t" r="r" b="b"/>
              <a:pathLst>
                <a:path w="39926" h="47357" extrusionOk="0">
                  <a:moveTo>
                    <a:pt x="39925" y="1"/>
                  </a:moveTo>
                  <a:lnTo>
                    <a:pt x="0" y="19409"/>
                  </a:lnTo>
                  <a:lnTo>
                    <a:pt x="25064" y="47356"/>
                  </a:lnTo>
                  <a:lnTo>
                    <a:pt x="39925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2692625" y="1082350"/>
              <a:ext cx="428400" cy="795750"/>
            </a:xfrm>
            <a:custGeom>
              <a:avLst/>
              <a:gdLst/>
              <a:ahLst/>
              <a:cxnLst/>
              <a:rect l="l" t="t" r="r" b="b"/>
              <a:pathLst>
                <a:path w="17136" h="31830" extrusionOk="0">
                  <a:moveTo>
                    <a:pt x="17135" y="1"/>
                  </a:moveTo>
                  <a:lnTo>
                    <a:pt x="1" y="6322"/>
                  </a:lnTo>
                  <a:lnTo>
                    <a:pt x="10481" y="31830"/>
                  </a:lnTo>
                  <a:lnTo>
                    <a:pt x="17135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1956525" y="1240400"/>
              <a:ext cx="998150" cy="1122900"/>
            </a:xfrm>
            <a:custGeom>
              <a:avLst/>
              <a:gdLst/>
              <a:ahLst/>
              <a:cxnLst/>
              <a:rect l="l" t="t" r="r" b="b"/>
              <a:pathLst>
                <a:path w="39926" h="44916" extrusionOk="0">
                  <a:moveTo>
                    <a:pt x="29445" y="0"/>
                  </a:moveTo>
                  <a:lnTo>
                    <a:pt x="6100" y="20683"/>
                  </a:lnTo>
                  <a:lnTo>
                    <a:pt x="0" y="44916"/>
                  </a:lnTo>
                  <a:lnTo>
                    <a:pt x="0" y="44916"/>
                  </a:lnTo>
                  <a:lnTo>
                    <a:pt x="39925" y="25508"/>
                  </a:lnTo>
                  <a:lnTo>
                    <a:pt x="29445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4121900" y="2255150"/>
              <a:ext cx="621075" cy="1613650"/>
            </a:xfrm>
            <a:custGeom>
              <a:avLst/>
              <a:gdLst/>
              <a:ahLst/>
              <a:cxnLst/>
              <a:rect l="l" t="t" r="r" b="b"/>
              <a:pathLst>
                <a:path w="24843" h="64546" extrusionOk="0">
                  <a:moveTo>
                    <a:pt x="21349" y="0"/>
                  </a:moveTo>
                  <a:lnTo>
                    <a:pt x="8928" y="27116"/>
                  </a:lnTo>
                  <a:lnTo>
                    <a:pt x="10647" y="33659"/>
                  </a:lnTo>
                  <a:lnTo>
                    <a:pt x="0" y="54731"/>
                  </a:lnTo>
                  <a:lnTo>
                    <a:pt x="0" y="63880"/>
                  </a:lnTo>
                  <a:lnTo>
                    <a:pt x="8484" y="64546"/>
                  </a:lnTo>
                  <a:lnTo>
                    <a:pt x="23345" y="36820"/>
                  </a:lnTo>
                  <a:lnTo>
                    <a:pt x="24842" y="23512"/>
                  </a:lnTo>
                  <a:lnTo>
                    <a:pt x="21349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4334000" y="3012050"/>
              <a:ext cx="1221325" cy="1079950"/>
            </a:xfrm>
            <a:custGeom>
              <a:avLst/>
              <a:gdLst/>
              <a:ahLst/>
              <a:cxnLst/>
              <a:rect l="l" t="t" r="r" b="b"/>
              <a:pathLst>
                <a:path w="48853" h="43198" extrusionOk="0">
                  <a:moveTo>
                    <a:pt x="48853" y="1"/>
                  </a:moveTo>
                  <a:lnTo>
                    <a:pt x="27504" y="1942"/>
                  </a:lnTo>
                  <a:lnTo>
                    <a:pt x="14861" y="6544"/>
                  </a:lnTo>
                  <a:lnTo>
                    <a:pt x="0" y="34270"/>
                  </a:lnTo>
                  <a:cubicBezTo>
                    <a:pt x="0" y="34270"/>
                    <a:pt x="15027" y="41922"/>
                    <a:pt x="16358" y="43197"/>
                  </a:cubicBezTo>
                  <a:lnTo>
                    <a:pt x="48853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4705500" y="2842925"/>
              <a:ext cx="316100" cy="332750"/>
            </a:xfrm>
            <a:custGeom>
              <a:avLst/>
              <a:gdLst/>
              <a:ahLst/>
              <a:cxnLst/>
              <a:rect l="l" t="t" r="r" b="b"/>
              <a:pathLst>
                <a:path w="12644" h="13310" extrusionOk="0">
                  <a:moveTo>
                    <a:pt x="1498" y="1"/>
                  </a:moveTo>
                  <a:lnTo>
                    <a:pt x="1" y="13309"/>
                  </a:lnTo>
                  <a:lnTo>
                    <a:pt x="12644" y="8762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4742950" y="2744500"/>
              <a:ext cx="278650" cy="317500"/>
            </a:xfrm>
            <a:custGeom>
              <a:avLst/>
              <a:gdLst/>
              <a:ahLst/>
              <a:cxnLst/>
              <a:rect l="l" t="t" r="r" b="b"/>
              <a:pathLst>
                <a:path w="11146" h="12700" extrusionOk="0">
                  <a:moveTo>
                    <a:pt x="8096" y="1"/>
                  </a:moveTo>
                  <a:lnTo>
                    <a:pt x="0" y="3938"/>
                  </a:lnTo>
                  <a:lnTo>
                    <a:pt x="11146" y="12699"/>
                  </a:lnTo>
                  <a:lnTo>
                    <a:pt x="8096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4655600" y="2030575"/>
              <a:ext cx="433925" cy="812375"/>
            </a:xfrm>
            <a:custGeom>
              <a:avLst/>
              <a:gdLst/>
              <a:ahLst/>
              <a:cxnLst/>
              <a:rect l="l" t="t" r="r" b="b"/>
              <a:pathLst>
                <a:path w="17357" h="32495" extrusionOk="0">
                  <a:moveTo>
                    <a:pt x="13087" y="0"/>
                  </a:moveTo>
                  <a:lnTo>
                    <a:pt x="1" y="8983"/>
                  </a:lnTo>
                  <a:lnTo>
                    <a:pt x="3494" y="32495"/>
                  </a:lnTo>
                  <a:lnTo>
                    <a:pt x="11590" y="28558"/>
                  </a:lnTo>
                  <a:lnTo>
                    <a:pt x="17357" y="17578"/>
                  </a:lnTo>
                  <a:lnTo>
                    <a:pt x="13087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4982775" y="1878075"/>
              <a:ext cx="460250" cy="591975"/>
            </a:xfrm>
            <a:custGeom>
              <a:avLst/>
              <a:gdLst/>
              <a:ahLst/>
              <a:cxnLst/>
              <a:rect l="l" t="t" r="r" b="b"/>
              <a:pathLst>
                <a:path w="18410" h="23679" extrusionOk="0">
                  <a:moveTo>
                    <a:pt x="18410" y="1"/>
                  </a:moveTo>
                  <a:lnTo>
                    <a:pt x="0" y="6100"/>
                  </a:lnTo>
                  <a:lnTo>
                    <a:pt x="4270" y="23678"/>
                  </a:lnTo>
                  <a:lnTo>
                    <a:pt x="18410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4945350" y="1878075"/>
              <a:ext cx="609975" cy="1183925"/>
            </a:xfrm>
            <a:custGeom>
              <a:avLst/>
              <a:gdLst/>
              <a:ahLst/>
              <a:cxnLst/>
              <a:rect l="l" t="t" r="r" b="b"/>
              <a:pathLst>
                <a:path w="24399" h="47357" extrusionOk="0">
                  <a:moveTo>
                    <a:pt x="19907" y="1"/>
                  </a:moveTo>
                  <a:lnTo>
                    <a:pt x="5767" y="23678"/>
                  </a:lnTo>
                  <a:lnTo>
                    <a:pt x="0" y="34658"/>
                  </a:lnTo>
                  <a:lnTo>
                    <a:pt x="3050" y="47356"/>
                  </a:lnTo>
                  <a:lnTo>
                    <a:pt x="24399" y="45360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9"/>
            <p:cNvSpPr/>
            <p:nvPr/>
          </p:nvSpPr>
          <p:spPr>
            <a:xfrm>
              <a:off x="3139025" y="3852150"/>
              <a:ext cx="982900" cy="420050"/>
            </a:xfrm>
            <a:custGeom>
              <a:avLst/>
              <a:gdLst/>
              <a:ahLst/>
              <a:cxnLst/>
              <a:rect l="l" t="t" r="r" b="b"/>
              <a:pathLst>
                <a:path w="39316" h="16802" extrusionOk="0">
                  <a:moveTo>
                    <a:pt x="39315" y="0"/>
                  </a:moveTo>
                  <a:lnTo>
                    <a:pt x="27282" y="5490"/>
                  </a:lnTo>
                  <a:lnTo>
                    <a:pt x="0" y="16802"/>
                  </a:lnTo>
                  <a:lnTo>
                    <a:pt x="32550" y="16802"/>
                  </a:lnTo>
                  <a:lnTo>
                    <a:pt x="39315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3952750" y="3852150"/>
              <a:ext cx="920525" cy="992600"/>
            </a:xfrm>
            <a:custGeom>
              <a:avLst/>
              <a:gdLst/>
              <a:ahLst/>
              <a:cxnLst/>
              <a:rect l="l" t="t" r="r" b="b"/>
              <a:pathLst>
                <a:path w="36821" h="39704" extrusionOk="0">
                  <a:moveTo>
                    <a:pt x="6766" y="0"/>
                  </a:moveTo>
                  <a:lnTo>
                    <a:pt x="1" y="16802"/>
                  </a:lnTo>
                  <a:lnTo>
                    <a:pt x="36821" y="39703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2785525" y="4272175"/>
              <a:ext cx="1167250" cy="572575"/>
            </a:xfrm>
            <a:custGeom>
              <a:avLst/>
              <a:gdLst/>
              <a:ahLst/>
              <a:cxnLst/>
              <a:rect l="l" t="t" r="r" b="b"/>
              <a:pathLst>
                <a:path w="46690" h="22903" extrusionOk="0">
                  <a:moveTo>
                    <a:pt x="14140" y="1"/>
                  </a:moveTo>
                  <a:lnTo>
                    <a:pt x="0" y="10038"/>
                  </a:lnTo>
                  <a:lnTo>
                    <a:pt x="23345" y="22902"/>
                  </a:lnTo>
                  <a:lnTo>
                    <a:pt x="46690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9"/>
            <p:cNvSpPr/>
            <p:nvPr/>
          </p:nvSpPr>
          <p:spPr>
            <a:xfrm>
              <a:off x="3369150" y="4272175"/>
              <a:ext cx="1504125" cy="572575"/>
            </a:xfrm>
            <a:custGeom>
              <a:avLst/>
              <a:gdLst/>
              <a:ahLst/>
              <a:cxnLst/>
              <a:rect l="l" t="t" r="r" b="b"/>
              <a:pathLst>
                <a:path w="60165" h="22903" extrusionOk="0">
                  <a:moveTo>
                    <a:pt x="23345" y="1"/>
                  </a:moveTo>
                  <a:lnTo>
                    <a:pt x="0" y="22902"/>
                  </a:lnTo>
                  <a:lnTo>
                    <a:pt x="60165" y="22902"/>
                  </a:lnTo>
                  <a:lnTo>
                    <a:pt x="23345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2785525" y="4523100"/>
              <a:ext cx="583650" cy="817925"/>
            </a:xfrm>
            <a:custGeom>
              <a:avLst/>
              <a:gdLst/>
              <a:ahLst/>
              <a:cxnLst/>
              <a:rect l="l" t="t" r="r" b="b"/>
              <a:pathLst>
                <a:path w="23346" h="32717" extrusionOk="0">
                  <a:moveTo>
                    <a:pt x="0" y="1"/>
                  </a:moveTo>
                  <a:lnTo>
                    <a:pt x="0" y="22015"/>
                  </a:lnTo>
                  <a:lnTo>
                    <a:pt x="8484" y="32717"/>
                  </a:lnTo>
                  <a:cubicBezTo>
                    <a:pt x="9150" y="32717"/>
                    <a:pt x="23345" y="12865"/>
                    <a:pt x="23345" y="128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2997625" y="4844725"/>
              <a:ext cx="1985175" cy="568400"/>
            </a:xfrm>
            <a:custGeom>
              <a:avLst/>
              <a:gdLst/>
              <a:ahLst/>
              <a:cxnLst/>
              <a:rect l="l" t="t" r="r" b="b"/>
              <a:pathLst>
                <a:path w="79407" h="22736" extrusionOk="0">
                  <a:moveTo>
                    <a:pt x="14861" y="0"/>
                  </a:moveTo>
                  <a:lnTo>
                    <a:pt x="0" y="19852"/>
                  </a:lnTo>
                  <a:lnTo>
                    <a:pt x="79406" y="22735"/>
                  </a:lnTo>
                  <a:lnTo>
                    <a:pt x="79406" y="22735"/>
                  </a:lnTo>
                  <a:lnTo>
                    <a:pt x="75026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4873250" y="4367850"/>
              <a:ext cx="594750" cy="1045275"/>
            </a:xfrm>
            <a:custGeom>
              <a:avLst/>
              <a:gdLst/>
              <a:ahLst/>
              <a:cxnLst/>
              <a:rect l="l" t="t" r="r" b="b"/>
              <a:pathLst>
                <a:path w="23790" h="41811" extrusionOk="0">
                  <a:moveTo>
                    <a:pt x="23789" y="0"/>
                  </a:moveTo>
                  <a:lnTo>
                    <a:pt x="1" y="19075"/>
                  </a:lnTo>
                  <a:lnTo>
                    <a:pt x="4381" y="41810"/>
                  </a:lnTo>
                  <a:lnTo>
                    <a:pt x="10924" y="37208"/>
                  </a:lnTo>
                  <a:lnTo>
                    <a:pt x="23789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9"/>
            <p:cNvSpPr/>
            <p:nvPr/>
          </p:nvSpPr>
          <p:spPr>
            <a:xfrm>
              <a:off x="4121900" y="3852150"/>
              <a:ext cx="1346100" cy="992600"/>
            </a:xfrm>
            <a:custGeom>
              <a:avLst/>
              <a:gdLst/>
              <a:ahLst/>
              <a:cxnLst/>
              <a:rect l="l" t="t" r="r" b="b"/>
              <a:pathLst>
                <a:path w="53844" h="39704" extrusionOk="0">
                  <a:moveTo>
                    <a:pt x="0" y="0"/>
                  </a:moveTo>
                  <a:lnTo>
                    <a:pt x="30055" y="39703"/>
                  </a:lnTo>
                  <a:lnTo>
                    <a:pt x="53843" y="20628"/>
                  </a:lnTo>
                  <a:lnTo>
                    <a:pt x="24842" y="9593"/>
                  </a:lnTo>
                  <a:lnTo>
                    <a:pt x="8484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5467975" y="4091975"/>
              <a:ext cx="327175" cy="752775"/>
            </a:xfrm>
            <a:custGeom>
              <a:avLst/>
              <a:gdLst/>
              <a:ahLst/>
              <a:cxnLst/>
              <a:rect l="l" t="t" r="r" b="b"/>
              <a:pathLst>
                <a:path w="13087" h="30111" extrusionOk="0">
                  <a:moveTo>
                    <a:pt x="13087" y="0"/>
                  </a:moveTo>
                  <a:lnTo>
                    <a:pt x="0" y="11035"/>
                  </a:lnTo>
                  <a:lnTo>
                    <a:pt x="9815" y="30110"/>
                  </a:lnTo>
                  <a:lnTo>
                    <a:pt x="13087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5250325" y="4367850"/>
              <a:ext cx="463025" cy="630775"/>
            </a:xfrm>
            <a:custGeom>
              <a:avLst/>
              <a:gdLst/>
              <a:ahLst/>
              <a:cxnLst/>
              <a:rect l="l" t="t" r="r" b="b"/>
              <a:pathLst>
                <a:path w="18521" h="25231" extrusionOk="0">
                  <a:moveTo>
                    <a:pt x="8706" y="0"/>
                  </a:moveTo>
                  <a:lnTo>
                    <a:pt x="0" y="25230"/>
                  </a:lnTo>
                  <a:lnTo>
                    <a:pt x="18521" y="19075"/>
                  </a:lnTo>
                  <a:lnTo>
                    <a:pt x="8706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236450" y="4091975"/>
              <a:ext cx="558700" cy="275900"/>
            </a:xfrm>
            <a:custGeom>
              <a:avLst/>
              <a:gdLst/>
              <a:ahLst/>
              <a:cxnLst/>
              <a:rect l="l" t="t" r="r" b="b"/>
              <a:pathLst>
                <a:path w="22348" h="11036" extrusionOk="0">
                  <a:moveTo>
                    <a:pt x="1942" y="0"/>
                  </a:moveTo>
                  <a:lnTo>
                    <a:pt x="1" y="7486"/>
                  </a:lnTo>
                  <a:lnTo>
                    <a:pt x="9261" y="11035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4742950" y="3868775"/>
              <a:ext cx="428375" cy="314725"/>
            </a:xfrm>
            <a:custGeom>
              <a:avLst/>
              <a:gdLst/>
              <a:ahLst/>
              <a:cxnLst/>
              <a:rect l="l" t="t" r="r" b="b"/>
              <a:pathLst>
                <a:path w="17135" h="12589" extrusionOk="0">
                  <a:moveTo>
                    <a:pt x="17135" y="1"/>
                  </a:moveTo>
                  <a:lnTo>
                    <a:pt x="4991" y="2330"/>
                  </a:lnTo>
                  <a:lnTo>
                    <a:pt x="0" y="8928"/>
                  </a:lnTo>
                  <a:lnTo>
                    <a:pt x="9593" y="12588"/>
                  </a:lnTo>
                  <a:lnTo>
                    <a:pt x="17135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4982775" y="3868775"/>
              <a:ext cx="302225" cy="410375"/>
            </a:xfrm>
            <a:custGeom>
              <a:avLst/>
              <a:gdLst/>
              <a:ahLst/>
              <a:cxnLst/>
              <a:rect l="l" t="t" r="r" b="b"/>
              <a:pathLst>
                <a:path w="12089" h="16415" extrusionOk="0">
                  <a:moveTo>
                    <a:pt x="7542" y="1"/>
                  </a:moveTo>
                  <a:lnTo>
                    <a:pt x="0" y="12588"/>
                  </a:lnTo>
                  <a:lnTo>
                    <a:pt x="10148" y="16414"/>
                  </a:lnTo>
                  <a:lnTo>
                    <a:pt x="12089" y="8928"/>
                  </a:lnTo>
                  <a:lnTo>
                    <a:pt x="7542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971775" y="4857200"/>
              <a:ext cx="813775" cy="217675"/>
            </a:xfrm>
            <a:custGeom>
              <a:avLst/>
              <a:gdLst/>
              <a:ahLst/>
              <a:cxnLst/>
              <a:rect l="l" t="t" r="r" b="b"/>
              <a:pathLst>
                <a:path w="32551" h="8707" extrusionOk="0">
                  <a:moveTo>
                    <a:pt x="32550" y="0"/>
                  </a:moveTo>
                  <a:lnTo>
                    <a:pt x="0" y="1664"/>
                  </a:lnTo>
                  <a:lnTo>
                    <a:pt x="32550" y="8706"/>
                  </a:lnTo>
                  <a:lnTo>
                    <a:pt x="32550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2308625" y="4272175"/>
              <a:ext cx="476925" cy="585050"/>
            </a:xfrm>
            <a:custGeom>
              <a:avLst/>
              <a:gdLst/>
              <a:ahLst/>
              <a:cxnLst/>
              <a:rect l="l" t="t" r="r" b="b"/>
              <a:pathLst>
                <a:path w="19077" h="23402" extrusionOk="0">
                  <a:moveTo>
                    <a:pt x="1" y="1"/>
                  </a:moveTo>
                  <a:lnTo>
                    <a:pt x="2773" y="14086"/>
                  </a:lnTo>
                  <a:lnTo>
                    <a:pt x="19076" y="23401"/>
                  </a:lnTo>
                  <a:lnTo>
                    <a:pt x="19076" y="100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2276750" y="4624300"/>
              <a:ext cx="508800" cy="259250"/>
            </a:xfrm>
            <a:custGeom>
              <a:avLst/>
              <a:gdLst/>
              <a:ahLst/>
              <a:cxnLst/>
              <a:rect l="l" t="t" r="r" b="b"/>
              <a:pathLst>
                <a:path w="20352" h="10370" extrusionOk="0">
                  <a:moveTo>
                    <a:pt x="4048" y="1"/>
                  </a:moveTo>
                  <a:lnTo>
                    <a:pt x="1" y="10370"/>
                  </a:lnTo>
                  <a:lnTo>
                    <a:pt x="20351" y="9316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798475" y="4435775"/>
              <a:ext cx="478300" cy="463025"/>
            </a:xfrm>
            <a:custGeom>
              <a:avLst/>
              <a:gdLst/>
              <a:ahLst/>
              <a:cxnLst/>
              <a:rect l="l" t="t" r="r" b="b"/>
              <a:pathLst>
                <a:path w="19132" h="18521" extrusionOk="0">
                  <a:moveTo>
                    <a:pt x="1" y="0"/>
                  </a:moveTo>
                  <a:lnTo>
                    <a:pt x="6932" y="18521"/>
                  </a:lnTo>
                  <a:lnTo>
                    <a:pt x="19132" y="179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798475" y="4435775"/>
              <a:ext cx="579500" cy="447775"/>
            </a:xfrm>
            <a:custGeom>
              <a:avLst/>
              <a:gdLst/>
              <a:ahLst/>
              <a:cxnLst/>
              <a:rect l="l" t="t" r="r" b="b"/>
              <a:pathLst>
                <a:path w="23180" h="17911" extrusionOk="0">
                  <a:moveTo>
                    <a:pt x="1" y="0"/>
                  </a:moveTo>
                  <a:lnTo>
                    <a:pt x="19132" y="17911"/>
                  </a:lnTo>
                  <a:lnTo>
                    <a:pt x="23179" y="75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798475" y="4272175"/>
              <a:ext cx="579500" cy="352150"/>
            </a:xfrm>
            <a:custGeom>
              <a:avLst/>
              <a:gdLst/>
              <a:ahLst/>
              <a:cxnLst/>
              <a:rect l="l" t="t" r="r" b="b"/>
              <a:pathLst>
                <a:path w="23180" h="14086" extrusionOk="0">
                  <a:moveTo>
                    <a:pt x="20407" y="1"/>
                  </a:moveTo>
                  <a:lnTo>
                    <a:pt x="1" y="6544"/>
                  </a:lnTo>
                  <a:lnTo>
                    <a:pt x="23179" y="14086"/>
                  </a:lnTo>
                  <a:lnTo>
                    <a:pt x="20407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2308625" y="3928400"/>
              <a:ext cx="274525" cy="487975"/>
            </a:xfrm>
            <a:custGeom>
              <a:avLst/>
              <a:gdLst/>
              <a:ahLst/>
              <a:cxnLst/>
              <a:rect l="l" t="t" r="r" b="b"/>
              <a:pathLst>
                <a:path w="10981" h="19519" extrusionOk="0">
                  <a:moveTo>
                    <a:pt x="4382" y="0"/>
                  </a:moveTo>
                  <a:lnTo>
                    <a:pt x="1" y="13752"/>
                  </a:lnTo>
                  <a:lnTo>
                    <a:pt x="10980" y="19519"/>
                  </a:lnTo>
                  <a:lnTo>
                    <a:pt x="4382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1984250" y="4209800"/>
              <a:ext cx="324400" cy="133100"/>
            </a:xfrm>
            <a:custGeom>
              <a:avLst/>
              <a:gdLst/>
              <a:ahLst/>
              <a:cxnLst/>
              <a:rect l="l" t="t" r="r" b="b"/>
              <a:pathLst>
                <a:path w="12976" h="5324" extrusionOk="0">
                  <a:moveTo>
                    <a:pt x="0" y="1"/>
                  </a:moveTo>
                  <a:lnTo>
                    <a:pt x="4159" y="5324"/>
                  </a:lnTo>
                  <a:lnTo>
                    <a:pt x="12976" y="2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1984250" y="3900675"/>
              <a:ext cx="432550" cy="371525"/>
            </a:xfrm>
            <a:custGeom>
              <a:avLst/>
              <a:gdLst/>
              <a:ahLst/>
              <a:cxnLst/>
              <a:rect l="l" t="t" r="r" b="b"/>
              <a:pathLst>
                <a:path w="17302" h="14861" extrusionOk="0">
                  <a:moveTo>
                    <a:pt x="0" y="0"/>
                  </a:moveTo>
                  <a:lnTo>
                    <a:pt x="12976" y="14861"/>
                  </a:lnTo>
                  <a:lnTo>
                    <a:pt x="17301" y="1109"/>
                  </a:lnTo>
                  <a:cubicBezTo>
                    <a:pt x="17301" y="1109"/>
                    <a:pt x="555" y="166"/>
                    <a:pt x="0" y="0"/>
                  </a:cubicBez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1984250" y="3900675"/>
              <a:ext cx="324400" cy="371525"/>
            </a:xfrm>
            <a:custGeom>
              <a:avLst/>
              <a:gdLst/>
              <a:ahLst/>
              <a:cxnLst/>
              <a:rect l="l" t="t" r="r" b="b"/>
              <a:pathLst>
                <a:path w="12976" h="14861" extrusionOk="0">
                  <a:moveTo>
                    <a:pt x="0" y="0"/>
                  </a:moveTo>
                  <a:lnTo>
                    <a:pt x="0" y="12366"/>
                  </a:lnTo>
                  <a:lnTo>
                    <a:pt x="12976" y="14861"/>
                  </a:lnTo>
                  <a:lnTo>
                    <a:pt x="12976" y="14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1984250" y="3730150"/>
              <a:ext cx="433925" cy="198275"/>
            </a:xfrm>
            <a:custGeom>
              <a:avLst/>
              <a:gdLst/>
              <a:ahLst/>
              <a:cxnLst/>
              <a:rect l="l" t="t" r="r" b="b"/>
              <a:pathLst>
                <a:path w="17357" h="7931" extrusionOk="0">
                  <a:moveTo>
                    <a:pt x="12976" y="1"/>
                  </a:moveTo>
                  <a:lnTo>
                    <a:pt x="0" y="6821"/>
                  </a:lnTo>
                  <a:lnTo>
                    <a:pt x="17357" y="7930"/>
                  </a:lnTo>
                  <a:lnTo>
                    <a:pt x="12976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1956525" y="2363275"/>
              <a:ext cx="1048050" cy="2159850"/>
            </a:xfrm>
            <a:custGeom>
              <a:avLst/>
              <a:gdLst/>
              <a:ahLst/>
              <a:cxnLst/>
              <a:rect l="l" t="t" r="r" b="b"/>
              <a:pathLst>
                <a:path w="41922" h="86394" extrusionOk="0">
                  <a:moveTo>
                    <a:pt x="0" y="1"/>
                  </a:moveTo>
                  <a:lnTo>
                    <a:pt x="14085" y="54676"/>
                  </a:lnTo>
                  <a:lnTo>
                    <a:pt x="18466" y="62605"/>
                  </a:lnTo>
                  <a:lnTo>
                    <a:pt x="25064" y="82124"/>
                  </a:lnTo>
                  <a:lnTo>
                    <a:pt x="33160" y="86394"/>
                  </a:lnTo>
                  <a:lnTo>
                    <a:pt x="41921" y="80183"/>
                  </a:lnTo>
                  <a:lnTo>
                    <a:pt x="25064" y="279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583125" y="3061975"/>
              <a:ext cx="555925" cy="1305900"/>
            </a:xfrm>
            <a:custGeom>
              <a:avLst/>
              <a:gdLst/>
              <a:ahLst/>
              <a:cxnLst/>
              <a:rect l="l" t="t" r="r" b="b"/>
              <a:pathLst>
                <a:path w="22237" h="52236" extrusionOk="0">
                  <a:moveTo>
                    <a:pt x="0" y="0"/>
                  </a:moveTo>
                  <a:lnTo>
                    <a:pt x="16857" y="52235"/>
                  </a:lnTo>
                  <a:lnTo>
                    <a:pt x="22236" y="48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4120500" y="1725600"/>
              <a:ext cx="852600" cy="1897825"/>
            </a:xfrm>
            <a:custGeom>
              <a:avLst/>
              <a:gdLst/>
              <a:ahLst/>
              <a:cxnLst/>
              <a:rect l="l" t="t" r="r" b="b"/>
              <a:pathLst>
                <a:path w="34104" h="75913" extrusionOk="0">
                  <a:moveTo>
                    <a:pt x="34103" y="0"/>
                  </a:moveTo>
                  <a:lnTo>
                    <a:pt x="34103" y="0"/>
                  </a:lnTo>
                  <a:cubicBezTo>
                    <a:pt x="30831" y="1442"/>
                    <a:pt x="27449" y="2717"/>
                    <a:pt x="24011" y="3771"/>
                  </a:cubicBezTo>
                  <a:cubicBezTo>
                    <a:pt x="19575" y="4991"/>
                    <a:pt x="18022" y="5822"/>
                    <a:pt x="14085" y="7153"/>
                  </a:cubicBezTo>
                  <a:cubicBezTo>
                    <a:pt x="10148" y="8429"/>
                    <a:pt x="10703" y="8151"/>
                    <a:pt x="10093" y="10148"/>
                  </a:cubicBezTo>
                  <a:cubicBezTo>
                    <a:pt x="8928" y="13586"/>
                    <a:pt x="8096" y="17079"/>
                    <a:pt x="7653" y="20628"/>
                  </a:cubicBezTo>
                  <a:cubicBezTo>
                    <a:pt x="7098" y="24898"/>
                    <a:pt x="6267" y="25563"/>
                    <a:pt x="5546" y="27393"/>
                  </a:cubicBezTo>
                  <a:cubicBezTo>
                    <a:pt x="4414" y="30309"/>
                    <a:pt x="3863" y="34113"/>
                    <a:pt x="3625" y="34113"/>
                  </a:cubicBezTo>
                  <a:cubicBezTo>
                    <a:pt x="3560" y="34113"/>
                    <a:pt x="3518" y="33828"/>
                    <a:pt x="3494" y="33160"/>
                  </a:cubicBezTo>
                  <a:cubicBezTo>
                    <a:pt x="3439" y="32051"/>
                    <a:pt x="3383" y="31275"/>
                    <a:pt x="3272" y="30443"/>
                  </a:cubicBezTo>
                  <a:lnTo>
                    <a:pt x="1" y="49962"/>
                  </a:lnTo>
                  <a:lnTo>
                    <a:pt x="1" y="75913"/>
                  </a:lnTo>
                  <a:lnTo>
                    <a:pt x="10703" y="54841"/>
                  </a:lnTo>
                  <a:lnTo>
                    <a:pt x="8984" y="48298"/>
                  </a:lnTo>
                  <a:lnTo>
                    <a:pt x="21405" y="21127"/>
                  </a:lnTo>
                  <a:lnTo>
                    <a:pt x="32051" y="13918"/>
                  </a:lnTo>
                  <a:lnTo>
                    <a:pt x="34103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9"/>
            <p:cNvSpPr/>
            <p:nvPr/>
          </p:nvSpPr>
          <p:spPr>
            <a:xfrm>
              <a:off x="4920375" y="1276425"/>
              <a:ext cx="522650" cy="797150"/>
            </a:xfrm>
            <a:custGeom>
              <a:avLst/>
              <a:gdLst/>
              <a:ahLst/>
              <a:cxnLst/>
              <a:rect l="l" t="t" r="r" b="b"/>
              <a:pathLst>
                <a:path w="20906" h="31886" extrusionOk="0">
                  <a:moveTo>
                    <a:pt x="20906" y="1"/>
                  </a:moveTo>
                  <a:lnTo>
                    <a:pt x="10648" y="8319"/>
                  </a:lnTo>
                  <a:cubicBezTo>
                    <a:pt x="9594" y="9150"/>
                    <a:pt x="8818" y="12311"/>
                    <a:pt x="6211" y="13143"/>
                  </a:cubicBezTo>
                  <a:cubicBezTo>
                    <a:pt x="4936" y="13531"/>
                    <a:pt x="3716" y="14086"/>
                    <a:pt x="2607" y="14806"/>
                  </a:cubicBezTo>
                  <a:lnTo>
                    <a:pt x="2496" y="14917"/>
                  </a:lnTo>
                  <a:lnTo>
                    <a:pt x="1" y="31885"/>
                  </a:lnTo>
                  <a:lnTo>
                    <a:pt x="2496" y="30222"/>
                  </a:lnTo>
                  <a:lnTo>
                    <a:pt x="13198" y="26673"/>
                  </a:lnTo>
                  <a:lnTo>
                    <a:pt x="20906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3640850" y="1327725"/>
              <a:ext cx="661275" cy="1648325"/>
            </a:xfrm>
            <a:custGeom>
              <a:avLst/>
              <a:gdLst/>
              <a:ahLst/>
              <a:cxnLst/>
              <a:rect l="l" t="t" r="r" b="b"/>
              <a:pathLst>
                <a:path w="26451" h="65933" extrusionOk="0">
                  <a:moveTo>
                    <a:pt x="1165" y="1"/>
                  </a:moveTo>
                  <a:cubicBezTo>
                    <a:pt x="777" y="555"/>
                    <a:pt x="555" y="1221"/>
                    <a:pt x="500" y="1941"/>
                  </a:cubicBezTo>
                  <a:cubicBezTo>
                    <a:pt x="167" y="4714"/>
                    <a:pt x="0" y="6766"/>
                    <a:pt x="0" y="6766"/>
                  </a:cubicBezTo>
                  <a:lnTo>
                    <a:pt x="19187" y="22070"/>
                  </a:lnTo>
                  <a:lnTo>
                    <a:pt x="19187" y="65932"/>
                  </a:lnTo>
                  <a:lnTo>
                    <a:pt x="22458" y="46413"/>
                  </a:lnTo>
                  <a:cubicBezTo>
                    <a:pt x="22181" y="44029"/>
                    <a:pt x="22070" y="41644"/>
                    <a:pt x="22125" y="39205"/>
                  </a:cubicBezTo>
                  <a:cubicBezTo>
                    <a:pt x="22125" y="32939"/>
                    <a:pt x="26451" y="30000"/>
                    <a:pt x="24011" y="24233"/>
                  </a:cubicBezTo>
                  <a:cubicBezTo>
                    <a:pt x="21571" y="18521"/>
                    <a:pt x="19797" y="17135"/>
                    <a:pt x="18466" y="15083"/>
                  </a:cubicBezTo>
                  <a:cubicBezTo>
                    <a:pt x="17190" y="13032"/>
                    <a:pt x="15749" y="10592"/>
                    <a:pt x="12588" y="9427"/>
                  </a:cubicBezTo>
                  <a:cubicBezTo>
                    <a:pt x="9483" y="8318"/>
                    <a:pt x="6766" y="7265"/>
                    <a:pt x="4880" y="4825"/>
                  </a:cubicBezTo>
                  <a:cubicBezTo>
                    <a:pt x="3233" y="2693"/>
                    <a:pt x="1627" y="1238"/>
                    <a:pt x="2803" y="1238"/>
                  </a:cubicBezTo>
                  <a:cubicBezTo>
                    <a:pt x="2973" y="1238"/>
                    <a:pt x="3200" y="1269"/>
                    <a:pt x="3494" y="1331"/>
                  </a:cubicBezTo>
                  <a:lnTo>
                    <a:pt x="1165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4407450" y="256125"/>
              <a:ext cx="571175" cy="1411425"/>
            </a:xfrm>
            <a:custGeom>
              <a:avLst/>
              <a:gdLst/>
              <a:ahLst/>
              <a:cxnLst/>
              <a:rect l="l" t="t" r="r" b="b"/>
              <a:pathLst>
                <a:path w="22847" h="56457" extrusionOk="0">
                  <a:moveTo>
                    <a:pt x="8374" y="1"/>
                  </a:moveTo>
                  <a:lnTo>
                    <a:pt x="4437" y="20074"/>
                  </a:lnTo>
                  <a:cubicBezTo>
                    <a:pt x="5712" y="22902"/>
                    <a:pt x="2219" y="35323"/>
                    <a:pt x="2164" y="39926"/>
                  </a:cubicBezTo>
                  <a:cubicBezTo>
                    <a:pt x="2053" y="44473"/>
                    <a:pt x="1" y="50628"/>
                    <a:pt x="999" y="53289"/>
                  </a:cubicBezTo>
                  <a:cubicBezTo>
                    <a:pt x="1825" y="55537"/>
                    <a:pt x="3560" y="56456"/>
                    <a:pt x="6426" y="56456"/>
                  </a:cubicBezTo>
                  <a:cubicBezTo>
                    <a:pt x="7025" y="56456"/>
                    <a:pt x="7674" y="56416"/>
                    <a:pt x="8374" y="56339"/>
                  </a:cubicBezTo>
                  <a:cubicBezTo>
                    <a:pt x="12007" y="55986"/>
                    <a:pt x="17156" y="54577"/>
                    <a:pt x="19808" y="54577"/>
                  </a:cubicBezTo>
                  <a:cubicBezTo>
                    <a:pt x="20071" y="54577"/>
                    <a:pt x="20308" y="54590"/>
                    <a:pt x="20518" y="54620"/>
                  </a:cubicBezTo>
                  <a:lnTo>
                    <a:pt x="22847" y="54953"/>
                  </a:lnTo>
                  <a:lnTo>
                    <a:pt x="8374" y="1"/>
                  </a:lnTo>
                  <a:close/>
                </a:path>
              </a:pathLst>
            </a:custGeom>
            <a:solidFill>
              <a:srgbClr val="00C7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4407450" y="256125"/>
              <a:ext cx="571175" cy="1419575"/>
            </a:xfrm>
            <a:custGeom>
              <a:avLst/>
              <a:gdLst/>
              <a:ahLst/>
              <a:cxnLst/>
              <a:rect l="l" t="t" r="r" b="b"/>
              <a:pathLst>
                <a:path w="22847" h="56783" fill="none" extrusionOk="0">
                  <a:moveTo>
                    <a:pt x="8374" y="1"/>
                  </a:moveTo>
                  <a:lnTo>
                    <a:pt x="22847" y="54953"/>
                  </a:lnTo>
                  <a:lnTo>
                    <a:pt x="20518" y="54620"/>
                  </a:lnTo>
                  <a:cubicBezTo>
                    <a:pt x="18189" y="54288"/>
                    <a:pt x="12367" y="55951"/>
                    <a:pt x="8374" y="56339"/>
                  </a:cubicBezTo>
                  <a:cubicBezTo>
                    <a:pt x="4326" y="56783"/>
                    <a:pt x="1997" y="56007"/>
                    <a:pt x="999" y="53289"/>
                  </a:cubicBezTo>
                  <a:cubicBezTo>
                    <a:pt x="1" y="50628"/>
                    <a:pt x="2053" y="44473"/>
                    <a:pt x="2164" y="39926"/>
                  </a:cubicBezTo>
                  <a:cubicBezTo>
                    <a:pt x="2219" y="35323"/>
                    <a:pt x="5712" y="22902"/>
                    <a:pt x="4437" y="20074"/>
                  </a:cubicBezTo>
                  <a:lnTo>
                    <a:pt x="4437" y="20074"/>
                  </a:lnTo>
                  <a:lnTo>
                    <a:pt x="8374" y="1"/>
                  </a:lnTo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4616800" y="256125"/>
              <a:ext cx="826225" cy="1226900"/>
            </a:xfrm>
            <a:custGeom>
              <a:avLst/>
              <a:gdLst/>
              <a:ahLst/>
              <a:cxnLst/>
              <a:rect l="l" t="t" r="r" b="b"/>
              <a:pathLst>
                <a:path w="33049" h="49076" extrusionOk="0">
                  <a:moveTo>
                    <a:pt x="0" y="1"/>
                  </a:moveTo>
                  <a:lnTo>
                    <a:pt x="4325" y="16359"/>
                  </a:lnTo>
                  <a:cubicBezTo>
                    <a:pt x="4325" y="16359"/>
                    <a:pt x="4330" y="16354"/>
                    <a:pt x="4344" y="16354"/>
                  </a:cubicBezTo>
                  <a:cubicBezTo>
                    <a:pt x="4427" y="16354"/>
                    <a:pt x="4830" y="16560"/>
                    <a:pt x="6266" y="19575"/>
                  </a:cubicBezTo>
                  <a:cubicBezTo>
                    <a:pt x="7930" y="23069"/>
                    <a:pt x="7874" y="26562"/>
                    <a:pt x="9094" y="29501"/>
                  </a:cubicBezTo>
                  <a:cubicBezTo>
                    <a:pt x="10314" y="32440"/>
                    <a:pt x="11645" y="36765"/>
                    <a:pt x="13031" y="40757"/>
                  </a:cubicBezTo>
                  <a:cubicBezTo>
                    <a:pt x="14362" y="44750"/>
                    <a:pt x="13697" y="46025"/>
                    <a:pt x="15416" y="47412"/>
                  </a:cubicBezTo>
                  <a:cubicBezTo>
                    <a:pt x="16136" y="48022"/>
                    <a:pt x="16913" y="48576"/>
                    <a:pt x="17689" y="49075"/>
                  </a:cubicBezTo>
                  <a:cubicBezTo>
                    <a:pt x="19010" y="49004"/>
                    <a:pt x="21181" y="48680"/>
                    <a:pt x="22279" y="48680"/>
                  </a:cubicBezTo>
                  <a:cubicBezTo>
                    <a:pt x="22872" y="48680"/>
                    <a:pt x="23152" y="48774"/>
                    <a:pt x="22817" y="49054"/>
                  </a:cubicBezTo>
                  <a:lnTo>
                    <a:pt x="22817" y="49054"/>
                  </a:lnTo>
                  <a:lnTo>
                    <a:pt x="33049" y="40757"/>
                  </a:lnTo>
                  <a:lnTo>
                    <a:pt x="0" y="1"/>
                  </a:lnTo>
                  <a:close/>
                  <a:moveTo>
                    <a:pt x="22817" y="49054"/>
                  </a:moveTo>
                  <a:lnTo>
                    <a:pt x="22791" y="49075"/>
                  </a:lnTo>
                  <a:cubicBezTo>
                    <a:pt x="22800" y="49068"/>
                    <a:pt x="22808" y="49061"/>
                    <a:pt x="22817" y="49054"/>
                  </a:cubicBezTo>
                  <a:close/>
                </a:path>
              </a:pathLst>
            </a:custGeom>
            <a:solidFill>
              <a:srgbClr val="00C7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4616800" y="256125"/>
              <a:ext cx="826225" cy="1226900"/>
            </a:xfrm>
            <a:custGeom>
              <a:avLst/>
              <a:gdLst/>
              <a:ahLst/>
              <a:cxnLst/>
              <a:rect l="l" t="t" r="r" b="b"/>
              <a:pathLst>
                <a:path w="33049" h="49076" fill="none" extrusionOk="0">
                  <a:moveTo>
                    <a:pt x="0" y="1"/>
                  </a:moveTo>
                  <a:lnTo>
                    <a:pt x="33049" y="40757"/>
                  </a:lnTo>
                  <a:lnTo>
                    <a:pt x="22791" y="49075"/>
                  </a:lnTo>
                  <a:cubicBezTo>
                    <a:pt x="23844" y="48243"/>
                    <a:pt x="19741" y="48964"/>
                    <a:pt x="17689" y="49075"/>
                  </a:cubicBezTo>
                  <a:cubicBezTo>
                    <a:pt x="16913" y="48576"/>
                    <a:pt x="16136" y="48022"/>
                    <a:pt x="15416" y="47412"/>
                  </a:cubicBezTo>
                  <a:cubicBezTo>
                    <a:pt x="13697" y="46025"/>
                    <a:pt x="14362" y="44750"/>
                    <a:pt x="13031" y="40757"/>
                  </a:cubicBezTo>
                  <a:cubicBezTo>
                    <a:pt x="11645" y="36765"/>
                    <a:pt x="10314" y="32440"/>
                    <a:pt x="9094" y="29501"/>
                  </a:cubicBezTo>
                  <a:cubicBezTo>
                    <a:pt x="7874" y="26562"/>
                    <a:pt x="7930" y="23069"/>
                    <a:pt x="6266" y="19575"/>
                  </a:cubicBezTo>
                  <a:cubicBezTo>
                    <a:pt x="4603" y="16082"/>
                    <a:pt x="4325" y="16359"/>
                    <a:pt x="4325" y="16359"/>
                  </a:cubicBezTo>
                  <a:lnTo>
                    <a:pt x="0" y="1"/>
                  </a:lnTo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669950" y="254750"/>
              <a:ext cx="946875" cy="1387075"/>
            </a:xfrm>
            <a:custGeom>
              <a:avLst/>
              <a:gdLst/>
              <a:ahLst/>
              <a:cxnLst/>
              <a:rect l="l" t="t" r="r" b="b"/>
              <a:pathLst>
                <a:path w="37875" h="55483" extrusionOk="0">
                  <a:moveTo>
                    <a:pt x="37874" y="0"/>
                  </a:moveTo>
                  <a:lnTo>
                    <a:pt x="30499" y="1498"/>
                  </a:lnTo>
                  <a:lnTo>
                    <a:pt x="12921" y="23345"/>
                  </a:lnTo>
                  <a:cubicBezTo>
                    <a:pt x="13365" y="23734"/>
                    <a:pt x="10481" y="26839"/>
                    <a:pt x="8430" y="30499"/>
                  </a:cubicBezTo>
                  <a:cubicBezTo>
                    <a:pt x="6322" y="34158"/>
                    <a:pt x="4992" y="35988"/>
                    <a:pt x="3328" y="38705"/>
                  </a:cubicBezTo>
                  <a:cubicBezTo>
                    <a:pt x="2164" y="40646"/>
                    <a:pt x="833" y="41478"/>
                    <a:pt x="1" y="42864"/>
                  </a:cubicBezTo>
                  <a:lnTo>
                    <a:pt x="2330" y="44195"/>
                  </a:lnTo>
                  <a:cubicBezTo>
                    <a:pt x="4714" y="44694"/>
                    <a:pt x="11535" y="46801"/>
                    <a:pt x="16581" y="50406"/>
                  </a:cubicBezTo>
                  <a:cubicBezTo>
                    <a:pt x="20454" y="53184"/>
                    <a:pt x="22441" y="55483"/>
                    <a:pt x="23829" y="55483"/>
                  </a:cubicBezTo>
                  <a:cubicBezTo>
                    <a:pt x="24269" y="55483"/>
                    <a:pt x="24649" y="55252"/>
                    <a:pt x="25009" y="54731"/>
                  </a:cubicBezTo>
                  <a:cubicBezTo>
                    <a:pt x="26507" y="52624"/>
                    <a:pt x="26784" y="49352"/>
                    <a:pt x="28059" y="44084"/>
                  </a:cubicBezTo>
                  <a:cubicBezTo>
                    <a:pt x="29207" y="39128"/>
                    <a:pt x="32219" y="19892"/>
                    <a:pt x="33680" y="19892"/>
                  </a:cubicBezTo>
                  <a:cubicBezTo>
                    <a:pt x="33772" y="19892"/>
                    <a:pt x="33858" y="19968"/>
                    <a:pt x="33937" y="20129"/>
                  </a:cubicBezTo>
                  <a:lnTo>
                    <a:pt x="37874" y="56"/>
                  </a:lnTo>
                  <a:lnTo>
                    <a:pt x="37874" y="0"/>
                  </a:lnTo>
                  <a:close/>
                </a:path>
              </a:pathLst>
            </a:custGeom>
            <a:solidFill>
              <a:srgbClr val="00C7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3669950" y="254750"/>
              <a:ext cx="946875" cy="1422350"/>
            </a:xfrm>
            <a:custGeom>
              <a:avLst/>
              <a:gdLst/>
              <a:ahLst/>
              <a:cxnLst/>
              <a:rect l="l" t="t" r="r" b="b"/>
              <a:pathLst>
                <a:path w="37875" h="56894" fill="none" extrusionOk="0">
                  <a:moveTo>
                    <a:pt x="37874" y="56"/>
                  </a:moveTo>
                  <a:lnTo>
                    <a:pt x="33937" y="20129"/>
                  </a:lnTo>
                  <a:cubicBezTo>
                    <a:pt x="32606" y="17412"/>
                    <a:pt x="29279" y="38816"/>
                    <a:pt x="28059" y="44084"/>
                  </a:cubicBezTo>
                  <a:cubicBezTo>
                    <a:pt x="26784" y="49352"/>
                    <a:pt x="26507" y="52624"/>
                    <a:pt x="25009" y="54731"/>
                  </a:cubicBezTo>
                  <a:cubicBezTo>
                    <a:pt x="23512" y="56893"/>
                    <a:pt x="21682" y="54065"/>
                    <a:pt x="16581" y="50406"/>
                  </a:cubicBezTo>
                  <a:cubicBezTo>
                    <a:pt x="11535" y="46801"/>
                    <a:pt x="4714" y="44694"/>
                    <a:pt x="2330" y="44195"/>
                  </a:cubicBezTo>
                  <a:lnTo>
                    <a:pt x="2330" y="44195"/>
                  </a:lnTo>
                  <a:lnTo>
                    <a:pt x="1" y="42864"/>
                  </a:lnTo>
                  <a:cubicBezTo>
                    <a:pt x="833" y="41478"/>
                    <a:pt x="2164" y="40646"/>
                    <a:pt x="3328" y="38705"/>
                  </a:cubicBezTo>
                  <a:cubicBezTo>
                    <a:pt x="4992" y="35988"/>
                    <a:pt x="6322" y="34158"/>
                    <a:pt x="8430" y="30499"/>
                  </a:cubicBezTo>
                  <a:cubicBezTo>
                    <a:pt x="10481" y="26839"/>
                    <a:pt x="13365" y="23734"/>
                    <a:pt x="12921" y="23345"/>
                  </a:cubicBezTo>
                  <a:lnTo>
                    <a:pt x="30499" y="1498"/>
                  </a:lnTo>
                  <a:lnTo>
                    <a:pt x="37874" y="0"/>
                  </a:lnTo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335875" y="914625"/>
              <a:ext cx="238450" cy="482450"/>
            </a:xfrm>
            <a:custGeom>
              <a:avLst/>
              <a:gdLst/>
              <a:ahLst/>
              <a:cxnLst/>
              <a:rect l="l" t="t" r="r" b="b"/>
              <a:pathLst>
                <a:path w="9538" h="19298" extrusionOk="0">
                  <a:moveTo>
                    <a:pt x="4436" y="0"/>
                  </a:moveTo>
                  <a:lnTo>
                    <a:pt x="0" y="13586"/>
                  </a:lnTo>
                  <a:lnTo>
                    <a:pt x="7098" y="19297"/>
                  </a:lnTo>
                  <a:cubicBezTo>
                    <a:pt x="7819" y="18410"/>
                    <a:pt x="8429" y="17356"/>
                    <a:pt x="8761" y="16303"/>
                  </a:cubicBezTo>
                  <a:cubicBezTo>
                    <a:pt x="9538" y="14251"/>
                    <a:pt x="9039" y="14695"/>
                    <a:pt x="8096" y="11978"/>
                  </a:cubicBezTo>
                  <a:cubicBezTo>
                    <a:pt x="7235" y="9496"/>
                    <a:pt x="5403" y="4517"/>
                    <a:pt x="6232" y="4517"/>
                  </a:cubicBezTo>
                  <a:cubicBezTo>
                    <a:pt x="6311" y="4517"/>
                    <a:pt x="6414" y="4562"/>
                    <a:pt x="6543" y="4658"/>
                  </a:cubicBezTo>
                  <a:lnTo>
                    <a:pt x="4436" y="0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446775" y="292175"/>
              <a:ext cx="985675" cy="908100"/>
            </a:xfrm>
            <a:custGeom>
              <a:avLst/>
              <a:gdLst/>
              <a:ahLst/>
              <a:cxnLst/>
              <a:rect l="l" t="t" r="r" b="b"/>
              <a:pathLst>
                <a:path w="39427" h="36324" extrusionOk="0">
                  <a:moveTo>
                    <a:pt x="39426" y="1"/>
                  </a:moveTo>
                  <a:lnTo>
                    <a:pt x="0" y="24898"/>
                  </a:lnTo>
                  <a:lnTo>
                    <a:pt x="2107" y="29556"/>
                  </a:lnTo>
                  <a:cubicBezTo>
                    <a:pt x="3546" y="30584"/>
                    <a:pt x="5651" y="36324"/>
                    <a:pt x="6791" y="36324"/>
                  </a:cubicBezTo>
                  <a:cubicBezTo>
                    <a:pt x="6881" y="36324"/>
                    <a:pt x="6965" y="36288"/>
                    <a:pt x="7043" y="36210"/>
                  </a:cubicBezTo>
                  <a:cubicBezTo>
                    <a:pt x="8041" y="35212"/>
                    <a:pt x="10758" y="32828"/>
                    <a:pt x="12310" y="30554"/>
                  </a:cubicBezTo>
                  <a:cubicBezTo>
                    <a:pt x="13874" y="28343"/>
                    <a:pt x="20997" y="21832"/>
                    <a:pt x="21796" y="21832"/>
                  </a:cubicBezTo>
                  <a:cubicBezTo>
                    <a:pt x="21818" y="21832"/>
                    <a:pt x="21836" y="21838"/>
                    <a:pt x="21848" y="21848"/>
                  </a:cubicBezTo>
                  <a:lnTo>
                    <a:pt x="39426" y="1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3681525" y="752250"/>
              <a:ext cx="1301275" cy="1825650"/>
            </a:xfrm>
            <a:custGeom>
              <a:avLst/>
              <a:gdLst/>
              <a:ahLst/>
              <a:cxnLst/>
              <a:rect l="l" t="t" r="r" b="b"/>
              <a:pathLst>
                <a:path w="52051" h="73026" extrusionOk="0">
                  <a:moveTo>
                    <a:pt x="33221" y="1"/>
                  </a:moveTo>
                  <a:cubicBezTo>
                    <a:pt x="31756" y="1"/>
                    <a:pt x="28690" y="19223"/>
                    <a:pt x="27541" y="24184"/>
                  </a:cubicBezTo>
                  <a:cubicBezTo>
                    <a:pt x="26321" y="29507"/>
                    <a:pt x="26044" y="32724"/>
                    <a:pt x="24546" y="34886"/>
                  </a:cubicBezTo>
                  <a:cubicBezTo>
                    <a:pt x="24189" y="35390"/>
                    <a:pt x="23809" y="35615"/>
                    <a:pt x="23369" y="35615"/>
                  </a:cubicBezTo>
                  <a:cubicBezTo>
                    <a:pt x="21968" y="35615"/>
                    <a:pt x="19958" y="33333"/>
                    <a:pt x="16118" y="30506"/>
                  </a:cubicBezTo>
                  <a:cubicBezTo>
                    <a:pt x="11016" y="26846"/>
                    <a:pt x="4251" y="24794"/>
                    <a:pt x="1867" y="24295"/>
                  </a:cubicBezTo>
                  <a:cubicBezTo>
                    <a:pt x="1573" y="24232"/>
                    <a:pt x="1346" y="24202"/>
                    <a:pt x="1176" y="24202"/>
                  </a:cubicBezTo>
                  <a:cubicBezTo>
                    <a:pt x="0" y="24202"/>
                    <a:pt x="1606" y="25656"/>
                    <a:pt x="3253" y="27788"/>
                  </a:cubicBezTo>
                  <a:cubicBezTo>
                    <a:pt x="5139" y="30228"/>
                    <a:pt x="7856" y="31282"/>
                    <a:pt x="10961" y="32391"/>
                  </a:cubicBezTo>
                  <a:cubicBezTo>
                    <a:pt x="14066" y="33555"/>
                    <a:pt x="15508" y="35995"/>
                    <a:pt x="16839" y="38047"/>
                  </a:cubicBezTo>
                  <a:cubicBezTo>
                    <a:pt x="18114" y="40099"/>
                    <a:pt x="19889" y="41485"/>
                    <a:pt x="22384" y="47196"/>
                  </a:cubicBezTo>
                  <a:cubicBezTo>
                    <a:pt x="24824" y="52908"/>
                    <a:pt x="20498" y="55847"/>
                    <a:pt x="20498" y="62168"/>
                  </a:cubicBezTo>
                  <a:cubicBezTo>
                    <a:pt x="20443" y="64553"/>
                    <a:pt x="20554" y="66992"/>
                    <a:pt x="20776" y="69377"/>
                  </a:cubicBezTo>
                  <a:cubicBezTo>
                    <a:pt x="20831" y="70209"/>
                    <a:pt x="20942" y="70985"/>
                    <a:pt x="20942" y="72094"/>
                  </a:cubicBezTo>
                  <a:cubicBezTo>
                    <a:pt x="20978" y="72746"/>
                    <a:pt x="21031" y="73025"/>
                    <a:pt x="21106" y="73025"/>
                  </a:cubicBezTo>
                  <a:cubicBezTo>
                    <a:pt x="21384" y="73025"/>
                    <a:pt x="21959" y="69248"/>
                    <a:pt x="23049" y="66327"/>
                  </a:cubicBezTo>
                  <a:cubicBezTo>
                    <a:pt x="23715" y="64497"/>
                    <a:pt x="24657" y="63832"/>
                    <a:pt x="25101" y="59562"/>
                  </a:cubicBezTo>
                  <a:cubicBezTo>
                    <a:pt x="25600" y="56013"/>
                    <a:pt x="26432" y="52464"/>
                    <a:pt x="27541" y="49082"/>
                  </a:cubicBezTo>
                  <a:cubicBezTo>
                    <a:pt x="28206" y="47030"/>
                    <a:pt x="27652" y="47363"/>
                    <a:pt x="31589" y="46032"/>
                  </a:cubicBezTo>
                  <a:cubicBezTo>
                    <a:pt x="35526" y="44756"/>
                    <a:pt x="37078" y="43925"/>
                    <a:pt x="41459" y="42705"/>
                  </a:cubicBezTo>
                  <a:cubicBezTo>
                    <a:pt x="44952" y="41651"/>
                    <a:pt x="48280" y="40376"/>
                    <a:pt x="51607" y="38934"/>
                  </a:cubicBezTo>
                  <a:lnTo>
                    <a:pt x="52050" y="35884"/>
                  </a:lnTo>
                  <a:lnTo>
                    <a:pt x="51828" y="35108"/>
                  </a:lnTo>
                  <a:lnTo>
                    <a:pt x="49555" y="34775"/>
                  </a:lnTo>
                  <a:cubicBezTo>
                    <a:pt x="49340" y="34745"/>
                    <a:pt x="49098" y="34732"/>
                    <a:pt x="48832" y="34732"/>
                  </a:cubicBezTo>
                  <a:cubicBezTo>
                    <a:pt x="46138" y="34732"/>
                    <a:pt x="40989" y="36141"/>
                    <a:pt x="37356" y="36494"/>
                  </a:cubicBezTo>
                  <a:cubicBezTo>
                    <a:pt x="36665" y="36571"/>
                    <a:pt x="36023" y="36611"/>
                    <a:pt x="35427" y="36611"/>
                  </a:cubicBezTo>
                  <a:cubicBezTo>
                    <a:pt x="32581" y="36611"/>
                    <a:pt x="30816" y="35692"/>
                    <a:pt x="30036" y="33444"/>
                  </a:cubicBezTo>
                  <a:cubicBezTo>
                    <a:pt x="29038" y="30783"/>
                    <a:pt x="31090" y="24628"/>
                    <a:pt x="31145" y="20025"/>
                  </a:cubicBezTo>
                  <a:cubicBezTo>
                    <a:pt x="31256" y="15478"/>
                    <a:pt x="34749" y="3002"/>
                    <a:pt x="33474" y="229"/>
                  </a:cubicBezTo>
                  <a:cubicBezTo>
                    <a:pt x="33397" y="74"/>
                    <a:pt x="33312" y="1"/>
                    <a:pt x="33221" y="1"/>
                  </a:cubicBez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4978600" y="1629925"/>
              <a:ext cx="4200" cy="19450"/>
            </a:xfrm>
            <a:custGeom>
              <a:avLst/>
              <a:gdLst/>
              <a:ahLst/>
              <a:cxnLst/>
              <a:rect l="l" t="t" r="r" b="b"/>
              <a:pathLst>
                <a:path w="168" h="778" extrusionOk="0">
                  <a:moveTo>
                    <a:pt x="1" y="1"/>
                  </a:moveTo>
                  <a:lnTo>
                    <a:pt x="1" y="1"/>
                  </a:lnTo>
                  <a:lnTo>
                    <a:pt x="167" y="777"/>
                  </a:ln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3471400" y="836575"/>
              <a:ext cx="532675" cy="658925"/>
            </a:xfrm>
            <a:custGeom>
              <a:avLst/>
              <a:gdLst/>
              <a:ahLst/>
              <a:cxnLst/>
              <a:rect l="l" t="t" r="r" b="b"/>
              <a:pathLst>
                <a:path w="21307" h="26357" extrusionOk="0">
                  <a:moveTo>
                    <a:pt x="20811" y="1"/>
                  </a:moveTo>
                  <a:cubicBezTo>
                    <a:pt x="20012" y="1"/>
                    <a:pt x="12889" y="6513"/>
                    <a:pt x="11325" y="8778"/>
                  </a:cubicBezTo>
                  <a:cubicBezTo>
                    <a:pt x="9717" y="11052"/>
                    <a:pt x="7056" y="13381"/>
                    <a:pt x="6002" y="14434"/>
                  </a:cubicBezTo>
                  <a:cubicBezTo>
                    <a:pt x="5932" y="14505"/>
                    <a:pt x="5855" y="14537"/>
                    <a:pt x="5772" y="14537"/>
                  </a:cubicBezTo>
                  <a:cubicBezTo>
                    <a:pt x="4680" y="14537"/>
                    <a:pt x="2566" y="8811"/>
                    <a:pt x="1122" y="7780"/>
                  </a:cubicBezTo>
                  <a:cubicBezTo>
                    <a:pt x="986" y="7674"/>
                    <a:pt x="879" y="7624"/>
                    <a:pt x="799" y="7624"/>
                  </a:cubicBezTo>
                  <a:cubicBezTo>
                    <a:pt x="0" y="7624"/>
                    <a:pt x="1818" y="12525"/>
                    <a:pt x="2675" y="15044"/>
                  </a:cubicBezTo>
                  <a:cubicBezTo>
                    <a:pt x="3562" y="17761"/>
                    <a:pt x="4117" y="17318"/>
                    <a:pt x="3340" y="19314"/>
                  </a:cubicBezTo>
                  <a:cubicBezTo>
                    <a:pt x="3008" y="20423"/>
                    <a:pt x="2453" y="21421"/>
                    <a:pt x="1677" y="22308"/>
                  </a:cubicBezTo>
                  <a:lnTo>
                    <a:pt x="4283" y="24360"/>
                  </a:lnTo>
                  <a:lnTo>
                    <a:pt x="6778" y="26356"/>
                  </a:lnTo>
                  <a:cubicBezTo>
                    <a:pt x="6778" y="26356"/>
                    <a:pt x="6945" y="24360"/>
                    <a:pt x="7278" y="21477"/>
                  </a:cubicBezTo>
                  <a:cubicBezTo>
                    <a:pt x="7333" y="20811"/>
                    <a:pt x="7555" y="20146"/>
                    <a:pt x="7943" y="19536"/>
                  </a:cubicBezTo>
                  <a:cubicBezTo>
                    <a:pt x="8719" y="18149"/>
                    <a:pt x="10106" y="17373"/>
                    <a:pt x="11270" y="15377"/>
                  </a:cubicBezTo>
                  <a:cubicBezTo>
                    <a:pt x="12878" y="12660"/>
                    <a:pt x="14264" y="10830"/>
                    <a:pt x="16316" y="7226"/>
                  </a:cubicBezTo>
                  <a:cubicBezTo>
                    <a:pt x="18423" y="3621"/>
                    <a:pt x="21307" y="461"/>
                    <a:pt x="20863" y="17"/>
                  </a:cubicBezTo>
                  <a:cubicBezTo>
                    <a:pt x="20851" y="6"/>
                    <a:pt x="20833" y="1"/>
                    <a:pt x="20811" y="1"/>
                  </a:cubicBez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724925" y="665025"/>
              <a:ext cx="471000" cy="984350"/>
            </a:xfrm>
            <a:custGeom>
              <a:avLst/>
              <a:gdLst/>
              <a:ahLst/>
              <a:cxnLst/>
              <a:rect l="l" t="t" r="r" b="b"/>
              <a:pathLst>
                <a:path w="18840" h="39374" extrusionOk="0">
                  <a:moveTo>
                    <a:pt x="12" y="0"/>
                  </a:moveTo>
                  <a:cubicBezTo>
                    <a:pt x="4" y="0"/>
                    <a:pt x="0" y="3"/>
                    <a:pt x="0" y="3"/>
                  </a:cubicBezTo>
                  <a:lnTo>
                    <a:pt x="10314" y="39373"/>
                  </a:lnTo>
                  <a:lnTo>
                    <a:pt x="10481" y="39262"/>
                  </a:lnTo>
                  <a:cubicBezTo>
                    <a:pt x="11590" y="38542"/>
                    <a:pt x="12809" y="37987"/>
                    <a:pt x="14085" y="37599"/>
                  </a:cubicBezTo>
                  <a:cubicBezTo>
                    <a:pt x="16691" y="36767"/>
                    <a:pt x="17412" y="33606"/>
                    <a:pt x="18466" y="32775"/>
                  </a:cubicBezTo>
                  <a:cubicBezTo>
                    <a:pt x="18839" y="32460"/>
                    <a:pt x="18564" y="32354"/>
                    <a:pt x="17964" y="32354"/>
                  </a:cubicBezTo>
                  <a:cubicBezTo>
                    <a:pt x="16873" y="32354"/>
                    <a:pt x="14707" y="32703"/>
                    <a:pt x="13419" y="32775"/>
                  </a:cubicBezTo>
                  <a:cubicBezTo>
                    <a:pt x="12588" y="32276"/>
                    <a:pt x="11811" y="31721"/>
                    <a:pt x="11146" y="31111"/>
                  </a:cubicBezTo>
                  <a:cubicBezTo>
                    <a:pt x="9427" y="29725"/>
                    <a:pt x="10092" y="28394"/>
                    <a:pt x="8706" y="24457"/>
                  </a:cubicBezTo>
                  <a:cubicBezTo>
                    <a:pt x="7375" y="20464"/>
                    <a:pt x="5989" y="16139"/>
                    <a:pt x="4769" y="13200"/>
                  </a:cubicBezTo>
                  <a:cubicBezTo>
                    <a:pt x="3605" y="10261"/>
                    <a:pt x="3660" y="6768"/>
                    <a:pt x="1941" y="3275"/>
                  </a:cubicBezTo>
                  <a:cubicBezTo>
                    <a:pt x="465" y="175"/>
                    <a:pt x="80" y="0"/>
                    <a:pt x="12" y="0"/>
                  </a:cubicBezTo>
                  <a:close/>
                </a:path>
              </a:pathLst>
            </a:custGeom>
            <a:solidFill>
              <a:srgbClr val="00C7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9"/>
          <p:cNvGrpSpPr/>
          <p:nvPr/>
        </p:nvGrpSpPr>
        <p:grpSpPr>
          <a:xfrm>
            <a:off x="6684695" y="2612961"/>
            <a:ext cx="421250" cy="492625"/>
            <a:chOff x="1798475" y="254750"/>
            <a:chExt cx="3996675" cy="5158375"/>
          </a:xfrm>
        </p:grpSpPr>
        <p:sp>
          <p:nvSpPr>
            <p:cNvPr id="157" name="Google Shape;157;p19"/>
            <p:cNvSpPr/>
            <p:nvPr/>
          </p:nvSpPr>
          <p:spPr>
            <a:xfrm>
              <a:off x="3657475" y="1878075"/>
              <a:ext cx="464450" cy="2111325"/>
            </a:xfrm>
            <a:custGeom>
              <a:avLst/>
              <a:gdLst/>
              <a:ahLst/>
              <a:cxnLst/>
              <a:rect l="l" t="t" r="r" b="b"/>
              <a:pathLst>
                <a:path w="18578" h="84453" extrusionOk="0">
                  <a:moveTo>
                    <a:pt x="18577" y="1"/>
                  </a:moveTo>
                  <a:lnTo>
                    <a:pt x="1" y="36210"/>
                  </a:lnTo>
                  <a:lnTo>
                    <a:pt x="6544" y="84453"/>
                  </a:lnTo>
                  <a:lnTo>
                    <a:pt x="18577" y="78963"/>
                  </a:lnTo>
                  <a:lnTo>
                    <a:pt x="18577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2583125" y="2783325"/>
              <a:ext cx="1237975" cy="1488875"/>
            </a:xfrm>
            <a:custGeom>
              <a:avLst/>
              <a:gdLst/>
              <a:ahLst/>
              <a:cxnLst/>
              <a:rect l="l" t="t" r="r" b="b"/>
              <a:pathLst>
                <a:path w="49519" h="59555" extrusionOk="0">
                  <a:moveTo>
                    <a:pt x="42975" y="0"/>
                  </a:moveTo>
                  <a:lnTo>
                    <a:pt x="0" y="11146"/>
                  </a:lnTo>
                  <a:lnTo>
                    <a:pt x="22236" y="59555"/>
                  </a:lnTo>
                  <a:lnTo>
                    <a:pt x="49518" y="48243"/>
                  </a:lnTo>
                  <a:lnTo>
                    <a:pt x="42975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583125" y="1878075"/>
              <a:ext cx="1074375" cy="1183925"/>
            </a:xfrm>
            <a:custGeom>
              <a:avLst/>
              <a:gdLst/>
              <a:ahLst/>
              <a:cxnLst/>
              <a:rect l="l" t="t" r="r" b="b"/>
              <a:pathLst>
                <a:path w="42975" h="47357" extrusionOk="0">
                  <a:moveTo>
                    <a:pt x="14861" y="1"/>
                  </a:moveTo>
                  <a:lnTo>
                    <a:pt x="0" y="47356"/>
                  </a:lnTo>
                  <a:lnTo>
                    <a:pt x="42975" y="36210"/>
                  </a:lnTo>
                  <a:lnTo>
                    <a:pt x="14861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2954650" y="1080750"/>
              <a:ext cx="1167275" cy="1702600"/>
            </a:xfrm>
            <a:custGeom>
              <a:avLst/>
              <a:gdLst/>
              <a:ahLst/>
              <a:cxnLst/>
              <a:rect l="l" t="t" r="r" b="b"/>
              <a:pathLst>
                <a:path w="46691" h="68104" extrusionOk="0">
                  <a:moveTo>
                    <a:pt x="6637" y="1"/>
                  </a:moveTo>
                  <a:cubicBezTo>
                    <a:pt x="6632" y="1"/>
                    <a:pt x="6649" y="19"/>
                    <a:pt x="6688" y="53"/>
                  </a:cubicBezTo>
                  <a:lnTo>
                    <a:pt x="6688" y="53"/>
                  </a:lnTo>
                  <a:cubicBezTo>
                    <a:pt x="6678" y="33"/>
                    <a:pt x="6667" y="18"/>
                    <a:pt x="6654" y="9"/>
                  </a:cubicBezTo>
                  <a:cubicBezTo>
                    <a:pt x="6645" y="4"/>
                    <a:pt x="6639" y="1"/>
                    <a:pt x="6637" y="1"/>
                  </a:cubicBezTo>
                  <a:close/>
                  <a:moveTo>
                    <a:pt x="6688" y="53"/>
                  </a:moveTo>
                  <a:cubicBezTo>
                    <a:pt x="7392" y="1516"/>
                    <a:pt x="0" y="31894"/>
                    <a:pt x="0" y="31894"/>
                  </a:cubicBezTo>
                  <a:lnTo>
                    <a:pt x="28114" y="68103"/>
                  </a:lnTo>
                  <a:lnTo>
                    <a:pt x="46690" y="31894"/>
                  </a:lnTo>
                  <a:cubicBezTo>
                    <a:pt x="46690" y="31894"/>
                    <a:pt x="8290" y="1485"/>
                    <a:pt x="6688" y="53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1956525" y="1878075"/>
              <a:ext cx="998150" cy="1183925"/>
            </a:xfrm>
            <a:custGeom>
              <a:avLst/>
              <a:gdLst/>
              <a:ahLst/>
              <a:cxnLst/>
              <a:rect l="l" t="t" r="r" b="b"/>
              <a:pathLst>
                <a:path w="39926" h="47357" extrusionOk="0">
                  <a:moveTo>
                    <a:pt x="39925" y="1"/>
                  </a:moveTo>
                  <a:lnTo>
                    <a:pt x="0" y="19409"/>
                  </a:lnTo>
                  <a:lnTo>
                    <a:pt x="25064" y="47356"/>
                  </a:lnTo>
                  <a:lnTo>
                    <a:pt x="3992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692625" y="1082350"/>
              <a:ext cx="428400" cy="795750"/>
            </a:xfrm>
            <a:custGeom>
              <a:avLst/>
              <a:gdLst/>
              <a:ahLst/>
              <a:cxnLst/>
              <a:rect l="l" t="t" r="r" b="b"/>
              <a:pathLst>
                <a:path w="17136" h="31830" extrusionOk="0">
                  <a:moveTo>
                    <a:pt x="17135" y="1"/>
                  </a:moveTo>
                  <a:lnTo>
                    <a:pt x="1" y="6322"/>
                  </a:lnTo>
                  <a:lnTo>
                    <a:pt x="10481" y="31830"/>
                  </a:lnTo>
                  <a:lnTo>
                    <a:pt x="1713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1956525" y="1240400"/>
              <a:ext cx="998150" cy="1122900"/>
            </a:xfrm>
            <a:custGeom>
              <a:avLst/>
              <a:gdLst/>
              <a:ahLst/>
              <a:cxnLst/>
              <a:rect l="l" t="t" r="r" b="b"/>
              <a:pathLst>
                <a:path w="39926" h="44916" extrusionOk="0">
                  <a:moveTo>
                    <a:pt x="29445" y="0"/>
                  </a:moveTo>
                  <a:lnTo>
                    <a:pt x="6100" y="20683"/>
                  </a:lnTo>
                  <a:lnTo>
                    <a:pt x="0" y="44916"/>
                  </a:lnTo>
                  <a:lnTo>
                    <a:pt x="0" y="44916"/>
                  </a:lnTo>
                  <a:lnTo>
                    <a:pt x="39925" y="25508"/>
                  </a:lnTo>
                  <a:lnTo>
                    <a:pt x="29445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4121900" y="2255150"/>
              <a:ext cx="621075" cy="1613650"/>
            </a:xfrm>
            <a:custGeom>
              <a:avLst/>
              <a:gdLst/>
              <a:ahLst/>
              <a:cxnLst/>
              <a:rect l="l" t="t" r="r" b="b"/>
              <a:pathLst>
                <a:path w="24843" h="64546" extrusionOk="0">
                  <a:moveTo>
                    <a:pt x="21349" y="0"/>
                  </a:moveTo>
                  <a:lnTo>
                    <a:pt x="8928" y="27116"/>
                  </a:lnTo>
                  <a:lnTo>
                    <a:pt x="10647" y="33659"/>
                  </a:lnTo>
                  <a:lnTo>
                    <a:pt x="0" y="54731"/>
                  </a:lnTo>
                  <a:lnTo>
                    <a:pt x="0" y="63880"/>
                  </a:lnTo>
                  <a:lnTo>
                    <a:pt x="8484" y="64546"/>
                  </a:lnTo>
                  <a:lnTo>
                    <a:pt x="23345" y="36820"/>
                  </a:lnTo>
                  <a:lnTo>
                    <a:pt x="24842" y="23512"/>
                  </a:lnTo>
                  <a:lnTo>
                    <a:pt x="21349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4334000" y="3012050"/>
              <a:ext cx="1221325" cy="1079950"/>
            </a:xfrm>
            <a:custGeom>
              <a:avLst/>
              <a:gdLst/>
              <a:ahLst/>
              <a:cxnLst/>
              <a:rect l="l" t="t" r="r" b="b"/>
              <a:pathLst>
                <a:path w="48853" h="43198" extrusionOk="0">
                  <a:moveTo>
                    <a:pt x="48853" y="1"/>
                  </a:moveTo>
                  <a:lnTo>
                    <a:pt x="27504" y="1942"/>
                  </a:lnTo>
                  <a:lnTo>
                    <a:pt x="14861" y="6544"/>
                  </a:lnTo>
                  <a:lnTo>
                    <a:pt x="0" y="34270"/>
                  </a:lnTo>
                  <a:cubicBezTo>
                    <a:pt x="0" y="34270"/>
                    <a:pt x="15027" y="41922"/>
                    <a:pt x="16358" y="43197"/>
                  </a:cubicBezTo>
                  <a:lnTo>
                    <a:pt x="48853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4705500" y="2842925"/>
              <a:ext cx="316100" cy="332750"/>
            </a:xfrm>
            <a:custGeom>
              <a:avLst/>
              <a:gdLst/>
              <a:ahLst/>
              <a:cxnLst/>
              <a:rect l="l" t="t" r="r" b="b"/>
              <a:pathLst>
                <a:path w="12644" h="13310" extrusionOk="0">
                  <a:moveTo>
                    <a:pt x="1498" y="1"/>
                  </a:moveTo>
                  <a:lnTo>
                    <a:pt x="1" y="13309"/>
                  </a:lnTo>
                  <a:lnTo>
                    <a:pt x="12644" y="8762"/>
                  </a:lnTo>
                  <a:lnTo>
                    <a:pt x="1498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4742950" y="2744500"/>
              <a:ext cx="278650" cy="317500"/>
            </a:xfrm>
            <a:custGeom>
              <a:avLst/>
              <a:gdLst/>
              <a:ahLst/>
              <a:cxnLst/>
              <a:rect l="l" t="t" r="r" b="b"/>
              <a:pathLst>
                <a:path w="11146" h="12700" extrusionOk="0">
                  <a:moveTo>
                    <a:pt x="8096" y="1"/>
                  </a:moveTo>
                  <a:lnTo>
                    <a:pt x="0" y="3938"/>
                  </a:lnTo>
                  <a:lnTo>
                    <a:pt x="11146" y="12699"/>
                  </a:lnTo>
                  <a:lnTo>
                    <a:pt x="8096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4655600" y="2030575"/>
              <a:ext cx="433925" cy="812375"/>
            </a:xfrm>
            <a:custGeom>
              <a:avLst/>
              <a:gdLst/>
              <a:ahLst/>
              <a:cxnLst/>
              <a:rect l="l" t="t" r="r" b="b"/>
              <a:pathLst>
                <a:path w="17357" h="32495" extrusionOk="0">
                  <a:moveTo>
                    <a:pt x="13087" y="0"/>
                  </a:moveTo>
                  <a:lnTo>
                    <a:pt x="1" y="8983"/>
                  </a:lnTo>
                  <a:lnTo>
                    <a:pt x="3494" y="32495"/>
                  </a:lnTo>
                  <a:lnTo>
                    <a:pt x="11590" y="28558"/>
                  </a:lnTo>
                  <a:lnTo>
                    <a:pt x="17357" y="17578"/>
                  </a:lnTo>
                  <a:lnTo>
                    <a:pt x="13087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4982775" y="1878075"/>
              <a:ext cx="460250" cy="591975"/>
            </a:xfrm>
            <a:custGeom>
              <a:avLst/>
              <a:gdLst/>
              <a:ahLst/>
              <a:cxnLst/>
              <a:rect l="l" t="t" r="r" b="b"/>
              <a:pathLst>
                <a:path w="18410" h="23679" extrusionOk="0">
                  <a:moveTo>
                    <a:pt x="18410" y="1"/>
                  </a:moveTo>
                  <a:lnTo>
                    <a:pt x="0" y="6100"/>
                  </a:lnTo>
                  <a:lnTo>
                    <a:pt x="4270" y="23678"/>
                  </a:lnTo>
                  <a:lnTo>
                    <a:pt x="18410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4945350" y="1878075"/>
              <a:ext cx="609975" cy="1183925"/>
            </a:xfrm>
            <a:custGeom>
              <a:avLst/>
              <a:gdLst/>
              <a:ahLst/>
              <a:cxnLst/>
              <a:rect l="l" t="t" r="r" b="b"/>
              <a:pathLst>
                <a:path w="24399" h="47357" extrusionOk="0">
                  <a:moveTo>
                    <a:pt x="19907" y="1"/>
                  </a:moveTo>
                  <a:lnTo>
                    <a:pt x="5767" y="23678"/>
                  </a:lnTo>
                  <a:lnTo>
                    <a:pt x="0" y="34658"/>
                  </a:lnTo>
                  <a:lnTo>
                    <a:pt x="3050" y="47356"/>
                  </a:lnTo>
                  <a:lnTo>
                    <a:pt x="24399" y="45360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3139025" y="3852150"/>
              <a:ext cx="982900" cy="420050"/>
            </a:xfrm>
            <a:custGeom>
              <a:avLst/>
              <a:gdLst/>
              <a:ahLst/>
              <a:cxnLst/>
              <a:rect l="l" t="t" r="r" b="b"/>
              <a:pathLst>
                <a:path w="39316" h="16802" extrusionOk="0">
                  <a:moveTo>
                    <a:pt x="39315" y="0"/>
                  </a:moveTo>
                  <a:lnTo>
                    <a:pt x="27282" y="5490"/>
                  </a:lnTo>
                  <a:lnTo>
                    <a:pt x="0" y="16802"/>
                  </a:lnTo>
                  <a:lnTo>
                    <a:pt x="32550" y="16802"/>
                  </a:lnTo>
                  <a:lnTo>
                    <a:pt x="39315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3952750" y="3852150"/>
              <a:ext cx="920525" cy="992600"/>
            </a:xfrm>
            <a:custGeom>
              <a:avLst/>
              <a:gdLst/>
              <a:ahLst/>
              <a:cxnLst/>
              <a:rect l="l" t="t" r="r" b="b"/>
              <a:pathLst>
                <a:path w="36821" h="39704" extrusionOk="0">
                  <a:moveTo>
                    <a:pt x="6766" y="0"/>
                  </a:moveTo>
                  <a:lnTo>
                    <a:pt x="1" y="16802"/>
                  </a:lnTo>
                  <a:lnTo>
                    <a:pt x="36821" y="39703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2785525" y="4272175"/>
              <a:ext cx="1167250" cy="572575"/>
            </a:xfrm>
            <a:custGeom>
              <a:avLst/>
              <a:gdLst/>
              <a:ahLst/>
              <a:cxnLst/>
              <a:rect l="l" t="t" r="r" b="b"/>
              <a:pathLst>
                <a:path w="46690" h="22903" extrusionOk="0">
                  <a:moveTo>
                    <a:pt x="14140" y="1"/>
                  </a:moveTo>
                  <a:lnTo>
                    <a:pt x="0" y="10038"/>
                  </a:lnTo>
                  <a:lnTo>
                    <a:pt x="23345" y="22902"/>
                  </a:lnTo>
                  <a:lnTo>
                    <a:pt x="46690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3369150" y="4272175"/>
              <a:ext cx="1504125" cy="572575"/>
            </a:xfrm>
            <a:custGeom>
              <a:avLst/>
              <a:gdLst/>
              <a:ahLst/>
              <a:cxnLst/>
              <a:rect l="l" t="t" r="r" b="b"/>
              <a:pathLst>
                <a:path w="60165" h="22903" extrusionOk="0">
                  <a:moveTo>
                    <a:pt x="23345" y="1"/>
                  </a:moveTo>
                  <a:lnTo>
                    <a:pt x="0" y="22902"/>
                  </a:lnTo>
                  <a:lnTo>
                    <a:pt x="60165" y="22902"/>
                  </a:lnTo>
                  <a:lnTo>
                    <a:pt x="2334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785525" y="4523100"/>
              <a:ext cx="583650" cy="817925"/>
            </a:xfrm>
            <a:custGeom>
              <a:avLst/>
              <a:gdLst/>
              <a:ahLst/>
              <a:cxnLst/>
              <a:rect l="l" t="t" r="r" b="b"/>
              <a:pathLst>
                <a:path w="23346" h="32717" extrusionOk="0">
                  <a:moveTo>
                    <a:pt x="0" y="1"/>
                  </a:moveTo>
                  <a:lnTo>
                    <a:pt x="0" y="22015"/>
                  </a:lnTo>
                  <a:lnTo>
                    <a:pt x="8484" y="32717"/>
                  </a:lnTo>
                  <a:cubicBezTo>
                    <a:pt x="9150" y="32717"/>
                    <a:pt x="23345" y="12865"/>
                    <a:pt x="23345" y="1286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2997625" y="4844725"/>
              <a:ext cx="1985175" cy="568400"/>
            </a:xfrm>
            <a:custGeom>
              <a:avLst/>
              <a:gdLst/>
              <a:ahLst/>
              <a:cxnLst/>
              <a:rect l="l" t="t" r="r" b="b"/>
              <a:pathLst>
                <a:path w="79407" h="22736" extrusionOk="0">
                  <a:moveTo>
                    <a:pt x="14861" y="0"/>
                  </a:moveTo>
                  <a:lnTo>
                    <a:pt x="0" y="19852"/>
                  </a:lnTo>
                  <a:lnTo>
                    <a:pt x="79406" y="22735"/>
                  </a:lnTo>
                  <a:lnTo>
                    <a:pt x="79406" y="22735"/>
                  </a:lnTo>
                  <a:lnTo>
                    <a:pt x="75026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4873250" y="4367850"/>
              <a:ext cx="594750" cy="1045275"/>
            </a:xfrm>
            <a:custGeom>
              <a:avLst/>
              <a:gdLst/>
              <a:ahLst/>
              <a:cxnLst/>
              <a:rect l="l" t="t" r="r" b="b"/>
              <a:pathLst>
                <a:path w="23790" h="41811" extrusionOk="0">
                  <a:moveTo>
                    <a:pt x="23789" y="0"/>
                  </a:moveTo>
                  <a:lnTo>
                    <a:pt x="1" y="19075"/>
                  </a:lnTo>
                  <a:lnTo>
                    <a:pt x="4381" y="41810"/>
                  </a:lnTo>
                  <a:lnTo>
                    <a:pt x="10924" y="37208"/>
                  </a:lnTo>
                  <a:lnTo>
                    <a:pt x="23789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4121900" y="3852150"/>
              <a:ext cx="1346100" cy="992600"/>
            </a:xfrm>
            <a:custGeom>
              <a:avLst/>
              <a:gdLst/>
              <a:ahLst/>
              <a:cxnLst/>
              <a:rect l="l" t="t" r="r" b="b"/>
              <a:pathLst>
                <a:path w="53844" h="39704" extrusionOk="0">
                  <a:moveTo>
                    <a:pt x="0" y="0"/>
                  </a:moveTo>
                  <a:lnTo>
                    <a:pt x="30055" y="39703"/>
                  </a:lnTo>
                  <a:lnTo>
                    <a:pt x="53843" y="20628"/>
                  </a:lnTo>
                  <a:lnTo>
                    <a:pt x="24842" y="9593"/>
                  </a:lnTo>
                  <a:lnTo>
                    <a:pt x="8484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5467975" y="4091975"/>
              <a:ext cx="327175" cy="752775"/>
            </a:xfrm>
            <a:custGeom>
              <a:avLst/>
              <a:gdLst/>
              <a:ahLst/>
              <a:cxnLst/>
              <a:rect l="l" t="t" r="r" b="b"/>
              <a:pathLst>
                <a:path w="13087" h="30111" extrusionOk="0">
                  <a:moveTo>
                    <a:pt x="13087" y="0"/>
                  </a:moveTo>
                  <a:lnTo>
                    <a:pt x="0" y="11035"/>
                  </a:lnTo>
                  <a:lnTo>
                    <a:pt x="9815" y="30110"/>
                  </a:lnTo>
                  <a:lnTo>
                    <a:pt x="13087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/>
            <p:nvPr/>
          </p:nvSpPr>
          <p:spPr>
            <a:xfrm>
              <a:off x="5250325" y="4367850"/>
              <a:ext cx="463025" cy="630775"/>
            </a:xfrm>
            <a:custGeom>
              <a:avLst/>
              <a:gdLst/>
              <a:ahLst/>
              <a:cxnLst/>
              <a:rect l="l" t="t" r="r" b="b"/>
              <a:pathLst>
                <a:path w="18521" h="25231" extrusionOk="0">
                  <a:moveTo>
                    <a:pt x="8706" y="0"/>
                  </a:moveTo>
                  <a:lnTo>
                    <a:pt x="0" y="25230"/>
                  </a:lnTo>
                  <a:lnTo>
                    <a:pt x="18521" y="19075"/>
                  </a:lnTo>
                  <a:lnTo>
                    <a:pt x="8706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5236450" y="4091975"/>
              <a:ext cx="558700" cy="275900"/>
            </a:xfrm>
            <a:custGeom>
              <a:avLst/>
              <a:gdLst/>
              <a:ahLst/>
              <a:cxnLst/>
              <a:rect l="l" t="t" r="r" b="b"/>
              <a:pathLst>
                <a:path w="22348" h="11036" extrusionOk="0">
                  <a:moveTo>
                    <a:pt x="1942" y="0"/>
                  </a:moveTo>
                  <a:lnTo>
                    <a:pt x="1" y="7486"/>
                  </a:lnTo>
                  <a:lnTo>
                    <a:pt x="9261" y="11035"/>
                  </a:lnTo>
                  <a:lnTo>
                    <a:pt x="22348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4742950" y="3868775"/>
              <a:ext cx="428375" cy="314725"/>
            </a:xfrm>
            <a:custGeom>
              <a:avLst/>
              <a:gdLst/>
              <a:ahLst/>
              <a:cxnLst/>
              <a:rect l="l" t="t" r="r" b="b"/>
              <a:pathLst>
                <a:path w="17135" h="12589" extrusionOk="0">
                  <a:moveTo>
                    <a:pt x="17135" y="1"/>
                  </a:moveTo>
                  <a:lnTo>
                    <a:pt x="4991" y="2330"/>
                  </a:lnTo>
                  <a:lnTo>
                    <a:pt x="0" y="8928"/>
                  </a:lnTo>
                  <a:lnTo>
                    <a:pt x="9593" y="12588"/>
                  </a:lnTo>
                  <a:lnTo>
                    <a:pt x="1713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4982775" y="3868775"/>
              <a:ext cx="302225" cy="410375"/>
            </a:xfrm>
            <a:custGeom>
              <a:avLst/>
              <a:gdLst/>
              <a:ahLst/>
              <a:cxnLst/>
              <a:rect l="l" t="t" r="r" b="b"/>
              <a:pathLst>
                <a:path w="12089" h="16415" extrusionOk="0">
                  <a:moveTo>
                    <a:pt x="7542" y="1"/>
                  </a:moveTo>
                  <a:lnTo>
                    <a:pt x="0" y="12588"/>
                  </a:lnTo>
                  <a:lnTo>
                    <a:pt x="10148" y="16414"/>
                  </a:lnTo>
                  <a:lnTo>
                    <a:pt x="12089" y="8928"/>
                  </a:lnTo>
                  <a:lnTo>
                    <a:pt x="7542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1971775" y="4857200"/>
              <a:ext cx="813775" cy="217675"/>
            </a:xfrm>
            <a:custGeom>
              <a:avLst/>
              <a:gdLst/>
              <a:ahLst/>
              <a:cxnLst/>
              <a:rect l="l" t="t" r="r" b="b"/>
              <a:pathLst>
                <a:path w="32551" h="8707" extrusionOk="0">
                  <a:moveTo>
                    <a:pt x="32550" y="0"/>
                  </a:moveTo>
                  <a:lnTo>
                    <a:pt x="0" y="1664"/>
                  </a:lnTo>
                  <a:lnTo>
                    <a:pt x="32550" y="8706"/>
                  </a:lnTo>
                  <a:lnTo>
                    <a:pt x="32550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2308625" y="4272175"/>
              <a:ext cx="476925" cy="585050"/>
            </a:xfrm>
            <a:custGeom>
              <a:avLst/>
              <a:gdLst/>
              <a:ahLst/>
              <a:cxnLst/>
              <a:rect l="l" t="t" r="r" b="b"/>
              <a:pathLst>
                <a:path w="19077" h="23402" extrusionOk="0">
                  <a:moveTo>
                    <a:pt x="1" y="1"/>
                  </a:moveTo>
                  <a:lnTo>
                    <a:pt x="2773" y="14086"/>
                  </a:lnTo>
                  <a:lnTo>
                    <a:pt x="19076" y="23401"/>
                  </a:lnTo>
                  <a:lnTo>
                    <a:pt x="19076" y="100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2276750" y="4624300"/>
              <a:ext cx="508800" cy="259250"/>
            </a:xfrm>
            <a:custGeom>
              <a:avLst/>
              <a:gdLst/>
              <a:ahLst/>
              <a:cxnLst/>
              <a:rect l="l" t="t" r="r" b="b"/>
              <a:pathLst>
                <a:path w="20352" h="10370" extrusionOk="0">
                  <a:moveTo>
                    <a:pt x="4048" y="1"/>
                  </a:moveTo>
                  <a:lnTo>
                    <a:pt x="1" y="10370"/>
                  </a:lnTo>
                  <a:lnTo>
                    <a:pt x="20351" y="9316"/>
                  </a:lnTo>
                  <a:lnTo>
                    <a:pt x="4048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1798475" y="4435775"/>
              <a:ext cx="478300" cy="463025"/>
            </a:xfrm>
            <a:custGeom>
              <a:avLst/>
              <a:gdLst/>
              <a:ahLst/>
              <a:cxnLst/>
              <a:rect l="l" t="t" r="r" b="b"/>
              <a:pathLst>
                <a:path w="19132" h="18521" extrusionOk="0">
                  <a:moveTo>
                    <a:pt x="1" y="0"/>
                  </a:moveTo>
                  <a:lnTo>
                    <a:pt x="6932" y="18521"/>
                  </a:lnTo>
                  <a:lnTo>
                    <a:pt x="19132" y="179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1798475" y="4435775"/>
              <a:ext cx="579500" cy="447775"/>
            </a:xfrm>
            <a:custGeom>
              <a:avLst/>
              <a:gdLst/>
              <a:ahLst/>
              <a:cxnLst/>
              <a:rect l="l" t="t" r="r" b="b"/>
              <a:pathLst>
                <a:path w="23180" h="17911" extrusionOk="0">
                  <a:moveTo>
                    <a:pt x="1" y="0"/>
                  </a:moveTo>
                  <a:lnTo>
                    <a:pt x="19132" y="17911"/>
                  </a:lnTo>
                  <a:lnTo>
                    <a:pt x="23179" y="75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1798475" y="4272175"/>
              <a:ext cx="579500" cy="352150"/>
            </a:xfrm>
            <a:custGeom>
              <a:avLst/>
              <a:gdLst/>
              <a:ahLst/>
              <a:cxnLst/>
              <a:rect l="l" t="t" r="r" b="b"/>
              <a:pathLst>
                <a:path w="23180" h="14086" extrusionOk="0">
                  <a:moveTo>
                    <a:pt x="20407" y="1"/>
                  </a:moveTo>
                  <a:lnTo>
                    <a:pt x="1" y="6544"/>
                  </a:lnTo>
                  <a:lnTo>
                    <a:pt x="23179" y="14086"/>
                  </a:lnTo>
                  <a:lnTo>
                    <a:pt x="20407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2308625" y="3928400"/>
              <a:ext cx="274525" cy="487975"/>
            </a:xfrm>
            <a:custGeom>
              <a:avLst/>
              <a:gdLst/>
              <a:ahLst/>
              <a:cxnLst/>
              <a:rect l="l" t="t" r="r" b="b"/>
              <a:pathLst>
                <a:path w="10981" h="19519" extrusionOk="0">
                  <a:moveTo>
                    <a:pt x="4382" y="0"/>
                  </a:moveTo>
                  <a:lnTo>
                    <a:pt x="1" y="13752"/>
                  </a:lnTo>
                  <a:lnTo>
                    <a:pt x="10980" y="19519"/>
                  </a:lnTo>
                  <a:lnTo>
                    <a:pt x="4382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984250" y="4209800"/>
              <a:ext cx="324400" cy="133100"/>
            </a:xfrm>
            <a:custGeom>
              <a:avLst/>
              <a:gdLst/>
              <a:ahLst/>
              <a:cxnLst/>
              <a:rect l="l" t="t" r="r" b="b"/>
              <a:pathLst>
                <a:path w="12976" h="5324" extrusionOk="0">
                  <a:moveTo>
                    <a:pt x="0" y="1"/>
                  </a:moveTo>
                  <a:lnTo>
                    <a:pt x="4159" y="5324"/>
                  </a:lnTo>
                  <a:lnTo>
                    <a:pt x="12976" y="2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1984250" y="3900675"/>
              <a:ext cx="432550" cy="371525"/>
            </a:xfrm>
            <a:custGeom>
              <a:avLst/>
              <a:gdLst/>
              <a:ahLst/>
              <a:cxnLst/>
              <a:rect l="l" t="t" r="r" b="b"/>
              <a:pathLst>
                <a:path w="17302" h="14861" extrusionOk="0">
                  <a:moveTo>
                    <a:pt x="0" y="0"/>
                  </a:moveTo>
                  <a:lnTo>
                    <a:pt x="12976" y="14861"/>
                  </a:lnTo>
                  <a:lnTo>
                    <a:pt x="17301" y="1109"/>
                  </a:lnTo>
                  <a:cubicBezTo>
                    <a:pt x="17301" y="1109"/>
                    <a:pt x="555" y="16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1984250" y="3900675"/>
              <a:ext cx="324400" cy="371525"/>
            </a:xfrm>
            <a:custGeom>
              <a:avLst/>
              <a:gdLst/>
              <a:ahLst/>
              <a:cxnLst/>
              <a:rect l="l" t="t" r="r" b="b"/>
              <a:pathLst>
                <a:path w="12976" h="14861" extrusionOk="0">
                  <a:moveTo>
                    <a:pt x="0" y="0"/>
                  </a:moveTo>
                  <a:lnTo>
                    <a:pt x="0" y="12366"/>
                  </a:lnTo>
                  <a:lnTo>
                    <a:pt x="12976" y="14861"/>
                  </a:lnTo>
                  <a:lnTo>
                    <a:pt x="12976" y="14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1984250" y="3730150"/>
              <a:ext cx="433925" cy="198275"/>
            </a:xfrm>
            <a:custGeom>
              <a:avLst/>
              <a:gdLst/>
              <a:ahLst/>
              <a:cxnLst/>
              <a:rect l="l" t="t" r="r" b="b"/>
              <a:pathLst>
                <a:path w="17357" h="7931" extrusionOk="0">
                  <a:moveTo>
                    <a:pt x="12976" y="1"/>
                  </a:moveTo>
                  <a:lnTo>
                    <a:pt x="0" y="6821"/>
                  </a:lnTo>
                  <a:lnTo>
                    <a:pt x="17357" y="7930"/>
                  </a:lnTo>
                  <a:lnTo>
                    <a:pt x="12976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1956525" y="2363275"/>
              <a:ext cx="1048050" cy="2159850"/>
            </a:xfrm>
            <a:custGeom>
              <a:avLst/>
              <a:gdLst/>
              <a:ahLst/>
              <a:cxnLst/>
              <a:rect l="l" t="t" r="r" b="b"/>
              <a:pathLst>
                <a:path w="41922" h="86394" extrusionOk="0">
                  <a:moveTo>
                    <a:pt x="0" y="1"/>
                  </a:moveTo>
                  <a:lnTo>
                    <a:pt x="14085" y="54676"/>
                  </a:lnTo>
                  <a:lnTo>
                    <a:pt x="18466" y="62605"/>
                  </a:lnTo>
                  <a:lnTo>
                    <a:pt x="25064" y="82124"/>
                  </a:lnTo>
                  <a:lnTo>
                    <a:pt x="33160" y="86394"/>
                  </a:lnTo>
                  <a:lnTo>
                    <a:pt x="41921" y="80183"/>
                  </a:lnTo>
                  <a:lnTo>
                    <a:pt x="25064" y="279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583125" y="3061975"/>
              <a:ext cx="555925" cy="1305900"/>
            </a:xfrm>
            <a:custGeom>
              <a:avLst/>
              <a:gdLst/>
              <a:ahLst/>
              <a:cxnLst/>
              <a:rect l="l" t="t" r="r" b="b"/>
              <a:pathLst>
                <a:path w="22237" h="52236" extrusionOk="0">
                  <a:moveTo>
                    <a:pt x="0" y="0"/>
                  </a:moveTo>
                  <a:lnTo>
                    <a:pt x="16857" y="52235"/>
                  </a:lnTo>
                  <a:lnTo>
                    <a:pt x="22236" y="48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4120500" y="1725600"/>
              <a:ext cx="852600" cy="1897825"/>
            </a:xfrm>
            <a:custGeom>
              <a:avLst/>
              <a:gdLst/>
              <a:ahLst/>
              <a:cxnLst/>
              <a:rect l="l" t="t" r="r" b="b"/>
              <a:pathLst>
                <a:path w="34104" h="75913" extrusionOk="0">
                  <a:moveTo>
                    <a:pt x="34103" y="0"/>
                  </a:moveTo>
                  <a:lnTo>
                    <a:pt x="34103" y="0"/>
                  </a:lnTo>
                  <a:cubicBezTo>
                    <a:pt x="30831" y="1442"/>
                    <a:pt x="27449" y="2717"/>
                    <a:pt x="24011" y="3771"/>
                  </a:cubicBezTo>
                  <a:cubicBezTo>
                    <a:pt x="19575" y="4991"/>
                    <a:pt x="18022" y="5822"/>
                    <a:pt x="14085" y="7153"/>
                  </a:cubicBezTo>
                  <a:cubicBezTo>
                    <a:pt x="10148" y="8429"/>
                    <a:pt x="10703" y="8151"/>
                    <a:pt x="10093" y="10148"/>
                  </a:cubicBezTo>
                  <a:cubicBezTo>
                    <a:pt x="8928" y="13586"/>
                    <a:pt x="8096" y="17079"/>
                    <a:pt x="7653" y="20628"/>
                  </a:cubicBezTo>
                  <a:cubicBezTo>
                    <a:pt x="7098" y="24898"/>
                    <a:pt x="6267" y="25563"/>
                    <a:pt x="5546" y="27393"/>
                  </a:cubicBezTo>
                  <a:cubicBezTo>
                    <a:pt x="4414" y="30309"/>
                    <a:pt x="3863" y="34113"/>
                    <a:pt x="3625" y="34113"/>
                  </a:cubicBezTo>
                  <a:cubicBezTo>
                    <a:pt x="3560" y="34113"/>
                    <a:pt x="3518" y="33828"/>
                    <a:pt x="3494" y="33160"/>
                  </a:cubicBezTo>
                  <a:cubicBezTo>
                    <a:pt x="3439" y="32051"/>
                    <a:pt x="3383" y="31275"/>
                    <a:pt x="3272" y="30443"/>
                  </a:cubicBezTo>
                  <a:lnTo>
                    <a:pt x="1" y="49962"/>
                  </a:lnTo>
                  <a:lnTo>
                    <a:pt x="1" y="75913"/>
                  </a:lnTo>
                  <a:lnTo>
                    <a:pt x="10703" y="54841"/>
                  </a:lnTo>
                  <a:lnTo>
                    <a:pt x="8984" y="48298"/>
                  </a:lnTo>
                  <a:lnTo>
                    <a:pt x="21405" y="21127"/>
                  </a:lnTo>
                  <a:lnTo>
                    <a:pt x="32051" y="13918"/>
                  </a:lnTo>
                  <a:lnTo>
                    <a:pt x="34103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4920375" y="1276425"/>
              <a:ext cx="522650" cy="797150"/>
            </a:xfrm>
            <a:custGeom>
              <a:avLst/>
              <a:gdLst/>
              <a:ahLst/>
              <a:cxnLst/>
              <a:rect l="l" t="t" r="r" b="b"/>
              <a:pathLst>
                <a:path w="20906" h="31886" extrusionOk="0">
                  <a:moveTo>
                    <a:pt x="20906" y="1"/>
                  </a:moveTo>
                  <a:lnTo>
                    <a:pt x="10648" y="8319"/>
                  </a:lnTo>
                  <a:cubicBezTo>
                    <a:pt x="9594" y="9150"/>
                    <a:pt x="8818" y="12311"/>
                    <a:pt x="6211" y="13143"/>
                  </a:cubicBezTo>
                  <a:cubicBezTo>
                    <a:pt x="4936" y="13531"/>
                    <a:pt x="3716" y="14086"/>
                    <a:pt x="2607" y="14806"/>
                  </a:cubicBezTo>
                  <a:lnTo>
                    <a:pt x="2496" y="14917"/>
                  </a:lnTo>
                  <a:lnTo>
                    <a:pt x="1" y="31885"/>
                  </a:lnTo>
                  <a:lnTo>
                    <a:pt x="2496" y="30222"/>
                  </a:lnTo>
                  <a:lnTo>
                    <a:pt x="13198" y="26673"/>
                  </a:lnTo>
                  <a:lnTo>
                    <a:pt x="20906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3640850" y="1327725"/>
              <a:ext cx="661275" cy="1648325"/>
            </a:xfrm>
            <a:custGeom>
              <a:avLst/>
              <a:gdLst/>
              <a:ahLst/>
              <a:cxnLst/>
              <a:rect l="l" t="t" r="r" b="b"/>
              <a:pathLst>
                <a:path w="26451" h="65933" extrusionOk="0">
                  <a:moveTo>
                    <a:pt x="1165" y="1"/>
                  </a:moveTo>
                  <a:cubicBezTo>
                    <a:pt x="777" y="555"/>
                    <a:pt x="555" y="1221"/>
                    <a:pt x="500" y="1941"/>
                  </a:cubicBezTo>
                  <a:cubicBezTo>
                    <a:pt x="167" y="4714"/>
                    <a:pt x="0" y="6766"/>
                    <a:pt x="0" y="6766"/>
                  </a:cubicBezTo>
                  <a:lnTo>
                    <a:pt x="19187" y="22070"/>
                  </a:lnTo>
                  <a:lnTo>
                    <a:pt x="19187" y="65932"/>
                  </a:lnTo>
                  <a:lnTo>
                    <a:pt x="22458" y="46413"/>
                  </a:lnTo>
                  <a:cubicBezTo>
                    <a:pt x="22181" y="44029"/>
                    <a:pt x="22070" y="41644"/>
                    <a:pt x="22125" y="39205"/>
                  </a:cubicBezTo>
                  <a:cubicBezTo>
                    <a:pt x="22125" y="32939"/>
                    <a:pt x="26451" y="30000"/>
                    <a:pt x="24011" y="24233"/>
                  </a:cubicBezTo>
                  <a:cubicBezTo>
                    <a:pt x="21571" y="18521"/>
                    <a:pt x="19797" y="17135"/>
                    <a:pt x="18466" y="15083"/>
                  </a:cubicBezTo>
                  <a:cubicBezTo>
                    <a:pt x="17190" y="13032"/>
                    <a:pt x="15749" y="10592"/>
                    <a:pt x="12588" y="9427"/>
                  </a:cubicBezTo>
                  <a:cubicBezTo>
                    <a:pt x="9483" y="8318"/>
                    <a:pt x="6766" y="7265"/>
                    <a:pt x="4880" y="4825"/>
                  </a:cubicBezTo>
                  <a:cubicBezTo>
                    <a:pt x="3233" y="2693"/>
                    <a:pt x="1627" y="1238"/>
                    <a:pt x="2803" y="1238"/>
                  </a:cubicBezTo>
                  <a:cubicBezTo>
                    <a:pt x="2973" y="1238"/>
                    <a:pt x="3200" y="1269"/>
                    <a:pt x="3494" y="1331"/>
                  </a:cubicBezTo>
                  <a:lnTo>
                    <a:pt x="1165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4407450" y="256125"/>
              <a:ext cx="571175" cy="1411425"/>
            </a:xfrm>
            <a:custGeom>
              <a:avLst/>
              <a:gdLst/>
              <a:ahLst/>
              <a:cxnLst/>
              <a:rect l="l" t="t" r="r" b="b"/>
              <a:pathLst>
                <a:path w="22847" h="56457" extrusionOk="0">
                  <a:moveTo>
                    <a:pt x="8374" y="1"/>
                  </a:moveTo>
                  <a:lnTo>
                    <a:pt x="4437" y="20074"/>
                  </a:lnTo>
                  <a:cubicBezTo>
                    <a:pt x="5712" y="22902"/>
                    <a:pt x="2219" y="35323"/>
                    <a:pt x="2164" y="39926"/>
                  </a:cubicBezTo>
                  <a:cubicBezTo>
                    <a:pt x="2053" y="44473"/>
                    <a:pt x="1" y="50628"/>
                    <a:pt x="999" y="53289"/>
                  </a:cubicBezTo>
                  <a:cubicBezTo>
                    <a:pt x="1825" y="55537"/>
                    <a:pt x="3560" y="56456"/>
                    <a:pt x="6426" y="56456"/>
                  </a:cubicBezTo>
                  <a:cubicBezTo>
                    <a:pt x="7025" y="56456"/>
                    <a:pt x="7674" y="56416"/>
                    <a:pt x="8374" y="56339"/>
                  </a:cubicBezTo>
                  <a:cubicBezTo>
                    <a:pt x="12007" y="55986"/>
                    <a:pt x="17156" y="54577"/>
                    <a:pt x="19808" y="54577"/>
                  </a:cubicBezTo>
                  <a:cubicBezTo>
                    <a:pt x="20071" y="54577"/>
                    <a:pt x="20308" y="54590"/>
                    <a:pt x="20518" y="54620"/>
                  </a:cubicBezTo>
                  <a:lnTo>
                    <a:pt x="22847" y="54953"/>
                  </a:lnTo>
                  <a:lnTo>
                    <a:pt x="837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4407450" y="256125"/>
              <a:ext cx="571175" cy="1419575"/>
            </a:xfrm>
            <a:custGeom>
              <a:avLst/>
              <a:gdLst/>
              <a:ahLst/>
              <a:cxnLst/>
              <a:rect l="l" t="t" r="r" b="b"/>
              <a:pathLst>
                <a:path w="22847" h="56783" fill="none" extrusionOk="0">
                  <a:moveTo>
                    <a:pt x="8374" y="1"/>
                  </a:moveTo>
                  <a:lnTo>
                    <a:pt x="22847" y="54953"/>
                  </a:lnTo>
                  <a:lnTo>
                    <a:pt x="20518" y="54620"/>
                  </a:lnTo>
                  <a:cubicBezTo>
                    <a:pt x="18189" y="54288"/>
                    <a:pt x="12367" y="55951"/>
                    <a:pt x="8374" y="56339"/>
                  </a:cubicBezTo>
                  <a:cubicBezTo>
                    <a:pt x="4326" y="56783"/>
                    <a:pt x="1997" y="56007"/>
                    <a:pt x="999" y="53289"/>
                  </a:cubicBezTo>
                  <a:cubicBezTo>
                    <a:pt x="1" y="50628"/>
                    <a:pt x="2053" y="44473"/>
                    <a:pt x="2164" y="39926"/>
                  </a:cubicBezTo>
                  <a:cubicBezTo>
                    <a:pt x="2219" y="35323"/>
                    <a:pt x="5712" y="22902"/>
                    <a:pt x="4437" y="20074"/>
                  </a:cubicBezTo>
                  <a:lnTo>
                    <a:pt x="4437" y="20074"/>
                  </a:lnTo>
                  <a:lnTo>
                    <a:pt x="8374" y="1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4616800" y="256125"/>
              <a:ext cx="826225" cy="1226900"/>
            </a:xfrm>
            <a:custGeom>
              <a:avLst/>
              <a:gdLst/>
              <a:ahLst/>
              <a:cxnLst/>
              <a:rect l="l" t="t" r="r" b="b"/>
              <a:pathLst>
                <a:path w="33049" h="49076" extrusionOk="0">
                  <a:moveTo>
                    <a:pt x="0" y="1"/>
                  </a:moveTo>
                  <a:lnTo>
                    <a:pt x="4325" y="16359"/>
                  </a:lnTo>
                  <a:cubicBezTo>
                    <a:pt x="4325" y="16359"/>
                    <a:pt x="4330" y="16354"/>
                    <a:pt x="4344" y="16354"/>
                  </a:cubicBezTo>
                  <a:cubicBezTo>
                    <a:pt x="4427" y="16354"/>
                    <a:pt x="4830" y="16560"/>
                    <a:pt x="6266" y="19575"/>
                  </a:cubicBezTo>
                  <a:cubicBezTo>
                    <a:pt x="7930" y="23069"/>
                    <a:pt x="7874" y="26562"/>
                    <a:pt x="9094" y="29501"/>
                  </a:cubicBezTo>
                  <a:cubicBezTo>
                    <a:pt x="10314" y="32440"/>
                    <a:pt x="11645" y="36765"/>
                    <a:pt x="13031" y="40757"/>
                  </a:cubicBezTo>
                  <a:cubicBezTo>
                    <a:pt x="14362" y="44750"/>
                    <a:pt x="13697" y="46025"/>
                    <a:pt x="15416" y="47412"/>
                  </a:cubicBezTo>
                  <a:cubicBezTo>
                    <a:pt x="16136" y="48022"/>
                    <a:pt x="16913" y="48576"/>
                    <a:pt x="17689" y="49075"/>
                  </a:cubicBezTo>
                  <a:cubicBezTo>
                    <a:pt x="19010" y="49004"/>
                    <a:pt x="21181" y="48680"/>
                    <a:pt x="22279" y="48680"/>
                  </a:cubicBezTo>
                  <a:cubicBezTo>
                    <a:pt x="22872" y="48680"/>
                    <a:pt x="23152" y="48774"/>
                    <a:pt x="22817" y="49054"/>
                  </a:cubicBezTo>
                  <a:lnTo>
                    <a:pt x="22817" y="49054"/>
                  </a:lnTo>
                  <a:lnTo>
                    <a:pt x="33049" y="40757"/>
                  </a:lnTo>
                  <a:lnTo>
                    <a:pt x="0" y="1"/>
                  </a:lnTo>
                  <a:close/>
                  <a:moveTo>
                    <a:pt x="22817" y="49054"/>
                  </a:moveTo>
                  <a:lnTo>
                    <a:pt x="22791" y="49075"/>
                  </a:lnTo>
                  <a:cubicBezTo>
                    <a:pt x="22800" y="49068"/>
                    <a:pt x="22808" y="49061"/>
                    <a:pt x="22817" y="4905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4616800" y="256125"/>
              <a:ext cx="826225" cy="1226900"/>
            </a:xfrm>
            <a:custGeom>
              <a:avLst/>
              <a:gdLst/>
              <a:ahLst/>
              <a:cxnLst/>
              <a:rect l="l" t="t" r="r" b="b"/>
              <a:pathLst>
                <a:path w="33049" h="49076" fill="none" extrusionOk="0">
                  <a:moveTo>
                    <a:pt x="0" y="1"/>
                  </a:moveTo>
                  <a:lnTo>
                    <a:pt x="33049" y="40757"/>
                  </a:lnTo>
                  <a:lnTo>
                    <a:pt x="22791" y="49075"/>
                  </a:lnTo>
                  <a:cubicBezTo>
                    <a:pt x="23844" y="48243"/>
                    <a:pt x="19741" y="48964"/>
                    <a:pt x="17689" y="49075"/>
                  </a:cubicBezTo>
                  <a:cubicBezTo>
                    <a:pt x="16913" y="48576"/>
                    <a:pt x="16136" y="48022"/>
                    <a:pt x="15416" y="47412"/>
                  </a:cubicBezTo>
                  <a:cubicBezTo>
                    <a:pt x="13697" y="46025"/>
                    <a:pt x="14362" y="44750"/>
                    <a:pt x="13031" y="40757"/>
                  </a:cubicBezTo>
                  <a:cubicBezTo>
                    <a:pt x="11645" y="36765"/>
                    <a:pt x="10314" y="32440"/>
                    <a:pt x="9094" y="29501"/>
                  </a:cubicBezTo>
                  <a:cubicBezTo>
                    <a:pt x="7874" y="26562"/>
                    <a:pt x="7930" y="23069"/>
                    <a:pt x="6266" y="19575"/>
                  </a:cubicBezTo>
                  <a:cubicBezTo>
                    <a:pt x="4603" y="16082"/>
                    <a:pt x="4325" y="16359"/>
                    <a:pt x="4325" y="16359"/>
                  </a:cubicBez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3669950" y="254750"/>
              <a:ext cx="946875" cy="1387075"/>
            </a:xfrm>
            <a:custGeom>
              <a:avLst/>
              <a:gdLst/>
              <a:ahLst/>
              <a:cxnLst/>
              <a:rect l="l" t="t" r="r" b="b"/>
              <a:pathLst>
                <a:path w="37875" h="55483" extrusionOk="0">
                  <a:moveTo>
                    <a:pt x="37874" y="0"/>
                  </a:moveTo>
                  <a:lnTo>
                    <a:pt x="30499" y="1498"/>
                  </a:lnTo>
                  <a:lnTo>
                    <a:pt x="12921" y="23345"/>
                  </a:lnTo>
                  <a:cubicBezTo>
                    <a:pt x="13365" y="23734"/>
                    <a:pt x="10481" y="26839"/>
                    <a:pt x="8430" y="30499"/>
                  </a:cubicBezTo>
                  <a:cubicBezTo>
                    <a:pt x="6322" y="34158"/>
                    <a:pt x="4992" y="35988"/>
                    <a:pt x="3328" y="38705"/>
                  </a:cubicBezTo>
                  <a:cubicBezTo>
                    <a:pt x="2164" y="40646"/>
                    <a:pt x="833" y="41478"/>
                    <a:pt x="1" y="42864"/>
                  </a:cubicBezTo>
                  <a:lnTo>
                    <a:pt x="2330" y="44195"/>
                  </a:lnTo>
                  <a:cubicBezTo>
                    <a:pt x="4714" y="44694"/>
                    <a:pt x="11535" y="46801"/>
                    <a:pt x="16581" y="50406"/>
                  </a:cubicBezTo>
                  <a:cubicBezTo>
                    <a:pt x="20454" y="53184"/>
                    <a:pt x="22441" y="55483"/>
                    <a:pt x="23829" y="55483"/>
                  </a:cubicBezTo>
                  <a:cubicBezTo>
                    <a:pt x="24269" y="55483"/>
                    <a:pt x="24649" y="55252"/>
                    <a:pt x="25009" y="54731"/>
                  </a:cubicBezTo>
                  <a:cubicBezTo>
                    <a:pt x="26507" y="52624"/>
                    <a:pt x="26784" y="49352"/>
                    <a:pt x="28059" y="44084"/>
                  </a:cubicBezTo>
                  <a:cubicBezTo>
                    <a:pt x="29207" y="39128"/>
                    <a:pt x="32219" y="19892"/>
                    <a:pt x="33680" y="19892"/>
                  </a:cubicBezTo>
                  <a:cubicBezTo>
                    <a:pt x="33772" y="19892"/>
                    <a:pt x="33858" y="19968"/>
                    <a:pt x="33937" y="20129"/>
                  </a:cubicBezTo>
                  <a:lnTo>
                    <a:pt x="37874" y="56"/>
                  </a:lnTo>
                  <a:lnTo>
                    <a:pt x="3787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3669950" y="254750"/>
              <a:ext cx="946875" cy="1422350"/>
            </a:xfrm>
            <a:custGeom>
              <a:avLst/>
              <a:gdLst/>
              <a:ahLst/>
              <a:cxnLst/>
              <a:rect l="l" t="t" r="r" b="b"/>
              <a:pathLst>
                <a:path w="37875" h="56894" fill="none" extrusionOk="0">
                  <a:moveTo>
                    <a:pt x="37874" y="56"/>
                  </a:moveTo>
                  <a:lnTo>
                    <a:pt x="33937" y="20129"/>
                  </a:lnTo>
                  <a:cubicBezTo>
                    <a:pt x="32606" y="17412"/>
                    <a:pt x="29279" y="38816"/>
                    <a:pt x="28059" y="44084"/>
                  </a:cubicBezTo>
                  <a:cubicBezTo>
                    <a:pt x="26784" y="49352"/>
                    <a:pt x="26507" y="52624"/>
                    <a:pt x="25009" y="54731"/>
                  </a:cubicBezTo>
                  <a:cubicBezTo>
                    <a:pt x="23512" y="56893"/>
                    <a:pt x="21682" y="54065"/>
                    <a:pt x="16581" y="50406"/>
                  </a:cubicBezTo>
                  <a:cubicBezTo>
                    <a:pt x="11535" y="46801"/>
                    <a:pt x="4714" y="44694"/>
                    <a:pt x="2330" y="44195"/>
                  </a:cubicBezTo>
                  <a:lnTo>
                    <a:pt x="2330" y="44195"/>
                  </a:lnTo>
                  <a:lnTo>
                    <a:pt x="1" y="42864"/>
                  </a:lnTo>
                  <a:cubicBezTo>
                    <a:pt x="833" y="41478"/>
                    <a:pt x="2164" y="40646"/>
                    <a:pt x="3328" y="38705"/>
                  </a:cubicBezTo>
                  <a:cubicBezTo>
                    <a:pt x="4992" y="35988"/>
                    <a:pt x="6322" y="34158"/>
                    <a:pt x="8430" y="30499"/>
                  </a:cubicBezTo>
                  <a:cubicBezTo>
                    <a:pt x="10481" y="26839"/>
                    <a:pt x="13365" y="23734"/>
                    <a:pt x="12921" y="23345"/>
                  </a:cubicBezTo>
                  <a:lnTo>
                    <a:pt x="30499" y="1498"/>
                  </a:lnTo>
                  <a:lnTo>
                    <a:pt x="37874" y="0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3335875" y="914625"/>
              <a:ext cx="238450" cy="482450"/>
            </a:xfrm>
            <a:custGeom>
              <a:avLst/>
              <a:gdLst/>
              <a:ahLst/>
              <a:cxnLst/>
              <a:rect l="l" t="t" r="r" b="b"/>
              <a:pathLst>
                <a:path w="9538" h="19298" extrusionOk="0">
                  <a:moveTo>
                    <a:pt x="4436" y="0"/>
                  </a:moveTo>
                  <a:lnTo>
                    <a:pt x="0" y="13586"/>
                  </a:lnTo>
                  <a:lnTo>
                    <a:pt x="7098" y="19297"/>
                  </a:lnTo>
                  <a:cubicBezTo>
                    <a:pt x="7819" y="18410"/>
                    <a:pt x="8429" y="17356"/>
                    <a:pt x="8761" y="16303"/>
                  </a:cubicBezTo>
                  <a:cubicBezTo>
                    <a:pt x="9538" y="14251"/>
                    <a:pt x="9039" y="14695"/>
                    <a:pt x="8096" y="11978"/>
                  </a:cubicBezTo>
                  <a:cubicBezTo>
                    <a:pt x="7235" y="9496"/>
                    <a:pt x="5403" y="4517"/>
                    <a:pt x="6232" y="4517"/>
                  </a:cubicBezTo>
                  <a:cubicBezTo>
                    <a:pt x="6311" y="4517"/>
                    <a:pt x="6414" y="4562"/>
                    <a:pt x="6543" y="4658"/>
                  </a:cubicBezTo>
                  <a:lnTo>
                    <a:pt x="4436" y="0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3446775" y="292175"/>
              <a:ext cx="985675" cy="908100"/>
            </a:xfrm>
            <a:custGeom>
              <a:avLst/>
              <a:gdLst/>
              <a:ahLst/>
              <a:cxnLst/>
              <a:rect l="l" t="t" r="r" b="b"/>
              <a:pathLst>
                <a:path w="39427" h="36324" extrusionOk="0">
                  <a:moveTo>
                    <a:pt x="39426" y="1"/>
                  </a:moveTo>
                  <a:lnTo>
                    <a:pt x="0" y="24898"/>
                  </a:lnTo>
                  <a:lnTo>
                    <a:pt x="2107" y="29556"/>
                  </a:lnTo>
                  <a:cubicBezTo>
                    <a:pt x="3546" y="30584"/>
                    <a:pt x="5651" y="36324"/>
                    <a:pt x="6791" y="36324"/>
                  </a:cubicBezTo>
                  <a:cubicBezTo>
                    <a:pt x="6881" y="36324"/>
                    <a:pt x="6965" y="36288"/>
                    <a:pt x="7043" y="36210"/>
                  </a:cubicBezTo>
                  <a:cubicBezTo>
                    <a:pt x="8041" y="35212"/>
                    <a:pt x="10758" y="32828"/>
                    <a:pt x="12310" y="30554"/>
                  </a:cubicBezTo>
                  <a:cubicBezTo>
                    <a:pt x="13874" y="28343"/>
                    <a:pt x="20997" y="21832"/>
                    <a:pt x="21796" y="21832"/>
                  </a:cubicBezTo>
                  <a:cubicBezTo>
                    <a:pt x="21818" y="21832"/>
                    <a:pt x="21836" y="21838"/>
                    <a:pt x="21848" y="21848"/>
                  </a:cubicBezTo>
                  <a:lnTo>
                    <a:pt x="39426" y="1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3681525" y="752250"/>
              <a:ext cx="1301275" cy="1825650"/>
            </a:xfrm>
            <a:custGeom>
              <a:avLst/>
              <a:gdLst/>
              <a:ahLst/>
              <a:cxnLst/>
              <a:rect l="l" t="t" r="r" b="b"/>
              <a:pathLst>
                <a:path w="52051" h="73026" extrusionOk="0">
                  <a:moveTo>
                    <a:pt x="33221" y="1"/>
                  </a:moveTo>
                  <a:cubicBezTo>
                    <a:pt x="31756" y="1"/>
                    <a:pt x="28690" y="19223"/>
                    <a:pt x="27541" y="24184"/>
                  </a:cubicBezTo>
                  <a:cubicBezTo>
                    <a:pt x="26321" y="29507"/>
                    <a:pt x="26044" y="32724"/>
                    <a:pt x="24546" y="34886"/>
                  </a:cubicBezTo>
                  <a:cubicBezTo>
                    <a:pt x="24189" y="35390"/>
                    <a:pt x="23809" y="35615"/>
                    <a:pt x="23369" y="35615"/>
                  </a:cubicBezTo>
                  <a:cubicBezTo>
                    <a:pt x="21968" y="35615"/>
                    <a:pt x="19958" y="33333"/>
                    <a:pt x="16118" y="30506"/>
                  </a:cubicBezTo>
                  <a:cubicBezTo>
                    <a:pt x="11016" y="26846"/>
                    <a:pt x="4251" y="24794"/>
                    <a:pt x="1867" y="24295"/>
                  </a:cubicBezTo>
                  <a:cubicBezTo>
                    <a:pt x="1573" y="24232"/>
                    <a:pt x="1346" y="24202"/>
                    <a:pt x="1176" y="24202"/>
                  </a:cubicBezTo>
                  <a:cubicBezTo>
                    <a:pt x="0" y="24202"/>
                    <a:pt x="1606" y="25656"/>
                    <a:pt x="3253" y="27788"/>
                  </a:cubicBezTo>
                  <a:cubicBezTo>
                    <a:pt x="5139" y="30228"/>
                    <a:pt x="7856" y="31282"/>
                    <a:pt x="10961" y="32391"/>
                  </a:cubicBezTo>
                  <a:cubicBezTo>
                    <a:pt x="14066" y="33555"/>
                    <a:pt x="15508" y="35995"/>
                    <a:pt x="16839" y="38047"/>
                  </a:cubicBezTo>
                  <a:cubicBezTo>
                    <a:pt x="18114" y="40099"/>
                    <a:pt x="19889" y="41485"/>
                    <a:pt x="22384" y="47196"/>
                  </a:cubicBezTo>
                  <a:cubicBezTo>
                    <a:pt x="24824" y="52908"/>
                    <a:pt x="20498" y="55847"/>
                    <a:pt x="20498" y="62168"/>
                  </a:cubicBezTo>
                  <a:cubicBezTo>
                    <a:pt x="20443" y="64553"/>
                    <a:pt x="20554" y="66992"/>
                    <a:pt x="20776" y="69377"/>
                  </a:cubicBezTo>
                  <a:cubicBezTo>
                    <a:pt x="20831" y="70209"/>
                    <a:pt x="20942" y="70985"/>
                    <a:pt x="20942" y="72094"/>
                  </a:cubicBezTo>
                  <a:cubicBezTo>
                    <a:pt x="20978" y="72746"/>
                    <a:pt x="21031" y="73025"/>
                    <a:pt x="21106" y="73025"/>
                  </a:cubicBezTo>
                  <a:cubicBezTo>
                    <a:pt x="21384" y="73025"/>
                    <a:pt x="21959" y="69248"/>
                    <a:pt x="23049" y="66327"/>
                  </a:cubicBezTo>
                  <a:cubicBezTo>
                    <a:pt x="23715" y="64497"/>
                    <a:pt x="24657" y="63832"/>
                    <a:pt x="25101" y="59562"/>
                  </a:cubicBezTo>
                  <a:cubicBezTo>
                    <a:pt x="25600" y="56013"/>
                    <a:pt x="26432" y="52464"/>
                    <a:pt x="27541" y="49082"/>
                  </a:cubicBezTo>
                  <a:cubicBezTo>
                    <a:pt x="28206" y="47030"/>
                    <a:pt x="27652" y="47363"/>
                    <a:pt x="31589" y="46032"/>
                  </a:cubicBezTo>
                  <a:cubicBezTo>
                    <a:pt x="35526" y="44756"/>
                    <a:pt x="37078" y="43925"/>
                    <a:pt x="41459" y="42705"/>
                  </a:cubicBezTo>
                  <a:cubicBezTo>
                    <a:pt x="44952" y="41651"/>
                    <a:pt x="48280" y="40376"/>
                    <a:pt x="51607" y="38934"/>
                  </a:cubicBezTo>
                  <a:lnTo>
                    <a:pt x="52050" y="35884"/>
                  </a:lnTo>
                  <a:lnTo>
                    <a:pt x="51828" y="35108"/>
                  </a:lnTo>
                  <a:lnTo>
                    <a:pt x="49555" y="34775"/>
                  </a:lnTo>
                  <a:cubicBezTo>
                    <a:pt x="49340" y="34745"/>
                    <a:pt x="49098" y="34732"/>
                    <a:pt x="48832" y="34732"/>
                  </a:cubicBezTo>
                  <a:cubicBezTo>
                    <a:pt x="46138" y="34732"/>
                    <a:pt x="40989" y="36141"/>
                    <a:pt x="37356" y="36494"/>
                  </a:cubicBezTo>
                  <a:cubicBezTo>
                    <a:pt x="36665" y="36571"/>
                    <a:pt x="36023" y="36611"/>
                    <a:pt x="35427" y="36611"/>
                  </a:cubicBezTo>
                  <a:cubicBezTo>
                    <a:pt x="32581" y="36611"/>
                    <a:pt x="30816" y="35692"/>
                    <a:pt x="30036" y="33444"/>
                  </a:cubicBezTo>
                  <a:cubicBezTo>
                    <a:pt x="29038" y="30783"/>
                    <a:pt x="31090" y="24628"/>
                    <a:pt x="31145" y="20025"/>
                  </a:cubicBezTo>
                  <a:cubicBezTo>
                    <a:pt x="31256" y="15478"/>
                    <a:pt x="34749" y="3002"/>
                    <a:pt x="33474" y="229"/>
                  </a:cubicBezTo>
                  <a:cubicBezTo>
                    <a:pt x="33397" y="74"/>
                    <a:pt x="33312" y="1"/>
                    <a:pt x="33221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4978600" y="1629925"/>
              <a:ext cx="4200" cy="19450"/>
            </a:xfrm>
            <a:custGeom>
              <a:avLst/>
              <a:gdLst/>
              <a:ahLst/>
              <a:cxnLst/>
              <a:rect l="l" t="t" r="r" b="b"/>
              <a:pathLst>
                <a:path w="168" h="778" extrusionOk="0">
                  <a:moveTo>
                    <a:pt x="1" y="1"/>
                  </a:moveTo>
                  <a:lnTo>
                    <a:pt x="1" y="1"/>
                  </a:lnTo>
                  <a:lnTo>
                    <a:pt x="167" y="777"/>
                  </a:ln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471400" y="836575"/>
              <a:ext cx="532675" cy="658925"/>
            </a:xfrm>
            <a:custGeom>
              <a:avLst/>
              <a:gdLst/>
              <a:ahLst/>
              <a:cxnLst/>
              <a:rect l="l" t="t" r="r" b="b"/>
              <a:pathLst>
                <a:path w="21307" h="26357" extrusionOk="0">
                  <a:moveTo>
                    <a:pt x="20811" y="1"/>
                  </a:moveTo>
                  <a:cubicBezTo>
                    <a:pt x="20012" y="1"/>
                    <a:pt x="12889" y="6513"/>
                    <a:pt x="11325" y="8778"/>
                  </a:cubicBezTo>
                  <a:cubicBezTo>
                    <a:pt x="9717" y="11052"/>
                    <a:pt x="7056" y="13381"/>
                    <a:pt x="6002" y="14434"/>
                  </a:cubicBezTo>
                  <a:cubicBezTo>
                    <a:pt x="5932" y="14505"/>
                    <a:pt x="5855" y="14537"/>
                    <a:pt x="5772" y="14537"/>
                  </a:cubicBezTo>
                  <a:cubicBezTo>
                    <a:pt x="4680" y="14537"/>
                    <a:pt x="2566" y="8811"/>
                    <a:pt x="1122" y="7780"/>
                  </a:cubicBezTo>
                  <a:cubicBezTo>
                    <a:pt x="986" y="7674"/>
                    <a:pt x="879" y="7624"/>
                    <a:pt x="799" y="7624"/>
                  </a:cubicBezTo>
                  <a:cubicBezTo>
                    <a:pt x="0" y="7624"/>
                    <a:pt x="1818" y="12525"/>
                    <a:pt x="2675" y="15044"/>
                  </a:cubicBezTo>
                  <a:cubicBezTo>
                    <a:pt x="3562" y="17761"/>
                    <a:pt x="4117" y="17318"/>
                    <a:pt x="3340" y="19314"/>
                  </a:cubicBezTo>
                  <a:cubicBezTo>
                    <a:pt x="3008" y="20423"/>
                    <a:pt x="2453" y="21421"/>
                    <a:pt x="1677" y="22308"/>
                  </a:cubicBezTo>
                  <a:lnTo>
                    <a:pt x="4283" y="24360"/>
                  </a:lnTo>
                  <a:lnTo>
                    <a:pt x="6778" y="26356"/>
                  </a:lnTo>
                  <a:cubicBezTo>
                    <a:pt x="6778" y="26356"/>
                    <a:pt x="6945" y="24360"/>
                    <a:pt x="7278" y="21477"/>
                  </a:cubicBezTo>
                  <a:cubicBezTo>
                    <a:pt x="7333" y="20811"/>
                    <a:pt x="7555" y="20146"/>
                    <a:pt x="7943" y="19536"/>
                  </a:cubicBezTo>
                  <a:cubicBezTo>
                    <a:pt x="8719" y="18149"/>
                    <a:pt x="10106" y="17373"/>
                    <a:pt x="11270" y="15377"/>
                  </a:cubicBezTo>
                  <a:cubicBezTo>
                    <a:pt x="12878" y="12660"/>
                    <a:pt x="14264" y="10830"/>
                    <a:pt x="16316" y="7226"/>
                  </a:cubicBezTo>
                  <a:cubicBezTo>
                    <a:pt x="18423" y="3621"/>
                    <a:pt x="21307" y="461"/>
                    <a:pt x="20863" y="17"/>
                  </a:cubicBezTo>
                  <a:cubicBezTo>
                    <a:pt x="20851" y="6"/>
                    <a:pt x="20833" y="1"/>
                    <a:pt x="20811" y="1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4724925" y="665025"/>
              <a:ext cx="471000" cy="984350"/>
            </a:xfrm>
            <a:custGeom>
              <a:avLst/>
              <a:gdLst/>
              <a:ahLst/>
              <a:cxnLst/>
              <a:rect l="l" t="t" r="r" b="b"/>
              <a:pathLst>
                <a:path w="18840" h="39374" extrusionOk="0">
                  <a:moveTo>
                    <a:pt x="12" y="0"/>
                  </a:moveTo>
                  <a:cubicBezTo>
                    <a:pt x="4" y="0"/>
                    <a:pt x="0" y="3"/>
                    <a:pt x="0" y="3"/>
                  </a:cubicBezTo>
                  <a:lnTo>
                    <a:pt x="10314" y="39373"/>
                  </a:lnTo>
                  <a:lnTo>
                    <a:pt x="10481" y="39262"/>
                  </a:lnTo>
                  <a:cubicBezTo>
                    <a:pt x="11590" y="38542"/>
                    <a:pt x="12809" y="37987"/>
                    <a:pt x="14085" y="37599"/>
                  </a:cubicBezTo>
                  <a:cubicBezTo>
                    <a:pt x="16691" y="36767"/>
                    <a:pt x="17412" y="33606"/>
                    <a:pt x="18466" y="32775"/>
                  </a:cubicBezTo>
                  <a:cubicBezTo>
                    <a:pt x="18839" y="32460"/>
                    <a:pt x="18564" y="32354"/>
                    <a:pt x="17964" y="32354"/>
                  </a:cubicBezTo>
                  <a:cubicBezTo>
                    <a:pt x="16873" y="32354"/>
                    <a:pt x="14707" y="32703"/>
                    <a:pt x="13419" y="32775"/>
                  </a:cubicBezTo>
                  <a:cubicBezTo>
                    <a:pt x="12588" y="32276"/>
                    <a:pt x="11811" y="31721"/>
                    <a:pt x="11146" y="31111"/>
                  </a:cubicBezTo>
                  <a:cubicBezTo>
                    <a:pt x="9427" y="29725"/>
                    <a:pt x="10092" y="28394"/>
                    <a:pt x="8706" y="24457"/>
                  </a:cubicBezTo>
                  <a:cubicBezTo>
                    <a:pt x="7375" y="20464"/>
                    <a:pt x="5989" y="16139"/>
                    <a:pt x="4769" y="13200"/>
                  </a:cubicBezTo>
                  <a:cubicBezTo>
                    <a:pt x="3605" y="10261"/>
                    <a:pt x="3660" y="6768"/>
                    <a:pt x="1941" y="3275"/>
                  </a:cubicBezTo>
                  <a:cubicBezTo>
                    <a:pt x="465" y="175"/>
                    <a:pt x="80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19"/>
          <p:cNvSpPr txBox="1"/>
          <p:nvPr/>
        </p:nvSpPr>
        <p:spPr>
          <a:xfrm>
            <a:off x="1391525" y="3105575"/>
            <a:ext cx="173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800" baseline="-25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8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.5H</a:t>
            </a:r>
            <a:r>
              <a:rPr lang="en" sz="800" baseline="-250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800">
                <a:solidFill>
                  <a:srgbClr val="00C7FF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endParaRPr sz="400"/>
          </a:p>
        </p:txBody>
      </p:sp>
      <p:sp>
        <p:nvSpPr>
          <p:cNvPr id="213" name="Google Shape;213;p19"/>
          <p:cNvSpPr txBox="1"/>
          <p:nvPr/>
        </p:nvSpPr>
        <p:spPr>
          <a:xfrm>
            <a:off x="6037225" y="3105575"/>
            <a:ext cx="1736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800" baseline="-25000">
                <a:latin typeface="Kalam"/>
                <a:ea typeface="Kalam"/>
                <a:cs typeface="Kalam"/>
                <a:sym typeface="Kalam"/>
              </a:rPr>
              <a:t>4</a:t>
            </a:r>
            <a:endParaRPr sz="400"/>
          </a:p>
        </p:txBody>
      </p:sp>
      <p:sp>
        <p:nvSpPr>
          <p:cNvPr id="214" name="Google Shape;214;p19"/>
          <p:cNvSpPr txBox="1"/>
          <p:nvPr/>
        </p:nvSpPr>
        <p:spPr>
          <a:xfrm>
            <a:off x="1428450" y="556600"/>
            <a:ext cx="6287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As the hydrated copper sulphate crystals are heated, the water is removed and the crystals turn white. If water is then added to 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anhydrous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copper sulphate the blue colour returns.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5" name="Google Shape;215;p19"/>
          <p:cNvGrpSpPr/>
          <p:nvPr/>
        </p:nvGrpSpPr>
        <p:grpSpPr>
          <a:xfrm>
            <a:off x="4646650" y="2012849"/>
            <a:ext cx="4497354" cy="3130640"/>
            <a:chOff x="295700" y="572025"/>
            <a:chExt cx="7005225" cy="4873350"/>
          </a:xfrm>
        </p:grpSpPr>
        <p:sp>
          <p:nvSpPr>
            <p:cNvPr id="216" name="Google Shape;216;p19"/>
            <p:cNvSpPr/>
            <p:nvPr/>
          </p:nvSpPr>
          <p:spPr>
            <a:xfrm>
              <a:off x="3059250" y="1000525"/>
              <a:ext cx="1459450" cy="1284300"/>
            </a:xfrm>
            <a:custGeom>
              <a:avLst/>
              <a:gdLst/>
              <a:ahLst/>
              <a:cxnLst/>
              <a:rect l="l" t="t" r="r" b="b"/>
              <a:pathLst>
                <a:path w="58378" h="51372" fill="none" extrusionOk="0">
                  <a:moveTo>
                    <a:pt x="0" y="0"/>
                  </a:moveTo>
                  <a:lnTo>
                    <a:pt x="4857" y="4250"/>
                  </a:lnTo>
                  <a:lnTo>
                    <a:pt x="4857" y="25686"/>
                  </a:lnTo>
                  <a:cubicBezTo>
                    <a:pt x="4857" y="33485"/>
                    <a:pt x="14571" y="51372"/>
                    <a:pt x="19428" y="51372"/>
                  </a:cubicBezTo>
                  <a:lnTo>
                    <a:pt x="38903" y="51372"/>
                  </a:lnTo>
                  <a:cubicBezTo>
                    <a:pt x="43760" y="51372"/>
                    <a:pt x="53474" y="34232"/>
                    <a:pt x="53474" y="25686"/>
                  </a:cubicBezTo>
                  <a:lnTo>
                    <a:pt x="53474" y="4250"/>
                  </a:lnTo>
                  <a:lnTo>
                    <a:pt x="5837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3059250" y="572025"/>
              <a:ext cx="1459450" cy="428525"/>
            </a:xfrm>
            <a:custGeom>
              <a:avLst/>
              <a:gdLst/>
              <a:ahLst/>
              <a:cxnLst/>
              <a:rect l="l" t="t" r="r" b="b"/>
              <a:pathLst>
                <a:path w="58378" h="17141" fill="none" extrusionOk="0">
                  <a:moveTo>
                    <a:pt x="0" y="17140"/>
                  </a:moveTo>
                  <a:cubicBezTo>
                    <a:pt x="0" y="17140"/>
                    <a:pt x="1915" y="8547"/>
                    <a:pt x="4857" y="8547"/>
                  </a:cubicBezTo>
                  <a:lnTo>
                    <a:pt x="19428" y="4297"/>
                  </a:lnTo>
                  <a:lnTo>
                    <a:pt x="19428" y="1"/>
                  </a:lnTo>
                  <a:lnTo>
                    <a:pt x="38903" y="1"/>
                  </a:lnTo>
                  <a:lnTo>
                    <a:pt x="38903" y="4297"/>
                  </a:lnTo>
                  <a:lnTo>
                    <a:pt x="53474" y="8547"/>
                  </a:lnTo>
                  <a:cubicBezTo>
                    <a:pt x="56696" y="8547"/>
                    <a:pt x="58377" y="17140"/>
                    <a:pt x="58377" y="1714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4946000" y="1030875"/>
              <a:ext cx="1119675" cy="4414500"/>
            </a:xfrm>
            <a:custGeom>
              <a:avLst/>
              <a:gdLst/>
              <a:ahLst/>
              <a:cxnLst/>
              <a:rect l="l" t="t" r="r" b="b"/>
              <a:pathLst>
                <a:path w="44787" h="176580" fill="none" extrusionOk="0">
                  <a:moveTo>
                    <a:pt x="9714" y="4017"/>
                  </a:moveTo>
                  <a:lnTo>
                    <a:pt x="44273" y="169387"/>
                  </a:lnTo>
                  <a:cubicBezTo>
                    <a:pt x="44787" y="172049"/>
                    <a:pt x="43199" y="174851"/>
                    <a:pt x="40677" y="175738"/>
                  </a:cubicBezTo>
                  <a:cubicBezTo>
                    <a:pt x="38155" y="176579"/>
                    <a:pt x="35633" y="175178"/>
                    <a:pt x="35120" y="172563"/>
                  </a:cubicBezTo>
                  <a:lnTo>
                    <a:pt x="560" y="7146"/>
                  </a:lnTo>
                  <a:cubicBezTo>
                    <a:pt x="0" y="4530"/>
                    <a:pt x="1635" y="1728"/>
                    <a:pt x="4156" y="841"/>
                  </a:cubicBezTo>
                  <a:cubicBezTo>
                    <a:pt x="6678" y="0"/>
                    <a:pt x="9154" y="1401"/>
                    <a:pt x="9714" y="401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576475" y="1030875"/>
              <a:ext cx="1119700" cy="4414500"/>
            </a:xfrm>
            <a:custGeom>
              <a:avLst/>
              <a:gdLst/>
              <a:ahLst/>
              <a:cxnLst/>
              <a:rect l="l" t="t" r="r" b="b"/>
              <a:pathLst>
                <a:path w="44788" h="176580" fill="none" extrusionOk="0">
                  <a:moveTo>
                    <a:pt x="35073" y="4017"/>
                  </a:moveTo>
                  <a:lnTo>
                    <a:pt x="561" y="169387"/>
                  </a:lnTo>
                  <a:cubicBezTo>
                    <a:pt x="1" y="172049"/>
                    <a:pt x="1588" y="174851"/>
                    <a:pt x="4110" y="175738"/>
                  </a:cubicBezTo>
                  <a:cubicBezTo>
                    <a:pt x="6679" y="176579"/>
                    <a:pt x="9154" y="175178"/>
                    <a:pt x="9668" y="172563"/>
                  </a:cubicBezTo>
                  <a:lnTo>
                    <a:pt x="44227" y="7146"/>
                  </a:lnTo>
                  <a:cubicBezTo>
                    <a:pt x="44787" y="4530"/>
                    <a:pt x="43199" y="1728"/>
                    <a:pt x="40631" y="841"/>
                  </a:cubicBezTo>
                  <a:cubicBezTo>
                    <a:pt x="38109" y="0"/>
                    <a:pt x="35634" y="1401"/>
                    <a:pt x="35073" y="401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2051675" y="965500"/>
              <a:ext cx="3539975" cy="237025"/>
            </a:xfrm>
            <a:custGeom>
              <a:avLst/>
              <a:gdLst/>
              <a:ahLst/>
              <a:cxnLst/>
              <a:rect l="l" t="t" r="r" b="b"/>
              <a:pathLst>
                <a:path w="141599" h="9481" extrusionOk="0">
                  <a:moveTo>
                    <a:pt x="4717" y="0"/>
                  </a:moveTo>
                  <a:lnTo>
                    <a:pt x="136835" y="0"/>
                  </a:lnTo>
                  <a:cubicBezTo>
                    <a:pt x="139451" y="0"/>
                    <a:pt x="141599" y="2102"/>
                    <a:pt x="141599" y="4764"/>
                  </a:cubicBezTo>
                  <a:cubicBezTo>
                    <a:pt x="141599" y="7379"/>
                    <a:pt x="139451" y="9481"/>
                    <a:pt x="136835" y="9481"/>
                  </a:cubicBezTo>
                  <a:lnTo>
                    <a:pt x="4717" y="9481"/>
                  </a:lnTo>
                  <a:cubicBezTo>
                    <a:pt x="2102" y="9481"/>
                    <a:pt x="0" y="7379"/>
                    <a:pt x="0" y="4764"/>
                  </a:cubicBezTo>
                  <a:cubicBezTo>
                    <a:pt x="0" y="2102"/>
                    <a:pt x="2102" y="0"/>
                    <a:pt x="471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3745750" y="3465200"/>
              <a:ext cx="145975" cy="1027450"/>
            </a:xfrm>
            <a:custGeom>
              <a:avLst/>
              <a:gdLst/>
              <a:ahLst/>
              <a:cxnLst/>
              <a:rect l="l" t="t" r="r" b="b"/>
              <a:pathLst>
                <a:path w="5839" h="41098" extrusionOk="0">
                  <a:moveTo>
                    <a:pt x="1" y="0"/>
                  </a:moveTo>
                  <a:lnTo>
                    <a:pt x="1" y="41098"/>
                  </a:lnTo>
                  <a:lnTo>
                    <a:pt x="5839" y="41098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745750" y="4492625"/>
              <a:ext cx="145975" cy="245200"/>
            </a:xfrm>
            <a:custGeom>
              <a:avLst/>
              <a:gdLst/>
              <a:ahLst/>
              <a:cxnLst/>
              <a:rect l="l" t="t" r="r" b="b"/>
              <a:pathLst>
                <a:path w="5839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5839" y="9808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3757425" y="4511300"/>
              <a:ext cx="122625" cy="206675"/>
            </a:xfrm>
            <a:custGeom>
              <a:avLst/>
              <a:gdLst/>
              <a:ahLst/>
              <a:cxnLst/>
              <a:rect l="l" t="t" r="r" b="b"/>
              <a:pathLst>
                <a:path w="4905" h="8267" extrusionOk="0">
                  <a:moveTo>
                    <a:pt x="1075" y="1"/>
                  </a:moveTo>
                  <a:cubicBezTo>
                    <a:pt x="468" y="1"/>
                    <a:pt x="1" y="515"/>
                    <a:pt x="1" y="1122"/>
                  </a:cubicBezTo>
                  <a:lnTo>
                    <a:pt x="1" y="7193"/>
                  </a:lnTo>
                  <a:cubicBezTo>
                    <a:pt x="1" y="7800"/>
                    <a:pt x="468" y="8267"/>
                    <a:pt x="1075" y="8267"/>
                  </a:cubicBezTo>
                  <a:lnTo>
                    <a:pt x="3784" y="8267"/>
                  </a:lnTo>
                  <a:cubicBezTo>
                    <a:pt x="4391" y="8267"/>
                    <a:pt x="4905" y="7800"/>
                    <a:pt x="4905" y="7193"/>
                  </a:cubicBezTo>
                  <a:lnTo>
                    <a:pt x="4905" y="1122"/>
                  </a:lnTo>
                  <a:cubicBezTo>
                    <a:pt x="4905" y="515"/>
                    <a:pt x="4391" y="1"/>
                    <a:pt x="378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3340625" y="4646750"/>
              <a:ext cx="598975" cy="506725"/>
            </a:xfrm>
            <a:custGeom>
              <a:avLst/>
              <a:gdLst/>
              <a:ahLst/>
              <a:cxnLst/>
              <a:rect l="l" t="t" r="r" b="b"/>
              <a:pathLst>
                <a:path w="23959" h="20269" extrusionOk="0">
                  <a:moveTo>
                    <a:pt x="17794" y="0"/>
                  </a:moveTo>
                  <a:lnTo>
                    <a:pt x="17794" y="3643"/>
                  </a:lnTo>
                  <a:lnTo>
                    <a:pt x="15505" y="3643"/>
                  </a:lnTo>
                  <a:lnTo>
                    <a:pt x="15505" y="7566"/>
                  </a:lnTo>
                  <a:lnTo>
                    <a:pt x="14244" y="7566"/>
                  </a:lnTo>
                  <a:lnTo>
                    <a:pt x="14244" y="9294"/>
                  </a:lnTo>
                  <a:lnTo>
                    <a:pt x="3083" y="9294"/>
                  </a:lnTo>
                  <a:cubicBezTo>
                    <a:pt x="3083" y="9294"/>
                    <a:pt x="1" y="9294"/>
                    <a:pt x="1" y="11629"/>
                  </a:cubicBezTo>
                  <a:cubicBezTo>
                    <a:pt x="1" y="14011"/>
                    <a:pt x="3083" y="14057"/>
                    <a:pt x="3083" y="14057"/>
                  </a:cubicBezTo>
                  <a:lnTo>
                    <a:pt x="14244" y="14057"/>
                  </a:lnTo>
                  <a:lnTo>
                    <a:pt x="14244" y="15785"/>
                  </a:lnTo>
                  <a:lnTo>
                    <a:pt x="15505" y="15785"/>
                  </a:lnTo>
                  <a:lnTo>
                    <a:pt x="15505" y="20269"/>
                  </a:lnTo>
                  <a:lnTo>
                    <a:pt x="22744" y="20269"/>
                  </a:lnTo>
                  <a:lnTo>
                    <a:pt x="22744" y="15785"/>
                  </a:lnTo>
                  <a:lnTo>
                    <a:pt x="23958" y="15785"/>
                  </a:lnTo>
                  <a:lnTo>
                    <a:pt x="23958" y="7566"/>
                  </a:lnTo>
                  <a:lnTo>
                    <a:pt x="22744" y="7566"/>
                  </a:lnTo>
                  <a:lnTo>
                    <a:pt x="22744" y="3643"/>
                  </a:lnTo>
                  <a:lnTo>
                    <a:pt x="20456" y="3643"/>
                  </a:lnTo>
                  <a:lnTo>
                    <a:pt x="2045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3340625" y="4646750"/>
              <a:ext cx="598975" cy="506725"/>
            </a:xfrm>
            <a:custGeom>
              <a:avLst/>
              <a:gdLst/>
              <a:ahLst/>
              <a:cxnLst/>
              <a:rect l="l" t="t" r="r" b="b"/>
              <a:pathLst>
                <a:path w="23959" h="20269" fill="none" extrusionOk="0">
                  <a:moveTo>
                    <a:pt x="22744" y="7566"/>
                  </a:moveTo>
                  <a:lnTo>
                    <a:pt x="22744" y="3643"/>
                  </a:lnTo>
                  <a:lnTo>
                    <a:pt x="20456" y="3643"/>
                  </a:lnTo>
                  <a:lnTo>
                    <a:pt x="20456" y="0"/>
                  </a:lnTo>
                  <a:lnTo>
                    <a:pt x="17794" y="0"/>
                  </a:lnTo>
                  <a:lnTo>
                    <a:pt x="17794" y="3643"/>
                  </a:lnTo>
                  <a:lnTo>
                    <a:pt x="15505" y="3643"/>
                  </a:lnTo>
                  <a:lnTo>
                    <a:pt x="15505" y="7566"/>
                  </a:lnTo>
                  <a:lnTo>
                    <a:pt x="14244" y="7566"/>
                  </a:lnTo>
                  <a:lnTo>
                    <a:pt x="14244" y="9294"/>
                  </a:lnTo>
                  <a:lnTo>
                    <a:pt x="3083" y="9294"/>
                  </a:lnTo>
                  <a:cubicBezTo>
                    <a:pt x="3083" y="9294"/>
                    <a:pt x="1" y="9294"/>
                    <a:pt x="1" y="11629"/>
                  </a:cubicBezTo>
                  <a:cubicBezTo>
                    <a:pt x="1" y="14011"/>
                    <a:pt x="3083" y="14057"/>
                    <a:pt x="3083" y="14057"/>
                  </a:cubicBezTo>
                  <a:lnTo>
                    <a:pt x="14244" y="14057"/>
                  </a:lnTo>
                  <a:lnTo>
                    <a:pt x="14244" y="15785"/>
                  </a:lnTo>
                  <a:lnTo>
                    <a:pt x="15505" y="15785"/>
                  </a:lnTo>
                  <a:lnTo>
                    <a:pt x="15505" y="20269"/>
                  </a:lnTo>
                  <a:lnTo>
                    <a:pt x="22744" y="20269"/>
                  </a:lnTo>
                  <a:lnTo>
                    <a:pt x="22744" y="15785"/>
                  </a:lnTo>
                  <a:lnTo>
                    <a:pt x="23958" y="15785"/>
                  </a:lnTo>
                  <a:lnTo>
                    <a:pt x="23958" y="756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3841500" y="4924625"/>
              <a:ext cx="170475" cy="30375"/>
            </a:xfrm>
            <a:custGeom>
              <a:avLst/>
              <a:gdLst/>
              <a:ahLst/>
              <a:cxnLst/>
              <a:rect l="l" t="t" r="r" b="b"/>
              <a:pathLst>
                <a:path w="6819" h="1215" extrusionOk="0">
                  <a:moveTo>
                    <a:pt x="0" y="0"/>
                  </a:moveTo>
                  <a:lnTo>
                    <a:pt x="0" y="1214"/>
                  </a:lnTo>
                  <a:lnTo>
                    <a:pt x="6819" y="1214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3785450" y="4834725"/>
              <a:ext cx="66575" cy="205500"/>
            </a:xfrm>
            <a:custGeom>
              <a:avLst/>
              <a:gdLst/>
              <a:ahLst/>
              <a:cxnLst/>
              <a:rect l="l" t="t" r="r" b="b"/>
              <a:pathLst>
                <a:path w="2663" h="8220" extrusionOk="0">
                  <a:moveTo>
                    <a:pt x="1" y="0"/>
                  </a:moveTo>
                  <a:lnTo>
                    <a:pt x="1" y="8220"/>
                  </a:lnTo>
                  <a:lnTo>
                    <a:pt x="2663" y="8220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3762100" y="4884925"/>
              <a:ext cx="112125" cy="113275"/>
            </a:xfrm>
            <a:custGeom>
              <a:avLst/>
              <a:gdLst/>
              <a:ahLst/>
              <a:cxnLst/>
              <a:rect l="l" t="t" r="r" b="b"/>
              <a:pathLst>
                <a:path w="4485" h="4531" extrusionOk="0">
                  <a:moveTo>
                    <a:pt x="2242" y="0"/>
                  </a:moveTo>
                  <a:cubicBezTo>
                    <a:pt x="981" y="0"/>
                    <a:pt x="1" y="981"/>
                    <a:pt x="1" y="2242"/>
                  </a:cubicBezTo>
                  <a:cubicBezTo>
                    <a:pt x="1" y="3503"/>
                    <a:pt x="981" y="4530"/>
                    <a:pt x="2242" y="4530"/>
                  </a:cubicBezTo>
                  <a:cubicBezTo>
                    <a:pt x="3503" y="4530"/>
                    <a:pt x="4484" y="3503"/>
                    <a:pt x="4484" y="2242"/>
                  </a:cubicBezTo>
                  <a:cubicBezTo>
                    <a:pt x="4484" y="981"/>
                    <a:pt x="3503" y="0"/>
                    <a:pt x="22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3993275" y="4851050"/>
              <a:ext cx="37400" cy="176325"/>
            </a:xfrm>
            <a:custGeom>
              <a:avLst/>
              <a:gdLst/>
              <a:ahLst/>
              <a:cxnLst/>
              <a:rect l="l" t="t" r="r" b="b"/>
              <a:pathLst>
                <a:path w="1496" h="7053" extrusionOk="0">
                  <a:moveTo>
                    <a:pt x="1" y="1"/>
                  </a:moveTo>
                  <a:lnTo>
                    <a:pt x="1" y="7053"/>
                  </a:lnTo>
                  <a:lnTo>
                    <a:pt x="1495" y="705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993275" y="48779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993275" y="48779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3993275" y="48954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3993275" y="48954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3993275" y="49176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3993275" y="49176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993275" y="494447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3993275" y="494447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993275" y="49678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993275" y="49678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3993275" y="49923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3993275" y="49923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3993275" y="50075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3993275" y="50075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9"/>
            <p:cNvSpPr/>
            <p:nvPr/>
          </p:nvSpPr>
          <p:spPr>
            <a:xfrm>
              <a:off x="3993275" y="50180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3993275" y="50180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3993275" y="48639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9"/>
            <p:cNvSpPr/>
            <p:nvPr/>
          </p:nvSpPr>
          <p:spPr>
            <a:xfrm>
              <a:off x="3993275" y="48639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3335950" y="5313400"/>
              <a:ext cx="965575" cy="98100"/>
            </a:xfrm>
            <a:custGeom>
              <a:avLst/>
              <a:gdLst/>
              <a:ahLst/>
              <a:cxnLst/>
              <a:rect l="l" t="t" r="r" b="b"/>
              <a:pathLst>
                <a:path w="38623" h="3924" extrusionOk="0">
                  <a:moveTo>
                    <a:pt x="1" y="1"/>
                  </a:moveTo>
                  <a:lnTo>
                    <a:pt x="1" y="3924"/>
                  </a:lnTo>
                  <a:lnTo>
                    <a:pt x="38623" y="3924"/>
                  </a:lnTo>
                  <a:lnTo>
                    <a:pt x="386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3335950" y="5313400"/>
              <a:ext cx="965575" cy="98100"/>
            </a:xfrm>
            <a:custGeom>
              <a:avLst/>
              <a:gdLst/>
              <a:ahLst/>
              <a:cxnLst/>
              <a:rect l="l" t="t" r="r" b="b"/>
              <a:pathLst>
                <a:path w="38623" h="3924" fill="none" extrusionOk="0">
                  <a:moveTo>
                    <a:pt x="1" y="1"/>
                  </a:moveTo>
                  <a:lnTo>
                    <a:pt x="1" y="3924"/>
                  </a:lnTo>
                  <a:lnTo>
                    <a:pt x="38623" y="3924"/>
                  </a:lnTo>
                  <a:lnTo>
                    <a:pt x="3862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3335950" y="5153450"/>
              <a:ext cx="965575" cy="159975"/>
            </a:xfrm>
            <a:custGeom>
              <a:avLst/>
              <a:gdLst/>
              <a:ahLst/>
              <a:cxnLst/>
              <a:rect l="l" t="t" r="r" b="b"/>
              <a:pathLst>
                <a:path w="38623" h="6399" extrusionOk="0">
                  <a:moveTo>
                    <a:pt x="15599" y="1"/>
                  </a:moveTo>
                  <a:lnTo>
                    <a:pt x="1" y="6399"/>
                  </a:lnTo>
                  <a:lnTo>
                    <a:pt x="38623" y="6399"/>
                  </a:lnTo>
                  <a:lnTo>
                    <a:pt x="2302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3320775" y="4638575"/>
              <a:ext cx="510250" cy="311750"/>
            </a:xfrm>
            <a:custGeom>
              <a:avLst/>
              <a:gdLst/>
              <a:ahLst/>
              <a:cxnLst/>
              <a:rect l="l" t="t" r="r" b="b"/>
              <a:pathLst>
                <a:path w="20410" h="12470" extrusionOk="0">
                  <a:moveTo>
                    <a:pt x="19428" y="0"/>
                  </a:moveTo>
                  <a:lnTo>
                    <a:pt x="19428" y="11536"/>
                  </a:lnTo>
                  <a:lnTo>
                    <a:pt x="1" y="11536"/>
                  </a:lnTo>
                  <a:lnTo>
                    <a:pt x="1" y="12470"/>
                  </a:lnTo>
                  <a:lnTo>
                    <a:pt x="20409" y="12470"/>
                  </a:lnTo>
                  <a:lnTo>
                    <a:pt x="2040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3320775" y="4638575"/>
              <a:ext cx="510250" cy="311750"/>
            </a:xfrm>
            <a:custGeom>
              <a:avLst/>
              <a:gdLst/>
              <a:ahLst/>
              <a:cxnLst/>
              <a:rect l="l" t="t" r="r" b="b"/>
              <a:pathLst>
                <a:path w="20410" h="12470" fill="none" extrusionOk="0">
                  <a:moveTo>
                    <a:pt x="19428" y="0"/>
                  </a:moveTo>
                  <a:lnTo>
                    <a:pt x="19428" y="11536"/>
                  </a:lnTo>
                  <a:lnTo>
                    <a:pt x="1" y="11536"/>
                  </a:lnTo>
                  <a:lnTo>
                    <a:pt x="1" y="12470"/>
                  </a:lnTo>
                  <a:lnTo>
                    <a:pt x="20409" y="12470"/>
                  </a:lnTo>
                  <a:lnTo>
                    <a:pt x="204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3685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extrusionOk="0">
                  <a:moveTo>
                    <a:pt x="0" y="0"/>
                  </a:moveTo>
                  <a:lnTo>
                    <a:pt x="1728" y="9481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3685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fill="none" extrusionOk="0">
                  <a:moveTo>
                    <a:pt x="0" y="0"/>
                  </a:moveTo>
                  <a:lnTo>
                    <a:pt x="1728" y="0"/>
                  </a:lnTo>
                  <a:lnTo>
                    <a:pt x="1728" y="94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3908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extrusionOk="0">
                  <a:moveTo>
                    <a:pt x="0" y="0"/>
                  </a:moveTo>
                  <a:lnTo>
                    <a:pt x="0" y="9481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3908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fill="none" extrusionOk="0">
                  <a:moveTo>
                    <a:pt x="1728" y="0"/>
                  </a:moveTo>
                  <a:lnTo>
                    <a:pt x="0" y="0"/>
                  </a:lnTo>
                  <a:lnTo>
                    <a:pt x="0" y="94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3798300" y="284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295700" y="5437175"/>
              <a:ext cx="7005225" cy="25"/>
            </a:xfrm>
            <a:custGeom>
              <a:avLst/>
              <a:gdLst/>
              <a:ahLst/>
              <a:cxnLst/>
              <a:rect l="l" t="t" r="r" b="b"/>
              <a:pathLst>
                <a:path w="280209" h="1" fill="none" extrusionOk="0">
                  <a:moveTo>
                    <a:pt x="0" y="0"/>
                  </a:moveTo>
                  <a:lnTo>
                    <a:pt x="28020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0" y="2012849"/>
            <a:ext cx="4497354" cy="3130640"/>
            <a:chOff x="295700" y="572025"/>
            <a:chExt cx="7005225" cy="4873350"/>
          </a:xfrm>
        </p:grpSpPr>
        <p:sp>
          <p:nvSpPr>
            <p:cNvPr id="260" name="Google Shape;260;p19"/>
            <p:cNvSpPr/>
            <p:nvPr/>
          </p:nvSpPr>
          <p:spPr>
            <a:xfrm>
              <a:off x="3059250" y="1000525"/>
              <a:ext cx="1459450" cy="1284300"/>
            </a:xfrm>
            <a:custGeom>
              <a:avLst/>
              <a:gdLst/>
              <a:ahLst/>
              <a:cxnLst/>
              <a:rect l="l" t="t" r="r" b="b"/>
              <a:pathLst>
                <a:path w="58378" h="51372" fill="none" extrusionOk="0">
                  <a:moveTo>
                    <a:pt x="0" y="0"/>
                  </a:moveTo>
                  <a:lnTo>
                    <a:pt x="4857" y="4250"/>
                  </a:lnTo>
                  <a:lnTo>
                    <a:pt x="4857" y="25686"/>
                  </a:lnTo>
                  <a:cubicBezTo>
                    <a:pt x="4857" y="33485"/>
                    <a:pt x="14571" y="51372"/>
                    <a:pt x="19428" y="51372"/>
                  </a:cubicBezTo>
                  <a:lnTo>
                    <a:pt x="38903" y="51372"/>
                  </a:lnTo>
                  <a:cubicBezTo>
                    <a:pt x="43760" y="51372"/>
                    <a:pt x="53474" y="34232"/>
                    <a:pt x="53474" y="25686"/>
                  </a:cubicBezTo>
                  <a:lnTo>
                    <a:pt x="53474" y="4250"/>
                  </a:lnTo>
                  <a:lnTo>
                    <a:pt x="58377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3059250" y="572025"/>
              <a:ext cx="1459450" cy="428525"/>
            </a:xfrm>
            <a:custGeom>
              <a:avLst/>
              <a:gdLst/>
              <a:ahLst/>
              <a:cxnLst/>
              <a:rect l="l" t="t" r="r" b="b"/>
              <a:pathLst>
                <a:path w="58378" h="17141" fill="none" extrusionOk="0">
                  <a:moveTo>
                    <a:pt x="0" y="17140"/>
                  </a:moveTo>
                  <a:cubicBezTo>
                    <a:pt x="0" y="17140"/>
                    <a:pt x="1915" y="8547"/>
                    <a:pt x="4857" y="8547"/>
                  </a:cubicBezTo>
                  <a:lnTo>
                    <a:pt x="19428" y="4297"/>
                  </a:lnTo>
                  <a:lnTo>
                    <a:pt x="19428" y="1"/>
                  </a:lnTo>
                  <a:lnTo>
                    <a:pt x="38903" y="1"/>
                  </a:lnTo>
                  <a:lnTo>
                    <a:pt x="38903" y="4297"/>
                  </a:lnTo>
                  <a:lnTo>
                    <a:pt x="53474" y="8547"/>
                  </a:lnTo>
                  <a:cubicBezTo>
                    <a:pt x="56696" y="8547"/>
                    <a:pt x="58377" y="17140"/>
                    <a:pt x="58377" y="17140"/>
                  </a:cubicBez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4946000" y="1030875"/>
              <a:ext cx="1119675" cy="4414500"/>
            </a:xfrm>
            <a:custGeom>
              <a:avLst/>
              <a:gdLst/>
              <a:ahLst/>
              <a:cxnLst/>
              <a:rect l="l" t="t" r="r" b="b"/>
              <a:pathLst>
                <a:path w="44787" h="176580" fill="none" extrusionOk="0">
                  <a:moveTo>
                    <a:pt x="9714" y="4017"/>
                  </a:moveTo>
                  <a:lnTo>
                    <a:pt x="44273" y="169387"/>
                  </a:lnTo>
                  <a:cubicBezTo>
                    <a:pt x="44787" y="172049"/>
                    <a:pt x="43199" y="174851"/>
                    <a:pt x="40677" y="175738"/>
                  </a:cubicBezTo>
                  <a:cubicBezTo>
                    <a:pt x="38155" y="176579"/>
                    <a:pt x="35633" y="175178"/>
                    <a:pt x="35120" y="172563"/>
                  </a:cubicBezTo>
                  <a:lnTo>
                    <a:pt x="560" y="7146"/>
                  </a:lnTo>
                  <a:cubicBezTo>
                    <a:pt x="0" y="4530"/>
                    <a:pt x="1635" y="1728"/>
                    <a:pt x="4156" y="841"/>
                  </a:cubicBezTo>
                  <a:cubicBezTo>
                    <a:pt x="6678" y="0"/>
                    <a:pt x="9154" y="1401"/>
                    <a:pt x="9714" y="401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1576475" y="1030875"/>
              <a:ext cx="1119700" cy="4414500"/>
            </a:xfrm>
            <a:custGeom>
              <a:avLst/>
              <a:gdLst/>
              <a:ahLst/>
              <a:cxnLst/>
              <a:rect l="l" t="t" r="r" b="b"/>
              <a:pathLst>
                <a:path w="44788" h="176580" fill="none" extrusionOk="0">
                  <a:moveTo>
                    <a:pt x="35073" y="4017"/>
                  </a:moveTo>
                  <a:lnTo>
                    <a:pt x="561" y="169387"/>
                  </a:lnTo>
                  <a:cubicBezTo>
                    <a:pt x="1" y="172049"/>
                    <a:pt x="1588" y="174851"/>
                    <a:pt x="4110" y="175738"/>
                  </a:cubicBezTo>
                  <a:cubicBezTo>
                    <a:pt x="6679" y="176579"/>
                    <a:pt x="9154" y="175178"/>
                    <a:pt x="9668" y="172563"/>
                  </a:cubicBezTo>
                  <a:lnTo>
                    <a:pt x="44227" y="7146"/>
                  </a:lnTo>
                  <a:cubicBezTo>
                    <a:pt x="44787" y="4530"/>
                    <a:pt x="43199" y="1728"/>
                    <a:pt x="40631" y="841"/>
                  </a:cubicBezTo>
                  <a:cubicBezTo>
                    <a:pt x="38109" y="0"/>
                    <a:pt x="35634" y="1401"/>
                    <a:pt x="35073" y="4017"/>
                  </a:cubicBez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2051675" y="965500"/>
              <a:ext cx="3539975" cy="237025"/>
            </a:xfrm>
            <a:custGeom>
              <a:avLst/>
              <a:gdLst/>
              <a:ahLst/>
              <a:cxnLst/>
              <a:rect l="l" t="t" r="r" b="b"/>
              <a:pathLst>
                <a:path w="141599" h="9481" extrusionOk="0">
                  <a:moveTo>
                    <a:pt x="4717" y="0"/>
                  </a:moveTo>
                  <a:lnTo>
                    <a:pt x="136835" y="0"/>
                  </a:lnTo>
                  <a:cubicBezTo>
                    <a:pt x="139451" y="0"/>
                    <a:pt x="141599" y="2102"/>
                    <a:pt x="141599" y="4764"/>
                  </a:cubicBezTo>
                  <a:cubicBezTo>
                    <a:pt x="141599" y="7379"/>
                    <a:pt x="139451" y="9481"/>
                    <a:pt x="136835" y="9481"/>
                  </a:cubicBezTo>
                  <a:lnTo>
                    <a:pt x="4717" y="9481"/>
                  </a:lnTo>
                  <a:cubicBezTo>
                    <a:pt x="2102" y="9481"/>
                    <a:pt x="0" y="7379"/>
                    <a:pt x="0" y="4764"/>
                  </a:cubicBezTo>
                  <a:cubicBezTo>
                    <a:pt x="0" y="2102"/>
                    <a:pt x="2102" y="0"/>
                    <a:pt x="471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3745750" y="3465200"/>
              <a:ext cx="145975" cy="1027450"/>
            </a:xfrm>
            <a:custGeom>
              <a:avLst/>
              <a:gdLst/>
              <a:ahLst/>
              <a:cxnLst/>
              <a:rect l="l" t="t" r="r" b="b"/>
              <a:pathLst>
                <a:path w="5839" h="41098" extrusionOk="0">
                  <a:moveTo>
                    <a:pt x="1" y="0"/>
                  </a:moveTo>
                  <a:lnTo>
                    <a:pt x="1" y="41098"/>
                  </a:lnTo>
                  <a:lnTo>
                    <a:pt x="5839" y="41098"/>
                  </a:lnTo>
                  <a:lnTo>
                    <a:pt x="583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3745750" y="4492625"/>
              <a:ext cx="145975" cy="245200"/>
            </a:xfrm>
            <a:custGeom>
              <a:avLst/>
              <a:gdLst/>
              <a:ahLst/>
              <a:cxnLst/>
              <a:rect l="l" t="t" r="r" b="b"/>
              <a:pathLst>
                <a:path w="5839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5839" y="9808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3757425" y="4511300"/>
              <a:ext cx="122625" cy="206675"/>
            </a:xfrm>
            <a:custGeom>
              <a:avLst/>
              <a:gdLst/>
              <a:ahLst/>
              <a:cxnLst/>
              <a:rect l="l" t="t" r="r" b="b"/>
              <a:pathLst>
                <a:path w="4905" h="8267" extrusionOk="0">
                  <a:moveTo>
                    <a:pt x="1075" y="1"/>
                  </a:moveTo>
                  <a:cubicBezTo>
                    <a:pt x="468" y="1"/>
                    <a:pt x="1" y="515"/>
                    <a:pt x="1" y="1122"/>
                  </a:cubicBezTo>
                  <a:lnTo>
                    <a:pt x="1" y="7193"/>
                  </a:lnTo>
                  <a:cubicBezTo>
                    <a:pt x="1" y="7800"/>
                    <a:pt x="468" y="8267"/>
                    <a:pt x="1075" y="8267"/>
                  </a:cubicBezTo>
                  <a:lnTo>
                    <a:pt x="3784" y="8267"/>
                  </a:lnTo>
                  <a:cubicBezTo>
                    <a:pt x="4391" y="8267"/>
                    <a:pt x="4905" y="7800"/>
                    <a:pt x="4905" y="7193"/>
                  </a:cubicBezTo>
                  <a:lnTo>
                    <a:pt x="4905" y="1122"/>
                  </a:lnTo>
                  <a:cubicBezTo>
                    <a:pt x="4905" y="515"/>
                    <a:pt x="4391" y="1"/>
                    <a:pt x="378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3340625" y="4646750"/>
              <a:ext cx="598975" cy="506725"/>
            </a:xfrm>
            <a:custGeom>
              <a:avLst/>
              <a:gdLst/>
              <a:ahLst/>
              <a:cxnLst/>
              <a:rect l="l" t="t" r="r" b="b"/>
              <a:pathLst>
                <a:path w="23959" h="20269" extrusionOk="0">
                  <a:moveTo>
                    <a:pt x="17794" y="0"/>
                  </a:moveTo>
                  <a:lnTo>
                    <a:pt x="17794" y="3643"/>
                  </a:lnTo>
                  <a:lnTo>
                    <a:pt x="15505" y="3643"/>
                  </a:lnTo>
                  <a:lnTo>
                    <a:pt x="15505" y="7566"/>
                  </a:lnTo>
                  <a:lnTo>
                    <a:pt x="14244" y="7566"/>
                  </a:lnTo>
                  <a:lnTo>
                    <a:pt x="14244" y="9294"/>
                  </a:lnTo>
                  <a:lnTo>
                    <a:pt x="3083" y="9294"/>
                  </a:lnTo>
                  <a:cubicBezTo>
                    <a:pt x="3083" y="9294"/>
                    <a:pt x="1" y="9294"/>
                    <a:pt x="1" y="11629"/>
                  </a:cubicBezTo>
                  <a:cubicBezTo>
                    <a:pt x="1" y="14011"/>
                    <a:pt x="3083" y="14057"/>
                    <a:pt x="3083" y="14057"/>
                  </a:cubicBezTo>
                  <a:lnTo>
                    <a:pt x="14244" y="14057"/>
                  </a:lnTo>
                  <a:lnTo>
                    <a:pt x="14244" y="15785"/>
                  </a:lnTo>
                  <a:lnTo>
                    <a:pt x="15505" y="15785"/>
                  </a:lnTo>
                  <a:lnTo>
                    <a:pt x="15505" y="20269"/>
                  </a:lnTo>
                  <a:lnTo>
                    <a:pt x="22744" y="20269"/>
                  </a:lnTo>
                  <a:lnTo>
                    <a:pt x="22744" y="15785"/>
                  </a:lnTo>
                  <a:lnTo>
                    <a:pt x="23958" y="15785"/>
                  </a:lnTo>
                  <a:lnTo>
                    <a:pt x="23958" y="7566"/>
                  </a:lnTo>
                  <a:lnTo>
                    <a:pt x="22744" y="7566"/>
                  </a:lnTo>
                  <a:lnTo>
                    <a:pt x="22744" y="3643"/>
                  </a:lnTo>
                  <a:lnTo>
                    <a:pt x="20456" y="3643"/>
                  </a:lnTo>
                  <a:lnTo>
                    <a:pt x="2045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9"/>
            <p:cNvSpPr/>
            <p:nvPr/>
          </p:nvSpPr>
          <p:spPr>
            <a:xfrm>
              <a:off x="3340625" y="4646750"/>
              <a:ext cx="598975" cy="506725"/>
            </a:xfrm>
            <a:custGeom>
              <a:avLst/>
              <a:gdLst/>
              <a:ahLst/>
              <a:cxnLst/>
              <a:rect l="l" t="t" r="r" b="b"/>
              <a:pathLst>
                <a:path w="23959" h="20269" fill="none" extrusionOk="0">
                  <a:moveTo>
                    <a:pt x="22744" y="7566"/>
                  </a:moveTo>
                  <a:lnTo>
                    <a:pt x="22744" y="3643"/>
                  </a:lnTo>
                  <a:lnTo>
                    <a:pt x="20456" y="3643"/>
                  </a:lnTo>
                  <a:lnTo>
                    <a:pt x="20456" y="0"/>
                  </a:lnTo>
                  <a:lnTo>
                    <a:pt x="17794" y="0"/>
                  </a:lnTo>
                  <a:lnTo>
                    <a:pt x="17794" y="3643"/>
                  </a:lnTo>
                  <a:lnTo>
                    <a:pt x="15505" y="3643"/>
                  </a:lnTo>
                  <a:lnTo>
                    <a:pt x="15505" y="7566"/>
                  </a:lnTo>
                  <a:lnTo>
                    <a:pt x="14244" y="7566"/>
                  </a:lnTo>
                  <a:lnTo>
                    <a:pt x="14244" y="9294"/>
                  </a:lnTo>
                  <a:lnTo>
                    <a:pt x="3083" y="9294"/>
                  </a:lnTo>
                  <a:cubicBezTo>
                    <a:pt x="3083" y="9294"/>
                    <a:pt x="1" y="9294"/>
                    <a:pt x="1" y="11629"/>
                  </a:cubicBezTo>
                  <a:cubicBezTo>
                    <a:pt x="1" y="14011"/>
                    <a:pt x="3083" y="14057"/>
                    <a:pt x="3083" y="14057"/>
                  </a:cubicBezTo>
                  <a:lnTo>
                    <a:pt x="14244" y="14057"/>
                  </a:lnTo>
                  <a:lnTo>
                    <a:pt x="14244" y="15785"/>
                  </a:lnTo>
                  <a:lnTo>
                    <a:pt x="15505" y="15785"/>
                  </a:lnTo>
                  <a:lnTo>
                    <a:pt x="15505" y="20269"/>
                  </a:lnTo>
                  <a:lnTo>
                    <a:pt x="22744" y="20269"/>
                  </a:lnTo>
                  <a:lnTo>
                    <a:pt x="22744" y="15785"/>
                  </a:lnTo>
                  <a:lnTo>
                    <a:pt x="23958" y="15785"/>
                  </a:lnTo>
                  <a:lnTo>
                    <a:pt x="23958" y="7566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9"/>
            <p:cNvSpPr/>
            <p:nvPr/>
          </p:nvSpPr>
          <p:spPr>
            <a:xfrm>
              <a:off x="3841500" y="4924625"/>
              <a:ext cx="170475" cy="30375"/>
            </a:xfrm>
            <a:custGeom>
              <a:avLst/>
              <a:gdLst/>
              <a:ahLst/>
              <a:cxnLst/>
              <a:rect l="l" t="t" r="r" b="b"/>
              <a:pathLst>
                <a:path w="6819" h="1215" extrusionOk="0">
                  <a:moveTo>
                    <a:pt x="0" y="0"/>
                  </a:moveTo>
                  <a:lnTo>
                    <a:pt x="0" y="1214"/>
                  </a:lnTo>
                  <a:lnTo>
                    <a:pt x="6819" y="1214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/>
            <p:nvPr/>
          </p:nvSpPr>
          <p:spPr>
            <a:xfrm>
              <a:off x="3785450" y="4834725"/>
              <a:ext cx="66575" cy="205500"/>
            </a:xfrm>
            <a:custGeom>
              <a:avLst/>
              <a:gdLst/>
              <a:ahLst/>
              <a:cxnLst/>
              <a:rect l="l" t="t" r="r" b="b"/>
              <a:pathLst>
                <a:path w="2663" h="8220" extrusionOk="0">
                  <a:moveTo>
                    <a:pt x="1" y="0"/>
                  </a:moveTo>
                  <a:lnTo>
                    <a:pt x="1" y="8220"/>
                  </a:lnTo>
                  <a:lnTo>
                    <a:pt x="2663" y="8220"/>
                  </a:lnTo>
                  <a:lnTo>
                    <a:pt x="266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9"/>
            <p:cNvSpPr/>
            <p:nvPr/>
          </p:nvSpPr>
          <p:spPr>
            <a:xfrm>
              <a:off x="3762100" y="4884925"/>
              <a:ext cx="112125" cy="113275"/>
            </a:xfrm>
            <a:custGeom>
              <a:avLst/>
              <a:gdLst/>
              <a:ahLst/>
              <a:cxnLst/>
              <a:rect l="l" t="t" r="r" b="b"/>
              <a:pathLst>
                <a:path w="4485" h="4531" extrusionOk="0">
                  <a:moveTo>
                    <a:pt x="2242" y="0"/>
                  </a:moveTo>
                  <a:cubicBezTo>
                    <a:pt x="981" y="0"/>
                    <a:pt x="1" y="981"/>
                    <a:pt x="1" y="2242"/>
                  </a:cubicBezTo>
                  <a:cubicBezTo>
                    <a:pt x="1" y="3503"/>
                    <a:pt x="981" y="4530"/>
                    <a:pt x="2242" y="4530"/>
                  </a:cubicBezTo>
                  <a:cubicBezTo>
                    <a:pt x="3503" y="4530"/>
                    <a:pt x="4484" y="3503"/>
                    <a:pt x="4484" y="2242"/>
                  </a:cubicBezTo>
                  <a:cubicBezTo>
                    <a:pt x="4484" y="981"/>
                    <a:pt x="3503" y="0"/>
                    <a:pt x="22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9"/>
            <p:cNvSpPr/>
            <p:nvPr/>
          </p:nvSpPr>
          <p:spPr>
            <a:xfrm>
              <a:off x="3993275" y="4851050"/>
              <a:ext cx="37400" cy="176325"/>
            </a:xfrm>
            <a:custGeom>
              <a:avLst/>
              <a:gdLst/>
              <a:ahLst/>
              <a:cxnLst/>
              <a:rect l="l" t="t" r="r" b="b"/>
              <a:pathLst>
                <a:path w="1496" h="7053" extrusionOk="0">
                  <a:moveTo>
                    <a:pt x="1" y="1"/>
                  </a:moveTo>
                  <a:lnTo>
                    <a:pt x="1" y="7053"/>
                  </a:lnTo>
                  <a:lnTo>
                    <a:pt x="1495" y="7053"/>
                  </a:lnTo>
                  <a:lnTo>
                    <a:pt x="149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3993275" y="48779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3993275" y="48779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3993275" y="48954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3993275" y="48954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3993275" y="49176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3993275" y="49176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3993275" y="494447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3993275" y="494447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3993275" y="49678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9"/>
            <p:cNvSpPr/>
            <p:nvPr/>
          </p:nvSpPr>
          <p:spPr>
            <a:xfrm>
              <a:off x="3993275" y="49678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9"/>
            <p:cNvSpPr/>
            <p:nvPr/>
          </p:nvSpPr>
          <p:spPr>
            <a:xfrm>
              <a:off x="3993275" y="49923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3993275" y="49923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9"/>
            <p:cNvSpPr/>
            <p:nvPr/>
          </p:nvSpPr>
          <p:spPr>
            <a:xfrm>
              <a:off x="3993275" y="50075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>
              <a:off x="3993275" y="50075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3993275" y="50180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3993275" y="5018025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0"/>
                  </a:moveTo>
                  <a:lnTo>
                    <a:pt x="149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993275" y="48639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993275" y="4863900"/>
              <a:ext cx="37400" cy="25"/>
            </a:xfrm>
            <a:custGeom>
              <a:avLst/>
              <a:gdLst/>
              <a:ahLst/>
              <a:cxnLst/>
              <a:rect l="l" t="t" r="r" b="b"/>
              <a:pathLst>
                <a:path w="1496" h="1" fill="none" extrusionOk="0">
                  <a:moveTo>
                    <a:pt x="1" y="1"/>
                  </a:moveTo>
                  <a:lnTo>
                    <a:pt x="1495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335950" y="5313400"/>
              <a:ext cx="965575" cy="98100"/>
            </a:xfrm>
            <a:custGeom>
              <a:avLst/>
              <a:gdLst/>
              <a:ahLst/>
              <a:cxnLst/>
              <a:rect l="l" t="t" r="r" b="b"/>
              <a:pathLst>
                <a:path w="38623" h="3924" extrusionOk="0">
                  <a:moveTo>
                    <a:pt x="1" y="1"/>
                  </a:moveTo>
                  <a:lnTo>
                    <a:pt x="1" y="3924"/>
                  </a:lnTo>
                  <a:lnTo>
                    <a:pt x="38623" y="3924"/>
                  </a:lnTo>
                  <a:lnTo>
                    <a:pt x="386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335950" y="5313400"/>
              <a:ext cx="965575" cy="98100"/>
            </a:xfrm>
            <a:custGeom>
              <a:avLst/>
              <a:gdLst/>
              <a:ahLst/>
              <a:cxnLst/>
              <a:rect l="l" t="t" r="r" b="b"/>
              <a:pathLst>
                <a:path w="38623" h="3924" fill="none" extrusionOk="0">
                  <a:moveTo>
                    <a:pt x="1" y="1"/>
                  </a:moveTo>
                  <a:lnTo>
                    <a:pt x="1" y="3924"/>
                  </a:lnTo>
                  <a:lnTo>
                    <a:pt x="38623" y="3924"/>
                  </a:lnTo>
                  <a:lnTo>
                    <a:pt x="38623" y="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335950" y="5153450"/>
              <a:ext cx="965575" cy="159975"/>
            </a:xfrm>
            <a:custGeom>
              <a:avLst/>
              <a:gdLst/>
              <a:ahLst/>
              <a:cxnLst/>
              <a:rect l="l" t="t" r="r" b="b"/>
              <a:pathLst>
                <a:path w="38623" h="6399" extrusionOk="0">
                  <a:moveTo>
                    <a:pt x="15599" y="1"/>
                  </a:moveTo>
                  <a:lnTo>
                    <a:pt x="1" y="6399"/>
                  </a:lnTo>
                  <a:lnTo>
                    <a:pt x="38623" y="6399"/>
                  </a:lnTo>
                  <a:lnTo>
                    <a:pt x="2302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320775" y="4638575"/>
              <a:ext cx="510250" cy="311750"/>
            </a:xfrm>
            <a:custGeom>
              <a:avLst/>
              <a:gdLst/>
              <a:ahLst/>
              <a:cxnLst/>
              <a:rect l="l" t="t" r="r" b="b"/>
              <a:pathLst>
                <a:path w="20410" h="12470" extrusionOk="0">
                  <a:moveTo>
                    <a:pt x="19428" y="0"/>
                  </a:moveTo>
                  <a:lnTo>
                    <a:pt x="19428" y="11536"/>
                  </a:lnTo>
                  <a:lnTo>
                    <a:pt x="1" y="11536"/>
                  </a:lnTo>
                  <a:lnTo>
                    <a:pt x="1" y="12470"/>
                  </a:lnTo>
                  <a:lnTo>
                    <a:pt x="20409" y="12470"/>
                  </a:lnTo>
                  <a:lnTo>
                    <a:pt x="20409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320775" y="4638575"/>
              <a:ext cx="510250" cy="311750"/>
            </a:xfrm>
            <a:custGeom>
              <a:avLst/>
              <a:gdLst/>
              <a:ahLst/>
              <a:cxnLst/>
              <a:rect l="l" t="t" r="r" b="b"/>
              <a:pathLst>
                <a:path w="20410" h="12470" fill="none" extrusionOk="0">
                  <a:moveTo>
                    <a:pt x="19428" y="0"/>
                  </a:moveTo>
                  <a:lnTo>
                    <a:pt x="19428" y="11536"/>
                  </a:lnTo>
                  <a:lnTo>
                    <a:pt x="1" y="11536"/>
                  </a:lnTo>
                  <a:lnTo>
                    <a:pt x="1" y="12470"/>
                  </a:lnTo>
                  <a:lnTo>
                    <a:pt x="20409" y="12470"/>
                  </a:lnTo>
                  <a:lnTo>
                    <a:pt x="2040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685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extrusionOk="0">
                  <a:moveTo>
                    <a:pt x="0" y="0"/>
                  </a:moveTo>
                  <a:lnTo>
                    <a:pt x="1728" y="9481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685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fill="none" extrusionOk="0">
                  <a:moveTo>
                    <a:pt x="0" y="0"/>
                  </a:moveTo>
                  <a:lnTo>
                    <a:pt x="1728" y="0"/>
                  </a:lnTo>
                  <a:lnTo>
                    <a:pt x="1728" y="94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908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extrusionOk="0">
                  <a:moveTo>
                    <a:pt x="0" y="0"/>
                  </a:moveTo>
                  <a:lnTo>
                    <a:pt x="0" y="9481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908050" y="4490300"/>
              <a:ext cx="43225" cy="237025"/>
            </a:xfrm>
            <a:custGeom>
              <a:avLst/>
              <a:gdLst/>
              <a:ahLst/>
              <a:cxnLst/>
              <a:rect l="l" t="t" r="r" b="b"/>
              <a:pathLst>
                <a:path w="1729" h="9481" fill="none" extrusionOk="0">
                  <a:moveTo>
                    <a:pt x="1728" y="0"/>
                  </a:moveTo>
                  <a:lnTo>
                    <a:pt x="0" y="0"/>
                  </a:lnTo>
                  <a:lnTo>
                    <a:pt x="0" y="9481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798300" y="2848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95700" y="5437175"/>
              <a:ext cx="7005225" cy="25"/>
            </a:xfrm>
            <a:custGeom>
              <a:avLst/>
              <a:gdLst/>
              <a:ahLst/>
              <a:cxnLst/>
              <a:rect l="l" t="t" r="r" b="b"/>
              <a:pathLst>
                <a:path w="280209" h="1" fill="none" extrusionOk="0">
                  <a:moveTo>
                    <a:pt x="0" y="0"/>
                  </a:moveTo>
                  <a:lnTo>
                    <a:pt x="280209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miter lim="4670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3" name="Google Shape;3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513" y="3451213"/>
            <a:ext cx="254734" cy="43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200" y="3451213"/>
            <a:ext cx="254734" cy="43723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9"/>
          <p:cNvSpPr txBox="1"/>
          <p:nvPr/>
        </p:nvSpPr>
        <p:spPr>
          <a:xfrm>
            <a:off x="3072000" y="30748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1100" baseline="-25000"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.5H</a:t>
            </a:r>
            <a:r>
              <a:rPr lang="en" sz="1100" baseline="-25000"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100" baseline="-25000">
                <a:latin typeface="Kalam"/>
                <a:ea typeface="Kalam"/>
                <a:cs typeface="Kalam"/>
                <a:sym typeface="Kalam"/>
              </a:rPr>
              <a:t> (s)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 ⇌</a:t>
            </a:r>
            <a:r>
              <a:rPr lang="en" sz="900" baseline="-25000"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CuSO</a:t>
            </a:r>
            <a:r>
              <a:rPr lang="en" sz="1100" baseline="-25000">
                <a:latin typeface="Kalam"/>
                <a:ea typeface="Kalam"/>
                <a:cs typeface="Kalam"/>
                <a:sym typeface="Kalam"/>
              </a:rPr>
              <a:t>4 (s)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100" b="1"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sz="1100" baseline="-25000"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100"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100" baseline="-25000">
                <a:latin typeface="Kalam"/>
                <a:ea typeface="Kalam"/>
                <a:cs typeface="Kalam"/>
                <a:sym typeface="Kalam"/>
              </a:rPr>
              <a:t> (l)</a:t>
            </a:r>
            <a:endParaRPr sz="11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2FD0C6D-19D5-F9C6-452E-A9511430B41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D913500-28CA-05EE-3BB2-FD1B4A26D8D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D6B30-21F5-4E56-080B-D84C19138B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DF3DF-B4EC-BDBC-D853-7CC90E2FD2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On-screen Show (16:9)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gg sans</vt:lpstr>
      <vt:lpstr>Arial</vt:lpstr>
      <vt:lpstr>Times New Roman</vt:lpstr>
      <vt:lpstr>Kalam</vt:lpstr>
      <vt:lpstr>Cambria</vt:lpstr>
      <vt:lpstr>Simple Dark</vt:lpstr>
      <vt:lpstr>Edexcel IGCSE Chemistry 29 - Reversible Reactions</vt:lpstr>
      <vt:lpstr>Reversible Reactions</vt:lpstr>
      <vt:lpstr>PowerPoint Presentation</vt:lpstr>
      <vt:lpstr>PowerPoint Presentation</vt:lpstr>
      <vt:lpstr>Reversible Reactions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2025-04-26T08:43:58Z</dcterms:modified>
</cp:coreProperties>
</file>